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221.xml" ContentType="application/vnd.openxmlformats-officedocument.presentationml.slide+xml"/>
  <Override PartName="/ppt/notesSlides/notesSlide41.xml" ContentType="application/vnd.openxmlformats-officedocument.presentationml.notesSlide+xml"/>
  <Override PartName="/ppt/theme/themeOverride39.xml" ContentType="application/vnd.openxmlformats-officedocument.themeOverride+xml"/>
  <Override PartName="/ppt/slides/slide158.xml" ContentType="application/vnd.openxmlformats-officedocument.presentationml.slide+xml"/>
  <Override PartName="/ppt/theme/themeOverride17.xml" ContentType="application/vnd.openxmlformats-officedocument.themeOverr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57.xml" ContentType="application/vnd.openxmlformats-officedocument.presentationml.notesSlide+xml"/>
  <Override PartName="/ppt/slides/slide88.xml" ContentType="application/vnd.openxmlformats-officedocument.presentationml.slide+xml"/>
  <Override PartName="/ppt/theme/themeOverride42.xml" ContentType="application/vnd.openxmlformats-officedocument.themeOverride+xml"/>
  <Override PartName="/ppt/notesSlides/notesSlide135.xml" ContentType="application/vnd.openxmlformats-officedocument.presentationml.notes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Default Extension="png" ContentType="image/png"/>
  <Override PartName="/ppt/notesSlides/notesSlide79.xml" ContentType="application/vnd.openxmlformats-officedocument.presentationml.notesSlide+xml"/>
  <Override PartName="/ppt/theme/themeOverride20.xml" ContentType="application/vnd.openxmlformats-officedocument.themeOverride+xml"/>
  <Override PartName="/ppt/theme/theme2.xml" ContentType="application/vnd.openxmlformats-officedocument.theme+xml"/>
  <Override PartName="/ppt/notesSlides/notesSlide57.xml" ContentType="application/vnd.openxmlformats-officedocument.presentationml.notesSlide+xml"/>
  <Override PartName="/ppt/theme/themeOverride6.xml" ContentType="application/vnd.openxmlformats-officedocument.themeOverr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Default Extension="emf" ContentType="image/x-emf"/>
  <Override PartName="/ppt/slides/slide22.xml" ContentType="application/vnd.openxmlformats-officedocument.presentationml.slide+xml"/>
  <Override PartName="/ppt/slides/slide199.xml" ContentType="application/vnd.openxmlformats-officedocument.presentationml.slide+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theme/themeOverride36.xml" ContentType="application/vnd.openxmlformats-officedocument.themeOverride+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theme/themeOverride25.xml" ContentType="application/vnd.openxmlformats-officedocument.themeOverr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theme/themeOverride14.xml" ContentType="application/vnd.openxmlformats-officedocument.themeOverr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theme/themeOverride3.xml" ContentType="application/vnd.openxmlformats-officedocument.themeOverr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theme/themeOverride19.xml" ContentType="application/vnd.openxmlformats-officedocument.themeOverr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theme/themeOverride44.xml" ContentType="application/vnd.openxmlformats-officedocument.themeOverr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theme/themeOverride22.xml" ContentType="application/vnd.openxmlformats-officedocument.themeOverride+xml"/>
  <Override PartName="/ppt/theme/themeOverride33.xml" ContentType="application/vnd.openxmlformats-officedocument.themeOverride+xml"/>
  <Override PartName="/ppt/notesSlides/notesSlide126.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notesSlides/notesSlide51.xml" ContentType="application/vnd.openxmlformats-officedocument.presentationml.notesSlide+xml"/>
  <Override PartName="/ppt/theme/themeOverride38.xml" ContentType="application/vnd.openxmlformats-officedocument.themeOverride+xml"/>
  <Override PartName="/ppt/slides/slide157.xml" ContentType="application/vnd.openxmlformats-officedocument.presentationml.slide+xml"/>
  <Override PartName="/ppt/slides/slide220.xml" ContentType="application/vnd.openxmlformats-officedocument.presentationml.slide+xml"/>
  <Override PartName="/ppt/notesSlides/notesSlide40.xml" ContentType="application/vnd.openxmlformats-officedocument.presentationml.notesSlide+xml"/>
  <Override PartName="/ppt/theme/themeOverride27.xml" ContentType="application/vnd.openxmlformats-officedocument.themeOverr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theme/themeOverride16.xml" ContentType="application/vnd.openxmlformats-officedocument.themeOverr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theme/themeOverride41.xml" ContentType="application/vnd.openxmlformats-officedocument.themeOverr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theme/themeOverride30.xml" ContentType="application/vnd.openxmlformats-officedocument.themeOverr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theme/themeOverride5.xml" ContentType="application/vnd.openxmlformats-officedocument.themeOverr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slides/slide214.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theme/themeOverride24.xml" ContentType="application/vnd.openxmlformats-officedocument.themeOverride+xml"/>
  <Override PartName="/ppt/theme/themeOverride35.xml" ContentType="application/vnd.openxmlformats-officedocument.themeOverr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theme/themeOverride2.xml" ContentType="application/vnd.openxmlformats-officedocument.themeOverr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notesSlides/notesSlide42.xml" ContentType="application/vnd.openxmlformats-officedocument.presentationml.notesSlide+xml"/>
  <Override PartName="/ppt/theme/themeOverride29.xml" ContentType="application/vnd.openxmlformats-officedocument.themeOverr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theme/themeOverride18.xml" ContentType="application/vnd.openxmlformats-officedocument.themeOverr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theme/themeOverride43.xml" ContentType="application/vnd.openxmlformats-officedocument.themeOverr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theme/themeOverride32.xml" ContentType="application/vnd.openxmlformats-officedocument.themeOverr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theme/themeOverride7.xml" ContentType="application/vnd.openxmlformats-officedocument.themeOverride+xml"/>
  <Override PartName="/ppt/theme/themeOverride21.xml" ContentType="application/vnd.openxmlformats-officedocument.themeOverr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theme/themeOverride10.xml" ContentType="application/vnd.openxmlformats-officedocument.themeOverr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theme/themeOverride37.xml" ContentType="application/vnd.openxmlformats-officedocument.themeOverr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theme/themeOverride15.xml" ContentType="application/vnd.openxmlformats-officedocument.themeOverride+xml"/>
  <Override PartName="/ppt/theme/themeOverride26.xml" ContentType="application/vnd.openxmlformats-officedocument.themeOverr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theme/themeOverride40.xml" ContentType="application/vnd.openxmlformats-officedocument.themeOverr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Override PartName="/ppt/notesSlides/notesSlide55.xml" ContentType="application/vnd.openxmlformats-officedocument.presentationml.notesSlide+xml"/>
  <Override PartName="/ppt/theme/themeOverride4.xml" ContentType="application/vnd.openxmlformats-officedocument.themeOverride+xml"/>
  <Override PartName="/ppt/notesSlides/notesSlide100.xml" ContentType="application/vnd.openxmlformats-officedocument.presentationml.notesSlide+xml"/>
  <Override PartName="/ppt/notesSlides/notesSlide111.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theme/themeOverride34.xml" ContentType="application/vnd.openxmlformats-officedocument.themeOverr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theme/themeOverride9.xml" ContentType="application/vnd.openxmlformats-officedocument.themeOverride+xml"/>
  <Override PartName="/ppt/theme/themeOverride23.xml" ContentType="application/vnd.openxmlformats-officedocument.themeOverride+xml"/>
  <Override PartName="/ppt/notesSlides/notesSlide116.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s/slide207.xml" ContentType="application/vnd.openxmlformats-officedocument.presentationml.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69.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theme/themeOverride28.xml" ContentType="application/vnd.openxmlformats-officedocument.themeOverride+xml"/>
  <Override PartName="/ppt/slides/slide99.xml" ContentType="application/vnd.openxmlformats-officedocument.presentationml.slide+xml"/>
  <Override PartName="/ppt/notesSlides/notesSlide146.xml" ContentType="application/vnd.openxmlformats-officedocument.presentationml.notes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theme/themeOverride31.xml" ContentType="application/vnd.openxmlformats-officedocument.themeOverride+xml"/>
  <Override PartName="/ppt/notesSlides/notesSlide124.xml" ContentType="application/vnd.openxmlformats-officedocument.presentationml.notesSlide+xml"/>
  <Override PartName="/ppt/slides/slide55.xml" ContentType="application/vnd.openxmlformats-officedocument.presentationml.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80.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04.xml" ContentType="application/vnd.openxmlformats-officedocument.presentationml.slide+xml"/>
  <Override PartName="/ppt/notesSlides/notesSlide24.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4"/>
  </p:notesMasterIdLst>
  <p:handoutMasterIdLst>
    <p:handoutMasterId r:id="rId225"/>
  </p:handoutMasterIdLst>
  <p:sldIdLst>
    <p:sldId id="1065" r:id="rId2"/>
    <p:sldId id="1071" r:id="rId3"/>
    <p:sldId id="1151" r:id="rId4"/>
    <p:sldId id="1109" r:id="rId5"/>
    <p:sldId id="1075" r:id="rId6"/>
    <p:sldId id="1108" r:id="rId7"/>
    <p:sldId id="1076" r:id="rId8"/>
    <p:sldId id="1077" r:id="rId9"/>
    <p:sldId id="1078" r:id="rId10"/>
    <p:sldId id="1079" r:id="rId11"/>
    <p:sldId id="1152" r:id="rId12"/>
    <p:sldId id="1080" r:id="rId13"/>
    <p:sldId id="1081" r:id="rId14"/>
    <p:sldId id="1082" r:id="rId15"/>
    <p:sldId id="1083" r:id="rId16"/>
    <p:sldId id="1084" r:id="rId17"/>
    <p:sldId id="1085" r:id="rId18"/>
    <p:sldId id="1355" r:id="rId19"/>
    <p:sldId id="1356" r:id="rId20"/>
    <p:sldId id="1357" r:id="rId21"/>
    <p:sldId id="1359" r:id="rId22"/>
    <p:sldId id="1090" r:id="rId23"/>
    <p:sldId id="1358" r:id="rId24"/>
    <p:sldId id="1360" r:id="rId25"/>
    <p:sldId id="1089" r:id="rId26"/>
    <p:sldId id="1361" r:id="rId27"/>
    <p:sldId id="1362" r:id="rId28"/>
    <p:sldId id="1111" r:id="rId29"/>
    <p:sldId id="1091" r:id="rId30"/>
    <p:sldId id="1092" r:id="rId31"/>
    <p:sldId id="1093" r:id="rId32"/>
    <p:sldId id="1094" r:id="rId33"/>
    <p:sldId id="1095" r:id="rId34"/>
    <p:sldId id="1096" r:id="rId35"/>
    <p:sldId id="1379" r:id="rId36"/>
    <p:sldId id="1097" r:id="rId37"/>
    <p:sldId id="1098" r:id="rId38"/>
    <p:sldId id="1099" r:id="rId39"/>
    <p:sldId id="1112" r:id="rId40"/>
    <p:sldId id="1100" r:id="rId41"/>
    <p:sldId id="1101" r:id="rId42"/>
    <p:sldId id="1102" r:id="rId43"/>
    <p:sldId id="1103" r:id="rId44"/>
    <p:sldId id="1104" r:id="rId45"/>
    <p:sldId id="1113" r:id="rId46"/>
    <p:sldId id="1105" r:id="rId47"/>
    <p:sldId id="1106" r:id="rId48"/>
    <p:sldId id="1107" r:id="rId49"/>
    <p:sldId id="1345" r:id="rId50"/>
    <p:sldId id="1331" r:id="rId51"/>
    <p:sldId id="1332" r:id="rId52"/>
    <p:sldId id="1327" r:id="rId53"/>
    <p:sldId id="1328" r:id="rId54"/>
    <p:sldId id="1363" r:id="rId55"/>
    <p:sldId id="1347" r:id="rId56"/>
    <p:sldId id="1329" r:id="rId57"/>
    <p:sldId id="1330" r:id="rId58"/>
    <p:sldId id="1364" r:id="rId59"/>
    <p:sldId id="1333" r:id="rId60"/>
    <p:sldId id="1335" r:id="rId61"/>
    <p:sldId id="1365" r:id="rId62"/>
    <p:sldId id="1334" r:id="rId63"/>
    <p:sldId id="1366" r:id="rId64"/>
    <p:sldId id="1336" r:id="rId65"/>
    <p:sldId id="1367" r:id="rId66"/>
    <p:sldId id="1337" r:id="rId67"/>
    <p:sldId id="1338" r:id="rId68"/>
    <p:sldId id="1339" r:id="rId69"/>
    <p:sldId id="1369" r:id="rId70"/>
    <p:sldId id="1346" r:id="rId71"/>
    <p:sldId id="1370" r:id="rId72"/>
    <p:sldId id="1371" r:id="rId73"/>
    <p:sldId id="1072" r:id="rId74"/>
    <p:sldId id="1372" r:id="rId75"/>
    <p:sldId id="1373" r:id="rId76"/>
    <p:sldId id="1374" r:id="rId77"/>
    <p:sldId id="1375" r:id="rId78"/>
    <p:sldId id="1148" r:id="rId79"/>
    <p:sldId id="1149" r:id="rId80"/>
    <p:sldId id="1150" r:id="rId81"/>
    <p:sldId id="869" r:id="rId82"/>
    <p:sldId id="1376" r:id="rId83"/>
    <p:sldId id="1378" r:id="rId84"/>
    <p:sldId id="870" r:id="rId85"/>
    <p:sldId id="1377" r:id="rId86"/>
    <p:sldId id="871" r:id="rId87"/>
    <p:sldId id="873" r:id="rId88"/>
    <p:sldId id="872" r:id="rId89"/>
    <p:sldId id="845" r:id="rId90"/>
    <p:sldId id="1114" r:id="rId91"/>
    <p:sldId id="874" r:id="rId92"/>
    <p:sldId id="737" r:id="rId93"/>
    <p:sldId id="648" r:id="rId94"/>
    <p:sldId id="875" r:id="rId95"/>
    <p:sldId id="1341" r:id="rId96"/>
    <p:sldId id="1024" r:id="rId97"/>
    <p:sldId id="1115" r:id="rId98"/>
    <p:sldId id="739" r:id="rId99"/>
    <p:sldId id="1147" r:id="rId100"/>
    <p:sldId id="738" r:id="rId101"/>
    <p:sldId id="846" r:id="rId102"/>
    <p:sldId id="1116" r:id="rId103"/>
    <p:sldId id="740" r:id="rId104"/>
    <p:sldId id="741" r:id="rId105"/>
    <p:sldId id="742" r:id="rId106"/>
    <p:sldId id="1348" r:id="rId107"/>
    <p:sldId id="1349" r:id="rId108"/>
    <p:sldId id="1342" r:id="rId109"/>
    <p:sldId id="1343" r:id="rId110"/>
    <p:sldId id="1350" r:id="rId111"/>
    <p:sldId id="1351" r:id="rId112"/>
    <p:sldId id="1352" r:id="rId113"/>
    <p:sldId id="650" r:id="rId114"/>
    <p:sldId id="651" r:id="rId115"/>
    <p:sldId id="652" r:id="rId116"/>
    <p:sldId id="847" r:id="rId117"/>
    <p:sldId id="743" r:id="rId118"/>
    <p:sldId id="976" r:id="rId119"/>
    <p:sldId id="977" r:id="rId120"/>
    <p:sldId id="978" r:id="rId121"/>
    <p:sldId id="849" r:id="rId122"/>
    <p:sldId id="850" r:id="rId123"/>
    <p:sldId id="1117" r:id="rId124"/>
    <p:sldId id="1118" r:id="rId125"/>
    <p:sldId id="1119" r:id="rId126"/>
    <p:sldId id="1120" r:id="rId127"/>
    <p:sldId id="1121" r:id="rId128"/>
    <p:sldId id="1122" r:id="rId129"/>
    <p:sldId id="1344" r:id="rId130"/>
    <p:sldId id="1123" r:id="rId131"/>
    <p:sldId id="1124" r:id="rId132"/>
    <p:sldId id="1125" r:id="rId133"/>
    <p:sldId id="1126" r:id="rId134"/>
    <p:sldId id="1127" r:id="rId135"/>
    <p:sldId id="1128" r:id="rId136"/>
    <p:sldId id="1129" r:id="rId137"/>
    <p:sldId id="1146" r:id="rId138"/>
    <p:sldId id="1130" r:id="rId139"/>
    <p:sldId id="1131" r:id="rId140"/>
    <p:sldId id="1132" r:id="rId141"/>
    <p:sldId id="1133" r:id="rId142"/>
    <p:sldId id="1134" r:id="rId143"/>
    <p:sldId id="1135" r:id="rId144"/>
    <p:sldId id="1136" r:id="rId145"/>
    <p:sldId id="1137" r:id="rId146"/>
    <p:sldId id="1139" r:id="rId147"/>
    <p:sldId id="1143" r:id="rId148"/>
    <p:sldId id="1138" r:id="rId149"/>
    <p:sldId id="1145" r:id="rId150"/>
    <p:sldId id="654" r:id="rId151"/>
    <p:sldId id="876" r:id="rId152"/>
    <p:sldId id="744" r:id="rId153"/>
    <p:sldId id="746" r:id="rId154"/>
    <p:sldId id="859" r:id="rId155"/>
    <p:sldId id="745" r:id="rId156"/>
    <p:sldId id="860" r:id="rId157"/>
    <p:sldId id="1000" r:id="rId158"/>
    <p:sldId id="1001" r:id="rId159"/>
    <p:sldId id="861" r:id="rId160"/>
    <p:sldId id="655" r:id="rId161"/>
    <p:sldId id="747" r:id="rId162"/>
    <p:sldId id="863" r:id="rId163"/>
    <p:sldId id="981" r:id="rId164"/>
    <p:sldId id="862" r:id="rId165"/>
    <p:sldId id="656" r:id="rId166"/>
    <p:sldId id="1002" r:id="rId167"/>
    <p:sldId id="1025" r:id="rId168"/>
    <p:sldId id="657" r:id="rId169"/>
    <p:sldId id="877" r:id="rId170"/>
    <p:sldId id="658" r:id="rId171"/>
    <p:sldId id="878" r:id="rId172"/>
    <p:sldId id="659" r:id="rId173"/>
    <p:sldId id="1066" r:id="rId174"/>
    <p:sldId id="660" r:id="rId175"/>
    <p:sldId id="661" r:id="rId176"/>
    <p:sldId id="748" r:id="rId177"/>
    <p:sldId id="1003" r:id="rId178"/>
    <p:sldId id="1026" r:id="rId179"/>
    <p:sldId id="1032" r:id="rId180"/>
    <p:sldId id="662" r:id="rId181"/>
    <p:sldId id="1004" r:id="rId182"/>
    <p:sldId id="1005" r:id="rId183"/>
    <p:sldId id="980" r:id="rId184"/>
    <p:sldId id="768" r:id="rId185"/>
    <p:sldId id="771" r:id="rId186"/>
    <p:sldId id="1034" r:id="rId187"/>
    <p:sldId id="1035" r:id="rId188"/>
    <p:sldId id="1036" r:id="rId189"/>
    <p:sldId id="1039" r:id="rId190"/>
    <p:sldId id="1040" r:id="rId191"/>
    <p:sldId id="1038" r:id="rId192"/>
    <p:sldId id="1033" r:id="rId193"/>
    <p:sldId id="1041" r:id="rId194"/>
    <p:sldId id="1042" r:id="rId195"/>
    <p:sldId id="1043" r:id="rId196"/>
    <p:sldId id="1059" r:id="rId197"/>
    <p:sldId id="1044" r:id="rId198"/>
    <p:sldId id="1045" r:id="rId199"/>
    <p:sldId id="1046" r:id="rId200"/>
    <p:sldId id="1047" r:id="rId201"/>
    <p:sldId id="1048" r:id="rId202"/>
    <p:sldId id="1049" r:id="rId203"/>
    <p:sldId id="1050" r:id="rId204"/>
    <p:sldId id="1051" r:id="rId205"/>
    <p:sldId id="1061" r:id="rId206"/>
    <p:sldId id="1353" r:id="rId207"/>
    <p:sldId id="1354" r:id="rId208"/>
    <p:sldId id="1052" r:id="rId209"/>
    <p:sldId id="1053" r:id="rId210"/>
    <p:sldId id="1054" r:id="rId211"/>
    <p:sldId id="1055" r:id="rId212"/>
    <p:sldId id="848" r:id="rId213"/>
    <p:sldId id="494" r:id="rId214"/>
    <p:sldId id="1060" r:id="rId215"/>
    <p:sldId id="1056" r:id="rId216"/>
    <p:sldId id="1057" r:id="rId217"/>
    <p:sldId id="1058" r:id="rId218"/>
    <p:sldId id="1062" r:id="rId219"/>
    <p:sldId id="1063" r:id="rId220"/>
    <p:sldId id="1064" r:id="rId221"/>
    <p:sldId id="983" r:id="rId222"/>
    <p:sldId id="906" r:id="rId223"/>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Tahoma" panose="020B0604030504040204" pitchFamily="34" charset="0"/>
        <a:ea typeface="黑体" panose="02010609060101010101" pitchFamily="49" charset="-122"/>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黑体" panose="02010609060101010101" pitchFamily="49" charset="-122"/>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黑体" panose="02010609060101010101" pitchFamily="49" charset="-122"/>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黑体" panose="02010609060101010101" pitchFamily="49" charset="-122"/>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黑体" panose="02010609060101010101" pitchFamily="49" charset="-122"/>
        <a:cs typeface="+mn-cs"/>
      </a:defRPr>
    </a:lvl5pPr>
    <a:lvl6pPr marL="2286000" algn="l" defTabSz="914400" rtl="0" eaLnBrk="1" latinLnBrk="0" hangingPunct="1">
      <a:defRPr sz="2800" kern="1200">
        <a:solidFill>
          <a:schemeClr val="tx1"/>
        </a:solidFill>
        <a:latin typeface="Tahoma" panose="020B0604030504040204" pitchFamily="34" charset="0"/>
        <a:ea typeface="黑体" panose="02010609060101010101" pitchFamily="49" charset="-122"/>
        <a:cs typeface="+mn-cs"/>
      </a:defRPr>
    </a:lvl6pPr>
    <a:lvl7pPr marL="2743200" algn="l" defTabSz="914400" rtl="0" eaLnBrk="1" latinLnBrk="0" hangingPunct="1">
      <a:defRPr sz="2800" kern="1200">
        <a:solidFill>
          <a:schemeClr val="tx1"/>
        </a:solidFill>
        <a:latin typeface="Tahoma" panose="020B0604030504040204" pitchFamily="34" charset="0"/>
        <a:ea typeface="黑体" panose="02010609060101010101" pitchFamily="49" charset="-122"/>
        <a:cs typeface="+mn-cs"/>
      </a:defRPr>
    </a:lvl7pPr>
    <a:lvl8pPr marL="3200400" algn="l" defTabSz="914400" rtl="0" eaLnBrk="1" latinLnBrk="0" hangingPunct="1">
      <a:defRPr sz="2800" kern="1200">
        <a:solidFill>
          <a:schemeClr val="tx1"/>
        </a:solidFill>
        <a:latin typeface="Tahoma" panose="020B0604030504040204" pitchFamily="34" charset="0"/>
        <a:ea typeface="黑体" panose="02010609060101010101" pitchFamily="49" charset="-122"/>
        <a:cs typeface="+mn-cs"/>
      </a:defRPr>
    </a:lvl8pPr>
    <a:lvl9pPr marL="3657600" algn="l" defTabSz="914400" rtl="0" eaLnBrk="1" latinLnBrk="0" hangingPunct="1">
      <a:defRPr sz="2800" kern="1200">
        <a:solidFill>
          <a:schemeClr val="tx1"/>
        </a:solidFill>
        <a:latin typeface="Tahoma" panose="020B0604030504040204" pitchFamily="34" charset="0"/>
        <a:ea typeface="黑体" panose="02010609060101010101" pitchFamily="49"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CC33"/>
    <a:srgbClr val="CCECFF"/>
    <a:srgbClr val="FFFF99"/>
    <a:srgbClr val="CCFF99"/>
    <a:srgbClr val="FFCCFF"/>
    <a:srgbClr val="FFFFCC"/>
    <a:srgbClr val="FFCC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450" autoAdjust="0"/>
    <p:restoredTop sz="94360" autoAdjust="0"/>
  </p:normalViewPr>
  <p:slideViewPr>
    <p:cSldViewPr>
      <p:cViewPr>
        <p:scale>
          <a:sx n="100" d="100"/>
          <a:sy n="100" d="100"/>
        </p:scale>
        <p:origin x="-1920" y="-246"/>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11718"/>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viewProps" Target="viewProps.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tableStyles" Target="tableStyles.xml"/><Relationship Id="rId19" Type="http://schemas.openxmlformats.org/officeDocument/2006/relationships/slide" Target="slides/slide18.xml"/><Relationship Id="rId224"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538108-C105-403D-A3E1-777062482D16}" type="datetimeFigureOut">
              <a:rPr lang="zh-CN" altLang="en-US" smtClean="0"/>
              <a:pPr/>
              <a:t>2019/9/30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F3CFE2-C10D-4CF7-8B5B-CA3C410013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ea typeface="宋体" panose="02010600030101010101" pitchFamily="2" charset="-122"/>
              </a:defRPr>
            </a:lvl1pPr>
          </a:lstStyle>
          <a:p>
            <a:pPr>
              <a:defRPr/>
            </a:pPr>
            <a:endParaRPr lang="en-US" altLang="zh-CN"/>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ea typeface="宋体" panose="02010600030101010101" pitchFamily="2" charset="-122"/>
              </a:defRPr>
            </a:lvl1pPr>
          </a:lstStyle>
          <a:p>
            <a:pPr>
              <a:defRPr/>
            </a:pPr>
            <a:endParaRPr lang="en-US" altLang="zh-CN"/>
          </a:p>
        </p:txBody>
      </p:sp>
      <p:sp>
        <p:nvSpPr>
          <p:cNvPr id="3614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ea typeface="宋体" panose="02010600030101010101" pitchFamily="2" charset="-122"/>
              </a:defRPr>
            </a:lvl1pPr>
          </a:lstStyle>
          <a:p>
            <a:pPr>
              <a:defRPr/>
            </a:pPr>
            <a:endParaRPr lang="en-US" altLang="zh-CN"/>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ea typeface="宋体" panose="02010600030101010101" pitchFamily="2" charset="-122"/>
              </a:defRPr>
            </a:lvl1pPr>
          </a:lstStyle>
          <a:p>
            <a:pPr>
              <a:defRPr/>
            </a:pPr>
            <a:fld id="{118E677A-0880-414C-8B37-7CEAC3AD5BE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p:spPr>
        <p:txBody>
          <a:bodyPr/>
          <a:lstStyle/>
          <a:p>
            <a:fld id="{57077C97-6C85-434A-AD41-9E7DD6F50813}" type="slidenum">
              <a:rPr lang="en-US" altLang="zh-CN">
                <a:latin typeface="Arial" panose="020B0604020202020204" pitchFamily="34" charset="0"/>
              </a:rPr>
              <a:pPr/>
              <a:t>1</a:t>
            </a:fld>
            <a:endParaRPr lang="en-US" altLang="zh-CN">
              <a:latin typeface="Arial" panose="020B0604020202020204" pitchFamily="34" charset="0"/>
            </a:endParaRPr>
          </a:p>
        </p:txBody>
      </p:sp>
      <p:sp>
        <p:nvSpPr>
          <p:cNvPr id="362499" name="Rectangle 2"/>
          <p:cNvSpPr>
            <a:spLocks noGrp="1" noRot="1" noChangeAspect="1" noChangeArrowheads="1" noTextEdit="1"/>
          </p:cNvSpPr>
          <p:nvPr>
            <p:ph type="sldImg"/>
          </p:nvPr>
        </p:nvSpPr>
        <p:spPr>
          <a:xfrm>
            <a:off x="1143000" y="685800"/>
            <a:ext cx="4572000" cy="3429000"/>
          </a:xfrm>
        </p:spPr>
      </p:sp>
      <p:sp>
        <p:nvSpPr>
          <p:cNvPr id="362500"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p:spPr>
        <p:txBody>
          <a:bodyPr/>
          <a:lstStyle/>
          <a:p>
            <a:fld id="{44E43581-04D2-4A04-B003-BA7D221DA627}" type="slidenum">
              <a:rPr lang="zh-CN" altLang="en-US"/>
              <a:pPr/>
              <a:t>19</a:t>
            </a:fld>
            <a:endParaRPr lang="en-US" altLang="zh-CN"/>
          </a:p>
        </p:txBody>
      </p:sp>
      <p:sp>
        <p:nvSpPr>
          <p:cNvPr id="405507" name="Rectangle 2"/>
          <p:cNvSpPr>
            <a:spLocks noGrp="1" noRot="1" noChangeAspect="1" noChangeArrowheads="1" noTextEdit="1"/>
          </p:cNvSpPr>
          <p:nvPr>
            <p:ph type="sldImg"/>
          </p:nvPr>
        </p:nvSpPr>
        <p:spPr>
          <a:ln/>
        </p:spPr>
      </p:sp>
      <p:sp>
        <p:nvSpPr>
          <p:cNvPr id="405508" name="Rectangle 3"/>
          <p:cNvSpPr>
            <a:spLocks noGrp="1" noChangeArrowheads="1"/>
          </p:cNvSpPr>
          <p:nvPr>
            <p:ph type="body" idx="1"/>
          </p:nvPr>
        </p:nvSpPr>
        <p:spPr>
          <a:xfrm>
            <a:off x="686098" y="4343704"/>
            <a:ext cx="5485805" cy="4113892"/>
          </a:xfrm>
          <a:noFill/>
          <a:ln/>
        </p:spPr>
        <p:txBody>
          <a:bodyPr/>
          <a:lstStyle/>
          <a:p>
            <a:endParaRPr lang="zh-CN" altLang="en-US" dirty="0" smtClean="0"/>
          </a:p>
        </p:txBody>
      </p:sp>
    </p:spTree>
    <p:extLst>
      <p:ext uri="{BB962C8B-B14F-4D97-AF65-F5344CB8AC3E}">
        <p14:creationId xmlns:p14="http://schemas.microsoft.com/office/powerpoint/2010/main" xmlns="" val="104055643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675DA1C4-415E-49A1-B568-E526E6B12EAA}" type="slidenum">
              <a:rPr lang="zh-CN" altLang="en-US"/>
              <a:pPr/>
              <a:t>130</a:t>
            </a:fld>
            <a:endParaRPr lang="en-US" altLang="zh-CN"/>
          </a:p>
        </p:txBody>
      </p:sp>
      <p:sp>
        <p:nvSpPr>
          <p:cNvPr id="357379" name="Rectangle 2"/>
          <p:cNvSpPr>
            <a:spLocks noGrp="1" noRot="1" noChangeAspect="1" noChangeArrowheads="1" noTextEdit="1"/>
          </p:cNvSpPr>
          <p:nvPr>
            <p:ph type="sldImg"/>
          </p:nvPr>
        </p:nvSpPr>
        <p:spPr>
          <a:xfrm>
            <a:off x="1143000" y="685800"/>
            <a:ext cx="4572000" cy="3429000"/>
          </a:xfrm>
        </p:spPr>
      </p:sp>
      <p:sp>
        <p:nvSpPr>
          <p:cNvPr id="35738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p>
            <a:fld id="{37835DB5-BF15-4011-B401-F5CCFE5825E4}" type="slidenum">
              <a:rPr lang="zh-CN" altLang="en-US"/>
              <a:pPr/>
              <a:t>131</a:t>
            </a:fld>
            <a:endParaRPr lang="en-US" altLang="zh-CN"/>
          </a:p>
        </p:txBody>
      </p:sp>
      <p:sp>
        <p:nvSpPr>
          <p:cNvPr id="358403" name="Rectangle 2"/>
          <p:cNvSpPr>
            <a:spLocks noGrp="1" noRot="1" noChangeAspect="1" noChangeArrowheads="1" noTextEdit="1"/>
          </p:cNvSpPr>
          <p:nvPr>
            <p:ph type="sldImg"/>
          </p:nvPr>
        </p:nvSpPr>
        <p:spPr>
          <a:xfrm>
            <a:off x="1143000" y="685800"/>
            <a:ext cx="4572000" cy="3429000"/>
          </a:xfrm>
        </p:spPr>
      </p:sp>
      <p:sp>
        <p:nvSpPr>
          <p:cNvPr id="35840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p>
            <a:fld id="{50321C48-FF8B-444A-B1F4-F4D80DB8506A}" type="slidenum">
              <a:rPr lang="zh-CN" altLang="en-US"/>
              <a:pPr/>
              <a:t>133</a:t>
            </a:fld>
            <a:endParaRPr lang="en-US" altLang="zh-CN"/>
          </a:p>
        </p:txBody>
      </p:sp>
      <p:sp>
        <p:nvSpPr>
          <p:cNvPr id="359427" name="Rectangle 2"/>
          <p:cNvSpPr>
            <a:spLocks noGrp="1" noRot="1" noChangeAspect="1" noChangeArrowheads="1" noTextEdit="1"/>
          </p:cNvSpPr>
          <p:nvPr>
            <p:ph type="sldImg"/>
          </p:nvPr>
        </p:nvSpPr>
        <p:spPr>
          <a:xfrm>
            <a:off x="1143000" y="685800"/>
            <a:ext cx="4572000" cy="3429000"/>
          </a:xfrm>
        </p:spPr>
      </p:sp>
      <p:sp>
        <p:nvSpPr>
          <p:cNvPr id="35942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p:spPr>
        <p:txBody>
          <a:bodyPr/>
          <a:lstStyle/>
          <a:p>
            <a:fld id="{C963E54A-6706-4CE7-887B-95790ABA86E4}" type="slidenum">
              <a:rPr lang="zh-CN" altLang="en-US"/>
              <a:pPr/>
              <a:t>134</a:t>
            </a:fld>
            <a:endParaRPr lang="en-US" altLang="zh-CN"/>
          </a:p>
        </p:txBody>
      </p:sp>
      <p:sp>
        <p:nvSpPr>
          <p:cNvPr id="360451" name="Rectangle 2"/>
          <p:cNvSpPr>
            <a:spLocks noGrp="1" noRot="1" noChangeAspect="1" noChangeArrowheads="1" noTextEdit="1"/>
          </p:cNvSpPr>
          <p:nvPr>
            <p:ph type="sldImg"/>
          </p:nvPr>
        </p:nvSpPr>
        <p:spPr>
          <a:xfrm>
            <a:off x="1143000" y="685800"/>
            <a:ext cx="4572000" cy="3429000"/>
          </a:xfrm>
        </p:spPr>
      </p:sp>
      <p:sp>
        <p:nvSpPr>
          <p:cNvPr id="36045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0FA2AD7E-552F-4E80-B6FC-51AAC9C6B0EC}" type="slidenum">
              <a:rPr lang="zh-CN" altLang="en-US"/>
              <a:pPr/>
              <a:t>135</a:t>
            </a:fld>
            <a:endParaRPr lang="en-US" altLang="zh-CN"/>
          </a:p>
        </p:txBody>
      </p:sp>
      <p:sp>
        <p:nvSpPr>
          <p:cNvPr id="361475" name="Rectangle 2"/>
          <p:cNvSpPr>
            <a:spLocks noGrp="1" noRot="1" noChangeAspect="1" noChangeArrowheads="1" noTextEdit="1"/>
          </p:cNvSpPr>
          <p:nvPr>
            <p:ph type="sldImg"/>
          </p:nvPr>
        </p:nvSpPr>
        <p:spPr>
          <a:xfrm>
            <a:off x="1143000" y="685800"/>
            <a:ext cx="4572000" cy="3429000"/>
          </a:xfrm>
        </p:spPr>
      </p:sp>
      <p:sp>
        <p:nvSpPr>
          <p:cNvPr id="36147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136</a:t>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p>
            <a:fld id="{D17F4D46-60C3-476E-B1C5-22B88901D918}" type="slidenum">
              <a:rPr lang="zh-CN" altLang="en-US"/>
              <a:pPr/>
              <a:t>137</a:t>
            </a:fld>
            <a:endParaRPr lang="en-US" altLang="zh-CN"/>
          </a:p>
        </p:txBody>
      </p:sp>
      <p:sp>
        <p:nvSpPr>
          <p:cNvPr id="379907" name="Rectangle 2"/>
          <p:cNvSpPr>
            <a:spLocks noGrp="1" noRot="1" noChangeAspect="1" noChangeArrowheads="1" noTextEdit="1"/>
          </p:cNvSpPr>
          <p:nvPr>
            <p:ph type="sldImg"/>
          </p:nvPr>
        </p:nvSpPr>
        <p:spPr/>
      </p:sp>
      <p:sp>
        <p:nvSpPr>
          <p:cNvPr id="379908" name="Rectangle 3"/>
          <p:cNvSpPr>
            <a:spLocks noGrp="1" noChangeArrowheads="1"/>
          </p:cNvSpPr>
          <p:nvPr>
            <p:ph type="body" idx="1"/>
          </p:nvPr>
        </p:nvSpPr>
        <p:spPr>
          <a:noFill/>
        </p:spPr>
        <p:txBody>
          <a:bodyPr/>
          <a:lstStyle/>
          <a:p>
            <a:pPr eaLnBrk="1" hangingPunct="1"/>
            <a:r>
              <a:rPr lang="en-US" altLang="zh-CN" dirty="0"/>
              <a:t> </a:t>
            </a:r>
            <a:endParaRPr lang="zh-CN" alt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p:spPr>
        <p:txBody>
          <a:bodyPr/>
          <a:lstStyle/>
          <a:p>
            <a:fld id="{6F6707C7-D5F6-471E-9F05-C6F7EC895AA6}" type="slidenum">
              <a:rPr lang="zh-CN" altLang="en-US"/>
              <a:pPr/>
              <a:t>138</a:t>
            </a:fld>
            <a:endParaRPr lang="en-US" altLang="zh-CN"/>
          </a:p>
        </p:txBody>
      </p:sp>
      <p:sp>
        <p:nvSpPr>
          <p:cNvPr id="362499" name="Rectangle 2"/>
          <p:cNvSpPr>
            <a:spLocks noGrp="1" noRot="1" noChangeAspect="1" noChangeArrowheads="1" noTextEdit="1"/>
          </p:cNvSpPr>
          <p:nvPr>
            <p:ph type="sldImg"/>
          </p:nvPr>
        </p:nvSpPr>
        <p:spPr>
          <a:xfrm>
            <a:off x="1143000" y="685800"/>
            <a:ext cx="4572000" cy="3429000"/>
          </a:xfrm>
        </p:spPr>
      </p:sp>
      <p:sp>
        <p:nvSpPr>
          <p:cNvPr id="362500"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p>
            <a:fld id="{BC29875C-7C7D-45FC-8C39-57EECE010396}" type="slidenum">
              <a:rPr lang="zh-CN" altLang="en-US"/>
              <a:pPr/>
              <a:t>139</a:t>
            </a:fld>
            <a:endParaRPr lang="en-US" altLang="zh-CN"/>
          </a:p>
        </p:txBody>
      </p:sp>
      <p:sp>
        <p:nvSpPr>
          <p:cNvPr id="363523" name="Rectangle 2"/>
          <p:cNvSpPr>
            <a:spLocks noGrp="1" noRot="1" noChangeAspect="1" noChangeArrowheads="1" noTextEdit="1"/>
          </p:cNvSpPr>
          <p:nvPr>
            <p:ph type="sldImg"/>
          </p:nvPr>
        </p:nvSpPr>
        <p:spPr>
          <a:xfrm>
            <a:off x="1143000" y="685800"/>
            <a:ext cx="4572000" cy="3429000"/>
          </a:xfrm>
        </p:spPr>
      </p:sp>
      <p:sp>
        <p:nvSpPr>
          <p:cNvPr id="36352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p:spPr>
        <p:txBody>
          <a:bodyPr/>
          <a:lstStyle/>
          <a:p>
            <a:fld id="{6982DCAD-83B8-434D-B3AE-556A9357F637}" type="slidenum">
              <a:rPr lang="zh-CN" altLang="en-US"/>
              <a:pPr/>
              <a:t>140</a:t>
            </a:fld>
            <a:endParaRPr lang="en-US" altLang="zh-CN"/>
          </a:p>
        </p:txBody>
      </p:sp>
      <p:sp>
        <p:nvSpPr>
          <p:cNvPr id="364547" name="Rectangle 2"/>
          <p:cNvSpPr>
            <a:spLocks noGrp="1" noRot="1" noChangeAspect="1" noChangeArrowheads="1" noTextEdit="1"/>
          </p:cNvSpPr>
          <p:nvPr>
            <p:ph type="sldImg"/>
          </p:nvPr>
        </p:nvSpPr>
        <p:spPr>
          <a:xfrm>
            <a:off x="1143000" y="685800"/>
            <a:ext cx="4572000" cy="3429000"/>
          </a:xfrm>
        </p:spPr>
      </p:sp>
      <p:sp>
        <p:nvSpPr>
          <p:cNvPr id="36454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noFill/>
        </p:spPr>
        <p:txBody>
          <a:bodyPr/>
          <a:lstStyle/>
          <a:p>
            <a:fld id="{09BB99B5-5F1A-4B85-AC46-EFEE716290FF}" type="slidenum">
              <a:rPr lang="zh-CN" altLang="en-US"/>
              <a:pPr/>
              <a:t>20</a:t>
            </a:fld>
            <a:endParaRPr lang="en-US" altLang="zh-CN"/>
          </a:p>
        </p:txBody>
      </p:sp>
      <p:sp>
        <p:nvSpPr>
          <p:cNvPr id="404483" name="Rectangle 2"/>
          <p:cNvSpPr>
            <a:spLocks noGrp="1" noRot="1" noChangeAspect="1" noChangeArrowheads="1" noTextEdit="1"/>
          </p:cNvSpPr>
          <p:nvPr>
            <p:ph type="sldImg"/>
          </p:nvPr>
        </p:nvSpPr>
        <p:spPr>
          <a:ln/>
        </p:spPr>
      </p:sp>
      <p:sp>
        <p:nvSpPr>
          <p:cNvPr id="404484" name="Rectangle 3"/>
          <p:cNvSpPr>
            <a:spLocks noGrp="1" noChangeArrowheads="1"/>
          </p:cNvSpPr>
          <p:nvPr>
            <p:ph type="body" idx="1"/>
          </p:nvPr>
        </p:nvSpPr>
        <p:spPr>
          <a:xfrm>
            <a:off x="686098" y="4343704"/>
            <a:ext cx="5485805" cy="4113892"/>
          </a:xfrm>
          <a:noFill/>
          <a:ln/>
        </p:spPr>
        <p:txBody>
          <a:bodyPr/>
          <a:lstStyle/>
          <a:p>
            <a:endParaRPr lang="zh-CN" altLang="en-US" smtClean="0"/>
          </a:p>
        </p:txBody>
      </p:sp>
    </p:spTree>
    <p:extLst>
      <p:ext uri="{BB962C8B-B14F-4D97-AF65-F5344CB8AC3E}">
        <p14:creationId xmlns:p14="http://schemas.microsoft.com/office/powerpoint/2010/main" xmlns="" val="17788472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p>
            <a:fld id="{72505EE2-FD0B-4BDA-B2C1-9E206C913583}" type="slidenum">
              <a:rPr lang="zh-CN" altLang="en-US"/>
              <a:pPr/>
              <a:t>141</a:t>
            </a:fld>
            <a:endParaRPr lang="en-US" altLang="zh-CN"/>
          </a:p>
        </p:txBody>
      </p:sp>
      <p:sp>
        <p:nvSpPr>
          <p:cNvPr id="365571" name="Rectangle 2"/>
          <p:cNvSpPr>
            <a:spLocks noGrp="1" noRot="1" noChangeAspect="1" noChangeArrowheads="1" noTextEdit="1"/>
          </p:cNvSpPr>
          <p:nvPr>
            <p:ph type="sldImg"/>
          </p:nvPr>
        </p:nvSpPr>
        <p:spPr>
          <a:xfrm>
            <a:off x="1143000" y="685800"/>
            <a:ext cx="4572000" cy="3429000"/>
          </a:xfrm>
        </p:spPr>
      </p:sp>
      <p:sp>
        <p:nvSpPr>
          <p:cNvPr id="36557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p:spPr>
        <p:txBody>
          <a:bodyPr/>
          <a:lstStyle/>
          <a:p>
            <a:fld id="{BAEB50E4-A2C8-4CA7-8F6A-86FEBBA6BC20}" type="slidenum">
              <a:rPr lang="zh-CN" altLang="en-US"/>
              <a:pPr/>
              <a:t>142</a:t>
            </a:fld>
            <a:endParaRPr lang="en-US" altLang="zh-CN"/>
          </a:p>
        </p:txBody>
      </p:sp>
      <p:sp>
        <p:nvSpPr>
          <p:cNvPr id="366595" name="Rectangle 2"/>
          <p:cNvSpPr>
            <a:spLocks noGrp="1" noRot="1" noChangeAspect="1" noChangeArrowheads="1" noTextEdit="1"/>
          </p:cNvSpPr>
          <p:nvPr>
            <p:ph type="sldImg"/>
          </p:nvPr>
        </p:nvSpPr>
        <p:spPr>
          <a:xfrm>
            <a:off x="1143000" y="685800"/>
            <a:ext cx="4572000" cy="3429000"/>
          </a:xfrm>
        </p:spPr>
      </p:sp>
      <p:sp>
        <p:nvSpPr>
          <p:cNvPr id="36659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p>
            <a:fld id="{4A42F927-0C9A-41C8-8E3F-F9E6ED533520}" type="slidenum">
              <a:rPr lang="zh-CN" altLang="en-US"/>
              <a:pPr/>
              <a:t>143</a:t>
            </a:fld>
            <a:endParaRPr lang="en-US" altLang="zh-CN"/>
          </a:p>
        </p:txBody>
      </p:sp>
      <p:sp>
        <p:nvSpPr>
          <p:cNvPr id="367619" name="Rectangle 2"/>
          <p:cNvSpPr>
            <a:spLocks noGrp="1" noRot="1" noChangeAspect="1" noChangeArrowheads="1" noTextEdit="1"/>
          </p:cNvSpPr>
          <p:nvPr>
            <p:ph type="sldImg"/>
          </p:nvPr>
        </p:nvSpPr>
        <p:spPr>
          <a:xfrm>
            <a:off x="1143000" y="685800"/>
            <a:ext cx="4572000" cy="3429000"/>
          </a:xfrm>
        </p:spPr>
      </p:sp>
      <p:sp>
        <p:nvSpPr>
          <p:cNvPr id="36762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p:spPr>
        <p:txBody>
          <a:bodyPr/>
          <a:lstStyle/>
          <a:p>
            <a:fld id="{0063AB39-DBC7-47C6-AEF8-1B7902FF961C}" type="slidenum">
              <a:rPr lang="zh-CN" altLang="en-US"/>
              <a:pPr/>
              <a:t>144</a:t>
            </a:fld>
            <a:endParaRPr lang="en-US" altLang="zh-CN"/>
          </a:p>
        </p:txBody>
      </p:sp>
      <p:sp>
        <p:nvSpPr>
          <p:cNvPr id="368643" name="Rectangle 2"/>
          <p:cNvSpPr>
            <a:spLocks noGrp="1" noRot="1" noChangeAspect="1" noChangeArrowheads="1" noTextEdit="1"/>
          </p:cNvSpPr>
          <p:nvPr>
            <p:ph type="sldImg"/>
          </p:nvPr>
        </p:nvSpPr>
        <p:spPr>
          <a:xfrm>
            <a:off x="1143000" y="685800"/>
            <a:ext cx="4572000" cy="3429000"/>
          </a:xfrm>
        </p:spPr>
      </p:sp>
      <p:sp>
        <p:nvSpPr>
          <p:cNvPr id="36864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p>
            <a:fld id="{5E0BD4C6-CA5F-4BCC-AF17-82EDF903768E}" type="slidenum">
              <a:rPr lang="zh-CN" altLang="en-US"/>
              <a:pPr/>
              <a:t>145</a:t>
            </a:fld>
            <a:endParaRPr lang="en-US" altLang="zh-CN"/>
          </a:p>
        </p:txBody>
      </p:sp>
      <p:sp>
        <p:nvSpPr>
          <p:cNvPr id="369667" name="Rectangle 2"/>
          <p:cNvSpPr>
            <a:spLocks noGrp="1" noRot="1" noChangeAspect="1" noChangeArrowheads="1" noTextEdit="1"/>
          </p:cNvSpPr>
          <p:nvPr>
            <p:ph type="sldImg"/>
          </p:nvPr>
        </p:nvSpPr>
        <p:spPr>
          <a:xfrm>
            <a:off x="1143000" y="685800"/>
            <a:ext cx="4572000" cy="3429000"/>
          </a:xfrm>
        </p:spPr>
      </p:sp>
      <p:sp>
        <p:nvSpPr>
          <p:cNvPr id="36966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p:spPr>
        <p:txBody>
          <a:bodyPr/>
          <a:lstStyle/>
          <a:p>
            <a:fld id="{7EA528CF-B8D4-4719-B6A2-133E9EA9100E}" type="slidenum">
              <a:rPr lang="zh-CN" altLang="en-US"/>
              <a:pPr/>
              <a:t>146</a:t>
            </a:fld>
            <a:endParaRPr lang="en-US" altLang="zh-CN"/>
          </a:p>
        </p:txBody>
      </p:sp>
      <p:sp>
        <p:nvSpPr>
          <p:cNvPr id="370691" name="Rectangle 2"/>
          <p:cNvSpPr>
            <a:spLocks noGrp="1" noRot="1" noChangeAspect="1" noChangeArrowheads="1" noTextEdit="1"/>
          </p:cNvSpPr>
          <p:nvPr>
            <p:ph type="sldImg"/>
          </p:nvPr>
        </p:nvSpPr>
        <p:spPr>
          <a:xfrm>
            <a:off x="1143000" y="685800"/>
            <a:ext cx="4572000" cy="3429000"/>
          </a:xfrm>
        </p:spPr>
      </p:sp>
      <p:sp>
        <p:nvSpPr>
          <p:cNvPr id="370692" name="Rectangle 3"/>
          <p:cNvSpPr>
            <a:spLocks noGrp="1" noChangeArrowheads="1"/>
          </p:cNvSpPr>
          <p:nvPr>
            <p:ph type="body" idx="1"/>
          </p:nvPr>
        </p:nvSpPr>
        <p:spPr>
          <a:noFill/>
        </p:spPr>
        <p:txBody>
          <a:bodyPr/>
          <a:lstStyle/>
          <a:p>
            <a:r>
              <a:rPr lang="en-US" altLang="zh-CN" dirty="0">
                <a:latin typeface="Arial" panose="020B0604020202020204" pitchFamily="34" charset="0"/>
              </a:rPr>
              <a:t>    Imagine there are three hosts in a network, as shown in the Figure. </a:t>
            </a:r>
            <a:r>
              <a:rPr lang="en-US" altLang="zh-CN" dirty="0">
                <a:latin typeface="Tahoma" panose="020B0604030504040204" pitchFamily="34" charset="0"/>
              </a:rPr>
              <a:t>    </a:t>
            </a:r>
          </a:p>
          <a:p>
            <a:r>
              <a:rPr lang="en-US" altLang="zh-CN" dirty="0">
                <a:latin typeface="Tahoma" panose="020B0604030504040204" pitchFamily="34" charset="0"/>
              </a:rPr>
              <a:t>    A query message was received at time 0; the random delay time (</a:t>
            </a:r>
            <a:r>
              <a:rPr lang="en-US" altLang="zh-CN" u="sng" dirty="0">
                <a:solidFill>
                  <a:srgbClr val="FF0000"/>
                </a:solidFill>
                <a:latin typeface="Tahoma" panose="020B0604030504040204" pitchFamily="34" charset="0"/>
              </a:rPr>
              <a:t>in tenths of seconds</a:t>
            </a:r>
            <a:r>
              <a:rPr lang="en-US" altLang="zh-CN" dirty="0">
                <a:latin typeface="Tahoma" panose="020B0604030504040204" pitchFamily="34" charset="0"/>
              </a:rPr>
              <a:t>) for each group is shown </a:t>
            </a:r>
            <a:r>
              <a:rPr lang="en-US" altLang="zh-CN" dirty="0">
                <a:solidFill>
                  <a:schemeClr val="hlink"/>
                </a:solidFill>
                <a:latin typeface="Tahoma" panose="020B0604030504040204" pitchFamily="34" charset="0"/>
              </a:rPr>
              <a:t>next to</a:t>
            </a:r>
            <a:r>
              <a:rPr lang="en-US" altLang="zh-CN" dirty="0">
                <a:latin typeface="Tahoma" panose="020B0604030504040204" pitchFamily="34" charset="0"/>
              </a:rPr>
              <a:t> the group address. </a:t>
            </a:r>
          </a:p>
          <a:p>
            <a:r>
              <a:rPr lang="en-US" altLang="zh-CN" baseline="0" dirty="0">
                <a:latin typeface="Tahoma" panose="020B0604030504040204" pitchFamily="34" charset="0"/>
              </a:rPr>
              <a:t>    </a:t>
            </a:r>
            <a:r>
              <a:rPr lang="en-US" altLang="zh-CN" dirty="0">
                <a:latin typeface="Tahoma" panose="020B0604030504040204" pitchFamily="34" charset="0"/>
              </a:rPr>
              <a:t>Show the sequence of report messages.</a:t>
            </a:r>
          </a:p>
          <a:p>
            <a:endParaRPr lang="en-US" altLang="zh-CN" dirty="0">
              <a:latin typeface="Tahoma" panose="020B0604030504040204" pitchFamily="34" charset="0"/>
            </a:endParaRPr>
          </a:p>
          <a:p>
            <a:pPr>
              <a:spcBef>
                <a:spcPts val="600"/>
              </a:spcBef>
              <a:buFontTx/>
              <a:buNone/>
            </a:pPr>
            <a:r>
              <a:rPr lang="en-US" altLang="zh-CN" dirty="0">
                <a:solidFill>
                  <a:schemeClr val="hlink"/>
                </a:solidFill>
                <a:latin typeface="Tahoma" panose="020B0604030504040204" pitchFamily="34" charset="0"/>
              </a:rPr>
              <a:t>Solution</a:t>
            </a:r>
          </a:p>
          <a:p>
            <a:pPr>
              <a:spcBef>
                <a:spcPts val="600"/>
              </a:spcBef>
            </a:pPr>
            <a:r>
              <a:rPr lang="en-US" altLang="zh-CN" dirty="0">
                <a:latin typeface="Tahoma" panose="020B0604030504040204" pitchFamily="34" charset="0"/>
              </a:rPr>
              <a:t>The events occur </a:t>
            </a:r>
            <a:r>
              <a:rPr lang="en-US" altLang="zh-CN" dirty="0">
                <a:solidFill>
                  <a:schemeClr val="hlink"/>
                </a:solidFill>
                <a:latin typeface="Tahoma" panose="020B0604030504040204" pitchFamily="34" charset="0"/>
              </a:rPr>
              <a:t>in this sequence</a:t>
            </a:r>
            <a:r>
              <a:rPr lang="en-US" altLang="zh-CN" dirty="0">
                <a:latin typeface="Tahoma" panose="020B0604030504040204" pitchFamily="34" charset="0"/>
              </a:rPr>
              <a:t>:</a:t>
            </a:r>
          </a:p>
          <a:p>
            <a:pPr marL="228600" indent="-228600">
              <a:spcBef>
                <a:spcPts val="600"/>
              </a:spcBef>
              <a:buFontTx/>
              <a:buAutoNum type="alphaLcPeriod"/>
            </a:pPr>
            <a:r>
              <a:rPr lang="en-US" altLang="zh-CN" dirty="0">
                <a:solidFill>
                  <a:schemeClr val="hlink"/>
                </a:solidFill>
                <a:latin typeface="Tahoma" panose="020B0604030504040204" pitchFamily="34" charset="0"/>
              </a:rPr>
              <a:t>Time 12:</a:t>
            </a:r>
            <a:r>
              <a:rPr lang="en-US" altLang="zh-CN" dirty="0">
                <a:latin typeface="Tahoma" panose="020B0604030504040204" pitchFamily="34" charset="0"/>
              </a:rPr>
              <a:t> The timer for 228.42.0.0 in host A expires, and a membership report is sent, which is received by the router and every host including</a:t>
            </a:r>
            <a:r>
              <a:rPr lang="en-US" altLang="zh-CN" dirty="0">
                <a:solidFill>
                  <a:schemeClr val="hlink"/>
                </a:solidFill>
                <a:latin typeface="Tahoma" panose="020B0604030504040204" pitchFamily="34" charset="0"/>
              </a:rPr>
              <a:t> host B</a:t>
            </a:r>
            <a:r>
              <a:rPr lang="en-US" altLang="zh-CN" dirty="0">
                <a:latin typeface="Tahoma" panose="020B0604030504040204" pitchFamily="34" charset="0"/>
              </a:rPr>
              <a:t> which cancels its timer for 228.42.0.0.</a:t>
            </a:r>
          </a:p>
          <a:p>
            <a:pPr marL="228600" indent="-228600" algn="l" rtl="0" eaLnBrk="0" fontAlgn="base" hangingPunct="0">
              <a:spcBef>
                <a:spcPts val="600"/>
              </a:spcBef>
              <a:spcAft>
                <a:spcPct val="0"/>
              </a:spcAft>
              <a:buClrTx/>
              <a:buFontTx/>
              <a:buAutoNum type="alphaLcPeriod"/>
            </a:pPr>
            <a:r>
              <a:rPr lang="en-US" altLang="zh-CN" dirty="0">
                <a:solidFill>
                  <a:schemeClr val="hlink"/>
                </a:solidFill>
                <a:latin typeface="Tahoma" panose="020B0604030504040204" pitchFamily="34" charset="0"/>
              </a:rPr>
              <a:t>Time 30:</a:t>
            </a:r>
            <a:r>
              <a:rPr lang="en-US" altLang="zh-CN" dirty="0">
                <a:latin typeface="Tahoma" panose="020B0604030504040204" pitchFamily="34" charset="0"/>
              </a:rPr>
              <a:t> The timer for 225.14.0.0 in host A expires, and a membership report is sent which is </a:t>
            </a:r>
            <a:r>
              <a:rPr lang="en-US" altLang="zh-CN" sz="1200" kern="1200" dirty="0">
                <a:solidFill>
                  <a:schemeClr val="hlink"/>
                </a:solidFill>
                <a:latin typeface="Tahoma" panose="020B0604030504040204" pitchFamily="34" charset="0"/>
                <a:ea typeface="宋体" panose="02010600030101010101" pitchFamily="2" charset="-122"/>
                <a:cs typeface="+mn-cs"/>
              </a:rPr>
              <a:t>received by the router and every host including host C which cancels its timer for 225.14.0.0.</a:t>
            </a:r>
          </a:p>
          <a:p>
            <a:pPr marL="228600" indent="-228600" algn="l" rtl="0" eaLnBrk="0" fontAlgn="base" hangingPunct="0">
              <a:spcBef>
                <a:spcPts val="600"/>
              </a:spcBef>
              <a:spcAft>
                <a:spcPct val="0"/>
              </a:spcAft>
              <a:buClrTx/>
              <a:buFontTx/>
              <a:buAutoNum type="alphaLcPeriod"/>
            </a:pPr>
            <a:r>
              <a:rPr lang="en-US" altLang="zh-CN" sz="1200" kern="1200" dirty="0">
                <a:solidFill>
                  <a:schemeClr val="hlink"/>
                </a:solidFill>
                <a:latin typeface="Tahoma" panose="020B0604030504040204" pitchFamily="34" charset="0"/>
                <a:ea typeface="宋体" panose="02010600030101010101" pitchFamily="2" charset="-122"/>
                <a:cs typeface="+mn-cs"/>
              </a:rPr>
              <a:t>Time 50: The timer for 238.71.0.0 in host B expires, and  a membership report is sent, which is received by the router and every host.</a:t>
            </a:r>
          </a:p>
          <a:p>
            <a:pPr marL="228600" indent="-228600" algn="l" rtl="0" eaLnBrk="0" fontAlgn="base" hangingPunct="0">
              <a:spcBef>
                <a:spcPts val="600"/>
              </a:spcBef>
              <a:spcAft>
                <a:spcPct val="0"/>
              </a:spcAft>
              <a:buClrTx/>
              <a:buFontTx/>
              <a:buAutoNum type="alphaLcPeriod"/>
            </a:pPr>
            <a:r>
              <a:rPr lang="en-US" altLang="zh-CN" dirty="0">
                <a:solidFill>
                  <a:schemeClr val="hlink"/>
                </a:solidFill>
                <a:latin typeface="Tahoma" panose="020B0604030504040204" pitchFamily="34" charset="0"/>
              </a:rPr>
              <a:t>Time 70:</a:t>
            </a:r>
            <a:r>
              <a:rPr lang="en-US" altLang="zh-CN" dirty="0">
                <a:latin typeface="Tahoma" panose="020B0604030504040204" pitchFamily="34" charset="0"/>
              </a:rPr>
              <a:t> The timer for 230.43.0.0 in host C expires, and a membership report is sent, which is received by the router and every host including </a:t>
            </a:r>
            <a:r>
              <a:rPr lang="en-US" altLang="zh-CN" dirty="0">
                <a:solidFill>
                  <a:srgbClr val="FF0000"/>
                </a:solidFill>
                <a:latin typeface="Tahoma" panose="020B0604030504040204" pitchFamily="34" charset="0"/>
              </a:rPr>
              <a:t>host A</a:t>
            </a:r>
            <a:r>
              <a:rPr lang="en-US" altLang="zh-CN" dirty="0">
                <a:latin typeface="Tahoma" panose="020B0604030504040204" pitchFamily="34" charset="0"/>
              </a:rPr>
              <a:t> which cancels its timer for 230.43.0.0.</a:t>
            </a:r>
            <a:endParaRPr lang="zh-CN" altLang="en-US" dirty="0">
              <a:latin typeface="Tahoma" panose="020B0604030504040204" pitchFamily="34" charset="0"/>
            </a:endParaRPr>
          </a:p>
          <a:p>
            <a:pPr marL="228600" indent="-228600">
              <a:spcBef>
                <a:spcPts val="600"/>
              </a:spcBef>
              <a:buClrTx/>
              <a:buFontTx/>
              <a:buAutoNum type="alphaLcPeriod"/>
            </a:pPr>
            <a:endParaRPr lang="zh-CN" altLang="en-US" dirty="0">
              <a:latin typeface="Tahoma" panose="020B0604030504040204" pitchFamily="34" charset="0"/>
            </a:endParaRPr>
          </a:p>
          <a:p>
            <a:endParaRPr lang="en-US" altLang="zh-CN" dirty="0">
              <a:latin typeface="Tahoma" panose="020B0604030504040204" pitchFamily="34" charset="0"/>
            </a:endParaRPr>
          </a:p>
          <a:p>
            <a:pPr eaLnBrk="1" hangingPunct="1"/>
            <a:endParaRPr lang="zh-CN" alt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p>
            <a:fld id="{29843447-DA6B-4FE9-91AF-3C27FB5497D2}" type="slidenum">
              <a:rPr lang="zh-CN" altLang="en-US"/>
              <a:pPr/>
              <a:t>147</a:t>
            </a:fld>
            <a:endParaRPr lang="en-US" altLang="zh-CN"/>
          </a:p>
        </p:txBody>
      </p:sp>
      <p:sp>
        <p:nvSpPr>
          <p:cNvPr id="373763" name="Rectangle 2"/>
          <p:cNvSpPr>
            <a:spLocks noGrp="1" noRot="1" noChangeAspect="1" noChangeArrowheads="1" noTextEdit="1"/>
          </p:cNvSpPr>
          <p:nvPr>
            <p:ph type="sldImg"/>
          </p:nvPr>
        </p:nvSpPr>
        <p:spPr>
          <a:xfrm>
            <a:off x="1143000" y="685800"/>
            <a:ext cx="4572000" cy="3429000"/>
          </a:xfrm>
        </p:spPr>
      </p:sp>
      <p:sp>
        <p:nvSpPr>
          <p:cNvPr id="37376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p:spPr>
        <p:txBody>
          <a:bodyPr/>
          <a:lstStyle/>
          <a:p>
            <a:fld id="{ABC98680-7368-449D-9908-3FDB645A9B03}" type="slidenum">
              <a:rPr lang="zh-CN" altLang="en-US"/>
              <a:pPr/>
              <a:t>149</a:t>
            </a:fld>
            <a:endParaRPr lang="en-US" altLang="zh-CN"/>
          </a:p>
        </p:txBody>
      </p:sp>
      <p:sp>
        <p:nvSpPr>
          <p:cNvPr id="374787" name="Rectangle 2"/>
          <p:cNvSpPr>
            <a:spLocks noGrp="1" noRot="1" noChangeAspect="1" noChangeArrowheads="1" noTextEdit="1"/>
          </p:cNvSpPr>
          <p:nvPr>
            <p:ph type="sldImg"/>
          </p:nvPr>
        </p:nvSpPr>
        <p:spPr/>
      </p:sp>
      <p:sp>
        <p:nvSpPr>
          <p:cNvPr id="37478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7"/>
          <p:cNvSpPr>
            <a:spLocks noGrp="1" noChangeArrowheads="1"/>
          </p:cNvSpPr>
          <p:nvPr>
            <p:ph type="sldNum" sz="quarter" idx="5"/>
          </p:nvPr>
        </p:nvSpPr>
        <p:spPr>
          <a:noFill/>
        </p:spPr>
        <p:txBody>
          <a:bodyPr/>
          <a:lstStyle/>
          <a:p>
            <a:fld id="{93C3124D-E3D9-42A9-8489-EC085F1EEE37}" type="slidenum">
              <a:rPr lang="en-US" altLang="zh-CN">
                <a:latin typeface="Arial" panose="020B0604020202020204" pitchFamily="34" charset="0"/>
              </a:rPr>
              <a:pPr/>
              <a:t>150</a:t>
            </a:fld>
            <a:endParaRPr lang="en-US" altLang="zh-CN" dirty="0">
              <a:latin typeface="Arial" panose="020B0604020202020204" pitchFamily="34" charset="0"/>
            </a:endParaRPr>
          </a:p>
        </p:txBody>
      </p:sp>
      <p:sp>
        <p:nvSpPr>
          <p:cNvPr id="655363" name="Rectangle 2"/>
          <p:cNvSpPr>
            <a:spLocks noGrp="1" noRot="1" noChangeAspect="1" noChangeArrowheads="1" noTextEdit="1"/>
          </p:cNvSpPr>
          <p:nvPr>
            <p:ph type="sldImg"/>
          </p:nvPr>
        </p:nvSpPr>
        <p:spPr>
          <a:xfrm>
            <a:off x="1143000" y="685800"/>
            <a:ext cx="4572000" cy="3429000"/>
          </a:xfrm>
        </p:spPr>
      </p:sp>
      <p:sp>
        <p:nvSpPr>
          <p:cNvPr id="65536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p:cNvSpPr>
            <a:spLocks noGrp="1" noChangeArrowheads="1"/>
          </p:cNvSpPr>
          <p:nvPr>
            <p:ph type="sldNum" sz="quarter" idx="5"/>
          </p:nvPr>
        </p:nvSpPr>
        <p:spPr>
          <a:noFill/>
        </p:spPr>
        <p:txBody>
          <a:bodyPr/>
          <a:lstStyle/>
          <a:p>
            <a:fld id="{02BABE1F-5999-4A04-A7EA-91689243C9C3}" type="slidenum">
              <a:rPr lang="en-US" altLang="zh-CN">
                <a:latin typeface="Arial" panose="020B0604020202020204" pitchFamily="34" charset="0"/>
              </a:rPr>
              <a:pPr/>
              <a:t>151</a:t>
            </a:fld>
            <a:endParaRPr lang="en-US" altLang="zh-CN" dirty="0">
              <a:latin typeface="Arial" panose="020B0604020202020204" pitchFamily="34" charset="0"/>
            </a:endParaRPr>
          </a:p>
        </p:txBody>
      </p:sp>
      <p:sp>
        <p:nvSpPr>
          <p:cNvPr id="656387" name="Rectangle 2"/>
          <p:cNvSpPr>
            <a:spLocks noGrp="1" noRot="1" noChangeAspect="1" noChangeArrowheads="1" noTextEdit="1"/>
          </p:cNvSpPr>
          <p:nvPr>
            <p:ph type="sldImg"/>
          </p:nvPr>
        </p:nvSpPr>
        <p:spPr>
          <a:xfrm>
            <a:off x="1143000" y="685800"/>
            <a:ext cx="4572000" cy="3429000"/>
          </a:xfrm>
        </p:spPr>
      </p:sp>
      <p:sp>
        <p:nvSpPr>
          <p:cNvPr id="65638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noFill/>
        </p:spPr>
        <p:txBody>
          <a:bodyPr/>
          <a:lstStyle/>
          <a:p>
            <a:fld id="{AEA0E712-4A29-463E-833E-00BA8D09D887}" type="slidenum">
              <a:rPr lang="zh-CN" altLang="en-US"/>
              <a:pPr/>
              <a:t>21</a:t>
            </a:fld>
            <a:endParaRPr lang="en-US" altLang="zh-CN"/>
          </a:p>
        </p:txBody>
      </p:sp>
      <p:sp>
        <p:nvSpPr>
          <p:cNvPr id="410627" name="Rectangle 2"/>
          <p:cNvSpPr>
            <a:spLocks noGrp="1" noRot="1" noChangeAspect="1" noChangeArrowheads="1" noTextEdit="1"/>
          </p:cNvSpPr>
          <p:nvPr>
            <p:ph type="sldImg"/>
          </p:nvPr>
        </p:nvSpPr>
        <p:spPr>
          <a:ln/>
        </p:spPr>
      </p:sp>
      <p:sp>
        <p:nvSpPr>
          <p:cNvPr id="410628" name="Rectangle 3"/>
          <p:cNvSpPr>
            <a:spLocks noGrp="1" noChangeArrowheads="1"/>
          </p:cNvSpPr>
          <p:nvPr>
            <p:ph type="body" idx="1"/>
          </p:nvPr>
        </p:nvSpPr>
        <p:spPr>
          <a:xfrm>
            <a:off x="686098" y="4343704"/>
            <a:ext cx="5485805" cy="4113892"/>
          </a:xfrm>
          <a:noFill/>
          <a:ln/>
        </p:spPr>
        <p:txBody>
          <a:bodyPr/>
          <a:lstStyle/>
          <a:p>
            <a:endParaRPr lang="zh-CN" altLang="en-US" smtClean="0"/>
          </a:p>
        </p:txBody>
      </p:sp>
    </p:spTree>
    <p:extLst>
      <p:ext uri="{BB962C8B-B14F-4D97-AF65-F5344CB8AC3E}">
        <p14:creationId xmlns:p14="http://schemas.microsoft.com/office/powerpoint/2010/main" xmlns="" val="424731982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7"/>
          <p:cNvSpPr>
            <a:spLocks noGrp="1" noChangeArrowheads="1"/>
          </p:cNvSpPr>
          <p:nvPr>
            <p:ph type="sldNum" sz="quarter" idx="5"/>
          </p:nvPr>
        </p:nvSpPr>
        <p:spPr>
          <a:noFill/>
        </p:spPr>
        <p:txBody>
          <a:bodyPr/>
          <a:lstStyle/>
          <a:p>
            <a:fld id="{F5D2ED6B-5062-428B-B0F1-E21C5788BEEF}" type="slidenum">
              <a:rPr lang="en-US" altLang="zh-CN">
                <a:latin typeface="Arial" panose="020B0604020202020204" pitchFamily="34" charset="0"/>
              </a:rPr>
              <a:pPr/>
              <a:t>152</a:t>
            </a:fld>
            <a:endParaRPr lang="en-US" altLang="zh-CN" dirty="0">
              <a:latin typeface="Arial" panose="020B0604020202020204" pitchFamily="34" charset="0"/>
            </a:endParaRPr>
          </a:p>
        </p:txBody>
      </p:sp>
      <p:sp>
        <p:nvSpPr>
          <p:cNvPr id="657411" name="Rectangle 2"/>
          <p:cNvSpPr>
            <a:spLocks noGrp="1" noRot="1" noChangeAspect="1" noChangeArrowheads="1" noTextEdit="1"/>
          </p:cNvSpPr>
          <p:nvPr>
            <p:ph type="sldImg"/>
          </p:nvPr>
        </p:nvSpPr>
        <p:spPr>
          <a:xfrm>
            <a:off x="1143000" y="685800"/>
            <a:ext cx="4572000" cy="3429000"/>
          </a:xfrm>
        </p:spPr>
      </p:sp>
      <p:sp>
        <p:nvSpPr>
          <p:cNvPr id="65741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7"/>
          <p:cNvSpPr>
            <a:spLocks noGrp="1" noChangeArrowheads="1"/>
          </p:cNvSpPr>
          <p:nvPr>
            <p:ph type="sldNum" sz="quarter" idx="5"/>
          </p:nvPr>
        </p:nvSpPr>
        <p:spPr>
          <a:noFill/>
        </p:spPr>
        <p:txBody>
          <a:bodyPr/>
          <a:lstStyle/>
          <a:p>
            <a:fld id="{BE803EF6-A29A-46D2-877C-AAA065C595CF}" type="slidenum">
              <a:rPr lang="en-US" altLang="zh-CN">
                <a:latin typeface="Arial" panose="020B0604020202020204" pitchFamily="34" charset="0"/>
              </a:rPr>
              <a:pPr/>
              <a:t>153</a:t>
            </a:fld>
            <a:endParaRPr lang="en-US" altLang="zh-CN" dirty="0">
              <a:latin typeface="Arial" panose="020B0604020202020204" pitchFamily="34" charset="0"/>
            </a:endParaRPr>
          </a:p>
        </p:txBody>
      </p:sp>
      <p:sp>
        <p:nvSpPr>
          <p:cNvPr id="658435" name="Rectangle 2"/>
          <p:cNvSpPr>
            <a:spLocks noGrp="1" noRot="1" noChangeAspect="1" noChangeArrowheads="1" noTextEdit="1"/>
          </p:cNvSpPr>
          <p:nvPr>
            <p:ph type="sldImg"/>
          </p:nvPr>
        </p:nvSpPr>
        <p:spPr>
          <a:xfrm>
            <a:off x="1143000" y="685800"/>
            <a:ext cx="4572000" cy="3429000"/>
          </a:xfrm>
        </p:spPr>
      </p:sp>
      <p:sp>
        <p:nvSpPr>
          <p:cNvPr id="65843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7"/>
          <p:cNvSpPr>
            <a:spLocks noGrp="1" noChangeArrowheads="1"/>
          </p:cNvSpPr>
          <p:nvPr>
            <p:ph type="sldNum" sz="quarter" idx="5"/>
          </p:nvPr>
        </p:nvSpPr>
        <p:spPr>
          <a:noFill/>
        </p:spPr>
        <p:txBody>
          <a:bodyPr/>
          <a:lstStyle/>
          <a:p>
            <a:fld id="{B6C831A6-FA79-43B4-9802-1E31185A4485}" type="slidenum">
              <a:rPr lang="en-US" altLang="zh-CN">
                <a:latin typeface="Arial" panose="020B0604020202020204" pitchFamily="34" charset="0"/>
              </a:rPr>
              <a:pPr/>
              <a:t>154</a:t>
            </a:fld>
            <a:endParaRPr lang="en-US" altLang="zh-CN" dirty="0">
              <a:latin typeface="Arial" panose="020B0604020202020204" pitchFamily="34" charset="0"/>
            </a:endParaRPr>
          </a:p>
        </p:txBody>
      </p:sp>
      <p:sp>
        <p:nvSpPr>
          <p:cNvPr id="659459" name="Rectangle 2"/>
          <p:cNvSpPr>
            <a:spLocks noGrp="1" noRot="1" noChangeAspect="1" noChangeArrowheads="1" noTextEdit="1"/>
          </p:cNvSpPr>
          <p:nvPr>
            <p:ph type="sldImg"/>
          </p:nvPr>
        </p:nvSpPr>
        <p:spPr>
          <a:xfrm>
            <a:off x="1143000" y="685800"/>
            <a:ext cx="4572000" cy="3429000"/>
          </a:xfrm>
        </p:spPr>
      </p:sp>
      <p:sp>
        <p:nvSpPr>
          <p:cNvPr id="65946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7"/>
          <p:cNvSpPr>
            <a:spLocks noGrp="1" noChangeArrowheads="1"/>
          </p:cNvSpPr>
          <p:nvPr>
            <p:ph type="sldNum" sz="quarter" idx="5"/>
          </p:nvPr>
        </p:nvSpPr>
        <p:spPr>
          <a:noFill/>
        </p:spPr>
        <p:txBody>
          <a:bodyPr/>
          <a:lstStyle/>
          <a:p>
            <a:fld id="{2E2D7034-A149-414D-A0A8-39785CD4008B}" type="slidenum">
              <a:rPr lang="en-US" altLang="zh-CN">
                <a:latin typeface="Arial" panose="020B0604020202020204" pitchFamily="34" charset="0"/>
              </a:rPr>
              <a:pPr/>
              <a:t>155</a:t>
            </a:fld>
            <a:endParaRPr lang="en-US" altLang="zh-CN" dirty="0">
              <a:latin typeface="Arial" panose="020B0604020202020204" pitchFamily="34" charset="0"/>
            </a:endParaRPr>
          </a:p>
        </p:txBody>
      </p:sp>
      <p:sp>
        <p:nvSpPr>
          <p:cNvPr id="660483" name="Rectangle 2"/>
          <p:cNvSpPr>
            <a:spLocks noGrp="1" noRot="1" noChangeAspect="1" noChangeArrowheads="1" noTextEdit="1"/>
          </p:cNvSpPr>
          <p:nvPr>
            <p:ph type="sldImg"/>
          </p:nvPr>
        </p:nvSpPr>
        <p:spPr>
          <a:xfrm>
            <a:off x="1143000" y="685800"/>
            <a:ext cx="4572000" cy="3429000"/>
          </a:xfrm>
        </p:spPr>
      </p:sp>
      <p:sp>
        <p:nvSpPr>
          <p:cNvPr id="66048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7"/>
          <p:cNvSpPr>
            <a:spLocks noGrp="1" noChangeArrowheads="1"/>
          </p:cNvSpPr>
          <p:nvPr>
            <p:ph type="sldNum" sz="quarter" idx="5"/>
          </p:nvPr>
        </p:nvSpPr>
        <p:spPr>
          <a:noFill/>
        </p:spPr>
        <p:txBody>
          <a:bodyPr/>
          <a:lstStyle/>
          <a:p>
            <a:fld id="{505A236E-A21C-4FDB-B7FC-64E9EFF15884}" type="slidenum">
              <a:rPr lang="en-US" altLang="zh-CN">
                <a:latin typeface="Arial" panose="020B0604020202020204" pitchFamily="34" charset="0"/>
              </a:rPr>
              <a:pPr/>
              <a:t>156</a:t>
            </a:fld>
            <a:endParaRPr lang="en-US" altLang="zh-CN" dirty="0">
              <a:latin typeface="Arial" panose="020B0604020202020204" pitchFamily="34" charset="0"/>
            </a:endParaRPr>
          </a:p>
        </p:txBody>
      </p:sp>
      <p:sp>
        <p:nvSpPr>
          <p:cNvPr id="661507" name="Rectangle 2"/>
          <p:cNvSpPr>
            <a:spLocks noGrp="1" noRot="1" noChangeAspect="1" noChangeArrowheads="1" noTextEdit="1"/>
          </p:cNvSpPr>
          <p:nvPr>
            <p:ph type="sldImg"/>
          </p:nvPr>
        </p:nvSpPr>
        <p:spPr>
          <a:xfrm>
            <a:off x="1143000" y="685800"/>
            <a:ext cx="4572000" cy="3429000"/>
          </a:xfrm>
        </p:spPr>
      </p:sp>
      <p:sp>
        <p:nvSpPr>
          <p:cNvPr id="66150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E15A27F9-F1D3-4700-9CC4-8E3C53E28354}" type="slidenum">
              <a:rPr lang="zh-CN" altLang="en-US" smtClean="0"/>
              <a:pPr/>
              <a:t>157</a:t>
            </a:fld>
            <a:endParaRPr lang="en-US" altLang="zh-CN"/>
          </a:p>
        </p:txBody>
      </p:sp>
      <p:sp>
        <p:nvSpPr>
          <p:cNvPr id="204803" name="Rectangle 2"/>
          <p:cNvSpPr>
            <a:spLocks noGrp="1" noRot="1" noChangeAspect="1" noChangeArrowheads="1" noTextEdit="1"/>
          </p:cNvSpPr>
          <p:nvPr>
            <p:ph type="sldImg"/>
          </p:nvPr>
        </p:nvSpPr>
        <p:spPr>
          <a:xfrm>
            <a:off x="1143000" y="685800"/>
            <a:ext cx="4572000" cy="3429000"/>
          </a:xfrm>
        </p:spPr>
      </p:sp>
      <p:sp>
        <p:nvSpPr>
          <p:cNvPr id="20480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81ACE830-2BB0-44D3-84A0-39C2CBA78DC0}" type="slidenum">
              <a:rPr lang="zh-CN" altLang="en-US" smtClean="0"/>
              <a:pPr/>
              <a:t>158</a:t>
            </a:fld>
            <a:endParaRPr lang="en-US" altLang="zh-CN"/>
          </a:p>
        </p:txBody>
      </p:sp>
      <p:sp>
        <p:nvSpPr>
          <p:cNvPr id="209923" name="Rectangle 2"/>
          <p:cNvSpPr>
            <a:spLocks noGrp="1" noRot="1" noChangeAspect="1" noChangeArrowheads="1" noTextEdit="1"/>
          </p:cNvSpPr>
          <p:nvPr>
            <p:ph type="sldImg"/>
          </p:nvPr>
        </p:nvSpPr>
        <p:spPr>
          <a:xfrm>
            <a:off x="1143000" y="685800"/>
            <a:ext cx="4572000" cy="3429000"/>
          </a:xfrm>
        </p:spPr>
      </p:sp>
      <p:sp>
        <p:nvSpPr>
          <p:cNvPr id="20992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7"/>
          <p:cNvSpPr>
            <a:spLocks noGrp="1" noChangeArrowheads="1"/>
          </p:cNvSpPr>
          <p:nvPr>
            <p:ph type="sldNum" sz="quarter" idx="5"/>
          </p:nvPr>
        </p:nvSpPr>
        <p:spPr>
          <a:noFill/>
        </p:spPr>
        <p:txBody>
          <a:bodyPr/>
          <a:lstStyle/>
          <a:p>
            <a:fld id="{69E270AB-F8CB-43B0-9468-A31488DBC853}" type="slidenum">
              <a:rPr lang="en-US" altLang="zh-CN">
                <a:latin typeface="Arial" panose="020B0604020202020204" pitchFamily="34" charset="0"/>
              </a:rPr>
              <a:pPr/>
              <a:t>159</a:t>
            </a:fld>
            <a:endParaRPr lang="en-US" altLang="zh-CN" dirty="0">
              <a:latin typeface="Arial" panose="020B0604020202020204" pitchFamily="34" charset="0"/>
            </a:endParaRPr>
          </a:p>
        </p:txBody>
      </p:sp>
      <p:sp>
        <p:nvSpPr>
          <p:cNvPr id="662531" name="Rectangle 2"/>
          <p:cNvSpPr>
            <a:spLocks noGrp="1" noRot="1" noChangeAspect="1" noChangeArrowheads="1" noTextEdit="1"/>
          </p:cNvSpPr>
          <p:nvPr>
            <p:ph type="sldImg"/>
          </p:nvPr>
        </p:nvSpPr>
        <p:spPr>
          <a:xfrm>
            <a:off x="1143000" y="685800"/>
            <a:ext cx="4572000" cy="3429000"/>
          </a:xfrm>
        </p:spPr>
      </p:sp>
      <p:sp>
        <p:nvSpPr>
          <p:cNvPr id="66253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7"/>
          <p:cNvSpPr>
            <a:spLocks noGrp="1" noChangeArrowheads="1"/>
          </p:cNvSpPr>
          <p:nvPr>
            <p:ph type="sldNum" sz="quarter" idx="5"/>
          </p:nvPr>
        </p:nvSpPr>
        <p:spPr>
          <a:noFill/>
        </p:spPr>
        <p:txBody>
          <a:bodyPr/>
          <a:lstStyle/>
          <a:p>
            <a:fld id="{C26121A9-99A7-4D3C-8B1C-18F11823D071}" type="slidenum">
              <a:rPr lang="en-US" altLang="zh-CN">
                <a:latin typeface="Arial" panose="020B0604020202020204" pitchFamily="34" charset="0"/>
              </a:rPr>
              <a:pPr/>
              <a:t>160</a:t>
            </a:fld>
            <a:endParaRPr lang="en-US" altLang="zh-CN" dirty="0">
              <a:latin typeface="Arial" panose="020B0604020202020204" pitchFamily="34" charset="0"/>
            </a:endParaRPr>
          </a:p>
        </p:txBody>
      </p:sp>
      <p:sp>
        <p:nvSpPr>
          <p:cNvPr id="663555" name="Rectangle 2"/>
          <p:cNvSpPr>
            <a:spLocks noGrp="1" noRot="1" noChangeAspect="1" noChangeArrowheads="1" noTextEdit="1"/>
          </p:cNvSpPr>
          <p:nvPr>
            <p:ph type="sldImg"/>
          </p:nvPr>
        </p:nvSpPr>
        <p:spPr>
          <a:xfrm>
            <a:off x="1143000" y="685800"/>
            <a:ext cx="4572000" cy="3429000"/>
          </a:xfrm>
        </p:spPr>
      </p:sp>
      <p:sp>
        <p:nvSpPr>
          <p:cNvPr id="66355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7"/>
          <p:cNvSpPr>
            <a:spLocks noGrp="1" noChangeArrowheads="1"/>
          </p:cNvSpPr>
          <p:nvPr>
            <p:ph type="sldNum" sz="quarter" idx="5"/>
          </p:nvPr>
        </p:nvSpPr>
        <p:spPr>
          <a:noFill/>
        </p:spPr>
        <p:txBody>
          <a:bodyPr/>
          <a:lstStyle/>
          <a:p>
            <a:fld id="{6178C46D-C451-43F9-AC60-29DF6C31DBB4}" type="slidenum">
              <a:rPr lang="en-US" altLang="zh-CN">
                <a:latin typeface="Arial" panose="020B0604020202020204" pitchFamily="34" charset="0"/>
              </a:rPr>
              <a:pPr/>
              <a:t>161</a:t>
            </a:fld>
            <a:endParaRPr lang="en-US" altLang="zh-CN" dirty="0">
              <a:latin typeface="Arial" panose="020B0604020202020204" pitchFamily="34" charset="0"/>
            </a:endParaRPr>
          </a:p>
        </p:txBody>
      </p:sp>
      <p:sp>
        <p:nvSpPr>
          <p:cNvPr id="664579" name="Rectangle 2"/>
          <p:cNvSpPr>
            <a:spLocks noGrp="1" noRot="1" noChangeAspect="1" noChangeArrowheads="1" noTextEdit="1"/>
          </p:cNvSpPr>
          <p:nvPr>
            <p:ph type="sldImg"/>
          </p:nvPr>
        </p:nvSpPr>
        <p:spPr>
          <a:xfrm>
            <a:off x="1143000" y="685800"/>
            <a:ext cx="4572000" cy="3429000"/>
          </a:xfrm>
        </p:spPr>
      </p:sp>
      <p:sp>
        <p:nvSpPr>
          <p:cNvPr id="664580"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96B7AD-AC4C-437B-AD11-B61F3C16D837}" type="slidenum">
              <a:rPr lang="en-US" altLang="zh-CN"/>
              <a:pPr/>
              <a:t>22</a:t>
            </a:fld>
            <a:endParaRPr lang="en-US" altLang="zh-CN"/>
          </a:p>
        </p:txBody>
      </p:sp>
      <p:sp>
        <p:nvSpPr>
          <p:cNvPr id="906242" name="Rectangle 2"/>
          <p:cNvSpPr>
            <a:spLocks noGrp="1" noRot="1" noChangeAspect="1" noChangeArrowheads="1" noTextEdit="1"/>
          </p:cNvSpPr>
          <p:nvPr>
            <p:ph type="sldImg"/>
          </p:nvPr>
        </p:nvSpPr>
        <p:spPr>
          <a:xfrm>
            <a:off x="1143000" y="685800"/>
            <a:ext cx="4572000" cy="3429000"/>
          </a:xfrm>
        </p:spPr>
      </p:sp>
      <p:sp>
        <p:nvSpPr>
          <p:cNvPr id="90624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7"/>
          <p:cNvSpPr>
            <a:spLocks noGrp="1" noChangeArrowheads="1"/>
          </p:cNvSpPr>
          <p:nvPr>
            <p:ph type="sldNum" sz="quarter" idx="5"/>
          </p:nvPr>
        </p:nvSpPr>
        <p:spPr>
          <a:noFill/>
        </p:spPr>
        <p:txBody>
          <a:bodyPr/>
          <a:lstStyle/>
          <a:p>
            <a:fld id="{8D3A17A3-15BB-4913-A3F0-C222A3AF5207}" type="slidenum">
              <a:rPr lang="en-US" altLang="zh-CN">
                <a:latin typeface="Arial" panose="020B0604020202020204" pitchFamily="34" charset="0"/>
              </a:rPr>
              <a:pPr/>
              <a:t>162</a:t>
            </a:fld>
            <a:endParaRPr lang="en-US" altLang="zh-CN" dirty="0">
              <a:latin typeface="Arial" panose="020B0604020202020204" pitchFamily="34" charset="0"/>
            </a:endParaRPr>
          </a:p>
        </p:txBody>
      </p:sp>
      <p:sp>
        <p:nvSpPr>
          <p:cNvPr id="665603" name="Rectangle 2"/>
          <p:cNvSpPr>
            <a:spLocks noGrp="1" noRot="1" noChangeAspect="1" noChangeArrowheads="1" noTextEdit="1"/>
          </p:cNvSpPr>
          <p:nvPr>
            <p:ph type="sldImg"/>
          </p:nvPr>
        </p:nvSpPr>
        <p:spPr>
          <a:xfrm>
            <a:off x="1143000" y="685800"/>
            <a:ext cx="4572000" cy="3429000"/>
          </a:xfrm>
        </p:spPr>
      </p:sp>
      <p:sp>
        <p:nvSpPr>
          <p:cNvPr id="66560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3DE63106-1FAE-4DC1-BF55-B011FB6A27AB}" type="slidenum">
              <a:rPr lang="zh-CN" altLang="en-US" smtClean="0"/>
              <a:pPr/>
              <a:t>163</a:t>
            </a:fld>
            <a:endParaRPr lang="en-US" altLang="zh-CN" dirty="0"/>
          </a:p>
        </p:txBody>
      </p:sp>
      <p:sp>
        <p:nvSpPr>
          <p:cNvPr id="162819" name="Rectangle 2"/>
          <p:cNvSpPr>
            <a:spLocks noGrp="1" noRot="1" noChangeAspect="1" noChangeArrowheads="1" noTextEdit="1"/>
          </p:cNvSpPr>
          <p:nvPr>
            <p:ph type="sldImg"/>
          </p:nvPr>
        </p:nvSpPr>
        <p:spPr>
          <a:xfrm>
            <a:off x="1143000" y="685800"/>
            <a:ext cx="4572000" cy="3429000"/>
          </a:xfrm>
        </p:spPr>
      </p:sp>
      <p:sp>
        <p:nvSpPr>
          <p:cNvPr id="16282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7"/>
          <p:cNvSpPr>
            <a:spLocks noGrp="1" noChangeArrowheads="1"/>
          </p:cNvSpPr>
          <p:nvPr>
            <p:ph type="sldNum" sz="quarter" idx="5"/>
          </p:nvPr>
        </p:nvSpPr>
        <p:spPr>
          <a:noFill/>
        </p:spPr>
        <p:txBody>
          <a:bodyPr/>
          <a:lstStyle/>
          <a:p>
            <a:fld id="{914C67F7-0659-40E2-807A-061DFABCC090}" type="slidenum">
              <a:rPr lang="en-US" altLang="zh-CN">
                <a:latin typeface="Arial" panose="020B0604020202020204" pitchFamily="34" charset="0"/>
              </a:rPr>
              <a:pPr/>
              <a:t>164</a:t>
            </a:fld>
            <a:endParaRPr lang="en-US" altLang="zh-CN" dirty="0">
              <a:latin typeface="Arial" panose="020B0604020202020204" pitchFamily="34" charset="0"/>
            </a:endParaRPr>
          </a:p>
        </p:txBody>
      </p:sp>
      <p:sp>
        <p:nvSpPr>
          <p:cNvPr id="667651" name="Rectangle 2"/>
          <p:cNvSpPr>
            <a:spLocks noGrp="1" noRot="1" noChangeAspect="1" noChangeArrowheads="1" noTextEdit="1"/>
          </p:cNvSpPr>
          <p:nvPr>
            <p:ph type="sldImg"/>
          </p:nvPr>
        </p:nvSpPr>
        <p:spPr>
          <a:xfrm>
            <a:off x="1143000" y="685800"/>
            <a:ext cx="4572000" cy="3429000"/>
          </a:xfrm>
        </p:spPr>
      </p:sp>
      <p:sp>
        <p:nvSpPr>
          <p:cNvPr id="66765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7"/>
          <p:cNvSpPr>
            <a:spLocks noGrp="1" noChangeArrowheads="1"/>
          </p:cNvSpPr>
          <p:nvPr>
            <p:ph type="sldNum" sz="quarter" idx="5"/>
          </p:nvPr>
        </p:nvSpPr>
        <p:spPr>
          <a:noFill/>
        </p:spPr>
        <p:txBody>
          <a:bodyPr/>
          <a:lstStyle/>
          <a:p>
            <a:fld id="{F68E5A48-E0C5-4532-B141-8D8411A1D746}" type="slidenum">
              <a:rPr lang="en-US" altLang="zh-CN">
                <a:latin typeface="Arial" panose="020B0604020202020204" pitchFamily="34" charset="0"/>
              </a:rPr>
              <a:pPr/>
              <a:t>165</a:t>
            </a:fld>
            <a:endParaRPr lang="en-US" altLang="zh-CN" dirty="0">
              <a:latin typeface="Arial" panose="020B0604020202020204" pitchFamily="34" charset="0"/>
            </a:endParaRPr>
          </a:p>
        </p:txBody>
      </p:sp>
      <p:sp>
        <p:nvSpPr>
          <p:cNvPr id="668675" name="Rectangle 2"/>
          <p:cNvSpPr>
            <a:spLocks noGrp="1" noRot="1" noChangeAspect="1" noChangeArrowheads="1" noTextEdit="1"/>
          </p:cNvSpPr>
          <p:nvPr>
            <p:ph type="sldImg"/>
          </p:nvPr>
        </p:nvSpPr>
        <p:spPr>
          <a:xfrm>
            <a:off x="1143000" y="685800"/>
            <a:ext cx="4572000" cy="3429000"/>
          </a:xfrm>
        </p:spPr>
      </p:sp>
      <p:sp>
        <p:nvSpPr>
          <p:cNvPr id="66867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CD194DE-9EEC-4618-9867-2951209FC373}" type="slidenum">
              <a:rPr lang="zh-CN" altLang="en-US" smtClean="0"/>
              <a:pPr/>
              <a:t>166</a:t>
            </a:fld>
            <a:endParaRPr lang="en-US" altLang="zh-CN" dirty="0"/>
          </a:p>
        </p:txBody>
      </p:sp>
      <p:sp>
        <p:nvSpPr>
          <p:cNvPr id="172035" name="Rectangle 2"/>
          <p:cNvSpPr>
            <a:spLocks noGrp="1" noRot="1" noChangeAspect="1" noChangeArrowheads="1" noTextEdit="1"/>
          </p:cNvSpPr>
          <p:nvPr>
            <p:ph type="sldImg"/>
          </p:nvPr>
        </p:nvSpPr>
        <p:spPr>
          <a:xfrm>
            <a:off x="1143000" y="685800"/>
            <a:ext cx="4572000" cy="3429000"/>
          </a:xfrm>
        </p:spPr>
      </p:sp>
      <p:sp>
        <p:nvSpPr>
          <p:cNvPr id="17203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7"/>
          <p:cNvSpPr>
            <a:spLocks noGrp="1" noChangeArrowheads="1"/>
          </p:cNvSpPr>
          <p:nvPr>
            <p:ph type="sldNum" sz="quarter" idx="5"/>
          </p:nvPr>
        </p:nvSpPr>
        <p:spPr>
          <a:noFill/>
        </p:spPr>
        <p:txBody>
          <a:bodyPr/>
          <a:lstStyle/>
          <a:p>
            <a:fld id="{BB0E5A86-F46B-4B1A-B6AF-0C48C38388E9}" type="slidenum">
              <a:rPr lang="en-US" altLang="zh-CN">
                <a:latin typeface="Arial" panose="020B0604020202020204" pitchFamily="34" charset="0"/>
              </a:rPr>
              <a:pPr/>
              <a:t>168</a:t>
            </a:fld>
            <a:endParaRPr lang="en-US" altLang="zh-CN" dirty="0">
              <a:latin typeface="Arial" panose="020B0604020202020204" pitchFamily="34" charset="0"/>
            </a:endParaRPr>
          </a:p>
        </p:txBody>
      </p:sp>
      <p:sp>
        <p:nvSpPr>
          <p:cNvPr id="669699" name="Rectangle 2"/>
          <p:cNvSpPr>
            <a:spLocks noGrp="1" noRot="1" noChangeAspect="1" noChangeArrowheads="1" noTextEdit="1"/>
          </p:cNvSpPr>
          <p:nvPr>
            <p:ph type="sldImg"/>
          </p:nvPr>
        </p:nvSpPr>
        <p:spPr>
          <a:xfrm>
            <a:off x="1143000" y="685800"/>
            <a:ext cx="4572000" cy="3429000"/>
          </a:xfrm>
        </p:spPr>
      </p:sp>
      <p:sp>
        <p:nvSpPr>
          <p:cNvPr id="66970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7"/>
          <p:cNvSpPr>
            <a:spLocks noGrp="1" noChangeArrowheads="1"/>
          </p:cNvSpPr>
          <p:nvPr>
            <p:ph type="sldNum" sz="quarter" idx="5"/>
          </p:nvPr>
        </p:nvSpPr>
        <p:spPr>
          <a:noFill/>
        </p:spPr>
        <p:txBody>
          <a:bodyPr/>
          <a:lstStyle/>
          <a:p>
            <a:fld id="{D16B2117-BC72-4825-98C0-F8428F762146}" type="slidenum">
              <a:rPr lang="en-US" altLang="zh-CN">
                <a:latin typeface="Arial" panose="020B0604020202020204" pitchFamily="34" charset="0"/>
              </a:rPr>
              <a:pPr/>
              <a:t>169</a:t>
            </a:fld>
            <a:endParaRPr lang="en-US" altLang="zh-CN" dirty="0">
              <a:latin typeface="Arial" panose="020B0604020202020204" pitchFamily="34" charset="0"/>
            </a:endParaRPr>
          </a:p>
        </p:txBody>
      </p:sp>
      <p:sp>
        <p:nvSpPr>
          <p:cNvPr id="670723" name="Rectangle 2"/>
          <p:cNvSpPr>
            <a:spLocks noGrp="1" noRot="1" noChangeAspect="1" noChangeArrowheads="1" noTextEdit="1"/>
          </p:cNvSpPr>
          <p:nvPr>
            <p:ph type="sldImg"/>
          </p:nvPr>
        </p:nvSpPr>
        <p:spPr>
          <a:xfrm>
            <a:off x="1143000" y="685800"/>
            <a:ext cx="4572000" cy="3429000"/>
          </a:xfrm>
        </p:spPr>
      </p:sp>
      <p:sp>
        <p:nvSpPr>
          <p:cNvPr id="1285123" name="Rectangle 3"/>
          <p:cNvSpPr>
            <a:spLocks noGrp="1" noChangeArrowheads="1"/>
          </p:cNvSpPr>
          <p:nvPr>
            <p:ph type="body" idx="1"/>
          </p:nvPr>
        </p:nvSpPr>
        <p:spPr/>
        <p:txBody>
          <a:bodyPr/>
          <a:lstStyle/>
          <a:p>
            <a:pPr>
              <a:spcBef>
                <a:spcPct val="0"/>
              </a:spcBef>
              <a:buClr>
                <a:srgbClr val="FF0000"/>
              </a:buClr>
              <a:defRPr/>
            </a:pPr>
            <a:r>
              <a:rPr lang="en-US" altLang="zh-CN" dirty="0">
                <a:latin typeface="Tahoma" panose="020B0604030504040204" pitchFamily="34" charset="0"/>
              </a:rPr>
              <a:t>    To separate the addresses used </a:t>
            </a:r>
            <a:r>
              <a:rPr lang="en-US" altLang="zh-CN" dirty="0">
                <a:solidFill>
                  <a:srgbClr val="FF0000"/>
                </a:solidFill>
                <a:latin typeface="Tahoma" panose="020B0604030504040204" pitchFamily="34" charset="0"/>
              </a:rPr>
              <a:t>inside the home </a:t>
            </a:r>
            <a:r>
              <a:rPr lang="en-US" altLang="zh-CN" dirty="0">
                <a:latin typeface="Tahoma" panose="020B0604030504040204" pitchFamily="34" charset="0"/>
              </a:rPr>
              <a:t>or</a:t>
            </a:r>
            <a:r>
              <a:rPr lang="en-US" altLang="zh-CN" dirty="0">
                <a:solidFill>
                  <a:srgbClr val="FF0000"/>
                </a:solidFill>
                <a:latin typeface="Tahoma" panose="020B0604030504040204" pitchFamily="34" charset="0"/>
              </a:rPr>
              <a:t> business</a:t>
            </a:r>
            <a:r>
              <a:rPr lang="en-US" altLang="zh-CN" dirty="0">
                <a:latin typeface="Tahoma" panose="020B0604030504040204" pitchFamily="34" charset="0"/>
              </a:rPr>
              <a:t> and the ones </a:t>
            </a:r>
            <a:r>
              <a:rPr lang="en-US" altLang="zh-CN" dirty="0">
                <a:solidFill>
                  <a:srgbClr val="FF0000"/>
                </a:solidFill>
                <a:latin typeface="Tahoma" panose="020B0604030504040204" pitchFamily="34" charset="0"/>
              </a:rPr>
              <a:t>used for the Internet</a:t>
            </a:r>
            <a:r>
              <a:rPr lang="en-US" altLang="zh-CN" dirty="0">
                <a:latin typeface="Tahoma" panose="020B0604030504040204" pitchFamily="34" charset="0"/>
              </a:rPr>
              <a:t>, the Internet authorities have</a:t>
            </a:r>
            <a:r>
              <a:rPr lang="en-US" altLang="zh-CN" dirty="0">
                <a:effectLst>
                  <a:outerShdw blurRad="38100" dist="38100" dir="2700000" algn="tl">
                    <a:srgbClr val="C0C0C0"/>
                  </a:outerShdw>
                </a:effectLst>
                <a:latin typeface="Tahoma" panose="020B0604030504040204" pitchFamily="34" charset="0"/>
              </a:rPr>
              <a:t> </a:t>
            </a:r>
            <a:r>
              <a:rPr lang="en-US" altLang="zh-CN" u="sng" dirty="0">
                <a:latin typeface="Tahoma" panose="020B0604030504040204" pitchFamily="34" charset="0"/>
              </a:rPr>
              <a:t>reserved</a:t>
            </a:r>
            <a:r>
              <a:rPr lang="en-US" altLang="zh-CN" dirty="0">
                <a:latin typeface="Tahoma" panose="020B0604030504040204" pitchFamily="34" charset="0"/>
              </a:rPr>
              <a:t> three sets of addresses </a:t>
            </a:r>
            <a:r>
              <a:rPr lang="en-US" altLang="zh-CN" u="sng" dirty="0">
                <a:solidFill>
                  <a:srgbClr val="FF0000"/>
                </a:solidFill>
                <a:latin typeface="Tahoma" panose="020B0604030504040204" pitchFamily="34" charset="0"/>
              </a:rPr>
              <a:t>as</a:t>
            </a:r>
            <a:r>
              <a:rPr lang="en-US" altLang="zh-CN" dirty="0">
                <a:solidFill>
                  <a:srgbClr val="FF0000"/>
                </a:solidFill>
                <a:latin typeface="Tahoma" panose="020B0604030504040204" pitchFamily="34" charset="0"/>
              </a:rPr>
              <a:t> private addresses</a:t>
            </a:r>
            <a:r>
              <a:rPr lang="en-US" altLang="zh-CN" dirty="0">
                <a:latin typeface="Tahoma" panose="020B0604030504040204" pitchFamily="34" charset="0"/>
              </a:rPr>
              <a:t>, shown in the following the table. </a:t>
            </a:r>
          </a:p>
          <a:p>
            <a:pPr eaLnBrk="1" hangingPunct="1">
              <a:defRPr/>
            </a:pPr>
            <a:endParaRPr lang="en-US" altLang="zh-CN"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7"/>
          <p:cNvSpPr>
            <a:spLocks noGrp="1" noChangeArrowheads="1"/>
          </p:cNvSpPr>
          <p:nvPr>
            <p:ph type="sldNum" sz="quarter" idx="5"/>
          </p:nvPr>
        </p:nvSpPr>
        <p:spPr>
          <a:noFill/>
        </p:spPr>
        <p:txBody>
          <a:bodyPr/>
          <a:lstStyle/>
          <a:p>
            <a:fld id="{A9BC0FDC-E33C-40E0-97E8-94A9601AC42D}" type="slidenum">
              <a:rPr lang="en-US" altLang="zh-CN">
                <a:latin typeface="Arial" panose="020B0604020202020204" pitchFamily="34" charset="0"/>
              </a:rPr>
              <a:pPr/>
              <a:t>170</a:t>
            </a:fld>
            <a:endParaRPr lang="en-US" altLang="zh-CN" dirty="0">
              <a:latin typeface="Arial" panose="020B0604020202020204" pitchFamily="34" charset="0"/>
            </a:endParaRPr>
          </a:p>
        </p:txBody>
      </p:sp>
      <p:sp>
        <p:nvSpPr>
          <p:cNvPr id="671747" name="Rectangle 2"/>
          <p:cNvSpPr>
            <a:spLocks noGrp="1" noRot="1" noChangeAspect="1" noChangeArrowheads="1" noTextEdit="1"/>
          </p:cNvSpPr>
          <p:nvPr>
            <p:ph type="sldImg"/>
          </p:nvPr>
        </p:nvSpPr>
        <p:spPr>
          <a:xfrm>
            <a:off x="1143000" y="685800"/>
            <a:ext cx="4572000" cy="3429000"/>
          </a:xfrm>
        </p:spPr>
      </p:sp>
      <p:sp>
        <p:nvSpPr>
          <p:cNvPr id="67174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7"/>
          <p:cNvSpPr>
            <a:spLocks noGrp="1" noChangeArrowheads="1"/>
          </p:cNvSpPr>
          <p:nvPr>
            <p:ph type="sldNum" sz="quarter" idx="5"/>
          </p:nvPr>
        </p:nvSpPr>
        <p:spPr>
          <a:noFill/>
        </p:spPr>
        <p:txBody>
          <a:bodyPr/>
          <a:lstStyle/>
          <a:p>
            <a:fld id="{4954ABA4-DE41-4638-AA92-99848AFD8D51}" type="slidenum">
              <a:rPr lang="en-US" altLang="zh-CN">
                <a:latin typeface="Arial" panose="020B0604020202020204" pitchFamily="34" charset="0"/>
              </a:rPr>
              <a:pPr/>
              <a:t>171</a:t>
            </a:fld>
            <a:endParaRPr lang="en-US" altLang="zh-CN" dirty="0">
              <a:latin typeface="Arial" panose="020B0604020202020204" pitchFamily="34" charset="0"/>
            </a:endParaRPr>
          </a:p>
        </p:txBody>
      </p:sp>
      <p:sp>
        <p:nvSpPr>
          <p:cNvPr id="672771" name="Rectangle 2"/>
          <p:cNvSpPr>
            <a:spLocks noGrp="1" noRot="1" noChangeAspect="1" noChangeArrowheads="1" noTextEdit="1"/>
          </p:cNvSpPr>
          <p:nvPr>
            <p:ph type="sldImg"/>
          </p:nvPr>
        </p:nvSpPr>
        <p:spPr>
          <a:xfrm>
            <a:off x="1143000" y="685800"/>
            <a:ext cx="4572000" cy="3429000"/>
          </a:xfrm>
        </p:spPr>
      </p:sp>
      <p:sp>
        <p:nvSpPr>
          <p:cNvPr id="67277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7"/>
          <p:cNvSpPr>
            <a:spLocks noGrp="1" noChangeArrowheads="1"/>
          </p:cNvSpPr>
          <p:nvPr>
            <p:ph type="sldNum" sz="quarter" idx="5"/>
          </p:nvPr>
        </p:nvSpPr>
        <p:spPr>
          <a:noFill/>
        </p:spPr>
        <p:txBody>
          <a:bodyPr/>
          <a:lstStyle/>
          <a:p>
            <a:fld id="{ADE42DB8-E9C2-47F2-89C5-B7F1946E5911}" type="slidenum">
              <a:rPr lang="en-US" altLang="zh-CN">
                <a:latin typeface="Arial" panose="020B0604020202020204" pitchFamily="34" charset="0"/>
              </a:rPr>
              <a:pPr/>
              <a:t>172</a:t>
            </a:fld>
            <a:endParaRPr lang="en-US" altLang="zh-CN" dirty="0">
              <a:latin typeface="Arial" panose="020B0604020202020204" pitchFamily="34" charset="0"/>
            </a:endParaRPr>
          </a:p>
        </p:txBody>
      </p:sp>
      <p:sp>
        <p:nvSpPr>
          <p:cNvPr id="673795" name="Rectangle 2"/>
          <p:cNvSpPr>
            <a:spLocks noGrp="1" noRot="1" noChangeAspect="1" noChangeArrowheads="1" noTextEdit="1"/>
          </p:cNvSpPr>
          <p:nvPr>
            <p:ph type="sldImg"/>
          </p:nvPr>
        </p:nvSpPr>
        <p:spPr>
          <a:xfrm>
            <a:off x="1143000" y="685800"/>
            <a:ext cx="4572000" cy="3429000"/>
          </a:xfrm>
        </p:spPr>
      </p:sp>
      <p:sp>
        <p:nvSpPr>
          <p:cNvPr id="6737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p:cNvSpPr>
            <a:spLocks noGrp="1" noChangeArrowheads="1"/>
          </p:cNvSpPr>
          <p:nvPr>
            <p:ph type="sldNum" sz="quarter" idx="5"/>
          </p:nvPr>
        </p:nvSpPr>
        <p:spPr>
          <a:noFill/>
        </p:spPr>
        <p:txBody>
          <a:bodyPr/>
          <a:lstStyle/>
          <a:p>
            <a:fld id="{8BA22878-E39B-4F90-969D-B4AFE7622C2A}" type="slidenum">
              <a:rPr lang="zh-CN" altLang="en-US"/>
              <a:pPr/>
              <a:t>23</a:t>
            </a:fld>
            <a:endParaRPr lang="en-US" altLang="zh-CN"/>
          </a:p>
        </p:txBody>
      </p:sp>
      <p:sp>
        <p:nvSpPr>
          <p:cNvPr id="408579" name="Rectangle 2"/>
          <p:cNvSpPr>
            <a:spLocks noGrp="1" noRot="1" noChangeAspect="1" noChangeArrowheads="1" noTextEdit="1"/>
          </p:cNvSpPr>
          <p:nvPr>
            <p:ph type="sldImg"/>
          </p:nvPr>
        </p:nvSpPr>
        <p:spPr>
          <a:ln/>
        </p:spPr>
      </p:sp>
      <p:sp>
        <p:nvSpPr>
          <p:cNvPr id="408580" name="Rectangle 3"/>
          <p:cNvSpPr>
            <a:spLocks noGrp="1" noChangeArrowheads="1"/>
          </p:cNvSpPr>
          <p:nvPr>
            <p:ph type="body" idx="1"/>
          </p:nvPr>
        </p:nvSpPr>
        <p:spPr>
          <a:xfrm>
            <a:off x="686098" y="4343704"/>
            <a:ext cx="5485805" cy="4113892"/>
          </a:xfrm>
          <a:noFill/>
          <a:ln/>
        </p:spPr>
        <p:txBody>
          <a:bodyPr/>
          <a:lstStyle/>
          <a:p>
            <a:endParaRPr lang="zh-CN" altLang="en-US" smtClean="0"/>
          </a:p>
        </p:txBody>
      </p:sp>
    </p:spTree>
    <p:extLst>
      <p:ext uri="{BB962C8B-B14F-4D97-AF65-F5344CB8AC3E}">
        <p14:creationId xmlns:p14="http://schemas.microsoft.com/office/powerpoint/2010/main" xmlns="" val="420242358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E81A8-AADD-409A-830E-2A96FCF163CA}" type="slidenum">
              <a:rPr lang="en-US" altLang="zh-CN"/>
              <a:pPr/>
              <a:t>173</a:t>
            </a:fld>
            <a:endParaRPr lang="en-US" altLang="zh-CN"/>
          </a:p>
        </p:txBody>
      </p:sp>
      <p:sp>
        <p:nvSpPr>
          <p:cNvPr id="1094658" name="Rectangle 2"/>
          <p:cNvSpPr>
            <a:spLocks noGrp="1" noRot="1" noChangeAspect="1" noChangeArrowheads="1" noTextEdit="1"/>
          </p:cNvSpPr>
          <p:nvPr>
            <p:ph type="sldImg"/>
          </p:nvPr>
        </p:nvSpPr>
        <p:spPr>
          <a:xfrm>
            <a:off x="1143000" y="685800"/>
            <a:ext cx="4572000" cy="3429000"/>
          </a:xfrm>
        </p:spPr>
      </p:sp>
      <p:sp>
        <p:nvSpPr>
          <p:cNvPr id="1094659" name="Rectangle 3"/>
          <p:cNvSpPr>
            <a:spLocks noGrp="1" noChangeArrowheads="1"/>
          </p:cNvSpPr>
          <p:nvPr>
            <p:ph type="body" idx="1"/>
          </p:nvPr>
        </p:nvSpPr>
        <p:spPr/>
        <p:txBody>
          <a:bodyPr/>
          <a:lstStyle/>
          <a:p>
            <a:r>
              <a:rPr lang="en-US" altLang="zh-CN" dirty="0"/>
              <a:t>   We can think of an IP tunnel as a virtual point-to-point link between a pair of nodes that are actually separated by an arbitrary number of networks. </a:t>
            </a:r>
          </a:p>
          <a:p>
            <a:r>
              <a:rPr lang="en-US" altLang="zh-CN" dirty="0"/>
              <a:t>   The virtual link is created within the router at the entrance to the tunnel by providing it with the IP address of the router at the far end of the tunnel.</a:t>
            </a: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7"/>
          <p:cNvSpPr>
            <a:spLocks noGrp="1" noChangeArrowheads="1"/>
          </p:cNvSpPr>
          <p:nvPr>
            <p:ph type="sldNum" sz="quarter" idx="5"/>
          </p:nvPr>
        </p:nvSpPr>
        <p:spPr>
          <a:noFill/>
        </p:spPr>
        <p:txBody>
          <a:bodyPr/>
          <a:lstStyle/>
          <a:p>
            <a:fld id="{4D425E8E-8452-4628-A9EE-47C7662C77DB}" type="slidenum">
              <a:rPr lang="en-US" altLang="zh-CN">
                <a:latin typeface="Arial" panose="020B0604020202020204" pitchFamily="34" charset="0"/>
              </a:rPr>
              <a:pPr/>
              <a:t>174</a:t>
            </a:fld>
            <a:endParaRPr lang="en-US" altLang="zh-CN" dirty="0">
              <a:latin typeface="Arial" panose="020B0604020202020204" pitchFamily="34" charset="0"/>
            </a:endParaRPr>
          </a:p>
        </p:txBody>
      </p:sp>
      <p:sp>
        <p:nvSpPr>
          <p:cNvPr id="674819" name="Rectangle 2"/>
          <p:cNvSpPr>
            <a:spLocks noGrp="1" noRot="1" noChangeAspect="1" noChangeArrowheads="1" noTextEdit="1"/>
          </p:cNvSpPr>
          <p:nvPr>
            <p:ph type="sldImg"/>
          </p:nvPr>
        </p:nvSpPr>
        <p:spPr>
          <a:xfrm>
            <a:off x="1143000" y="685800"/>
            <a:ext cx="4572000" cy="3429000"/>
          </a:xfrm>
        </p:spPr>
      </p:sp>
      <p:sp>
        <p:nvSpPr>
          <p:cNvPr id="67482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7"/>
          <p:cNvSpPr>
            <a:spLocks noGrp="1" noChangeArrowheads="1"/>
          </p:cNvSpPr>
          <p:nvPr>
            <p:ph type="sldNum" sz="quarter" idx="5"/>
          </p:nvPr>
        </p:nvSpPr>
        <p:spPr>
          <a:noFill/>
        </p:spPr>
        <p:txBody>
          <a:bodyPr/>
          <a:lstStyle/>
          <a:p>
            <a:fld id="{AEC53C0F-3717-4F01-95DD-F90D1FDA2A5C}" type="slidenum">
              <a:rPr lang="en-US" altLang="zh-CN">
                <a:latin typeface="Arial" panose="020B0604020202020204" pitchFamily="34" charset="0"/>
              </a:rPr>
              <a:pPr/>
              <a:t>175</a:t>
            </a:fld>
            <a:endParaRPr lang="en-US" altLang="zh-CN" dirty="0">
              <a:latin typeface="Arial" panose="020B0604020202020204" pitchFamily="34" charset="0"/>
            </a:endParaRPr>
          </a:p>
        </p:txBody>
      </p:sp>
      <p:sp>
        <p:nvSpPr>
          <p:cNvPr id="675843" name="Rectangle 2"/>
          <p:cNvSpPr>
            <a:spLocks noGrp="1" noRot="1" noChangeAspect="1" noChangeArrowheads="1" noTextEdit="1"/>
          </p:cNvSpPr>
          <p:nvPr>
            <p:ph type="sldImg"/>
          </p:nvPr>
        </p:nvSpPr>
        <p:spPr>
          <a:xfrm>
            <a:off x="1143000" y="685800"/>
            <a:ext cx="4572000" cy="3429000"/>
          </a:xfrm>
        </p:spPr>
      </p:sp>
      <p:sp>
        <p:nvSpPr>
          <p:cNvPr id="6758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100" dirty="0">
                <a:latin typeface="Times New Roman" panose="02020603050405020304" pitchFamily="18" charset="0"/>
                <a:ea typeface="+mn-ea"/>
              </a:rPr>
              <a:t>    An institution </a:t>
            </a:r>
            <a:r>
              <a:rPr lang="en-US" altLang="zh-CN" sz="1100" u="sng" dirty="0">
                <a:latin typeface="Times New Roman" panose="02020603050405020304" pitchFamily="18" charset="0"/>
                <a:ea typeface="+mn-ea"/>
              </a:rPr>
              <a:t>that extends over multiple geographical regions</a:t>
            </a:r>
            <a:r>
              <a:rPr lang="en-US" altLang="zh-CN" sz="1100" dirty="0">
                <a:latin typeface="Times New Roman" panose="02020603050405020304" pitchFamily="18" charset="0"/>
                <a:ea typeface="+mn-ea"/>
              </a:rPr>
              <a:t> often desires its own IP network, so that its hosts and servers can send data to each other in a secure and confidential manner. </a:t>
            </a:r>
          </a:p>
          <a:p>
            <a:r>
              <a:rPr lang="en-US" altLang="zh-CN" sz="1100" dirty="0">
                <a:latin typeface="Times New Roman" panose="02020603050405020304" pitchFamily="18" charset="0"/>
                <a:ea typeface="+mn-ea"/>
              </a:rPr>
              <a:t>    To achieve this goal, the institution could actually deploy a stand-alone physical network — including routers, links, and a DNS infrastructure — that is completely separate from the public Internet. </a:t>
            </a:r>
          </a:p>
          <a:p>
            <a:r>
              <a:rPr lang="en-US" altLang="zh-CN" sz="1100" dirty="0">
                <a:latin typeface="Times New Roman" panose="02020603050405020304" pitchFamily="18" charset="0"/>
                <a:ea typeface="+mn-ea"/>
              </a:rPr>
              <a:t>    Such a disjoint network, dedicated to a particular institution, is called a </a:t>
            </a:r>
            <a:r>
              <a:rPr lang="en-US" altLang="zh-CN" sz="1100" b="1" dirty="0">
                <a:latin typeface="Times New Roman" panose="02020603050405020304" pitchFamily="18" charset="0"/>
                <a:ea typeface="+mn-ea"/>
              </a:rPr>
              <a:t>private network</a:t>
            </a:r>
            <a:r>
              <a:rPr lang="en-US" altLang="zh-CN" sz="1100" dirty="0">
                <a:latin typeface="Times New Roman" panose="02020603050405020304" pitchFamily="18" charset="0"/>
                <a:ea typeface="+mn-ea"/>
              </a:rPr>
              <a:t>. </a:t>
            </a:r>
          </a:p>
          <a:p>
            <a:r>
              <a:rPr lang="en-US" altLang="zh-CN" sz="1100" dirty="0">
                <a:latin typeface="Times New Roman" panose="02020603050405020304" pitchFamily="18" charset="0"/>
                <a:ea typeface="+mn-ea"/>
              </a:rPr>
              <a:t>    Not surprisingly, a private network can be very costly, as the institution needs to </a:t>
            </a:r>
            <a:r>
              <a:rPr lang="en-US" altLang="zh-CN" sz="1100" u="sng" dirty="0">
                <a:latin typeface="Times New Roman" panose="02020603050405020304" pitchFamily="18" charset="0"/>
                <a:ea typeface="+mn-ea"/>
              </a:rPr>
              <a:t>purchase</a:t>
            </a:r>
            <a:r>
              <a:rPr lang="en-US" altLang="zh-CN" sz="1100" dirty="0">
                <a:latin typeface="Times New Roman" panose="02020603050405020304" pitchFamily="18" charset="0"/>
                <a:ea typeface="+mn-ea"/>
              </a:rPr>
              <a:t>, </a:t>
            </a:r>
            <a:r>
              <a:rPr lang="en-US" altLang="zh-CN" sz="1100" u="sng" dirty="0">
                <a:latin typeface="Times New Roman" panose="02020603050405020304" pitchFamily="18" charset="0"/>
                <a:ea typeface="+mn-ea"/>
              </a:rPr>
              <a:t>install</a:t>
            </a:r>
            <a:r>
              <a:rPr lang="en-US" altLang="zh-CN" sz="1100" dirty="0">
                <a:latin typeface="Times New Roman" panose="02020603050405020304" pitchFamily="18" charset="0"/>
                <a:ea typeface="+mn-ea"/>
              </a:rPr>
              <a:t>, and </a:t>
            </a:r>
            <a:r>
              <a:rPr lang="en-US" altLang="zh-CN" sz="1100" u="sng" dirty="0">
                <a:latin typeface="Times New Roman" panose="02020603050405020304" pitchFamily="18" charset="0"/>
                <a:ea typeface="+mn-ea"/>
              </a:rPr>
              <a:t>maintain</a:t>
            </a:r>
            <a:r>
              <a:rPr lang="en-US" altLang="zh-CN" sz="1100" dirty="0">
                <a:latin typeface="Times New Roman" panose="02020603050405020304" pitchFamily="18" charset="0"/>
                <a:ea typeface="+mn-ea"/>
              </a:rPr>
              <a:t> its own physical network infrastructure.</a:t>
            </a:r>
          </a:p>
          <a:p>
            <a:endParaRPr lang="en-US" altLang="zh-CN" sz="1100" dirty="0">
              <a:latin typeface="Times New Roman" panose="02020603050405020304" pitchFamily="18" charset="0"/>
              <a:ea typeface="+mn-ea"/>
            </a:endParaRPr>
          </a:p>
          <a:p>
            <a:r>
              <a:rPr lang="en-US" altLang="zh-CN" sz="1100" dirty="0">
                <a:latin typeface="Times New Roman" panose="02020603050405020304" pitchFamily="18" charset="0"/>
                <a:ea typeface="+mn-ea"/>
              </a:rPr>
              <a:t>    Instead of </a:t>
            </a:r>
            <a:r>
              <a:rPr lang="en-US" altLang="zh-CN" sz="1100" u="sng" dirty="0">
                <a:latin typeface="Times New Roman" panose="02020603050405020304" pitchFamily="18" charset="0"/>
                <a:ea typeface="+mn-ea"/>
              </a:rPr>
              <a:t>deploying</a:t>
            </a:r>
            <a:r>
              <a:rPr lang="en-US" altLang="zh-CN" sz="1100" dirty="0">
                <a:latin typeface="Times New Roman" panose="02020603050405020304" pitchFamily="18" charset="0"/>
                <a:ea typeface="+mn-ea"/>
              </a:rPr>
              <a:t> and </a:t>
            </a:r>
            <a:r>
              <a:rPr lang="en-US" altLang="zh-CN" sz="1100" u="sng" dirty="0">
                <a:latin typeface="Times New Roman" panose="02020603050405020304" pitchFamily="18" charset="0"/>
                <a:ea typeface="+mn-ea"/>
              </a:rPr>
              <a:t>maintaining</a:t>
            </a:r>
            <a:r>
              <a:rPr lang="en-US" altLang="zh-CN" sz="1100" dirty="0">
                <a:latin typeface="Times New Roman" panose="02020603050405020304" pitchFamily="18" charset="0"/>
                <a:ea typeface="+mn-ea"/>
              </a:rPr>
              <a:t> a private network, many institutions today create VPNs over the existing public Internet. </a:t>
            </a:r>
          </a:p>
          <a:p>
            <a:r>
              <a:rPr lang="en-US" altLang="zh-CN" sz="1100" dirty="0">
                <a:latin typeface="Times New Roman" panose="02020603050405020304" pitchFamily="18" charset="0"/>
                <a:ea typeface="+mn-ea"/>
              </a:rPr>
              <a:t>    With a VPN, the </a:t>
            </a:r>
            <a:r>
              <a:rPr lang="en-US" altLang="zh-CN" sz="1100" dirty="0" smtClean="0">
                <a:latin typeface="Times New Roman" panose="02020603050405020304" pitchFamily="18" charset="0"/>
                <a:ea typeface="+mn-ea"/>
              </a:rPr>
              <a:t>institution's </a:t>
            </a:r>
            <a:r>
              <a:rPr lang="en-US" altLang="zh-CN" sz="1100" dirty="0">
                <a:latin typeface="Times New Roman" panose="02020603050405020304" pitchFamily="18" charset="0"/>
                <a:ea typeface="+mn-ea"/>
              </a:rPr>
              <a:t>interoffice traffic is sent over the public Internet rather than over a physically independent network. </a:t>
            </a:r>
          </a:p>
          <a:p>
            <a:r>
              <a:rPr lang="en-US" altLang="zh-CN" sz="1100" dirty="0">
                <a:latin typeface="Times New Roman" panose="02020603050405020304" pitchFamily="18" charset="0"/>
                <a:ea typeface="+mn-ea"/>
              </a:rPr>
              <a:t>    </a:t>
            </a:r>
            <a:r>
              <a:rPr lang="en-US" altLang="zh-CN" sz="1100" u="sng" dirty="0">
                <a:latin typeface="Times New Roman" panose="02020603050405020304" pitchFamily="18" charset="0"/>
                <a:ea typeface="+mn-ea"/>
              </a:rPr>
              <a:t>But to provide confidentiality, the inter-office traffic is encrypted before it enters the public Internet</a:t>
            </a:r>
            <a:r>
              <a:rPr lang="en-US" altLang="zh-CN" sz="1100" dirty="0">
                <a:latin typeface="Times New Roman" panose="02020603050405020304" pitchFamily="18" charset="0"/>
                <a:ea typeface="+mn-ea"/>
              </a:rPr>
              <a:t>. </a:t>
            </a:r>
          </a:p>
          <a:p>
            <a:r>
              <a:rPr lang="en-US" altLang="zh-CN" sz="1100" dirty="0">
                <a:latin typeface="Times New Roman" panose="02020603050405020304" pitchFamily="18" charset="0"/>
                <a:ea typeface="+mn-ea"/>
              </a:rPr>
              <a:t>    A simple example of a VPN is shown in Figure 8.27. </a:t>
            </a:r>
          </a:p>
          <a:p>
            <a:r>
              <a:rPr lang="en-US" altLang="zh-CN" sz="1100" dirty="0">
                <a:latin typeface="Times New Roman" panose="02020603050405020304" pitchFamily="18" charset="0"/>
                <a:ea typeface="+mn-ea"/>
              </a:rPr>
              <a:t>    Here the institution consists of a headquarters, a branch office, and traveling salespersons that typically access the Internet from their hotel rooms. </a:t>
            </a:r>
          </a:p>
          <a:p>
            <a:r>
              <a:rPr lang="en-US" altLang="zh-CN" sz="1100" dirty="0">
                <a:latin typeface="Times New Roman" panose="02020603050405020304" pitchFamily="18" charset="0"/>
                <a:ea typeface="+mn-ea"/>
              </a:rPr>
              <a:t>    (There is only one salesperson shown in the figure.) </a:t>
            </a:r>
          </a:p>
          <a:p>
            <a:r>
              <a:rPr lang="en-US" altLang="zh-CN" sz="1100" dirty="0">
                <a:latin typeface="Times New Roman" panose="02020603050405020304" pitchFamily="18" charset="0"/>
                <a:ea typeface="+mn-ea"/>
              </a:rPr>
              <a:t>    In this VPN, whenever two hosts </a:t>
            </a:r>
            <a:r>
              <a:rPr lang="en-US" altLang="zh-CN" sz="1100" u="sng" dirty="0">
                <a:latin typeface="Times New Roman" panose="02020603050405020304" pitchFamily="18" charset="0"/>
                <a:ea typeface="+mn-ea"/>
              </a:rPr>
              <a:t>within headquarters</a:t>
            </a:r>
            <a:r>
              <a:rPr lang="en-US" altLang="zh-CN" sz="1100" dirty="0">
                <a:latin typeface="Times New Roman" panose="02020603050405020304" pitchFamily="18" charset="0"/>
                <a:ea typeface="+mn-ea"/>
              </a:rPr>
              <a:t> send IP datagrams to each other or whenever two hosts within the branch office want to communicate, they use </a:t>
            </a:r>
            <a:r>
              <a:rPr lang="en-US" altLang="zh-CN" sz="1100" u="sng" dirty="0">
                <a:latin typeface="Times New Roman" panose="02020603050405020304" pitchFamily="18" charset="0"/>
                <a:ea typeface="+mn-ea"/>
              </a:rPr>
              <a:t>good-old</a:t>
            </a:r>
            <a:r>
              <a:rPr lang="en-US" altLang="zh-CN" sz="1100" dirty="0">
                <a:latin typeface="Times New Roman" panose="02020603050405020304" pitchFamily="18" charset="0"/>
                <a:ea typeface="+mn-ea"/>
              </a:rPr>
              <a:t> </a:t>
            </a:r>
            <a:r>
              <a:rPr lang="en-US" altLang="zh-CN" sz="1100" u="sng" dirty="0">
                <a:latin typeface="Times New Roman" panose="02020603050405020304" pitchFamily="18" charset="0"/>
                <a:ea typeface="+mn-ea"/>
              </a:rPr>
              <a:t>vanilla</a:t>
            </a:r>
            <a:r>
              <a:rPr lang="en-US" altLang="zh-CN" sz="1100" dirty="0">
                <a:latin typeface="Times New Roman" panose="02020603050405020304" pitchFamily="18" charset="0"/>
                <a:ea typeface="+mn-ea"/>
              </a:rPr>
              <a:t> IPv4 (that is, without IPsec services).   </a:t>
            </a:r>
          </a:p>
          <a:p>
            <a:r>
              <a:rPr lang="en-US" altLang="zh-CN" sz="1100" dirty="0">
                <a:latin typeface="Times New Roman" panose="02020603050405020304" pitchFamily="18" charset="0"/>
                <a:ea typeface="+mn-ea"/>
              </a:rPr>
              <a:t>    However, when two of the </a:t>
            </a:r>
            <a:r>
              <a:rPr lang="en-US" altLang="zh-CN" sz="1100" dirty="0" smtClean="0">
                <a:latin typeface="Times New Roman" panose="02020603050405020304" pitchFamily="18" charset="0"/>
                <a:ea typeface="+mn-ea"/>
              </a:rPr>
              <a:t>institution's </a:t>
            </a:r>
            <a:r>
              <a:rPr lang="en-US" altLang="zh-CN" sz="1100" dirty="0">
                <a:latin typeface="Times New Roman" panose="02020603050405020304" pitchFamily="18" charset="0"/>
                <a:ea typeface="+mn-ea"/>
              </a:rPr>
              <a:t>hosts communicate over a path </a:t>
            </a:r>
            <a:r>
              <a:rPr lang="en-US" altLang="zh-CN" sz="1100" u="sng" dirty="0">
                <a:latin typeface="Times New Roman" panose="02020603050405020304" pitchFamily="18" charset="0"/>
                <a:ea typeface="+mn-ea"/>
              </a:rPr>
              <a:t>that </a:t>
            </a:r>
            <a:r>
              <a:rPr lang="en-US" altLang="zh-CN" sz="1100" b="1" u="sng" dirty="0">
                <a:latin typeface="Times New Roman" panose="02020603050405020304" pitchFamily="18" charset="0"/>
                <a:ea typeface="+mn-ea"/>
              </a:rPr>
              <a:t>traverses</a:t>
            </a:r>
            <a:r>
              <a:rPr lang="en-US" altLang="zh-CN" sz="1100" u="sng" dirty="0">
                <a:latin typeface="Times New Roman" panose="02020603050405020304" pitchFamily="18" charset="0"/>
                <a:ea typeface="+mn-ea"/>
              </a:rPr>
              <a:t> the public Internet</a:t>
            </a:r>
            <a:r>
              <a:rPr lang="en-US" altLang="zh-CN" sz="1100" dirty="0">
                <a:latin typeface="Times New Roman" panose="02020603050405020304" pitchFamily="18" charset="0"/>
                <a:ea typeface="+mn-ea"/>
              </a:rPr>
              <a:t>, the traffic is encrypted before it enters the Internet. </a:t>
            </a:r>
          </a:p>
          <a:p>
            <a:endParaRPr lang="en-US" altLang="zh-CN" sz="1100" dirty="0">
              <a:latin typeface="Times New Roman" panose="02020603050405020304" pitchFamily="18" charset="0"/>
              <a:ea typeface="+mn-ea"/>
            </a:endParaRPr>
          </a:p>
          <a:p>
            <a:r>
              <a:rPr lang="en-US" altLang="zh-CN" sz="1100" dirty="0">
                <a:latin typeface="Times New Roman" panose="02020603050405020304" pitchFamily="18" charset="0"/>
                <a:ea typeface="+mn-ea"/>
              </a:rPr>
              <a:t>    To get a feel </a:t>
            </a:r>
            <a:r>
              <a:rPr lang="en-US" altLang="zh-CN" sz="1100" b="1" dirty="0">
                <a:latin typeface="Times New Roman" panose="02020603050405020304" pitchFamily="18" charset="0"/>
                <a:ea typeface="+mn-ea"/>
              </a:rPr>
              <a:t>for</a:t>
            </a:r>
            <a:r>
              <a:rPr lang="en-US" altLang="zh-CN" sz="1100" dirty="0">
                <a:latin typeface="Times New Roman" panose="02020603050405020304" pitchFamily="18" charset="0"/>
                <a:ea typeface="+mn-ea"/>
              </a:rPr>
              <a:t> how a VPN works, </a:t>
            </a:r>
            <a:r>
              <a:rPr lang="en-US" altLang="zh-CN" sz="1100" dirty="0" smtClean="0">
                <a:latin typeface="Times New Roman" panose="02020603050405020304" pitchFamily="18" charset="0"/>
                <a:ea typeface="+mn-ea"/>
              </a:rPr>
              <a:t>let's </a:t>
            </a:r>
            <a:r>
              <a:rPr lang="en-US" altLang="zh-CN" sz="1100" dirty="0">
                <a:latin typeface="Times New Roman" panose="02020603050405020304" pitchFamily="18" charset="0"/>
                <a:ea typeface="+mn-ea"/>
              </a:rPr>
              <a:t>walk through a simple example </a:t>
            </a:r>
            <a:r>
              <a:rPr lang="en-US" altLang="zh-CN" sz="1100" u="sng" dirty="0">
                <a:latin typeface="Times New Roman" panose="02020603050405020304" pitchFamily="18" charset="0"/>
                <a:ea typeface="+mn-ea"/>
              </a:rPr>
              <a:t>in the context of</a:t>
            </a:r>
            <a:r>
              <a:rPr lang="en-US" altLang="zh-CN" sz="1100" dirty="0">
                <a:latin typeface="Times New Roman" panose="02020603050405020304" pitchFamily="18" charset="0"/>
                <a:ea typeface="+mn-ea"/>
              </a:rPr>
              <a:t> Figure 8.27.</a:t>
            </a:r>
          </a:p>
          <a:p>
            <a:r>
              <a:rPr lang="en-US" altLang="zh-CN" sz="1100" dirty="0">
                <a:latin typeface="Times New Roman" panose="02020603050405020304" pitchFamily="18" charset="0"/>
                <a:ea typeface="+mn-ea"/>
              </a:rPr>
              <a:t>    When a host in headquarters sends an IP datagram to a salesperson in a hotel, the gateway router in headquarters converts the </a:t>
            </a:r>
            <a:r>
              <a:rPr lang="en-US" altLang="zh-CN" sz="1100" u="sng" dirty="0">
                <a:effectLst>
                  <a:outerShdw blurRad="38100" dist="38100" dir="2700000" algn="tl">
                    <a:srgbClr val="000000">
                      <a:alpha val="43137"/>
                    </a:srgbClr>
                  </a:outerShdw>
                </a:effectLst>
                <a:latin typeface="Times New Roman" panose="02020603050405020304" pitchFamily="18" charset="0"/>
                <a:ea typeface="+mn-ea"/>
              </a:rPr>
              <a:t>vanilla</a:t>
            </a:r>
            <a:r>
              <a:rPr lang="en-US" altLang="zh-CN" sz="1100" dirty="0">
                <a:latin typeface="Times New Roman" panose="02020603050405020304" pitchFamily="18" charset="0"/>
                <a:ea typeface="+mn-ea"/>
              </a:rPr>
              <a:t> IPv4 datagram into an IPsec datagram and then forwards this IPsec datagram into the Internet.</a:t>
            </a:r>
          </a:p>
          <a:p>
            <a:r>
              <a:rPr lang="en-US" altLang="zh-CN" sz="1100" dirty="0">
                <a:latin typeface="Times New Roman" panose="02020603050405020304" pitchFamily="18" charset="0"/>
                <a:ea typeface="+mn-ea"/>
              </a:rPr>
              <a:t>    This IPsec datagram actually has a traditional IPv4 header, so that the routers in the public Internet process the datagram as if it were an ordinary IPv4 datagram — to them, the datagram is a </a:t>
            </a:r>
            <a:r>
              <a:rPr lang="en-US" altLang="zh-CN" sz="1100" u="sng" dirty="0">
                <a:latin typeface="Times New Roman" panose="02020603050405020304" pitchFamily="18" charset="0"/>
                <a:ea typeface="+mn-ea"/>
              </a:rPr>
              <a:t>perfectly ordinary</a:t>
            </a:r>
            <a:r>
              <a:rPr lang="en-US" altLang="zh-CN" sz="1100" u="none" dirty="0">
                <a:latin typeface="Times New Roman" panose="02020603050405020304" pitchFamily="18" charset="0"/>
                <a:ea typeface="+mn-ea"/>
              </a:rPr>
              <a:t> </a:t>
            </a:r>
            <a:r>
              <a:rPr lang="en-US" altLang="zh-CN" sz="1100" dirty="0">
                <a:latin typeface="Times New Roman" panose="02020603050405020304" pitchFamily="18" charset="0"/>
                <a:ea typeface="+mn-ea"/>
              </a:rPr>
              <a:t>datagram. </a:t>
            </a:r>
          </a:p>
          <a:p>
            <a:r>
              <a:rPr lang="en-US" altLang="zh-CN" sz="1100" dirty="0">
                <a:latin typeface="Times New Roman" panose="02020603050405020304" pitchFamily="18" charset="0"/>
                <a:ea typeface="+mn-ea"/>
              </a:rPr>
              <a:t>    But, as shown Figure 8.27, the payload of the IPsec datagram includes an IPsec header, </a:t>
            </a:r>
            <a:r>
              <a:rPr lang="en-US" altLang="zh-CN" sz="1100" u="none" dirty="0">
                <a:latin typeface="Times New Roman" panose="02020603050405020304" pitchFamily="18" charset="0"/>
                <a:ea typeface="+mn-ea"/>
              </a:rPr>
              <a:t>which is used for IPsec processing</a:t>
            </a:r>
            <a:r>
              <a:rPr lang="en-US" altLang="zh-CN" sz="1100" dirty="0">
                <a:latin typeface="Times New Roman" panose="02020603050405020304" pitchFamily="18" charset="0"/>
                <a:ea typeface="+mn-ea"/>
              </a:rPr>
              <a:t>; furthermore, the payload of the IPsec datagram is encrypted.</a:t>
            </a:r>
          </a:p>
          <a:p>
            <a:r>
              <a:rPr lang="en-US" altLang="zh-CN" sz="1100" dirty="0">
                <a:latin typeface="Times New Roman" panose="02020603050405020304" pitchFamily="18" charset="0"/>
                <a:ea typeface="+mn-ea"/>
              </a:rPr>
              <a:t>     When the IPsec datagram arrives at the </a:t>
            </a:r>
            <a:r>
              <a:rPr lang="en-US" altLang="zh-CN" sz="1100" dirty="0" smtClean="0">
                <a:latin typeface="Times New Roman" panose="02020603050405020304" pitchFamily="18" charset="0"/>
                <a:ea typeface="+mn-ea"/>
              </a:rPr>
              <a:t>salesperson's </a:t>
            </a:r>
            <a:r>
              <a:rPr lang="en-US" altLang="zh-CN" sz="1100" dirty="0">
                <a:latin typeface="Times New Roman" panose="02020603050405020304" pitchFamily="18" charset="0"/>
                <a:ea typeface="+mn-ea"/>
              </a:rPr>
              <a:t>laptop, the OS in the laptop </a:t>
            </a:r>
            <a:r>
              <a:rPr lang="en-US" altLang="zh-CN" sz="1100" b="1" u="none" dirty="0">
                <a:latin typeface="Times New Roman" panose="02020603050405020304" pitchFamily="18" charset="0"/>
                <a:ea typeface="+mn-ea"/>
              </a:rPr>
              <a:t>decrypts</a:t>
            </a:r>
            <a:r>
              <a:rPr lang="en-US" altLang="zh-CN" sz="1100" dirty="0">
                <a:latin typeface="Times New Roman" panose="02020603050405020304" pitchFamily="18" charset="0"/>
                <a:ea typeface="+mn-ea"/>
              </a:rPr>
              <a:t> the payload (and provides other security services, such as verifying data integrity) and </a:t>
            </a:r>
            <a:r>
              <a:rPr lang="en-US" altLang="zh-CN" sz="1100" b="1" u="none" dirty="0">
                <a:latin typeface="Times New Roman" panose="02020603050405020304" pitchFamily="18" charset="0"/>
                <a:ea typeface="+mn-ea"/>
              </a:rPr>
              <a:t>passes</a:t>
            </a:r>
            <a:r>
              <a:rPr lang="en-US" altLang="zh-CN" sz="1100" dirty="0">
                <a:latin typeface="Times New Roman" panose="02020603050405020304" pitchFamily="18" charset="0"/>
                <a:ea typeface="+mn-ea"/>
              </a:rPr>
              <a:t> the unencrypted payload to the upper-layer protocol (for example, to TCP or UDP).</a:t>
            </a:r>
          </a:p>
          <a:p>
            <a:endParaRPr lang="en-US" altLang="zh-CN" sz="1100" dirty="0">
              <a:latin typeface="Times New Roman" panose="02020603050405020304" pitchFamily="18" charset="0"/>
              <a:ea typeface="+mn-ea"/>
            </a:endParaRPr>
          </a:p>
          <a:p>
            <a:r>
              <a:rPr lang="en-US" altLang="zh-CN" sz="1100" dirty="0">
                <a:latin typeface="Times New Roman" panose="02020603050405020304" pitchFamily="18" charset="0"/>
                <a:ea typeface="+mn-ea"/>
              </a:rPr>
              <a:t>    </a:t>
            </a:r>
            <a:r>
              <a:rPr lang="en-US" altLang="zh-CN" sz="1100" u="none" dirty="0">
                <a:latin typeface="Times New Roman" panose="02020603050405020304" pitchFamily="18" charset="0"/>
                <a:ea typeface="+mn-ea"/>
              </a:rPr>
              <a:t>We have just </a:t>
            </a:r>
            <a:r>
              <a:rPr lang="en-US" altLang="zh-CN" sz="1100" b="1" u="none" dirty="0">
                <a:latin typeface="Times New Roman" panose="02020603050405020304" pitchFamily="18" charset="0"/>
                <a:ea typeface="+mn-ea"/>
              </a:rPr>
              <a:t>given</a:t>
            </a:r>
            <a:r>
              <a:rPr lang="en-US" altLang="zh-CN" sz="1100" u="none" dirty="0">
                <a:latin typeface="Times New Roman" panose="02020603050405020304" pitchFamily="18" charset="0"/>
                <a:ea typeface="+mn-ea"/>
              </a:rPr>
              <a:t> a high-level </a:t>
            </a:r>
            <a:r>
              <a:rPr lang="en-US" altLang="zh-CN" sz="1100" b="1" u="none" dirty="0">
                <a:latin typeface="Times New Roman" panose="02020603050405020304" pitchFamily="18" charset="0"/>
                <a:ea typeface="+mn-ea"/>
              </a:rPr>
              <a:t>overview</a:t>
            </a:r>
            <a:r>
              <a:rPr lang="en-US" altLang="zh-CN" sz="1100" u="none" dirty="0">
                <a:latin typeface="Times New Roman" panose="02020603050405020304" pitchFamily="18" charset="0"/>
                <a:ea typeface="+mn-ea"/>
              </a:rPr>
              <a:t> of</a:t>
            </a:r>
            <a:r>
              <a:rPr lang="en-US" altLang="zh-CN" sz="1100" dirty="0">
                <a:latin typeface="Times New Roman" panose="02020603050405020304" pitchFamily="18" charset="0"/>
                <a:ea typeface="+mn-ea"/>
              </a:rPr>
              <a:t> how an institution can employ IPsec to create a VPN. </a:t>
            </a:r>
          </a:p>
          <a:p>
            <a:r>
              <a:rPr lang="en-US" altLang="zh-CN" sz="1100" dirty="0">
                <a:latin typeface="Times New Roman" panose="02020603050405020304" pitchFamily="18" charset="0"/>
                <a:ea typeface="+mn-ea"/>
              </a:rPr>
              <a:t>    To see the forest through the trees, we have </a:t>
            </a:r>
            <a:r>
              <a:rPr lang="en-US" altLang="zh-CN" sz="1100" b="1" u="none" dirty="0">
                <a:latin typeface="Times New Roman" panose="02020603050405020304" pitchFamily="18" charset="0"/>
                <a:ea typeface="+mn-ea"/>
              </a:rPr>
              <a:t>brushed aside </a:t>
            </a:r>
            <a:r>
              <a:rPr lang="en-US" altLang="zh-CN" sz="1100" dirty="0">
                <a:latin typeface="Times New Roman" panose="02020603050405020304" pitchFamily="18" charset="0"/>
                <a:ea typeface="+mn-ea"/>
              </a:rPr>
              <a:t>many important details. </a:t>
            </a:r>
          </a:p>
          <a:p>
            <a:r>
              <a:rPr lang="en-US" altLang="zh-CN" sz="1100" dirty="0">
                <a:latin typeface="Times New Roman" panose="02020603050405020304" pitchFamily="18" charset="0"/>
                <a:ea typeface="+mn-ea"/>
              </a:rPr>
              <a:t>    </a:t>
            </a:r>
            <a:r>
              <a:rPr lang="en-US" altLang="zh-CN" sz="1100" dirty="0" smtClean="0">
                <a:latin typeface="Times New Roman" panose="02020603050405020304" pitchFamily="18" charset="0"/>
                <a:ea typeface="+mn-ea"/>
              </a:rPr>
              <a:t>Let's </a:t>
            </a:r>
            <a:r>
              <a:rPr lang="en-US" altLang="zh-CN" sz="1100" dirty="0">
                <a:latin typeface="Times New Roman" panose="02020603050405020304" pitchFamily="18" charset="0"/>
                <a:ea typeface="+mn-ea"/>
              </a:rPr>
              <a:t>now take a closer look.</a:t>
            </a:r>
            <a:endParaRPr lang="zh-CN" altLang="en-US"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177</a:t>
            </a:fld>
            <a:endParaRPr lang="en-US" altLang="zh-CN"/>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2E4CFA-B43A-4005-AA1D-8FFD9997318C}" type="slidenum">
              <a:rPr lang="en-US" altLang="zh-CN"/>
              <a:pPr/>
              <a:t>179</a:t>
            </a:fld>
            <a:endParaRPr lang="en-US" altLang="zh-CN"/>
          </a:p>
        </p:txBody>
      </p:sp>
      <p:sp>
        <p:nvSpPr>
          <p:cNvPr id="887810" name="Rectangle 2"/>
          <p:cNvSpPr>
            <a:spLocks noGrp="1" noRot="1" noChangeAspect="1" noChangeArrowheads="1" noTextEdit="1"/>
          </p:cNvSpPr>
          <p:nvPr>
            <p:ph type="sldImg"/>
          </p:nvPr>
        </p:nvSpPr>
        <p:spPr>
          <a:xfrm>
            <a:off x="1143000" y="685800"/>
            <a:ext cx="4572000" cy="3429000"/>
          </a:xfrm>
        </p:spPr>
      </p:sp>
      <p:sp>
        <p:nvSpPr>
          <p:cNvPr id="88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7"/>
          <p:cNvSpPr>
            <a:spLocks noGrp="1" noChangeArrowheads="1"/>
          </p:cNvSpPr>
          <p:nvPr>
            <p:ph type="sldNum" sz="quarter" idx="5"/>
          </p:nvPr>
        </p:nvSpPr>
        <p:spPr>
          <a:noFill/>
        </p:spPr>
        <p:txBody>
          <a:bodyPr/>
          <a:lstStyle/>
          <a:p>
            <a:fld id="{211D5F83-77FC-4857-B3E1-260A7FB8D720}" type="slidenum">
              <a:rPr lang="en-US" altLang="zh-CN">
                <a:latin typeface="Arial" panose="020B0604020202020204" pitchFamily="34" charset="0"/>
              </a:rPr>
              <a:pPr/>
              <a:t>180</a:t>
            </a:fld>
            <a:endParaRPr lang="en-US" altLang="zh-CN" dirty="0">
              <a:latin typeface="Arial" panose="020B0604020202020204" pitchFamily="34" charset="0"/>
            </a:endParaRPr>
          </a:p>
        </p:txBody>
      </p:sp>
      <p:sp>
        <p:nvSpPr>
          <p:cNvPr id="676867" name="Rectangle 2"/>
          <p:cNvSpPr>
            <a:spLocks noGrp="1" noRot="1" noChangeAspect="1" noChangeArrowheads="1" noTextEdit="1"/>
          </p:cNvSpPr>
          <p:nvPr>
            <p:ph type="sldImg"/>
          </p:nvPr>
        </p:nvSpPr>
        <p:spPr>
          <a:xfrm>
            <a:off x="1143000" y="685800"/>
            <a:ext cx="4572000" cy="3429000"/>
          </a:xfrm>
        </p:spPr>
      </p:sp>
      <p:sp>
        <p:nvSpPr>
          <p:cNvPr id="6768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90A05F-8DEE-4AD6-84DB-1DC2CE7A446F}" type="slidenum">
              <a:rPr lang="zh-CN" altLang="en-US"/>
              <a:pPr/>
              <a:t>181</a:t>
            </a:fld>
            <a:endParaRPr lang="en-US" altLang="zh-CN"/>
          </a:p>
        </p:txBody>
      </p:sp>
      <p:sp>
        <p:nvSpPr>
          <p:cNvPr id="1097730" name="Rectangle 2"/>
          <p:cNvSpPr>
            <a:spLocks noGrp="1" noRot="1" noChangeAspect="1" noChangeArrowheads="1" noTextEdit="1"/>
          </p:cNvSpPr>
          <p:nvPr>
            <p:ph type="sldImg"/>
          </p:nvPr>
        </p:nvSpPr>
        <p:spPr>
          <a:xfrm>
            <a:off x="1143000" y="685800"/>
            <a:ext cx="4572000" cy="3429000"/>
          </a:xfrm>
        </p:spPr>
      </p:sp>
      <p:sp>
        <p:nvSpPr>
          <p:cNvPr id="10977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44CBFE-8C30-455C-BD55-3762A25F17F2}" type="slidenum">
              <a:rPr lang="zh-CN" altLang="en-US"/>
              <a:pPr/>
              <a:t>182</a:t>
            </a:fld>
            <a:endParaRPr lang="en-US" altLang="zh-CN"/>
          </a:p>
        </p:txBody>
      </p:sp>
      <p:sp>
        <p:nvSpPr>
          <p:cNvPr id="1099778" name="Rectangle 2"/>
          <p:cNvSpPr>
            <a:spLocks noGrp="1" noRot="1" noChangeAspect="1" noChangeArrowheads="1" noTextEdit="1"/>
          </p:cNvSpPr>
          <p:nvPr>
            <p:ph type="sldImg"/>
          </p:nvPr>
        </p:nvSpPr>
        <p:spPr>
          <a:xfrm>
            <a:off x="1143000" y="685800"/>
            <a:ext cx="4572000" cy="3429000"/>
          </a:xfrm>
        </p:spPr>
      </p:sp>
      <p:sp>
        <p:nvSpPr>
          <p:cNvPr id="1099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03B17D-1BF7-4A37-9A53-E707BA6DFFED}" type="slidenum">
              <a:rPr lang="zh-CN" altLang="en-US"/>
              <a:pPr/>
              <a:t>183</a:t>
            </a:fld>
            <a:endParaRPr lang="en-US" altLang="zh-CN" dirty="0"/>
          </a:p>
        </p:txBody>
      </p:sp>
      <p:sp>
        <p:nvSpPr>
          <p:cNvPr id="1101826" name="Rectangle 2"/>
          <p:cNvSpPr>
            <a:spLocks noGrp="1" noRot="1" noChangeAspect="1" noChangeArrowheads="1" noTextEdit="1"/>
          </p:cNvSpPr>
          <p:nvPr>
            <p:ph type="sldImg"/>
          </p:nvPr>
        </p:nvSpPr>
        <p:spPr>
          <a:xfrm>
            <a:off x="1143000" y="685800"/>
            <a:ext cx="4572000" cy="3429000"/>
          </a:xfrm>
        </p:spPr>
      </p:sp>
      <p:sp>
        <p:nvSpPr>
          <p:cNvPr id="1101827" name="Rectangle 3"/>
          <p:cNvSpPr>
            <a:spLocks noGrp="1" noChangeArrowheads="1"/>
          </p:cNvSpPr>
          <p:nvPr>
            <p:ph type="body" idx="1"/>
          </p:nvPr>
        </p:nvSpPr>
        <p:spPr/>
        <p:txBody>
          <a:bodyPr/>
          <a:lstStyle/>
          <a:p>
            <a:pPr>
              <a:spcBef>
                <a:spcPts val="600"/>
              </a:spcBef>
            </a:pPr>
            <a:r>
              <a:rPr lang="en-US" altLang="zh-CN" dirty="0"/>
              <a:t>    (1) Using one global IP Address</a:t>
            </a:r>
            <a:r>
              <a:rPr lang="en-US" altLang="zh-CN" dirty="0">
                <a:solidFill>
                  <a:schemeClr val="hlink"/>
                </a:solidFill>
              </a:rPr>
              <a:t> </a:t>
            </a:r>
            <a:endParaRPr lang="en-US" altLang="zh-CN" dirty="0"/>
          </a:p>
          <a:p>
            <a:pPr>
              <a:spcBef>
                <a:spcPts val="600"/>
              </a:spcBef>
            </a:pPr>
            <a:r>
              <a:rPr lang="en-US" altLang="zh-CN" dirty="0"/>
              <a:t>    In its simplest form, a translation table has only two columns: the </a:t>
            </a:r>
            <a:r>
              <a:rPr lang="en-US" altLang="zh-CN" dirty="0">
                <a:solidFill>
                  <a:schemeClr val="hlink"/>
                </a:solidFill>
              </a:rPr>
              <a:t>private</a:t>
            </a:r>
            <a:r>
              <a:rPr lang="en-US" altLang="zh-CN" dirty="0"/>
              <a:t> address and the </a:t>
            </a:r>
            <a:r>
              <a:rPr lang="en-US" altLang="zh-CN" dirty="0">
                <a:solidFill>
                  <a:schemeClr val="hlink"/>
                </a:solidFill>
              </a:rPr>
              <a:t>external</a:t>
            </a:r>
            <a:r>
              <a:rPr lang="en-US" altLang="zh-CN" dirty="0"/>
              <a:t> address (</a:t>
            </a:r>
            <a:r>
              <a:rPr lang="en-US" altLang="zh-CN" dirty="0">
                <a:solidFill>
                  <a:schemeClr val="folHlink"/>
                </a:solidFill>
              </a:rPr>
              <a:t>destination address of the packet</a:t>
            </a:r>
            <a:r>
              <a:rPr lang="en-US" altLang="zh-CN" dirty="0"/>
              <a:t>). </a:t>
            </a:r>
          </a:p>
          <a:p>
            <a:pPr>
              <a:spcBef>
                <a:spcPts val="600"/>
              </a:spcBef>
            </a:pPr>
            <a:r>
              <a:rPr lang="en-US" altLang="zh-CN" dirty="0"/>
              <a:t>    When the router translates the source address of the outgoing packet, it also </a:t>
            </a:r>
            <a:r>
              <a:rPr lang="en-US" altLang="zh-CN" dirty="0">
                <a:solidFill>
                  <a:srgbClr val="FF0000"/>
                </a:solidFill>
              </a:rPr>
              <a:t>makes note of </a:t>
            </a:r>
            <a:r>
              <a:rPr lang="en-US" altLang="zh-CN" dirty="0"/>
              <a:t>the destination address — where the packet is going.</a:t>
            </a:r>
          </a:p>
          <a:p>
            <a:pPr>
              <a:spcBef>
                <a:spcPts val="600"/>
              </a:spcBef>
            </a:pPr>
            <a:r>
              <a:rPr lang="en-US" altLang="zh-CN" dirty="0"/>
              <a:t>    When the response comes back from the destination, the router uses the source address of the packet (as the external address) to find the private address of the packet.</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Figure 19.12 shows the idea.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Note that the addresses that are changed (translated) are shown in color.</a:t>
            </a:r>
            <a:endParaRPr lang="en-US" altLang="zh-CN" dirty="0"/>
          </a:p>
          <a:p>
            <a:pPr>
              <a:spcBef>
                <a:spcPts val="600"/>
              </a:spcBef>
            </a:pPr>
            <a:endParaRPr lang="en-US" altLang="zh-CN" dirty="0"/>
          </a:p>
          <a:p>
            <a:pPr marL="0" indent="-381000">
              <a:spcBef>
                <a:spcPts val="600"/>
              </a:spcBef>
            </a:pPr>
            <a:r>
              <a:rPr lang="en-US" altLang="zh-CN" dirty="0"/>
              <a:t>    As we will see, NAT is used mostly by ISPs which assign one single address to a customer. </a:t>
            </a:r>
          </a:p>
          <a:p>
            <a:pPr marL="0" indent="-381000">
              <a:spcBef>
                <a:spcPts val="600"/>
              </a:spcBef>
            </a:pPr>
            <a:r>
              <a:rPr lang="en-US" altLang="zh-CN" dirty="0"/>
              <a:t>    The customer, however, may be a member</a:t>
            </a:r>
            <a:r>
              <a:rPr lang="en-US" altLang="zh-CN" baseline="0" dirty="0"/>
              <a:t> </a:t>
            </a:r>
            <a:r>
              <a:rPr lang="en-US" altLang="zh-CN" dirty="0"/>
              <a:t>of a private network that has may private address. </a:t>
            </a:r>
          </a:p>
          <a:p>
            <a:pPr marL="0" indent="-381000">
              <a:spcBef>
                <a:spcPts val="600"/>
              </a:spcBef>
            </a:pPr>
            <a:r>
              <a:rPr lang="en-US" altLang="zh-CN" sz="1200" kern="1200" dirty="0">
                <a:solidFill>
                  <a:schemeClr val="tx1"/>
                </a:solidFill>
                <a:latin typeface="Arial" panose="020B0604020202020204" pitchFamily="34" charset="0"/>
                <a:ea typeface="宋体" panose="02010600030101010101" pitchFamily="2" charset="-122"/>
                <a:cs typeface="+mn-cs"/>
              </a:rPr>
              <a:t>    In this case, communication with the Internet is always initiated from the customer site, using a client program such as HTTP, TELNET, or FTP to access the corresponding server program. </a:t>
            </a:r>
          </a:p>
          <a:p>
            <a:pPr marL="0" indent="-381000">
              <a:spcBef>
                <a:spcPts val="600"/>
              </a:spcBef>
            </a:pPr>
            <a:r>
              <a:rPr lang="en-US" altLang="zh-CN" sz="1200" kern="1200" dirty="0">
                <a:solidFill>
                  <a:schemeClr val="tx1"/>
                </a:solidFill>
                <a:latin typeface="Arial" panose="020B0604020202020204" pitchFamily="34" charset="0"/>
                <a:ea typeface="宋体" panose="02010600030101010101" pitchFamily="2" charset="-122"/>
                <a:cs typeface="+mn-cs"/>
              </a:rPr>
              <a:t>    For example, when e-mail that originates from a noncustomer site is received by the ISP e-mail server, the e-mail is stored in the mailbox of the customer until retrieved. </a:t>
            </a:r>
          </a:p>
          <a:p>
            <a:pPr marL="0" indent="-381000">
              <a:spcBef>
                <a:spcPts val="600"/>
              </a:spcBef>
            </a:pPr>
            <a:r>
              <a:rPr lang="en-US" altLang="zh-CN" sz="1200" kern="1200" dirty="0">
                <a:solidFill>
                  <a:schemeClr val="tx1"/>
                </a:solidFill>
                <a:latin typeface="Arial" panose="020B0604020202020204" pitchFamily="34" charset="0"/>
                <a:ea typeface="宋体" panose="02010600030101010101" pitchFamily="2" charset="-122"/>
                <a:cs typeface="+mn-cs"/>
              </a:rPr>
              <a:t>    A private network cannot run a server program for clients</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dirty="0">
                <a:solidFill>
                  <a:schemeClr val="tx1"/>
                </a:solidFill>
                <a:latin typeface="Arial" panose="020B0604020202020204" pitchFamily="34" charset="0"/>
                <a:ea typeface="宋体" panose="02010600030101010101" pitchFamily="2" charset="-122"/>
                <a:cs typeface="+mn-cs"/>
              </a:rPr>
              <a:t>outside of </a:t>
            </a:r>
            <a:r>
              <a:rPr lang="en-US" altLang="zh-CN" sz="1200" kern="1200" dirty="0">
                <a:solidFill>
                  <a:schemeClr val="tx1"/>
                </a:solidFill>
                <a:latin typeface="Arial" panose="020B0604020202020204" pitchFamily="34" charset="0"/>
                <a:ea typeface="宋体" panose="02010600030101010101" pitchFamily="2" charset="-122"/>
                <a:cs typeface="+mn-cs"/>
              </a:rPr>
              <a:t>its network if it is using NAT technology.</a:t>
            </a:r>
          </a:p>
          <a:p>
            <a:pPr marL="381000" indent="-381000" algn="l" rtl="0" eaLnBrk="0" fontAlgn="base" hangingPunct="0">
              <a:spcBef>
                <a:spcPts val="600"/>
              </a:spcBef>
              <a:spcAft>
                <a:spcPct val="0"/>
              </a:spcAft>
            </a:pPr>
            <a:endParaRPr lang="en-US" altLang="zh-CN" sz="1200" kern="1200" dirty="0">
              <a:solidFill>
                <a:schemeClr val="tx1"/>
              </a:solidFill>
              <a:latin typeface="Arial" panose="020B0604020202020204" pitchFamily="34" charset="0"/>
              <a:ea typeface="宋体" panose="02010600030101010101" pitchFamily="2" charset="-122"/>
              <a:cs typeface="+mn-cs"/>
            </a:endParaRPr>
          </a:p>
          <a:p>
            <a:pPr marL="381000" indent="-381000" algn="l" rtl="0" eaLnBrk="0" fontAlgn="base" hangingPunct="0">
              <a:spcBef>
                <a:spcPts val="600"/>
              </a:spcBef>
              <a:spcAft>
                <a:spcPct val="0"/>
              </a:spcAft>
            </a:pPr>
            <a:r>
              <a:rPr lang="en-US" altLang="zh-CN" sz="1200" kern="1200" dirty="0">
                <a:solidFill>
                  <a:schemeClr val="tx1"/>
                </a:solidFill>
                <a:latin typeface="Arial" panose="020B0604020202020204" pitchFamily="34" charset="0"/>
                <a:ea typeface="宋体" panose="02010600030101010101" pitchFamily="2" charset="-122"/>
                <a:cs typeface="+mn-cs"/>
              </a:rPr>
              <a:t>    (2) </a:t>
            </a:r>
            <a:r>
              <a:rPr lang="en-US" altLang="zh-CN" dirty="0"/>
              <a:t>Using a Pool of IP Address</a:t>
            </a:r>
            <a:endParaRPr lang="en-US" altLang="zh-CN" sz="1200" kern="120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Since the NAT router has only one global address, only one private network host can access the same external host.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To remove this restriction, the NAT router uses a pool of global addresses.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For example, instead of using only one global address (200.24.5.8), the NAT router can use four addresses (200.24.5.8, 200.24.5.9, 200.24.5.10, and 200.24.5.11). </a:t>
            </a:r>
          </a:p>
          <a:p>
            <a:pPr>
              <a:spcBef>
                <a:spcPts val="600"/>
              </a:spcBef>
            </a:pPr>
            <a:r>
              <a:rPr lang="en-US" altLang="zh-CN" dirty="0"/>
              <a:t>    In this case, four private network hosts can communicate with the same external host at the same time because each pair of addresses defines a connection.</a:t>
            </a:r>
          </a:p>
          <a:p>
            <a:pPr>
              <a:spcBef>
                <a:spcPts val="600"/>
              </a:spcBef>
            </a:pPr>
            <a:r>
              <a:rPr lang="en-US" altLang="zh-CN" dirty="0"/>
              <a:t>    However, there are still some drawbacks.</a:t>
            </a:r>
          </a:p>
          <a:p>
            <a:pPr>
              <a:spcBef>
                <a:spcPts val="600"/>
              </a:spcBef>
            </a:pPr>
            <a:r>
              <a:rPr lang="en-US" altLang="zh-CN" dirty="0"/>
              <a:t>   </a:t>
            </a:r>
            <a:r>
              <a:rPr lang="en-US" altLang="zh-CN" baseline="0" dirty="0"/>
              <a:t> </a:t>
            </a:r>
            <a:r>
              <a:rPr lang="en-US" altLang="zh-CN" dirty="0"/>
              <a:t>In this example, no more than four connections can be made to the same destination.</a:t>
            </a:r>
          </a:p>
          <a:p>
            <a:pPr>
              <a:spcBef>
                <a:spcPts val="600"/>
              </a:spcBef>
            </a:pPr>
            <a:r>
              <a:rPr lang="en-US" altLang="zh-CN" dirty="0"/>
              <a:t>    Also, no private-network host can access two external server program (e.g., HTTP and FTP ) at the same time.</a:t>
            </a:r>
          </a:p>
          <a:p>
            <a:pPr>
              <a:spcBef>
                <a:spcPts val="600"/>
              </a:spcBef>
            </a:pPr>
            <a:endParaRPr lang="en-US" altLang="zh-CN" sz="1400" dirty="0"/>
          </a:p>
          <a:p>
            <a:pPr>
              <a:spcBef>
                <a:spcPts val="600"/>
              </a:spcBef>
            </a:pPr>
            <a:r>
              <a:rPr lang="en-US" altLang="zh-CN" sz="1400" dirty="0"/>
              <a:t>   (3) Using Both IP Address and Port Numbers</a:t>
            </a:r>
          </a:p>
          <a:p>
            <a:pPr marL="0" indent="-381000">
              <a:spcBef>
                <a:spcPts val="600"/>
              </a:spcBef>
            </a:pPr>
            <a:r>
              <a:rPr lang="en-US" altLang="zh-CN" sz="1400" dirty="0"/>
              <a:t>    To allow a many-to-many relationship between </a:t>
            </a:r>
            <a:r>
              <a:rPr lang="en-US" altLang="zh-CN" sz="1400" dirty="0">
                <a:solidFill>
                  <a:schemeClr val="hlink"/>
                </a:solidFill>
              </a:rPr>
              <a:t>private-network hosts</a:t>
            </a:r>
            <a:r>
              <a:rPr lang="en-US" altLang="zh-CN" sz="1400" dirty="0"/>
              <a:t> and </a:t>
            </a:r>
            <a:r>
              <a:rPr lang="en-US" altLang="zh-CN" sz="1400" dirty="0">
                <a:solidFill>
                  <a:schemeClr val="hlink"/>
                </a:solidFill>
              </a:rPr>
              <a:t>external server programs</a:t>
            </a:r>
            <a:r>
              <a:rPr lang="en-US" altLang="zh-CN" sz="1400" dirty="0"/>
              <a:t>, we need more information in the translation table.</a:t>
            </a:r>
          </a:p>
          <a:p>
            <a:pPr marL="0" indent="-381000">
              <a:spcBef>
                <a:spcPts val="600"/>
              </a:spcBef>
            </a:pPr>
            <a:r>
              <a:rPr lang="en-US" altLang="zh-CN" sz="1400" dirty="0"/>
              <a:t>    For example, suppose two hosts with addresses 172.18.3.1 and 172.18.3.2 inside a private network need to access the HTTP server on external host 25.8.3.2. </a:t>
            </a:r>
          </a:p>
          <a:p>
            <a:pPr marL="0" indent="-381000">
              <a:spcBef>
                <a:spcPts val="600"/>
              </a:spcBef>
            </a:pPr>
            <a:r>
              <a:rPr lang="en-US" altLang="zh-CN" sz="1400" dirty="0"/>
              <a:t>    If the translation table has five columns, instead of two, that include the source and destination port numbers of the transportation layer protocol, the ambiguity is eliminated.</a:t>
            </a:r>
          </a:p>
          <a:p>
            <a:pPr marL="0" indent="-381000">
              <a:spcBef>
                <a:spcPts val="600"/>
              </a:spcBef>
            </a:pPr>
            <a:endParaRPr lang="en-US" altLang="zh-CN" sz="1400" dirty="0"/>
          </a:p>
          <a:p>
            <a:pPr>
              <a:spcBef>
                <a:spcPts val="600"/>
              </a:spcBef>
            </a:pPr>
            <a:r>
              <a:rPr lang="en-US" altLang="zh-CN" sz="1400" dirty="0"/>
              <a:t>Note that when the response from HTTP comes back, </a:t>
            </a:r>
            <a:r>
              <a:rPr lang="en-US" altLang="zh-CN" sz="1400" dirty="0">
                <a:solidFill>
                  <a:schemeClr val="hlink"/>
                </a:solidFill>
              </a:rPr>
              <a:t>the combination</a:t>
            </a:r>
            <a:r>
              <a:rPr lang="en-US" altLang="zh-CN" sz="1400" dirty="0"/>
              <a:t> of source address (25.80.3.2) and destination port number (1400) </a:t>
            </a:r>
            <a:r>
              <a:rPr lang="en-US" altLang="zh-CN" sz="1400" dirty="0">
                <a:solidFill>
                  <a:schemeClr val="hlink"/>
                </a:solidFill>
              </a:rPr>
              <a:t>defines</a:t>
            </a:r>
            <a:r>
              <a:rPr lang="en-US" altLang="zh-CN" sz="1400" dirty="0"/>
              <a:t> the private network host </a:t>
            </a:r>
            <a:r>
              <a:rPr lang="en-US" altLang="zh-CN" sz="1400" i="1" dirty="0"/>
              <a:t>to which the response should be directed</a:t>
            </a:r>
            <a:r>
              <a:rPr lang="en-US" altLang="zh-CN" sz="1400" dirty="0"/>
              <a:t>.</a:t>
            </a:r>
          </a:p>
          <a:p>
            <a:pPr>
              <a:spcBef>
                <a:spcPts val="600"/>
              </a:spcBef>
            </a:pPr>
            <a:r>
              <a:rPr lang="en-US" altLang="zh-CN" sz="1400" dirty="0"/>
              <a:t>Note also that for this translation to work, the temporary port numbers (1400 and 1401) must be unique.</a:t>
            </a:r>
            <a:endParaRPr lang="zh-CN" altLang="en-US" sz="1400" dirty="0"/>
          </a:p>
          <a:p>
            <a:pPr marL="0" indent="-381000">
              <a:spcBef>
                <a:spcPts val="600"/>
              </a:spcBef>
            </a:pPr>
            <a:endParaRPr lang="en-US" altLang="zh-CN" sz="1400" dirty="0"/>
          </a:p>
          <a:p>
            <a:pPr>
              <a:spcBef>
                <a:spcPts val="600"/>
              </a:spcBef>
            </a:pPr>
            <a:r>
              <a:rPr lang="en-US" altLang="zh-CN" sz="1400" dirty="0"/>
              <a:t>    </a:t>
            </a:r>
            <a:endParaRPr lang="zh-CN" altLang="en-US" dirty="0"/>
          </a:p>
          <a:p>
            <a:endParaRPr lang="zh-CN" altLang="en-US"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7"/>
          <p:cNvSpPr>
            <a:spLocks noGrp="1" noChangeArrowheads="1"/>
          </p:cNvSpPr>
          <p:nvPr>
            <p:ph type="sldNum" sz="quarter" idx="5"/>
          </p:nvPr>
        </p:nvSpPr>
        <p:spPr>
          <a:noFill/>
        </p:spPr>
        <p:txBody>
          <a:bodyPr/>
          <a:lstStyle/>
          <a:p>
            <a:fld id="{BD508D7E-FF15-47C0-B536-350D1E902FC1}" type="slidenum">
              <a:rPr lang="en-US" altLang="zh-CN">
                <a:latin typeface="Arial" panose="020B0604020202020204" pitchFamily="34" charset="0"/>
              </a:rPr>
              <a:pPr/>
              <a:t>184</a:t>
            </a:fld>
            <a:endParaRPr lang="en-US" altLang="zh-CN">
              <a:latin typeface="Arial" panose="020B0604020202020204" pitchFamily="34" charset="0"/>
            </a:endParaRPr>
          </a:p>
        </p:txBody>
      </p:sp>
      <p:sp>
        <p:nvSpPr>
          <p:cNvPr id="678915" name="Rectangle 2"/>
          <p:cNvSpPr>
            <a:spLocks noGrp="1" noRot="1" noChangeAspect="1" noChangeArrowheads="1" noTextEdit="1"/>
          </p:cNvSpPr>
          <p:nvPr>
            <p:ph type="sldImg"/>
          </p:nvPr>
        </p:nvSpPr>
        <p:spPr>
          <a:xfrm>
            <a:off x="1143000" y="685800"/>
            <a:ext cx="4572000" cy="3429000"/>
          </a:xfrm>
        </p:spPr>
      </p:sp>
      <p:sp>
        <p:nvSpPr>
          <p:cNvPr id="678916" name="Rectangle 3"/>
          <p:cNvSpPr>
            <a:spLocks noGrp="1" noChangeArrowheads="1"/>
          </p:cNvSpPr>
          <p:nvPr>
            <p:ph type="body" idx="1"/>
          </p:nvPr>
        </p:nvSpPr>
        <p:spPr>
          <a:xfrm>
            <a:off x="914400" y="4343400"/>
            <a:ext cx="5029200" cy="4114800"/>
          </a:xfrm>
          <a:noFill/>
        </p:spPr>
        <p:txBody>
          <a:bodyPr/>
          <a:lstStyle/>
          <a:p>
            <a:pPr eaLnBrk="1" hangingPunct="1">
              <a:lnSpc>
                <a:spcPct val="90000"/>
              </a:lnSpc>
            </a:pPr>
            <a:r>
              <a:rPr lang="en-US" altLang="zh-CN" dirty="0">
                <a:latin typeface="Arial" panose="020B0604020202020204" pitchFamily="34" charset="0"/>
              </a:rPr>
              <a:t>    </a:t>
            </a:r>
            <a:r>
              <a:rPr lang="zh-CN" altLang="en-US" dirty="0">
                <a:latin typeface="Arial" panose="020B0604020202020204" pitchFamily="34" charset="0"/>
              </a:rPr>
              <a:t>接入</a:t>
            </a:r>
            <a:r>
              <a:rPr lang="en-US" altLang="zh-CN" dirty="0">
                <a:latin typeface="Arial" panose="020B0604020202020204" pitchFamily="34" charset="0"/>
              </a:rPr>
              <a:t>Internet</a:t>
            </a:r>
            <a:r>
              <a:rPr lang="zh-CN" altLang="en-US" dirty="0">
                <a:latin typeface="Arial" panose="020B0604020202020204" pitchFamily="34" charset="0"/>
              </a:rPr>
              <a:t>中的每个</a:t>
            </a:r>
            <a:r>
              <a:rPr lang="en-US" altLang="zh-CN" dirty="0">
                <a:latin typeface="Arial" panose="020B0604020202020204" pitchFamily="34" charset="0"/>
              </a:rPr>
              <a:t>Interface</a:t>
            </a:r>
            <a:r>
              <a:rPr lang="zh-CN" altLang="en-US" dirty="0">
                <a:latin typeface="Arial" panose="020B0604020202020204" pitchFamily="34" charset="0"/>
              </a:rPr>
              <a:t>均需要具有</a:t>
            </a:r>
            <a:r>
              <a:rPr lang="en-US" altLang="zh-CN" dirty="0">
                <a:latin typeface="Arial" panose="020B0604020202020204" pitchFamily="34" charset="0"/>
              </a:rPr>
              <a:t>IP</a:t>
            </a:r>
            <a:r>
              <a:rPr lang="zh-CN" altLang="en-US" dirty="0">
                <a:latin typeface="Arial" panose="020B0604020202020204" pitchFamily="34" charset="0"/>
              </a:rPr>
              <a:t>地址。</a:t>
            </a:r>
            <a:endParaRPr lang="en-US" altLang="zh-CN" dirty="0">
              <a:latin typeface="Arial" panose="020B0604020202020204" pitchFamily="34" charset="0"/>
            </a:endParaRPr>
          </a:p>
          <a:p>
            <a:pPr eaLnBrk="1" hangingPunct="1">
              <a:lnSpc>
                <a:spcPct val="90000"/>
              </a:lnSpc>
            </a:pPr>
            <a:r>
              <a:rPr lang="en-US" altLang="zh-CN" dirty="0">
                <a:latin typeface="Arial" panose="020B0604020202020204" pitchFamily="34" charset="0"/>
              </a:rPr>
              <a:t>    </a:t>
            </a:r>
            <a:r>
              <a:rPr lang="zh-CN" altLang="en-US" dirty="0">
                <a:latin typeface="Arial" panose="020B0604020202020204" pitchFamily="34" charset="0"/>
              </a:rPr>
              <a:t>随着网络规模的扩展以及</a:t>
            </a:r>
            <a:r>
              <a:rPr lang="en-US" altLang="zh-CN" dirty="0">
                <a:latin typeface="Arial" panose="020B0604020202020204" pitchFamily="34" charset="0"/>
              </a:rPr>
              <a:t>IP</a:t>
            </a:r>
            <a:r>
              <a:rPr lang="zh-CN" altLang="en-US" dirty="0">
                <a:latin typeface="Arial" panose="020B0604020202020204" pitchFamily="34" charset="0"/>
              </a:rPr>
              <a:t>地址使用效率的低下，</a:t>
            </a:r>
            <a:r>
              <a:rPr lang="en-US" altLang="zh-CN" dirty="0">
                <a:latin typeface="Arial" panose="020B0604020202020204" pitchFamily="34" charset="0"/>
              </a:rPr>
              <a:t>IPv4</a:t>
            </a:r>
            <a:r>
              <a:rPr lang="zh-CN" altLang="en-US" dirty="0">
                <a:latin typeface="Arial" panose="020B0604020202020204" pitchFamily="34" charset="0"/>
              </a:rPr>
              <a:t>地址越来越宝贵，目前面临没有地址可供分配的窘境。</a:t>
            </a:r>
            <a:endParaRPr lang="en-US" altLang="zh-CN" dirty="0">
              <a:latin typeface="Arial" panose="020B0604020202020204" pitchFamily="34" charset="0"/>
            </a:endParaRPr>
          </a:p>
          <a:p>
            <a:pPr eaLnBrk="1" hangingPunct="1">
              <a:lnSpc>
                <a:spcPct val="90000"/>
              </a:lnSpc>
            </a:pPr>
            <a:r>
              <a:rPr lang="en-US" altLang="zh-CN" dirty="0">
                <a:latin typeface="Arial" panose="020B0604020202020204" pitchFamily="34" charset="0"/>
              </a:rPr>
              <a:t>    </a:t>
            </a:r>
            <a:r>
              <a:rPr lang="zh-CN" altLang="en-US" dirty="0">
                <a:latin typeface="Arial" panose="020B0604020202020204" pitchFamily="34" charset="0"/>
              </a:rPr>
              <a:t>解决</a:t>
            </a:r>
            <a:r>
              <a:rPr lang="zh-CN" altLang="en-US" b="1" dirty="0">
                <a:latin typeface="Arial" panose="020B0604020202020204" pitchFamily="34" charset="0"/>
              </a:rPr>
              <a:t>地址短缺</a:t>
            </a:r>
            <a:r>
              <a:rPr lang="zh-CN" altLang="en-US" dirty="0">
                <a:latin typeface="Arial" panose="020B0604020202020204" pitchFamily="34" charset="0"/>
              </a:rPr>
              <a:t>的主要方法就是</a:t>
            </a:r>
            <a:r>
              <a:rPr lang="zh-CN" altLang="en-US" b="1" dirty="0">
                <a:latin typeface="Arial" panose="020B0604020202020204" pitchFamily="34" charset="0"/>
              </a:rPr>
              <a:t>开源节流。</a:t>
            </a:r>
          </a:p>
          <a:p>
            <a:pPr eaLnBrk="1" hangingPunct="1">
              <a:lnSpc>
                <a:spcPct val="90000"/>
              </a:lnSpc>
            </a:pPr>
            <a:r>
              <a:rPr lang="zh-CN" altLang="en-US" dirty="0">
                <a:latin typeface="Arial" panose="020B0604020202020204" pitchFamily="34" charset="0"/>
              </a:rPr>
              <a:t>    </a:t>
            </a:r>
            <a:r>
              <a:rPr lang="en-US" altLang="zh-CN" b="1" dirty="0">
                <a:latin typeface="Arial" panose="020B0604020202020204" pitchFamily="34" charset="0"/>
              </a:rPr>
              <a:t>1</a:t>
            </a:r>
            <a:r>
              <a:rPr lang="zh-CN" altLang="en-US" b="1" dirty="0">
                <a:latin typeface="Arial" panose="020B0604020202020204" pitchFamily="34" charset="0"/>
              </a:rPr>
              <a:t>、</a:t>
            </a:r>
            <a:r>
              <a:rPr lang="en-US" altLang="zh-CN" b="1" dirty="0">
                <a:latin typeface="Arial" panose="020B0604020202020204" pitchFamily="34" charset="0"/>
              </a:rPr>
              <a:t>IPv6</a:t>
            </a:r>
            <a:r>
              <a:rPr lang="zh-CN" altLang="en-US" b="1" dirty="0">
                <a:latin typeface="Arial" panose="020B0604020202020204" pitchFamily="34" charset="0"/>
              </a:rPr>
              <a:t>：</a:t>
            </a:r>
            <a:r>
              <a:rPr lang="en-US" altLang="zh-CN" b="1" dirty="0">
                <a:latin typeface="Arial" panose="020B0604020202020204" pitchFamily="34" charset="0"/>
              </a:rPr>
              <a:t>IPv6</a:t>
            </a:r>
            <a:r>
              <a:rPr lang="zh-CN" altLang="en-US" b="1" dirty="0">
                <a:latin typeface="Arial" panose="020B0604020202020204" pitchFamily="34" charset="0"/>
              </a:rPr>
              <a:t>的地址空间有</a:t>
            </a:r>
            <a:r>
              <a:rPr lang="en-US" altLang="zh-CN" b="1" dirty="0">
                <a:latin typeface="Arial" panose="020B0604020202020204" pitchFamily="34" charset="0"/>
              </a:rPr>
              <a:t>128</a:t>
            </a:r>
            <a:r>
              <a:rPr lang="zh-CN" altLang="en-US" b="1" dirty="0">
                <a:latin typeface="Arial" panose="020B0604020202020204" pitchFamily="34" charset="0"/>
              </a:rPr>
              <a:t>位，地址多的甚至可为地球上的每粒沙子分配一个</a:t>
            </a:r>
            <a:r>
              <a:rPr lang="en-US" altLang="zh-CN" b="1" dirty="0">
                <a:latin typeface="Arial" panose="020B0604020202020204" pitchFamily="34" charset="0"/>
              </a:rPr>
              <a:t>IP</a:t>
            </a:r>
            <a:r>
              <a:rPr lang="zh-CN" altLang="en-US" b="1" dirty="0">
                <a:latin typeface="Arial" panose="020B0604020202020204" pitchFamily="34" charset="0"/>
              </a:rPr>
              <a:t>地址</a:t>
            </a:r>
          </a:p>
          <a:p>
            <a:pPr eaLnBrk="1" hangingPunct="1">
              <a:lnSpc>
                <a:spcPct val="90000"/>
              </a:lnSpc>
            </a:pPr>
            <a:r>
              <a:rPr lang="zh-CN" altLang="en-US" dirty="0">
                <a:latin typeface="Arial" panose="020B0604020202020204" pitchFamily="34" charset="0"/>
              </a:rPr>
              <a:t>    </a:t>
            </a:r>
            <a:r>
              <a:rPr lang="en-US" altLang="zh-CN" b="1" dirty="0">
                <a:latin typeface="Arial" panose="020B0604020202020204" pitchFamily="34" charset="0"/>
              </a:rPr>
              <a:t>2</a:t>
            </a:r>
            <a:r>
              <a:rPr lang="zh-CN" altLang="en-US" b="1" dirty="0">
                <a:latin typeface="Arial" panose="020B0604020202020204" pitchFamily="34" charset="0"/>
              </a:rPr>
              <a:t>、有效利用</a:t>
            </a:r>
            <a:r>
              <a:rPr lang="en-US" altLang="zh-CN" b="1" dirty="0">
                <a:latin typeface="Arial" panose="020B0604020202020204" pitchFamily="34" charset="0"/>
              </a:rPr>
              <a:t>IPv4</a:t>
            </a:r>
            <a:r>
              <a:rPr lang="zh-CN" altLang="en-US" b="1" dirty="0">
                <a:latin typeface="Arial" panose="020B0604020202020204" pitchFamily="34" charset="0"/>
              </a:rPr>
              <a:t>地址：</a:t>
            </a:r>
            <a:r>
              <a:rPr lang="en-US" altLang="zh-CN" b="1" dirty="0">
                <a:latin typeface="Arial" panose="020B0604020202020204" pitchFamily="34" charset="0"/>
              </a:rPr>
              <a:t>1) CIDR    2) NAT   3) DHCP</a:t>
            </a:r>
          </a:p>
          <a:p>
            <a:pPr eaLnBrk="1" hangingPunct="1">
              <a:lnSpc>
                <a:spcPct val="90000"/>
              </a:lnSpc>
            </a:pPr>
            <a:r>
              <a:rPr lang="en-US" altLang="zh-CN" dirty="0">
                <a:latin typeface="Arial" panose="020B0604020202020204" pitchFamily="34" charset="0"/>
              </a:rPr>
              <a:t>    </a:t>
            </a:r>
          </a:p>
          <a:p>
            <a:pPr eaLnBrk="1" hangingPunct="1">
              <a:lnSpc>
                <a:spcPct val="90000"/>
              </a:lnSpc>
            </a:pPr>
            <a:r>
              <a:rPr lang="en-US" altLang="zh-CN" dirty="0">
                <a:latin typeface="Arial" panose="020B0604020202020204" pitchFamily="34" charset="0"/>
              </a:rPr>
              <a:t>    IP</a:t>
            </a:r>
            <a:r>
              <a:rPr lang="zh-CN" altLang="en-US" dirty="0">
                <a:latin typeface="Arial" panose="020B0604020202020204" pitchFamily="34" charset="0"/>
              </a:rPr>
              <a:t>地址中一部分被保留下来用于特殊用途，分别为：</a:t>
            </a:r>
          </a:p>
          <a:p>
            <a:pPr eaLnBrk="1" hangingPunct="1">
              <a:lnSpc>
                <a:spcPct val="90000"/>
              </a:lnSpc>
            </a:pPr>
            <a:r>
              <a:rPr lang="zh-CN" altLang="en-US" dirty="0">
                <a:latin typeface="Arial" panose="020B0604020202020204" pitchFamily="34" charset="0"/>
              </a:rPr>
              <a:t>    </a:t>
            </a:r>
            <a:r>
              <a:rPr lang="en-US" altLang="zh-CN" dirty="0">
                <a:latin typeface="Arial" panose="020B0604020202020204" pitchFamily="34" charset="0"/>
              </a:rPr>
              <a:t>10.0.0.~10.255.255.255</a:t>
            </a:r>
            <a:r>
              <a:rPr lang="zh-CN" altLang="en-US" dirty="0">
                <a:latin typeface="Arial" panose="020B0604020202020204" pitchFamily="34" charset="0"/>
              </a:rPr>
              <a:t>；</a:t>
            </a:r>
          </a:p>
          <a:p>
            <a:pPr eaLnBrk="1" hangingPunct="1">
              <a:lnSpc>
                <a:spcPct val="90000"/>
              </a:lnSpc>
            </a:pPr>
            <a:r>
              <a:rPr lang="zh-CN" altLang="en-US" dirty="0">
                <a:latin typeface="Arial" panose="020B0604020202020204" pitchFamily="34" charset="0"/>
              </a:rPr>
              <a:t>    </a:t>
            </a:r>
            <a:r>
              <a:rPr lang="en-US" altLang="zh-CN" dirty="0">
                <a:latin typeface="Arial" panose="020B0604020202020204" pitchFamily="34" charset="0"/>
              </a:rPr>
              <a:t>172.16.0.0~172.31.255.255</a:t>
            </a:r>
            <a:r>
              <a:rPr lang="zh-CN" altLang="en-US" dirty="0">
                <a:latin typeface="Arial" panose="020B0604020202020204" pitchFamily="34" charset="0"/>
              </a:rPr>
              <a:t>；</a:t>
            </a:r>
          </a:p>
          <a:p>
            <a:pPr eaLnBrk="1" hangingPunct="1">
              <a:lnSpc>
                <a:spcPct val="90000"/>
              </a:lnSpc>
            </a:pPr>
            <a:r>
              <a:rPr lang="zh-CN" altLang="en-US" dirty="0">
                <a:latin typeface="Arial" panose="020B0604020202020204" pitchFamily="34" charset="0"/>
              </a:rPr>
              <a:t>    </a:t>
            </a:r>
            <a:r>
              <a:rPr lang="en-US" altLang="zh-CN" dirty="0">
                <a:latin typeface="Arial" panose="020B0604020202020204" pitchFamily="34" charset="0"/>
              </a:rPr>
              <a:t>192.168.0.0~192.168.255.255</a:t>
            </a:r>
            <a:r>
              <a:rPr lang="zh-CN" altLang="en-US" dirty="0">
                <a:latin typeface="Arial" panose="020B0604020202020204" pitchFamily="34" charset="0"/>
              </a:rPr>
              <a:t>。              </a:t>
            </a:r>
          </a:p>
          <a:p>
            <a:pPr eaLnBrk="1" hangingPunct="1">
              <a:lnSpc>
                <a:spcPct val="90000"/>
              </a:lnSpc>
            </a:pPr>
            <a:r>
              <a:rPr lang="zh-CN" altLang="en-US" dirty="0">
                <a:latin typeface="Arial" panose="020B0604020202020204" pitchFamily="34" charset="0"/>
              </a:rPr>
              <a:t>    这些地址只有在本子网内才有意义，在</a:t>
            </a:r>
            <a:r>
              <a:rPr lang="en-US" altLang="zh-CN" dirty="0">
                <a:latin typeface="Arial" panose="020B0604020202020204" pitchFamily="34" charset="0"/>
              </a:rPr>
              <a:t>Internet</a:t>
            </a:r>
            <a:r>
              <a:rPr lang="zh-CN" altLang="en-US" dirty="0">
                <a:latin typeface="Arial" panose="020B0604020202020204" pitchFamily="34" charset="0"/>
              </a:rPr>
              <a:t>没有唯一性，因此被叫做</a:t>
            </a:r>
            <a:r>
              <a:rPr lang="en-US" altLang="zh-CN" b="1" dirty="0">
                <a:latin typeface="Arial" panose="020B0604020202020204" pitchFamily="34" charset="0"/>
              </a:rPr>
              <a:t>Private Address (</a:t>
            </a:r>
            <a:r>
              <a:rPr lang="zh-CN" altLang="en-US" dirty="0">
                <a:latin typeface="Arial" panose="020B0604020202020204" pitchFamily="34" charset="0"/>
              </a:rPr>
              <a:t>私有地址</a:t>
            </a:r>
            <a:r>
              <a:rPr lang="en-US" altLang="zh-CN" b="1" dirty="0">
                <a:latin typeface="Arial" panose="020B0604020202020204" pitchFamily="34" charset="0"/>
              </a:rPr>
              <a:t>)</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lnSpc>
                <a:spcPct val="90000"/>
              </a:lnSpc>
            </a:pPr>
            <a:r>
              <a:rPr lang="en-US" altLang="zh-CN" dirty="0">
                <a:latin typeface="Arial" panose="020B0604020202020204" pitchFamily="34" charset="0"/>
              </a:rPr>
              <a:t>   </a:t>
            </a:r>
            <a:r>
              <a:rPr lang="en-US" altLang="zh-CN" baseline="0" dirty="0">
                <a:latin typeface="Arial" panose="020B0604020202020204" pitchFamily="34" charset="0"/>
              </a:rPr>
              <a:t> </a:t>
            </a:r>
            <a:r>
              <a:rPr lang="zh-CN" altLang="en-US" dirty="0">
                <a:latin typeface="Arial" panose="020B0604020202020204" pitchFamily="34" charset="0"/>
              </a:rPr>
              <a:t>公共</a:t>
            </a:r>
            <a:r>
              <a:rPr lang="en-US" altLang="zh-CN" dirty="0">
                <a:latin typeface="Arial" panose="020B0604020202020204" pitchFamily="34" charset="0"/>
              </a:rPr>
              <a:t>Internet</a:t>
            </a:r>
            <a:r>
              <a:rPr lang="zh-CN" altLang="en-US" dirty="0">
                <a:latin typeface="Arial" panose="020B0604020202020204" pitchFamily="34" charset="0"/>
              </a:rPr>
              <a:t>中的路由器当收到目的地址为私有地址的分组时直接扔掉，因此，</a:t>
            </a:r>
            <a:r>
              <a:rPr lang="zh-CN" altLang="en-US" b="1" dirty="0">
                <a:latin typeface="Arial" panose="020B0604020202020204" pitchFamily="34" charset="0"/>
              </a:rPr>
              <a:t>具有私有地址的</a:t>
            </a:r>
            <a:r>
              <a:rPr lang="en-US" altLang="zh-CN" b="1" dirty="0">
                <a:latin typeface="Arial" panose="020B0604020202020204" pitchFamily="34" charset="0"/>
              </a:rPr>
              <a:t>Host </a:t>
            </a:r>
            <a:r>
              <a:rPr lang="zh-CN" altLang="en-US" b="1" dirty="0">
                <a:latin typeface="Arial" panose="020B0604020202020204" pitchFamily="34" charset="0"/>
              </a:rPr>
              <a:t>无法访问外部公共</a:t>
            </a:r>
            <a:r>
              <a:rPr lang="en-US" altLang="zh-CN" b="1" dirty="0">
                <a:latin typeface="Arial" panose="020B0604020202020204" pitchFamily="34" charset="0"/>
              </a:rPr>
              <a:t>Internet</a:t>
            </a:r>
            <a:r>
              <a:rPr lang="zh-CN" altLang="en-US" dirty="0">
                <a:latin typeface="Arial" panose="020B0604020202020204" pitchFamily="34" charset="0"/>
              </a:rPr>
              <a:t>。</a:t>
            </a:r>
          </a:p>
          <a:p>
            <a:pPr eaLnBrk="1" hangingPunct="1">
              <a:lnSpc>
                <a:spcPct val="90000"/>
              </a:lnSpc>
            </a:pPr>
            <a:r>
              <a:rPr lang="zh-CN" altLang="en-US" dirty="0">
                <a:latin typeface="Arial" panose="020B0604020202020204" pitchFamily="34" charset="0"/>
              </a:rPr>
              <a:t>    </a:t>
            </a:r>
            <a:endParaRPr lang="en-US" altLang="zh-CN" dirty="0">
              <a:latin typeface="Arial" panose="020B0604020202020204" pitchFamily="34" charset="0"/>
            </a:endParaRPr>
          </a:p>
          <a:p>
            <a:pPr eaLnBrk="1" hangingPunct="1">
              <a:lnSpc>
                <a:spcPct val="90000"/>
              </a:lnSpc>
            </a:pPr>
            <a:r>
              <a:rPr lang="en-US" altLang="zh-CN" baseline="0" dirty="0">
                <a:latin typeface="Arial" panose="020B0604020202020204" pitchFamily="34" charset="0"/>
              </a:rPr>
              <a:t>    </a:t>
            </a:r>
            <a:r>
              <a:rPr lang="zh-CN" altLang="en-US" dirty="0">
                <a:latin typeface="Arial" panose="020B0604020202020204" pitchFamily="34" charset="0"/>
              </a:rPr>
              <a:t> 借助</a:t>
            </a:r>
            <a:r>
              <a:rPr lang="en-US" altLang="zh-CN" dirty="0">
                <a:latin typeface="Arial" panose="020B0604020202020204" pitchFamily="34" charset="0"/>
              </a:rPr>
              <a:t>NAT</a:t>
            </a:r>
            <a:r>
              <a:rPr lang="zh-CN" altLang="en-US" dirty="0">
                <a:latin typeface="Arial" panose="020B0604020202020204" pitchFamily="34" charset="0"/>
              </a:rPr>
              <a:t>可以实现内网</a:t>
            </a:r>
            <a:r>
              <a:rPr lang="en-US" altLang="zh-CN" dirty="0">
                <a:latin typeface="Arial" panose="020B0604020202020204" pitchFamily="34" charset="0"/>
              </a:rPr>
              <a:t>Host </a:t>
            </a:r>
            <a:r>
              <a:rPr lang="zh-CN" altLang="en-US" dirty="0">
                <a:latin typeface="Arial" panose="020B0604020202020204" pitchFamily="34" charset="0"/>
              </a:rPr>
              <a:t>与外网</a:t>
            </a:r>
            <a:r>
              <a:rPr lang="en-US" altLang="zh-CN" dirty="0">
                <a:latin typeface="Arial" panose="020B0604020202020204" pitchFamily="34" charset="0"/>
              </a:rPr>
              <a:t>Host </a:t>
            </a:r>
            <a:r>
              <a:rPr lang="zh-CN" altLang="en-US" dirty="0">
                <a:latin typeface="Arial" panose="020B0604020202020204" pitchFamily="34" charset="0"/>
              </a:rPr>
              <a:t>之间的相互通信。</a:t>
            </a:r>
            <a:endParaRPr lang="en-US" altLang="zh-CN" dirty="0">
              <a:latin typeface="Arial" panose="020B0604020202020204" pitchFamily="34" charset="0"/>
            </a:endParaRPr>
          </a:p>
          <a:p>
            <a:pPr eaLnBrk="1" hangingPunct="1">
              <a:lnSpc>
                <a:spcPct val="90000"/>
              </a:lnSpc>
            </a:pPr>
            <a:r>
              <a:rPr lang="en-US" altLang="zh-CN" dirty="0">
                <a:latin typeface="Arial" panose="020B0604020202020204" pitchFamily="34" charset="0"/>
              </a:rPr>
              <a:t>     </a:t>
            </a:r>
            <a:r>
              <a:rPr lang="zh-CN" altLang="en-US" dirty="0">
                <a:latin typeface="Arial" panose="020B0604020202020204" pitchFamily="34" charset="0"/>
              </a:rPr>
              <a:t>具有</a:t>
            </a:r>
            <a:r>
              <a:rPr lang="en-US" altLang="zh-CN" dirty="0">
                <a:latin typeface="Arial" panose="020B0604020202020204" pitchFamily="34" charset="0"/>
              </a:rPr>
              <a:t>NAT</a:t>
            </a:r>
            <a:r>
              <a:rPr lang="zh-CN" altLang="en-US" dirty="0">
                <a:latin typeface="Arial" panose="020B0604020202020204" pitchFamily="34" charset="0"/>
              </a:rPr>
              <a:t>功能的路由器对外就像具有一个</a:t>
            </a:r>
            <a:r>
              <a:rPr lang="en-US" altLang="zh-CN" dirty="0">
                <a:latin typeface="Arial" panose="020B0604020202020204" pitchFamily="34" charset="0"/>
              </a:rPr>
              <a:t>IP</a:t>
            </a:r>
            <a:r>
              <a:rPr lang="zh-CN" altLang="en-US" dirty="0">
                <a:latin typeface="Arial" panose="020B0604020202020204" pitchFamily="34" charset="0"/>
              </a:rPr>
              <a:t>地址的</a:t>
            </a:r>
            <a:r>
              <a:rPr lang="en-US" altLang="zh-CN" dirty="0">
                <a:latin typeface="Arial" panose="020B0604020202020204" pitchFamily="34" charset="0"/>
              </a:rPr>
              <a:t>Host </a:t>
            </a:r>
            <a:r>
              <a:rPr lang="zh-CN" altLang="en-US" dirty="0">
                <a:latin typeface="Arial" panose="020B0604020202020204" pitchFamily="34" charset="0"/>
              </a:rPr>
              <a:t>一样，负责对进入</a:t>
            </a:r>
            <a:r>
              <a:rPr lang="en-US" altLang="zh-CN" dirty="0">
                <a:latin typeface="Arial" panose="020B0604020202020204" pitchFamily="34" charset="0"/>
              </a:rPr>
              <a:t>/</a:t>
            </a:r>
            <a:r>
              <a:rPr lang="zh-CN" altLang="en-US" dirty="0">
                <a:latin typeface="Arial" panose="020B0604020202020204" pitchFamily="34" charset="0"/>
              </a:rPr>
              <a:t>离开的分多播地址进行转换。</a:t>
            </a:r>
            <a:endParaRPr lang="en-US" altLang="zh-CN" dirty="0">
              <a:latin typeface="Arial" panose="020B0604020202020204" pitchFamily="34" charset="0"/>
            </a:endParaRPr>
          </a:p>
          <a:p>
            <a:pPr eaLnBrk="1" hangingPunct="1">
              <a:lnSpc>
                <a:spcPct val="90000"/>
              </a:lnSpc>
            </a:pPr>
            <a:r>
              <a:rPr lang="en-US" altLang="zh-CN" dirty="0">
                <a:latin typeface="Arial" panose="020B0604020202020204" pitchFamily="34" charset="0"/>
              </a:rPr>
              <a:t>     </a:t>
            </a:r>
            <a:r>
              <a:rPr lang="zh-CN" altLang="en-US" dirty="0">
                <a:latin typeface="Arial" panose="020B0604020202020204" pitchFamily="34" charset="0"/>
              </a:rPr>
              <a:t>如本页图所示。</a:t>
            </a:r>
          </a:p>
          <a:p>
            <a:pPr eaLnBrk="1" hangingPunct="1">
              <a:lnSpc>
                <a:spcPct val="90000"/>
              </a:lnSpc>
            </a:pPr>
            <a:endParaRPr lang="zh-CN" altLang="en-US" dirty="0">
              <a:latin typeface="Arial" panose="020B0604020202020204" pitchFamily="34" charset="0"/>
            </a:endParaRPr>
          </a:p>
          <a:p>
            <a:pPr eaLnBrk="1" hangingPunct="1">
              <a:lnSpc>
                <a:spcPct val="90000"/>
              </a:lnSpc>
            </a:pPr>
            <a:r>
              <a:rPr lang="zh-CN" altLang="en-US" dirty="0">
                <a:latin typeface="Arial" panose="020B0604020202020204" pitchFamily="34" charset="0"/>
              </a:rPr>
              <a:t> </a:t>
            </a:r>
          </a:p>
          <a:p>
            <a:pPr eaLnBrk="1" hangingPunct="1">
              <a:lnSpc>
                <a:spcPct val="90000"/>
              </a:lnSpc>
            </a:pPr>
            <a:r>
              <a:rPr lang="zh-CN" altLang="en-US" dirty="0">
                <a:latin typeface="Arial" panose="020B0604020202020204" pitchFamily="34"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205C8E-E234-4E6E-9587-FCE08C4D426E}" type="slidenum">
              <a:rPr lang="en-US" altLang="zh-CN"/>
              <a:pPr/>
              <a:t>25</a:t>
            </a:fld>
            <a:endParaRPr lang="en-US" altLang="zh-CN"/>
          </a:p>
        </p:txBody>
      </p:sp>
      <p:sp>
        <p:nvSpPr>
          <p:cNvPr id="905218" name="Rectangle 2"/>
          <p:cNvSpPr>
            <a:spLocks noGrp="1" noRot="1" noChangeAspect="1" noChangeArrowheads="1" noTextEdit="1"/>
          </p:cNvSpPr>
          <p:nvPr>
            <p:ph type="sldImg"/>
          </p:nvPr>
        </p:nvSpPr>
        <p:spPr>
          <a:xfrm>
            <a:off x="1143000" y="685800"/>
            <a:ext cx="4572000" cy="3429000"/>
          </a:xfrm>
        </p:spPr>
      </p:sp>
      <p:sp>
        <p:nvSpPr>
          <p:cNvPr id="905219" name="Rectangle 3"/>
          <p:cNvSpPr>
            <a:spLocks noGrp="1" noChangeArrowheads="1"/>
          </p:cNvSpPr>
          <p:nvPr>
            <p:ph type="body" idx="1"/>
          </p:nvPr>
        </p:nvSpPr>
        <p:spPr/>
        <p:txBody>
          <a:bodyPr/>
          <a:lstStyle/>
          <a:p>
            <a:r>
              <a:rPr lang="en-US" altLang="zh-CN" sz="1200" b="1" i="0" kern="1200" baseline="0" dirty="0">
                <a:solidFill>
                  <a:schemeClr val="tx1"/>
                </a:solidFill>
                <a:latin typeface="Arial" panose="020B0604020202020204" pitchFamily="34" charset="0"/>
                <a:ea typeface="宋体" panose="02010600030101010101" pitchFamily="2" charset="-122"/>
                <a:cs typeface="+mn-cs"/>
              </a:rPr>
              <a:t>Hop-by-Hop Option</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a:t>
            </a:r>
            <a:r>
              <a:rPr lang="en-US" altLang="zh-CN" sz="1200" b="1" kern="1200" baseline="0" dirty="0">
                <a:solidFill>
                  <a:schemeClr val="tx1"/>
                </a:solidFill>
                <a:latin typeface="Arial" panose="020B0604020202020204" pitchFamily="34" charset="0"/>
                <a:ea typeface="宋体" panose="02010600030101010101" pitchFamily="2" charset="-122"/>
                <a:cs typeface="+mn-cs"/>
              </a:rPr>
              <a:t>hop-by-hop option is used when the source needs to pass information to all routers </a:t>
            </a:r>
            <a:r>
              <a:rPr lang="en-US" altLang="zh-CN" sz="1200" kern="1200" baseline="0" dirty="0">
                <a:solidFill>
                  <a:schemeClr val="tx1"/>
                </a:solidFill>
                <a:latin typeface="Arial" panose="020B0604020202020204" pitchFamily="34" charset="0"/>
                <a:ea typeface="宋体" panose="02010600030101010101" pitchFamily="2" charset="-122"/>
                <a:cs typeface="+mn-cs"/>
              </a:rPr>
              <a:t>visited by the datagram.</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For example, perhaps routers must be informed about certain management, debugging, or control functions.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Or, if the length of the datagram is more than the usual 65,535 bytes, routers must have this information.</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Figure 27.5 shows the format of the hop-by-hop option header.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first field defines the next header in the chain of headers.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header length defines the number of bytes in the header (including the next header field). </a:t>
            </a:r>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[header length</a:t>
            </a:r>
            <a:r>
              <a:rPr lang="zh-CN" altLang="en-US" sz="1200" kern="1200" baseline="0" dirty="0" smtClean="0">
                <a:solidFill>
                  <a:schemeClr val="tx1"/>
                </a:solidFill>
                <a:latin typeface="Arial" panose="020B0604020202020204" pitchFamily="34" charset="0"/>
                <a:ea typeface="宋体" panose="02010600030101010101" pitchFamily="2" charset="-122"/>
                <a:cs typeface="+mn-cs"/>
              </a:rPr>
              <a:t>是指</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“Next header”</a:t>
            </a:r>
            <a:r>
              <a:rPr lang="zh-CN" altLang="en-US" sz="1200" kern="1200" baseline="0" dirty="0" smtClean="0">
                <a:solidFill>
                  <a:schemeClr val="tx1"/>
                </a:solidFill>
                <a:latin typeface="Arial" panose="020B0604020202020204" pitchFamily="34" charset="0"/>
                <a:ea typeface="宋体" panose="02010600030101010101" pitchFamily="2" charset="-122"/>
                <a:cs typeface="+mn-cs"/>
              </a:rPr>
              <a:t>和</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“Header length”</a:t>
            </a:r>
            <a:r>
              <a:rPr lang="zh-CN" altLang="en-US" sz="1200" kern="1200" baseline="0" dirty="0" smtClean="0">
                <a:solidFill>
                  <a:schemeClr val="tx1"/>
                </a:solidFill>
                <a:latin typeface="Arial" panose="020B0604020202020204" pitchFamily="34" charset="0"/>
                <a:ea typeface="宋体" panose="02010600030101010101" pitchFamily="2" charset="-122"/>
                <a:cs typeface="+mn-cs"/>
              </a:rPr>
              <a:t>以及</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“options”</a:t>
            </a:r>
            <a:r>
              <a:rPr lang="zh-CN" altLang="en-US" sz="1200" kern="1200" baseline="0" dirty="0" smtClean="0">
                <a:solidFill>
                  <a:schemeClr val="tx1"/>
                </a:solidFill>
                <a:latin typeface="Arial" panose="020B0604020202020204" pitchFamily="34" charset="0"/>
                <a:ea typeface="宋体" panose="02010600030101010101" pitchFamily="2" charset="-122"/>
                <a:cs typeface="+mn-cs"/>
              </a:rPr>
              <a:t>等长度</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a:t>
            </a:r>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rest of the header contains different options</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So far, only three hop-by-hop options have been defined: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Pad1, </a:t>
            </a:r>
            <a:r>
              <a:rPr lang="en-US" altLang="zh-CN" sz="1200" b="1" kern="1200" baseline="0" dirty="0" err="1" smtClean="0">
                <a:solidFill>
                  <a:schemeClr val="tx1"/>
                </a:solidFill>
                <a:latin typeface="Arial" panose="020B0604020202020204" pitchFamily="34" charset="0"/>
                <a:ea typeface="宋体" panose="02010600030101010101" pitchFamily="2" charset="-122"/>
                <a:cs typeface="+mn-cs"/>
              </a:rPr>
              <a:t>PadN</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and</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jumbo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payload.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Figure 27.6 shows the general format of the option.</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endParaRPr lang="zh-CN" altLang="zh-CN"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279857-3A84-4C58-9A56-25DD549F0230}" type="slidenum">
              <a:rPr lang="en-US" altLang="zh-CN"/>
              <a:pPr/>
              <a:t>186</a:t>
            </a:fld>
            <a:endParaRPr lang="en-US" altLang="zh-CN"/>
          </a:p>
        </p:txBody>
      </p:sp>
      <p:sp>
        <p:nvSpPr>
          <p:cNvPr id="888834" name="Rectangle 2"/>
          <p:cNvSpPr>
            <a:spLocks noGrp="1" noRot="1" noChangeAspect="1" noChangeArrowheads="1" noTextEdit="1"/>
          </p:cNvSpPr>
          <p:nvPr>
            <p:ph type="sldImg"/>
          </p:nvPr>
        </p:nvSpPr>
        <p:spPr>
          <a:xfrm>
            <a:off x="1143000" y="685800"/>
            <a:ext cx="4572000" cy="3429000"/>
          </a:xfrm>
        </p:spPr>
      </p:sp>
      <p:sp>
        <p:nvSpPr>
          <p:cNvPr id="88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279857-3A84-4C58-9A56-25DD549F0230}" type="slidenum">
              <a:rPr lang="en-US" altLang="zh-CN"/>
              <a:pPr/>
              <a:t>187</a:t>
            </a:fld>
            <a:endParaRPr lang="en-US" altLang="zh-CN"/>
          </a:p>
        </p:txBody>
      </p:sp>
      <p:sp>
        <p:nvSpPr>
          <p:cNvPr id="888834" name="Rectangle 2"/>
          <p:cNvSpPr>
            <a:spLocks noGrp="1" noRot="1" noChangeAspect="1" noChangeArrowheads="1" noTextEdit="1"/>
          </p:cNvSpPr>
          <p:nvPr>
            <p:ph type="sldImg"/>
          </p:nvPr>
        </p:nvSpPr>
        <p:spPr>
          <a:xfrm>
            <a:off x="1143000" y="685800"/>
            <a:ext cx="4572000" cy="3429000"/>
          </a:xfrm>
        </p:spPr>
      </p:sp>
      <p:sp>
        <p:nvSpPr>
          <p:cNvPr id="88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279857-3A84-4C58-9A56-25DD549F0230}" type="slidenum">
              <a:rPr lang="en-US" altLang="zh-CN"/>
              <a:pPr/>
              <a:t>188</a:t>
            </a:fld>
            <a:endParaRPr lang="en-US" altLang="zh-CN"/>
          </a:p>
        </p:txBody>
      </p:sp>
      <p:sp>
        <p:nvSpPr>
          <p:cNvPr id="888834" name="Rectangle 2"/>
          <p:cNvSpPr>
            <a:spLocks noGrp="1" noRot="1" noChangeAspect="1" noChangeArrowheads="1" noTextEdit="1"/>
          </p:cNvSpPr>
          <p:nvPr>
            <p:ph type="sldImg"/>
          </p:nvPr>
        </p:nvSpPr>
        <p:spPr>
          <a:xfrm>
            <a:off x="1143000" y="685800"/>
            <a:ext cx="4572000" cy="3429000"/>
          </a:xfrm>
        </p:spPr>
      </p:sp>
      <p:sp>
        <p:nvSpPr>
          <p:cNvPr id="88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pPr/>
              <a:t>193</a:t>
            </a:fld>
            <a:endParaRPr lang="en-US" altLang="zh-CN"/>
          </a:p>
        </p:txBody>
      </p:sp>
      <p:sp>
        <p:nvSpPr>
          <p:cNvPr id="935938" name="Rectangle 2"/>
          <p:cNvSpPr>
            <a:spLocks noGrp="1" noRot="1" noChangeAspect="1" noChangeArrowheads="1" noTextEdit="1"/>
          </p:cNvSpPr>
          <p:nvPr>
            <p:ph type="sldImg"/>
          </p:nvPr>
        </p:nvSpPr>
        <p:spPr>
          <a:xfrm>
            <a:off x="1143000" y="685800"/>
            <a:ext cx="4572000" cy="3429000"/>
          </a:xfrm>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pPr/>
              <a:t>195</a:t>
            </a:fld>
            <a:endParaRPr lang="en-US" altLang="zh-CN"/>
          </a:p>
        </p:txBody>
      </p:sp>
      <p:sp>
        <p:nvSpPr>
          <p:cNvPr id="935938" name="Rectangle 2"/>
          <p:cNvSpPr>
            <a:spLocks noGrp="1" noRot="1" noChangeAspect="1" noChangeArrowheads="1" noTextEdit="1"/>
          </p:cNvSpPr>
          <p:nvPr>
            <p:ph type="sldImg"/>
          </p:nvPr>
        </p:nvSpPr>
        <p:spPr>
          <a:xfrm>
            <a:off x="1143000" y="685800"/>
            <a:ext cx="4572000" cy="3429000"/>
          </a:xfrm>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en-US" altLang="zh-CN" sz="1200" i="0" kern="1200" baseline="0" dirty="0">
                <a:solidFill>
                  <a:schemeClr val="tx1"/>
                </a:solidFill>
                <a:latin typeface="Arial" panose="020B0604020202020204" pitchFamily="34" charset="0"/>
                <a:ea typeface="宋体" panose="02010600030101010101" pitchFamily="2" charset="-122"/>
                <a:cs typeface="+mn-cs"/>
              </a:rPr>
              <a:t>    One of the earliest publications to introduce the idea of attaching labels to IP packets was a paper by Chandranmenon and </a:t>
            </a:r>
            <a:r>
              <a:rPr lang="en-US" altLang="zh-CN" sz="1200" i="0" kern="1200" baseline="0" dirty="0" err="1">
                <a:solidFill>
                  <a:schemeClr val="tx1"/>
                </a:solidFill>
                <a:latin typeface="Arial" panose="020B0604020202020204" pitchFamily="34" charset="0"/>
                <a:ea typeface="宋体" panose="02010600030101010101" pitchFamily="2" charset="-122"/>
                <a:cs typeface="+mn-cs"/>
              </a:rPr>
              <a:t>Vargese</a:t>
            </a:r>
            <a:r>
              <a:rPr lang="en-US" altLang="zh-CN" sz="1200" i="0" kern="1200" baseline="0" dirty="0">
                <a:solidFill>
                  <a:schemeClr val="tx1"/>
                </a:solidFill>
                <a:latin typeface="Arial" panose="020B0604020202020204" pitchFamily="34" charset="0"/>
                <a:ea typeface="宋体" panose="02010600030101010101" pitchFamily="2" charset="-122"/>
                <a:cs typeface="+mn-cs"/>
              </a:rPr>
              <a:t> that described an idea called threaded indices.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A very similar idea is now implemented in MPLS-enabled routers.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The following example shows how this idea works.</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Consider the network in Figure 4.18.</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Each of the two routers on the far right (R3 and R4) has one connected network, with prefixes 18.1.1/24 and 18.3.3/24.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remaining routers (R1 and R2) have routing tables </a:t>
            </a:r>
            <a:r>
              <a:rPr lang="en-US" altLang="zh-CN" sz="1200" b="1" kern="1200" baseline="0" dirty="0">
                <a:solidFill>
                  <a:schemeClr val="tx1"/>
                </a:solidFill>
                <a:latin typeface="Arial" panose="020B0604020202020204" pitchFamily="34" charset="0"/>
                <a:ea typeface="宋体" panose="02010600030101010101" pitchFamily="2" charset="-122"/>
                <a:cs typeface="+mn-cs"/>
              </a:rPr>
              <a:t>that</a:t>
            </a:r>
            <a:r>
              <a:rPr lang="en-US" altLang="zh-CN" sz="1200" kern="1200" baseline="0" dirty="0">
                <a:solidFill>
                  <a:schemeClr val="tx1"/>
                </a:solidFill>
                <a:latin typeface="Arial" panose="020B0604020202020204" pitchFamily="34" charset="0"/>
                <a:ea typeface="宋体" panose="02010600030101010101" pitchFamily="2" charset="-122"/>
                <a:cs typeface="+mn-cs"/>
              </a:rPr>
              <a:t> indicate which outgoing interface each router would use when forwarding packets to one of those two networks.</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When MPLS is enabled on a router, the router allocates a label for each prefix in its routing table and advertises both the label and the prefix </a:t>
            </a:r>
            <a:r>
              <a:rPr lang="en-US" altLang="zh-CN" sz="1200" b="1" kern="1200" baseline="0" dirty="0">
                <a:solidFill>
                  <a:schemeClr val="tx1"/>
                </a:solidFill>
                <a:latin typeface="Arial" panose="020B0604020202020204" pitchFamily="34" charset="0"/>
                <a:ea typeface="宋体" panose="02010600030101010101" pitchFamily="2" charset="-122"/>
                <a:cs typeface="+mn-cs"/>
              </a:rPr>
              <a:t>that</a:t>
            </a:r>
            <a:r>
              <a:rPr lang="en-US" altLang="zh-CN" sz="1200" kern="1200" baseline="0" dirty="0">
                <a:solidFill>
                  <a:schemeClr val="tx1"/>
                </a:solidFill>
                <a:latin typeface="Arial" panose="020B0604020202020204" pitchFamily="34" charset="0"/>
                <a:ea typeface="宋体" panose="02010600030101010101" pitchFamily="2" charset="-122"/>
                <a:cs typeface="+mn-cs"/>
              </a:rPr>
              <a:t> it [the router] represents to its neighboring routers.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advertisement is carried in the Label Distribution Protocol.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is illustrated in Figure 4.19.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Router R2 has allocated the label value 15 for the prefix 18.1.1 and the label value 16 for the prefix 18.3.3.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These labels can be chosen </a:t>
            </a:r>
            <a:r>
              <a:rPr lang="en-US" altLang="zh-CN" sz="1200" u="sng" kern="1200" baseline="0" dirty="0">
                <a:solidFill>
                  <a:schemeClr val="tx1"/>
                </a:solidFill>
                <a:latin typeface="Arial" panose="020B0604020202020204" pitchFamily="34" charset="0"/>
                <a:ea typeface="宋体" panose="02010600030101010101" pitchFamily="2" charset="-122"/>
                <a:cs typeface="+mn-cs"/>
              </a:rPr>
              <a:t>at the convenience of </a:t>
            </a:r>
            <a:r>
              <a:rPr lang="en-US" altLang="zh-CN" sz="1200" kern="1200" baseline="0" dirty="0">
                <a:solidFill>
                  <a:schemeClr val="tx1"/>
                </a:solidFill>
                <a:latin typeface="Arial" panose="020B0604020202020204" pitchFamily="34" charset="0"/>
                <a:ea typeface="宋体" panose="02010600030101010101" pitchFamily="2" charset="-122"/>
                <a:cs typeface="+mn-cs"/>
              </a:rPr>
              <a:t>the allocating router and can be thought of as indices into the routing table.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After allocating the labels, R2 advertises the label bindings to its neighbors; in this case, we see R2 advertising a binding between the label 15 and the prefix 18.1.1 to R1.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meaning of such an advertisement is that R2 has said, in effect</a:t>
            </a:r>
            <a:r>
              <a:rPr lang="en-US" altLang="zh-CN" sz="1200" kern="1200" baseline="0">
                <a:solidFill>
                  <a:schemeClr val="tx1"/>
                </a:solidFill>
                <a:latin typeface="Arial" panose="020B0604020202020204" pitchFamily="34" charset="0"/>
                <a:ea typeface="宋体" panose="02010600030101010101" pitchFamily="2" charset="-122"/>
                <a:cs typeface="+mn-cs"/>
              </a:rPr>
              <a:t>, </a:t>
            </a:r>
            <a:r>
              <a:rPr lang="en-US" altLang="zh-CN" sz="1200" kern="1200" baseline="0" smtClean="0">
                <a:solidFill>
                  <a:schemeClr val="tx1"/>
                </a:solidFill>
                <a:latin typeface="Arial" panose="020B0604020202020204" pitchFamily="34" charset="0"/>
                <a:ea typeface="宋体" panose="02010600030101010101" pitchFamily="2" charset="-122"/>
                <a:cs typeface="+mn-cs"/>
              </a:rPr>
              <a:t>“Please </a:t>
            </a:r>
            <a:r>
              <a:rPr lang="en-US" altLang="zh-CN" sz="1200" kern="1200" baseline="0" dirty="0">
                <a:solidFill>
                  <a:schemeClr val="tx1"/>
                </a:solidFill>
                <a:latin typeface="Arial" panose="020B0604020202020204" pitchFamily="34" charset="0"/>
                <a:ea typeface="宋体" panose="02010600030101010101" pitchFamily="2" charset="-122"/>
                <a:cs typeface="+mn-cs"/>
              </a:rPr>
              <a:t>attach the label 15 to all packets sent to me that are destined to prefix </a:t>
            </a:r>
            <a:r>
              <a:rPr lang="en-US" altLang="zh-CN" sz="1200" kern="1200" baseline="0">
                <a:solidFill>
                  <a:schemeClr val="tx1"/>
                </a:solidFill>
                <a:latin typeface="Arial" panose="020B0604020202020204" pitchFamily="34" charset="0"/>
                <a:ea typeface="宋体" panose="02010600030101010101" pitchFamily="2" charset="-122"/>
                <a:cs typeface="+mn-cs"/>
              </a:rPr>
              <a:t>18.1.1</a:t>
            </a:r>
            <a:r>
              <a:rPr lang="en-US" altLang="zh-CN" sz="1200" kern="1200" baseline="0" smtClean="0">
                <a:solidFill>
                  <a:schemeClr val="tx1"/>
                </a:solidFill>
                <a:latin typeface="Arial" panose="020B0604020202020204" pitchFamily="34" charset="0"/>
                <a:ea typeface="宋体" panose="02010600030101010101" pitchFamily="2" charset="-122"/>
                <a:cs typeface="+mn-cs"/>
              </a:rPr>
              <a:t>.” </a:t>
            </a:r>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R1 stores the label in a table alongside the prefix that it represents </a:t>
            </a:r>
            <a:r>
              <a:rPr lang="en-US" altLang="zh-CN" sz="1200" b="1" kern="1200" baseline="0" dirty="0">
                <a:solidFill>
                  <a:schemeClr val="tx1"/>
                </a:solidFill>
                <a:latin typeface="Arial" panose="020B0604020202020204" pitchFamily="34" charset="0"/>
                <a:ea typeface="宋体" panose="02010600030101010101" pitchFamily="2" charset="-122"/>
                <a:cs typeface="+mn-cs"/>
              </a:rPr>
              <a:t>as</a:t>
            </a:r>
            <a:r>
              <a:rPr lang="en-US" altLang="zh-CN" sz="1200" kern="1200" baseline="0" dirty="0">
                <a:solidFill>
                  <a:schemeClr val="tx1"/>
                </a:solidFill>
                <a:latin typeface="Arial" panose="020B0604020202020204" pitchFamily="34" charset="0"/>
                <a:ea typeface="宋体" panose="02010600030101010101" pitchFamily="2" charset="-122"/>
                <a:cs typeface="+mn-cs"/>
              </a:rPr>
              <a:t> the remote or outgoing label for any packets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that it sends</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to that prefix.</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In Figure 4.19(c), we see another label advertisement from router R3 to R2 for the prefix 18.1.1, and R2 places the remote label </a:t>
            </a:r>
            <a:r>
              <a:rPr lang="en-US" altLang="zh-CN" sz="1200" b="0" i="0" u="sng" strike="noStrike" kern="1200" baseline="0" dirty="0">
                <a:solidFill>
                  <a:schemeClr val="tx1"/>
                </a:solidFill>
                <a:latin typeface="Arial" panose="020B0604020202020204" pitchFamily="34" charset="0"/>
                <a:ea typeface="宋体" panose="02010600030101010101" pitchFamily="2" charset="-122"/>
                <a:cs typeface="+mn-cs"/>
              </a:rPr>
              <a:t>that it learned from R3</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in the appropriate place in its table.</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this point, we can look at what happens when a packet is forwarded in this network.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Suppose a packet destined to the IP address 18.1.1.5 arrives from the left to router R1.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R1 in this case is referred to as a Label Edge Router (LER); an LER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performs</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 complete IP lookup on arriving IP packets and then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applies</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labels to them as a result of the lookup.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In this case, R1 would see that 18.1.1.5 matches the prefix 18.1.1 in its forwarding table and that this entry contains both an outgoing interface and a remote label value.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R1 therefore attaches the remote label 15 to the packet before sending it.</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When the packet arrives at R2, R2 looks only at the label in the packet, not the IP address.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 forwarding table at R2 indicates that packets arriving with a label value of 15 should be sent out interface 1 and that they should carry the label value 24, as advertised by router R3.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R2 therefore rewrites, or swaps, the label and forwards it on to R3.</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What has been accomplished by all this application and swapping of labels?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Observe that when R2 forwarded the packet in this example it never actually needed to examine the IP address.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Instead, R2 looked only at the incoming label.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Thus, we have replaced the normal IP destination address lookup with a label lookup.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To understand why this is significant, it helps to recall that, although IP addresses are always the same length, IP prefixes are of variable length, and the IP destination address lookup algorithm needs to find the longest match — the longest prefix that matches the high order bits in the IP address of the packet being forwarded.</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By contrast, the label forwarding mechanism just described is an exact match algorithm.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It is possible to implement a very simple exact match algorithm, for example, by using the label as an index into an array, where each element in the array is one line in the forwarding table.</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Note that, while the forwarding algorithm has been changed from longest match to exact match, the routing algorithm can be any standard IP routing algorithm (e.g., OSPF).</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 path </a:t>
            </a:r>
            <a:r>
              <a:rPr lang="en-US" altLang="zh-CN" sz="1200" b="0" i="0" u="sng" strike="noStrike" kern="1200" baseline="0" dirty="0">
                <a:solidFill>
                  <a:schemeClr val="tx1"/>
                </a:solidFill>
                <a:latin typeface="Arial" panose="020B0604020202020204" pitchFamily="34" charset="0"/>
                <a:ea typeface="宋体" panose="02010600030101010101" pitchFamily="2" charset="-122"/>
                <a:cs typeface="+mn-cs"/>
              </a:rPr>
              <a:t>that a packet will follow in this environment</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is the exact same path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that</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it would have followed if MPLS were not involved — the path chosen by the IP routing algorithms.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All that has changed is the forwarding algorithm.</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An important fundamental concept of MPLS is illustrated by this example.</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Every MPLS label is associated with a forwarding equivalence class (FEC) — a set of packets that are to receive the same forwarding treatment in a particular router.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In this example, each prefix in the routing table is an FEC; that is, all packets that match the prefix 18.1.1 — no matter what the low order bits of the IP address are — get forwarded along the same path.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Thus, each router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can</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allocate one label that maps to 18.1.1, and any packet </a:t>
            </a:r>
            <a:r>
              <a:rPr lang="en-US" altLang="zh-CN" sz="1200" b="0" i="0" u="sng" strike="noStrike" kern="1200" baseline="0" dirty="0">
                <a:solidFill>
                  <a:schemeClr val="tx1"/>
                </a:solidFill>
                <a:latin typeface="Arial" panose="020B0604020202020204" pitchFamily="34" charset="0"/>
                <a:ea typeface="宋体" panose="02010600030101010101" pitchFamily="2" charset="-122"/>
                <a:cs typeface="+mn-cs"/>
              </a:rPr>
              <a:t>that contains an IP address whose high order bits match that prefix</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can be forwarded using that label.</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As we will see in the subsequent examples, FECs are a very powerful and flexible concept.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FECs can be formed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using</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almost any criteria; for example, all the packets </a:t>
            </a:r>
            <a:r>
              <a:rPr lang="en-US" altLang="zh-CN" sz="1200" b="0" i="0" u="sng" strike="noStrike" kern="1200" baseline="0" dirty="0">
                <a:solidFill>
                  <a:schemeClr val="tx1"/>
                </a:solidFill>
                <a:latin typeface="Arial" panose="020B0604020202020204" pitchFamily="34" charset="0"/>
                <a:ea typeface="宋体" panose="02010600030101010101" pitchFamily="2" charset="-122"/>
                <a:cs typeface="+mn-cs"/>
              </a:rPr>
              <a:t>corresponding to a particular customer</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could be considered to be in the same FEC.</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endParaRPr lang="zh-CN" altLang="en-US" i="0"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205</a:t>
            </a:fld>
            <a:endParaRPr lang="en-US" altLang="zh-CN"/>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Returning to the example at hand, we observe that changing the forwarding algorithm from normal IP forwarding to label swapping has an important consequence: Devices </a:t>
            </a:r>
            <a:r>
              <a:rPr lang="en-US" altLang="zh-CN" sz="1200" b="0" i="0" u="sng" strike="noStrike" kern="1200" baseline="0" dirty="0">
                <a:solidFill>
                  <a:schemeClr val="tx1"/>
                </a:solidFill>
                <a:latin typeface="Arial" panose="020B0604020202020204" pitchFamily="34" charset="0"/>
                <a:ea typeface="宋体" panose="02010600030101010101" pitchFamily="2" charset="-122"/>
                <a:cs typeface="+mn-cs"/>
              </a:rPr>
              <a:t>that previously </a:t>
            </a:r>
            <a:r>
              <a:rPr lang="en-US" altLang="zh-CN" sz="1200" b="0" i="0" u="sng" strike="noStrike" kern="1200" baseline="0" dirty="0" smtClean="0">
                <a:solidFill>
                  <a:schemeClr val="tx1"/>
                </a:solidFill>
                <a:latin typeface="Arial" panose="020B0604020202020204" pitchFamily="34" charset="0"/>
                <a:ea typeface="宋体" panose="02010600030101010101" pitchFamily="2" charset="-122"/>
                <a:cs typeface="+mn-cs"/>
              </a:rPr>
              <a:t>didn't </a:t>
            </a:r>
            <a:r>
              <a:rPr lang="en-US" altLang="zh-CN" sz="1200" b="0" i="0" u="sng" strike="noStrike" kern="1200" baseline="0" dirty="0">
                <a:solidFill>
                  <a:schemeClr val="tx1"/>
                </a:solidFill>
                <a:latin typeface="Arial" panose="020B0604020202020204" pitchFamily="34" charset="0"/>
                <a:ea typeface="宋体" panose="02010600030101010101" pitchFamily="2" charset="-122"/>
                <a:cs typeface="+mn-cs"/>
              </a:rPr>
              <a:t>know how to forward IP packets</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can be used to forward IP traffic in an MPLS network.</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 most notable early application of this result was to ATM switches, which can support MPLS without any changes to their forwarding hardware.</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ATM switches support the label-swapping forwarding algorithm just described, and by providing these switches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with</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IP routing protocols and a method to distribute label bindings they could be turned into Label Switching Routers (LSRs) — devices that run IP control protocols but use the label switching forwarding algorithm.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More recently, the same idea has been applied to optical switches of the sort described in Section 3.1.2. </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dirty="0"/>
              <a:t>   Before we consider the purported benefits of turning an ATM switch into an LSR, </a:t>
            </a:r>
            <a:r>
              <a:rPr lang="en-US" altLang="zh-CN" b="1" dirty="0"/>
              <a:t>we should tie up some loose ends</a:t>
            </a:r>
            <a:r>
              <a:rPr lang="en-US" altLang="zh-CN" dirty="0"/>
              <a:t>. </a:t>
            </a:r>
          </a:p>
          <a:p>
            <a:r>
              <a:rPr lang="en-US" altLang="zh-CN" dirty="0"/>
              <a:t>   We have said that labels are </a:t>
            </a:r>
            <a:r>
              <a:rPr lang="en-US" altLang="zh-CN" dirty="0" smtClean="0"/>
              <a:t>"attached" </a:t>
            </a:r>
            <a:r>
              <a:rPr lang="en-US" altLang="zh-CN" dirty="0"/>
              <a:t>to packets, but where exactly are they attached? </a:t>
            </a:r>
          </a:p>
          <a:p>
            <a:r>
              <a:rPr lang="en-US" altLang="zh-CN" dirty="0"/>
              <a:t>   The answer depends on the type of link on which packets are carried. </a:t>
            </a:r>
          </a:p>
          <a:p>
            <a:r>
              <a:rPr lang="en-US" altLang="zh-CN" dirty="0"/>
              <a:t>   Two common methods for carrying labels on packets are shown in Figure 4.20. </a:t>
            </a:r>
          </a:p>
          <a:p>
            <a:r>
              <a:rPr lang="en-US" altLang="zh-CN" dirty="0"/>
              <a:t>   When IP packets are </a:t>
            </a:r>
            <a:r>
              <a:rPr lang="en-US" altLang="zh-CN" b="1" dirty="0"/>
              <a:t>carried</a:t>
            </a:r>
            <a:r>
              <a:rPr lang="en-US" altLang="zh-CN" dirty="0"/>
              <a:t> as complete frames, as they are on most link types including Ethernet and PPP, the label is inserted as a </a:t>
            </a:r>
            <a:r>
              <a:rPr lang="en-US" altLang="zh-CN" dirty="0" smtClean="0"/>
              <a:t>"shim" </a:t>
            </a:r>
            <a:r>
              <a:rPr lang="en-US" altLang="zh-CN" dirty="0"/>
              <a:t>between the layer 2 header and the IP (or other layer 3) header,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as shown in the lower part of the figure.</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However, if an ATM switch is to function as an MPLS LSR, then the label needs to be in a place </a:t>
            </a:r>
            <a:r>
              <a:rPr lang="en-US" altLang="zh-CN" sz="1200" b="1" i="0" u="sng" strike="noStrike" kern="1200" baseline="0" dirty="0">
                <a:solidFill>
                  <a:schemeClr val="tx1"/>
                </a:solidFill>
                <a:latin typeface="Arial" panose="020B0604020202020204" pitchFamily="34" charset="0"/>
                <a:ea typeface="宋体" panose="02010600030101010101" pitchFamily="2" charset="-122"/>
                <a:cs typeface="+mn-cs"/>
              </a:rPr>
              <a:t>where</a:t>
            </a:r>
            <a:r>
              <a:rPr lang="en-US" altLang="zh-CN" sz="1200" b="0" i="0" u="sng" strike="noStrike" kern="1200" baseline="0" dirty="0">
                <a:solidFill>
                  <a:schemeClr val="tx1"/>
                </a:solidFill>
                <a:latin typeface="Arial" panose="020B0604020202020204" pitchFamily="34" charset="0"/>
                <a:ea typeface="宋体" panose="02010600030101010101" pitchFamily="2" charset="-122"/>
                <a:cs typeface="+mn-cs"/>
              </a:rPr>
              <a:t> the switch can use it</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and that means it needs to be in the ATM cell header,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exactly where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one would normally find the virtual circuit identifier (VCI) and virtual path identifier (VPI) fields.</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118E677A-0880-414C-8B37-7CEAC3AD5BE5}" type="slidenum">
              <a:rPr lang="en-US" altLang="zh-CN" smtClean="0"/>
              <a:pPr>
                <a:defRPr/>
              </a:pPr>
              <a:t>206</a:t>
            </a:fld>
            <a:endParaRPr lang="en-US" altLang="zh-CN"/>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There have been many debates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about</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where MPLS belongs in the layered protocol architectures presented in Section 1.3.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Since the MPLS header is normally found between the layer 3 and layer 2 headers in a packet, it is sometimes referred to as a layer 2.5 protocol.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Some people argue that, since IP packets are encapsulated inside MPLS headers, MPLS must </a:t>
            </a:r>
            <a:r>
              <a:rPr lang="en-US" altLang="zh-CN" sz="1200" b="0" i="0" u="none" strike="noStrike" kern="1200" baseline="0">
                <a:solidFill>
                  <a:schemeClr val="tx1"/>
                </a:solidFill>
                <a:latin typeface="Arial" panose="020B0604020202020204" pitchFamily="34" charset="0"/>
                <a:ea typeface="宋体" panose="02010600030101010101" pitchFamily="2" charset="-122"/>
                <a:cs typeface="+mn-cs"/>
              </a:rPr>
              <a:t>be </a:t>
            </a:r>
            <a:r>
              <a:rPr lang="en-US" altLang="zh-CN" sz="1200" b="0" i="0" u="none" strike="noStrike" kern="1200" baseline="0" smtClean="0">
                <a:solidFill>
                  <a:schemeClr val="tx1"/>
                </a:solidFill>
                <a:latin typeface="Arial" panose="020B0604020202020204" pitchFamily="34" charset="0"/>
                <a:ea typeface="宋体" panose="02010600030101010101" pitchFamily="2" charset="-122"/>
                <a:cs typeface="+mn-cs"/>
              </a:rPr>
              <a:t>“below”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IP, making it a layer 2 protocol.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Others argue that, since the control protocols for MPLS are,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in large part</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 same protocols as IP — MPLS uses IP routing protocols and IP addressing — then MPLS must be at the same layer as IP (i.e., layer 3).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As we noted in Section 1.3, layered architectures are useful tools but they may not always exactly describe the real world, and MPLS is a good example of where strictly layerist views may be difficult to reconcile with reality. </a:t>
            </a:r>
            <a:endParaRPr lang="zh-CN" altLang="en-US" dirty="0"/>
          </a:p>
        </p:txBody>
      </p:sp>
      <p:sp>
        <p:nvSpPr>
          <p:cNvPr id="4" name="灯片编号占位符 3"/>
          <p:cNvSpPr>
            <a:spLocks noGrp="1"/>
          </p:cNvSpPr>
          <p:nvPr>
            <p:ph type="sldNum" sz="quarter" idx="5"/>
          </p:nvPr>
        </p:nvSpPr>
        <p:spPr/>
        <p:txBody>
          <a:bodyPr/>
          <a:lstStyle/>
          <a:p>
            <a:pPr>
              <a:defRPr/>
            </a:pPr>
            <a:fld id="{118E677A-0880-414C-8B37-7CEAC3AD5BE5}" type="slidenum">
              <a:rPr lang="en-US" altLang="zh-CN" smtClean="0"/>
              <a:pPr>
                <a:defRPr/>
              </a:pPr>
              <a:t>207</a:t>
            </a:fld>
            <a:endParaRPr lang="en-US" altLang="zh-CN"/>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33DA10-B5F2-4A5D-9C66-7CFD44708262}" type="slidenum">
              <a:rPr lang="en-US" altLang="zh-CN"/>
              <a:pPr/>
              <a:t>212</a:t>
            </a:fld>
            <a:endParaRPr lang="en-US" altLang="zh-CN"/>
          </a:p>
        </p:txBody>
      </p:sp>
      <p:sp>
        <p:nvSpPr>
          <p:cNvPr id="1572866" name="Rectangle 2"/>
          <p:cNvSpPr>
            <a:spLocks noGrp="1" noRot="1" noChangeAspect="1" noChangeArrowheads="1" noTextEdit="1"/>
          </p:cNvSpPr>
          <p:nvPr>
            <p:ph type="sldImg"/>
          </p:nvPr>
        </p:nvSpPr>
        <p:spPr/>
      </p:sp>
      <p:sp>
        <p:nvSpPr>
          <p:cNvPr id="1572867" name="Rectangle 3"/>
          <p:cNvSpPr>
            <a:spLocks noGrp="1" noChangeArrowheads="1"/>
          </p:cNvSpPr>
          <p:nvPr>
            <p:ph type="body" idx="1"/>
          </p:nvPr>
        </p:nvSpPr>
        <p:spPr/>
        <p:txBody>
          <a:bodyPr/>
          <a:lstStyle/>
          <a:p>
            <a:r>
              <a:rPr lang="en-US" altLang="zh-CN" dirty="0"/>
              <a:t>   Having now devised a scheme by which an ATM switch can function as an LSR, what have we gained ? </a:t>
            </a:r>
          </a:p>
          <a:p>
            <a:r>
              <a:rPr lang="en-US" altLang="zh-CN" dirty="0"/>
              <a:t>   One thing to note is that we could now build a network that used a mixture of conventional IP routers, label edge routers, and ATM switches functioning as LSRs, and they would all use the same routing protocols. </a:t>
            </a:r>
          </a:p>
          <a:p>
            <a:r>
              <a:rPr lang="en-US" altLang="zh-CN" dirty="0"/>
              <a:t>   To understand the benefits of using the same protocols, consider the alternative. </a:t>
            </a:r>
          </a:p>
          <a:p>
            <a:r>
              <a:rPr lang="en-US" altLang="zh-CN" dirty="0"/>
              <a:t>   </a:t>
            </a: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445B49-29F4-49FC-B032-F2D8FBD47E36}" type="slidenum">
              <a:rPr lang="en-US" altLang="zh-CN"/>
              <a:pPr/>
              <a:t>213</a:t>
            </a:fld>
            <a:endParaRPr lang="en-US" altLang="zh-CN"/>
          </a:p>
        </p:txBody>
      </p:sp>
      <p:sp>
        <p:nvSpPr>
          <p:cNvPr id="1584130" name="Rectangle 2"/>
          <p:cNvSpPr>
            <a:spLocks noGrp="1" noRot="1" noChangeAspect="1" noChangeArrowheads="1" noTextEdit="1"/>
          </p:cNvSpPr>
          <p:nvPr>
            <p:ph type="sldImg"/>
          </p:nvPr>
        </p:nvSpPr>
        <p:spPr/>
      </p:sp>
      <p:sp>
        <p:nvSpPr>
          <p:cNvPr id="1584131" name="Rectangle 3"/>
          <p:cNvSpPr>
            <a:spLocks noGrp="1" noChangeArrowheads="1"/>
          </p:cNvSpPr>
          <p:nvPr>
            <p:ph type="body" idx="1"/>
          </p:nvPr>
        </p:nvSpPr>
        <p:spPr/>
        <p:txBody>
          <a:bodyPr/>
          <a:lstStyle/>
          <a:p>
            <a:r>
              <a:rPr lang="en-US" altLang="zh-CN" sz="1000" dirty="0"/>
              <a:t>    Having now </a:t>
            </a:r>
            <a:r>
              <a:rPr lang="en-US" altLang="zh-CN" sz="1000" b="1" dirty="0"/>
              <a:t>devised</a:t>
            </a:r>
            <a:r>
              <a:rPr lang="en-US" altLang="zh-CN" sz="1000" dirty="0"/>
              <a:t> a scheme by which an ATM switch can function as an LSR, what have we gained ? </a:t>
            </a:r>
          </a:p>
          <a:p>
            <a:r>
              <a:rPr lang="en-US" altLang="zh-CN" sz="1000" dirty="0"/>
              <a:t>    One thing to note is that we could now build a network that used a mixture of conventional IP routers, label edge routers, and ATM switches functioning as LSRs, and they would all use the same routing protocols. </a:t>
            </a:r>
          </a:p>
          <a:p>
            <a:r>
              <a:rPr lang="en-US" altLang="zh-CN" sz="1000" dirty="0"/>
              <a:t>    To understand the benefits of using the same protocols, consider the alternative. </a:t>
            </a:r>
          </a:p>
          <a:p>
            <a:r>
              <a:rPr lang="en-US" altLang="zh-CN" sz="1000" dirty="0"/>
              <a:t>   </a:t>
            </a:r>
          </a:p>
          <a:p>
            <a:r>
              <a:rPr lang="en-US" altLang="zh-CN" sz="1000" dirty="0"/>
              <a:t>    In Figure 4.21(a) we see a set of routers </a:t>
            </a:r>
            <a:r>
              <a:rPr lang="en-US" altLang="zh-CN" sz="1000" b="1" dirty="0"/>
              <a:t>interconnected</a:t>
            </a:r>
            <a:r>
              <a:rPr lang="en-US" altLang="zh-CN" sz="1000" dirty="0"/>
              <a:t> by virtual circuits </a:t>
            </a:r>
            <a:r>
              <a:rPr lang="en-US" altLang="zh-CN" sz="1000" b="1" dirty="0"/>
              <a:t>over</a:t>
            </a:r>
            <a:r>
              <a:rPr lang="en-US" altLang="zh-CN" sz="1000" dirty="0"/>
              <a:t> an ATM network, a configuration called an </a:t>
            </a:r>
            <a:r>
              <a:rPr lang="en-US" altLang="zh-CN" sz="1000" dirty="0" smtClean="0"/>
              <a:t>"</a:t>
            </a:r>
            <a:r>
              <a:rPr lang="en-US" altLang="zh-CN" sz="1000" b="1" dirty="0" smtClean="0"/>
              <a:t>overlay</a:t>
            </a:r>
            <a:r>
              <a:rPr lang="en-US" altLang="zh-CN" sz="1000" dirty="0" smtClean="0"/>
              <a:t>" </a:t>
            </a:r>
            <a:r>
              <a:rPr lang="en-US" altLang="zh-CN" sz="1000" dirty="0"/>
              <a:t>network. </a:t>
            </a:r>
          </a:p>
          <a:p>
            <a:r>
              <a:rPr lang="en-US" altLang="zh-CN" sz="1000" dirty="0"/>
              <a:t>    At one point in time, networks of this type were often built </a:t>
            </a:r>
            <a:r>
              <a:rPr lang="en-US" altLang="zh-CN" sz="1000" b="1" dirty="0"/>
              <a:t>because</a:t>
            </a:r>
            <a:r>
              <a:rPr lang="en-US" altLang="zh-CN" sz="1000" dirty="0"/>
              <a:t> commercially available ATM switches </a:t>
            </a:r>
            <a:r>
              <a:rPr lang="en-US" altLang="zh-CN" sz="1000" b="1" dirty="0"/>
              <a:t>supported</a:t>
            </a:r>
            <a:r>
              <a:rPr lang="en-US" altLang="zh-CN" sz="1000" dirty="0"/>
              <a:t> higher total throughput than routers. </a:t>
            </a:r>
          </a:p>
          <a:p>
            <a:r>
              <a:rPr lang="en-US" altLang="zh-CN" sz="1000" dirty="0"/>
              <a:t>    Today, networks like this are less common because routers have </a:t>
            </a:r>
            <a:r>
              <a:rPr lang="en-US" altLang="zh-CN" sz="1000" u="sng" dirty="0"/>
              <a:t>caught up with</a:t>
            </a:r>
            <a:r>
              <a:rPr lang="en-US" altLang="zh-CN" sz="1000" u="none" dirty="0"/>
              <a:t> </a:t>
            </a:r>
            <a:r>
              <a:rPr lang="en-US" altLang="zh-CN" sz="1000" dirty="0"/>
              <a:t>and even </a:t>
            </a:r>
            <a:r>
              <a:rPr lang="en-US" altLang="zh-CN" sz="1000" u="sng" dirty="0"/>
              <a:t>surpassed</a:t>
            </a:r>
            <a:r>
              <a:rPr lang="en-US" altLang="zh-CN" sz="1000" dirty="0"/>
              <a:t> ATM switches. </a:t>
            </a:r>
          </a:p>
          <a:p>
            <a:r>
              <a:rPr lang="en-US" altLang="zh-CN" sz="1000" dirty="0"/>
              <a:t>    However, these networks still exist because of the significant installed base of ATM switches in network backbones, which in turn is partly a result of </a:t>
            </a:r>
            <a:r>
              <a:rPr lang="en-US" altLang="zh-CN" sz="1000" dirty="0" smtClean="0"/>
              <a:t>ATM's </a:t>
            </a:r>
            <a:r>
              <a:rPr lang="en-US" altLang="zh-CN" sz="1000" dirty="0"/>
              <a:t>ability to support a range of capabilities such as circuit emulation and virtual circuit services.</a:t>
            </a:r>
          </a:p>
          <a:p>
            <a:r>
              <a:rPr lang="en-US" altLang="zh-CN" sz="1000" dirty="0"/>
              <a:t>   </a:t>
            </a:r>
          </a:p>
          <a:p>
            <a:r>
              <a:rPr lang="en-US" altLang="zh-CN" sz="1000" dirty="0"/>
              <a:t>    In an overlay network, each router would potentially be connected to each of the other routers by a virtual circuit, but in this case for clarity we have just shown the circuits from R1 to all of its peer routers. </a:t>
            </a:r>
          </a:p>
          <a:p>
            <a:r>
              <a:rPr lang="en-US" altLang="zh-CN" sz="1000" dirty="0"/>
              <a:t>    R1 has five routing neighbors and needs to exchange routing protocol messages with all of them — we say that R1 has five routing adjacencies. </a:t>
            </a:r>
          </a:p>
          <a:p>
            <a:r>
              <a:rPr lang="en-US" altLang="zh-CN" sz="1000" dirty="0"/>
              <a:t>   </a:t>
            </a:r>
          </a:p>
          <a:p>
            <a:r>
              <a:rPr lang="en-US" altLang="zh-CN" sz="1000" dirty="0"/>
              <a:t>    By contrast, in Figure 4.21(b), the ATM switches have been replaced with LSRs. </a:t>
            </a:r>
          </a:p>
          <a:p>
            <a:r>
              <a:rPr lang="en-US" altLang="zh-CN" sz="1000" dirty="0"/>
              <a:t>    There are no longer virtual circuits interconnecting the routers. </a:t>
            </a:r>
          </a:p>
          <a:p>
            <a:r>
              <a:rPr lang="en-US" altLang="zh-CN" sz="1000" dirty="0"/>
              <a:t>    Thus R1 has only one adjacency, with LSR1. </a:t>
            </a:r>
          </a:p>
          <a:p>
            <a:r>
              <a:rPr lang="en-US" altLang="zh-CN" sz="1000" dirty="0"/>
              <a:t>    In large networks, running MPLS on the switches leads to a significant reduction in the number of adjacencies </a:t>
            </a:r>
            <a:r>
              <a:rPr lang="en-US" altLang="zh-CN" sz="1000" u="none" dirty="0"/>
              <a:t>that </a:t>
            </a:r>
            <a:r>
              <a:rPr lang="en-US" altLang="zh-CN" sz="1000" u="sng" dirty="0"/>
              <a:t>each router must maintain</a:t>
            </a:r>
            <a:r>
              <a:rPr lang="en-US" altLang="zh-CN" sz="1000" dirty="0"/>
              <a:t> and can greatly reduce the amount of work </a:t>
            </a:r>
            <a:r>
              <a:rPr lang="en-US" altLang="zh-CN" sz="1000" u="none" dirty="0"/>
              <a:t>that </a:t>
            </a:r>
            <a:r>
              <a:rPr lang="en-US" altLang="zh-CN" sz="1000" u="sng" dirty="0"/>
              <a:t>the routers have to do</a:t>
            </a:r>
            <a:r>
              <a:rPr lang="en-US" altLang="zh-CN" sz="1000" u="none" dirty="0"/>
              <a:t> to </a:t>
            </a:r>
            <a:r>
              <a:rPr lang="en-US" altLang="zh-CN" sz="1000" u="sng" dirty="0"/>
              <a:t>keep each other </a:t>
            </a:r>
            <a:r>
              <a:rPr lang="en-US" altLang="zh-CN" sz="1000" b="0" u="sng" dirty="0"/>
              <a:t>informed of </a:t>
            </a:r>
            <a:r>
              <a:rPr lang="en-US" altLang="zh-CN" sz="1000" u="sng" dirty="0"/>
              <a:t>topology changes</a:t>
            </a:r>
            <a:r>
              <a:rPr lang="en-US" altLang="zh-CN" sz="1000" u="none" dirty="0"/>
              <a:t>.</a:t>
            </a:r>
          </a:p>
          <a:p>
            <a:endParaRPr lang="en-US" altLang="zh-CN" sz="1000" u="none" dirty="0"/>
          </a:p>
          <a:p>
            <a:r>
              <a:rPr lang="en-US" altLang="zh-CN" sz="1000" dirty="0"/>
              <a:t>   A second benefit of running the same routing protocols on edge routers and on the LSRs is that the edge routers now have a full view of the topology of the network.</a:t>
            </a:r>
          </a:p>
          <a:p>
            <a:r>
              <a:rPr lang="en-US" altLang="zh-CN" sz="1000" dirty="0"/>
              <a:t>   This means that if some link or node fails inside the network, the edge routers will have a better chance of picking a good new path than if the ATM switches rerouted the affected VCs without the knowledge of the edge routers.</a:t>
            </a:r>
          </a:p>
          <a:p>
            <a:endParaRPr lang="en-US" altLang="zh-CN" sz="1000" u="none" dirty="0"/>
          </a:p>
          <a:p>
            <a:r>
              <a:rPr lang="en-US" altLang="zh-CN" sz="1000" dirty="0"/>
              <a:t>   Note that the step of </a:t>
            </a:r>
            <a:r>
              <a:rPr lang="en-US" altLang="zh-CN" sz="1000" dirty="0" smtClean="0"/>
              <a:t>"replacing" </a:t>
            </a:r>
            <a:r>
              <a:rPr lang="en-US" altLang="zh-CN" sz="1000" dirty="0"/>
              <a:t>ATM switches with LSRs is actually achieved by changing the protocols running on the switches, but typically no change to </a:t>
            </a:r>
          </a:p>
          <a:p>
            <a:r>
              <a:rPr lang="en-US" altLang="zh-CN" sz="1000" dirty="0"/>
              <a:t>   That is, an ATM switch can often be converted to an MPLS LSR by upgrading only its software.   </a:t>
            </a:r>
          </a:p>
          <a:p>
            <a:r>
              <a:rPr lang="en-US" altLang="zh-CN" sz="1000" dirty="0"/>
              <a:t>   Furthermore, an MPLS LSR might continue to support standard ATM capabilities at the same time as it runs the MPLS control protocols.</a:t>
            </a:r>
          </a:p>
          <a:p>
            <a:endParaRPr lang="en-US" altLang="zh-CN" sz="1000" dirty="0"/>
          </a:p>
          <a:p>
            <a:r>
              <a:rPr lang="en-US" altLang="zh-CN" sz="1000" dirty="0"/>
              <a:t>   More recently, the idea of running IP control protocols on devices that are unable to forward IP packets natively has been extended to optical switches and TDM devices such as SONET multiplexers. </a:t>
            </a:r>
          </a:p>
          <a:p>
            <a:r>
              <a:rPr lang="en-US" altLang="zh-CN" sz="1000" dirty="0"/>
              <a:t>   This is known as generalized MPLS (GMPLS). </a:t>
            </a:r>
          </a:p>
          <a:p>
            <a:r>
              <a:rPr lang="en-US" altLang="zh-CN" sz="1000" dirty="0"/>
              <a:t>   Part of the motivation for GMPLS was to provide routers with topological knowledge of an optical network, just as in the ATM case. </a:t>
            </a:r>
          </a:p>
          <a:p>
            <a:r>
              <a:rPr lang="en-US" altLang="zh-CN" sz="1000" dirty="0"/>
              <a:t>   Even more important was the fact that there were no standard protocols for controlling optical devices, and so MPLS seemed like a natural fit for that job.</a:t>
            </a:r>
          </a:p>
          <a:p>
            <a:endParaRPr lang="en-US" altLang="zh-CN" sz="1000" dirty="0"/>
          </a:p>
          <a:p>
            <a:endParaRPr lang="en-US" altLang="zh-CN" sz="1000" u="none" dirty="0"/>
          </a:p>
          <a:p>
            <a:endParaRPr lang="en-US" altLang="zh-CN" sz="1000" u="non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Pad1.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This option is 1 byte long and is designed for alignment purposes. </a:t>
            </a:r>
          </a:p>
          <a:p>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Some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options need to start at a specific bit of the 32-bit word (see the jumbo payload</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description to come).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If an option </a:t>
            </a:r>
            <a:r>
              <a:rPr lang="en-US" altLang="zh-CN" sz="1200" b="1" u="sng" kern="1200" baseline="0" dirty="0" smtClean="0">
                <a:solidFill>
                  <a:schemeClr val="tx1"/>
                </a:solidFill>
                <a:latin typeface="Arial" panose="020B0604020202020204" pitchFamily="34" charset="0"/>
                <a:ea typeface="宋体" panose="02010600030101010101" pitchFamily="2" charset="-122"/>
                <a:cs typeface="+mn-cs"/>
              </a:rPr>
              <a:t>falls</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1" u="sng" kern="1200" baseline="0" dirty="0" smtClean="0">
                <a:solidFill>
                  <a:schemeClr val="tx1"/>
                </a:solidFill>
                <a:latin typeface="Arial" panose="020B0604020202020204" pitchFamily="34" charset="0"/>
                <a:ea typeface="宋体" panose="02010600030101010101" pitchFamily="2" charset="-122"/>
                <a:cs typeface="+mn-cs"/>
              </a:rPr>
              <a:t>short of </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this requirement</a:t>
            </a:r>
            <a:r>
              <a:rPr lang="en-US" altLang="zh-CN" sz="1200" u="none"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by exactly one byte, Pad1 is added to make up the difference.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Pad1 contains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neither</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option length field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nor</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option data field.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It consists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solely</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of the option code field with all bits set to 0 (action is 00, the change bit is 0, and type is 00000).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Pad1 can be inserted anywhere in the hop-by-hop option header (see Figure 27.7).</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1" kern="1200" baseline="0" dirty="0" err="1" smtClean="0">
                <a:solidFill>
                  <a:schemeClr val="tx1"/>
                </a:solidFill>
                <a:latin typeface="Arial" panose="020B0604020202020204" pitchFamily="34" charset="0"/>
                <a:ea typeface="宋体" panose="02010600030101010101" pitchFamily="2" charset="-122"/>
                <a:cs typeface="+mn-cs"/>
              </a:rPr>
              <a:t>PadN</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0" kern="1200" baseline="0" dirty="0" err="1" smtClean="0">
                <a:solidFill>
                  <a:schemeClr val="tx1"/>
                </a:solidFill>
                <a:latin typeface="Arial" panose="020B0604020202020204" pitchFamily="34" charset="0"/>
                <a:ea typeface="宋体" panose="02010600030101010101" pitchFamily="2" charset="-122"/>
                <a:cs typeface="+mn-cs"/>
              </a:rPr>
              <a:t>PadN</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is similar in concept to Pad1. </a:t>
            </a:r>
          </a:p>
          <a:p>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The difference is that </a:t>
            </a:r>
            <a:r>
              <a:rPr lang="en-US" altLang="zh-CN" sz="1200" b="0" kern="1200" baseline="0" dirty="0" err="1" smtClean="0">
                <a:solidFill>
                  <a:schemeClr val="tx1"/>
                </a:solidFill>
                <a:latin typeface="Arial" panose="020B0604020202020204" pitchFamily="34" charset="0"/>
                <a:ea typeface="宋体" panose="02010600030101010101" pitchFamily="2" charset="-122"/>
                <a:cs typeface="+mn-cs"/>
              </a:rPr>
              <a:t>PadN</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is used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when 2 or more bytes are needed for alignment.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This option consists of 1 byte of option code, 1 byte of the option length, and a variable number of zero padding bytes.</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value of the option code is 1 (action is 00, the change bit is 0, and type is 00001).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option length contains the number of padding bytes.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See Figure 27.8.</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Jumbo payload.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Recall that the length of the payload in the IP datagram can be a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maximum of 65,535 bytes.</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However, if for any reason a longer payload is required, we can use the jumbo payload option to define this longer length.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The jumbo payload option must always start at a multiple of 4 bytes plus 2 from the beginning of the extension headers.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The jumbo payload option starts at the (4n + 2) byte, where n is a small integer.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See Figure 27.9.</a:t>
            </a:r>
          </a:p>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26</a:t>
            </a:fld>
            <a:endParaRPr lang="en-US" altLang="zh-CN"/>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215</a:t>
            </a:fld>
            <a:endParaRPr lang="en-US" altLang="zh-CN"/>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p:spPr>
        <p:txBody>
          <a:bodyPr/>
          <a:lstStyle/>
          <a:p>
            <a:fld id="{57077C97-6C85-434A-AD41-9E7DD6F50813}" type="slidenum">
              <a:rPr lang="en-US" altLang="zh-CN">
                <a:latin typeface="Arial" panose="020B0604020202020204" pitchFamily="34" charset="0"/>
              </a:rPr>
              <a:pPr/>
              <a:t>222</a:t>
            </a:fld>
            <a:endParaRPr lang="en-US" altLang="zh-CN">
              <a:latin typeface="Arial" panose="020B0604020202020204" pitchFamily="34" charset="0"/>
            </a:endParaRPr>
          </a:p>
        </p:txBody>
      </p:sp>
      <p:sp>
        <p:nvSpPr>
          <p:cNvPr id="362499" name="Rectangle 2"/>
          <p:cNvSpPr>
            <a:spLocks noGrp="1" noRot="1" noChangeAspect="1" noChangeArrowheads="1" noTextEdit="1"/>
          </p:cNvSpPr>
          <p:nvPr>
            <p:ph type="sldImg"/>
          </p:nvPr>
        </p:nvSpPr>
        <p:spPr>
          <a:xfrm>
            <a:off x="1143000" y="685800"/>
            <a:ext cx="4572000" cy="3429000"/>
          </a:xfrm>
        </p:spPr>
      </p:sp>
      <p:sp>
        <p:nvSpPr>
          <p:cNvPr id="36250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    Source Routing</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source routing extension header combines the concepts of the strict source route and the loose source route options of IPv4.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source routing header contains a minimum of seven fields (see Figure 27.10).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first two fields, next header and header length, are identical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to</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that of the hop-by-hop extension header.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type field defines loose or strict routing.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addresses left field indicates the number of hops </a:t>
            </a:r>
            <a:r>
              <a:rPr lang="en-US" altLang="zh-CN" sz="1200" b="1" u="none" kern="1200" baseline="0" dirty="0" smtClean="0">
                <a:solidFill>
                  <a:schemeClr val="tx1"/>
                </a:solidFill>
                <a:latin typeface="Arial" panose="020B0604020202020204" pitchFamily="34" charset="0"/>
                <a:ea typeface="宋体" panose="02010600030101010101" pitchFamily="2" charset="-122"/>
                <a:cs typeface="+mn-cs"/>
              </a:rPr>
              <a:t>still</a:t>
            </a:r>
            <a:r>
              <a:rPr lang="en-US" altLang="zh-CN" sz="1200" u="none" kern="1200" baseline="0" dirty="0" smtClean="0">
                <a:solidFill>
                  <a:schemeClr val="tx1"/>
                </a:solidFill>
                <a:latin typeface="Arial" panose="020B0604020202020204" pitchFamily="34" charset="0"/>
                <a:ea typeface="宋体" panose="02010600030101010101" pitchFamily="2" charset="-122"/>
                <a:cs typeface="+mn-cs"/>
              </a:rPr>
              <a:t> needed to reach the destination</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strict/loose mask field determines the rigidity of routing.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If set to strict, routing must follow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exactly</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as indicated by the source</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If, instead, the mask is loose, other routers may be visited in addition to those in the header.</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destination address in source routing does not conform to our previous definition (the final destination of the datagram).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Instead, it changes from router to router.</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For example, in Figure 27.11, Host A wants to send a datagram to Host B using a specific route: A to R1 to R2 to R3 to B.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1" u="sng" kern="1200" baseline="0" dirty="0" smtClean="0">
                <a:solidFill>
                  <a:schemeClr val="tx1"/>
                </a:solidFill>
                <a:latin typeface="Arial" panose="020B0604020202020204" pitchFamily="34" charset="0"/>
                <a:ea typeface="宋体" panose="02010600030101010101" pitchFamily="2" charset="-122"/>
                <a:cs typeface="+mn-cs"/>
              </a:rPr>
              <a:t>Notice</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 the destination address in the base headers</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It is not constant as you might expect.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Instead, it changes at each router.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The addresses in the extension headers also change from router to router</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27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B9CB41-0750-4083-AA94-46E18A92D9C2}" type="slidenum">
              <a:rPr lang="en-US" altLang="zh-CN"/>
              <a:pPr/>
              <a:t>30</a:t>
            </a:fld>
            <a:endParaRPr lang="en-US" altLang="zh-CN"/>
          </a:p>
        </p:txBody>
      </p:sp>
      <p:sp>
        <p:nvSpPr>
          <p:cNvPr id="913410" name="Rectangle 2"/>
          <p:cNvSpPr>
            <a:spLocks noGrp="1" noRot="1" noChangeAspect="1" noChangeArrowheads="1" noTextEdit="1"/>
          </p:cNvSpPr>
          <p:nvPr>
            <p:ph type="sldImg"/>
          </p:nvPr>
        </p:nvSpPr>
        <p:spPr>
          <a:xfrm>
            <a:off x="1143000" y="685800"/>
            <a:ext cx="4572000" cy="3429000"/>
          </a:xfrm>
        </p:spPr>
      </p:sp>
      <p:sp>
        <p:nvSpPr>
          <p:cNvPr id="91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50B0E3-26DB-4D5C-94F3-7DBD4A268F91}" type="slidenum">
              <a:rPr lang="en-US" altLang="zh-CN"/>
              <a:pPr/>
              <a:t>31</a:t>
            </a:fld>
            <a:endParaRPr lang="en-US" altLang="zh-CN"/>
          </a:p>
        </p:txBody>
      </p:sp>
      <p:sp>
        <p:nvSpPr>
          <p:cNvPr id="914434" name="Rectangle 2"/>
          <p:cNvSpPr>
            <a:spLocks noGrp="1" noRot="1" noChangeAspect="1" noChangeArrowheads="1" noTextEdit="1"/>
          </p:cNvSpPr>
          <p:nvPr>
            <p:ph type="sldImg"/>
          </p:nvPr>
        </p:nvSpPr>
        <p:spPr>
          <a:xfrm>
            <a:off x="1143000" y="685800"/>
            <a:ext cx="4572000" cy="3429000"/>
          </a:xfrm>
        </p:spPr>
      </p:sp>
      <p:sp>
        <p:nvSpPr>
          <p:cNvPr id="91443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p:spPr>
        <p:txBody>
          <a:bodyPr/>
          <a:lstStyle/>
          <a:p>
            <a:fld id="{02665357-3D91-4F3A-ADDD-B117EF69E0A2}" type="slidenum">
              <a:rPr lang="zh-CN" altLang="en-US"/>
              <a:pPr/>
              <a:t>3</a:t>
            </a:fld>
            <a:endParaRPr lang="en-US" altLang="zh-CN" dirty="0"/>
          </a:p>
        </p:txBody>
      </p:sp>
      <p:sp>
        <p:nvSpPr>
          <p:cNvPr id="340995" name="Rectangle 2"/>
          <p:cNvSpPr>
            <a:spLocks noGrp="1" noRot="1" noChangeAspect="1" noChangeArrowheads="1" noTextEdit="1"/>
          </p:cNvSpPr>
          <p:nvPr>
            <p:ph type="sldImg"/>
          </p:nvPr>
        </p:nvSpPr>
        <p:spPr/>
      </p:sp>
      <p:sp>
        <p:nvSpPr>
          <p:cNvPr id="340996" name="Rectangle 3"/>
          <p:cNvSpPr>
            <a:spLocks noGrp="1" noChangeArrowheads="1"/>
          </p:cNvSpPr>
          <p:nvPr>
            <p:ph type="body" idx="1"/>
          </p:nvPr>
        </p:nvSpPr>
        <p:spPr>
          <a:noFill/>
        </p:spPr>
        <p:txBody>
          <a:bodyPr/>
          <a:lstStyle/>
          <a:p>
            <a:r>
              <a:rPr lang="en-US" altLang="zh-CN" sz="1200" b="0" i="0" u="none" strike="noStrike" kern="1200" baseline="0" dirty="0">
                <a:solidFill>
                  <a:schemeClr val="tx1"/>
                </a:solidFill>
                <a:latin typeface="Times New Roman" panose="02020603050405020304" pitchFamily="18" charset="0"/>
                <a:ea typeface="+mn-ea"/>
                <a:cs typeface="+mn-cs"/>
              </a:rPr>
              <a:t>    But before beginning our </a:t>
            </a:r>
            <a:r>
              <a:rPr lang="en-US" altLang="zh-CN" sz="1200" b="1" i="0" u="none" strike="noStrike" kern="1200" baseline="0" dirty="0">
                <a:solidFill>
                  <a:schemeClr val="tx1"/>
                </a:solidFill>
                <a:latin typeface="Times New Roman" panose="02020603050405020304" pitchFamily="18" charset="0"/>
                <a:ea typeface="+mn-ea"/>
                <a:cs typeface="+mn-cs"/>
              </a:rPr>
              <a:t>foray</a:t>
            </a:r>
            <a:r>
              <a:rPr lang="en-US" altLang="zh-CN" sz="1200" b="0" i="0" u="none" strike="noStrike" kern="1200" baseline="0" dirty="0">
                <a:solidFill>
                  <a:schemeClr val="tx1"/>
                </a:solidFill>
                <a:latin typeface="Times New Roman" panose="02020603050405020304" pitchFamily="18" charset="0"/>
                <a:ea typeface="+mn-ea"/>
                <a:cs typeface="+mn-cs"/>
              </a:rPr>
              <a:t> into IP, </a:t>
            </a:r>
            <a:r>
              <a:rPr lang="en-US" altLang="zh-CN" sz="1200" b="0" i="0" u="none" strike="noStrike" kern="1200" baseline="0" dirty="0" smtClean="0">
                <a:solidFill>
                  <a:schemeClr val="tx1"/>
                </a:solidFill>
                <a:latin typeface="Times New Roman" panose="02020603050405020304" pitchFamily="18" charset="0"/>
                <a:ea typeface="+mn-ea"/>
                <a:cs typeface="+mn-cs"/>
              </a:rPr>
              <a:t>let's </a:t>
            </a:r>
            <a:r>
              <a:rPr lang="en-US" altLang="zh-CN" sz="1200" b="1" i="0" u="none" strike="noStrike" kern="1200" baseline="0" dirty="0">
                <a:solidFill>
                  <a:schemeClr val="tx1"/>
                </a:solidFill>
                <a:latin typeface="Times New Roman" panose="02020603050405020304" pitchFamily="18" charset="0"/>
                <a:ea typeface="+mn-ea"/>
                <a:cs typeface="+mn-cs"/>
              </a:rPr>
              <a:t>take a step back </a:t>
            </a:r>
            <a:r>
              <a:rPr lang="en-US" altLang="zh-CN" sz="1200" b="0" i="0" u="none" strike="noStrike" kern="1200" baseline="0" dirty="0">
                <a:solidFill>
                  <a:schemeClr val="tx1"/>
                </a:solidFill>
                <a:latin typeface="Times New Roman" panose="02020603050405020304" pitchFamily="18" charset="0"/>
                <a:ea typeface="+mn-ea"/>
                <a:cs typeface="+mn-cs"/>
              </a:rPr>
              <a:t>and </a:t>
            </a:r>
            <a:r>
              <a:rPr lang="en-US" altLang="zh-CN" sz="1200" b="1" i="0" u="none" strike="noStrike" kern="1200" baseline="0" dirty="0">
                <a:solidFill>
                  <a:schemeClr val="tx1"/>
                </a:solidFill>
                <a:latin typeface="Times New Roman" panose="02020603050405020304" pitchFamily="18" charset="0"/>
                <a:ea typeface="+mn-ea"/>
                <a:cs typeface="+mn-cs"/>
              </a:rPr>
              <a:t>consider</a:t>
            </a:r>
            <a:r>
              <a:rPr lang="en-US" altLang="zh-CN" sz="1200" b="0" i="0" u="none" strike="noStrike" kern="1200" baseline="0" dirty="0">
                <a:solidFill>
                  <a:schemeClr val="tx1"/>
                </a:solidFill>
                <a:latin typeface="Times New Roman" panose="02020603050405020304" pitchFamily="18" charset="0"/>
                <a:ea typeface="+mn-ea"/>
                <a:cs typeface="+mn-cs"/>
              </a:rPr>
              <a:t> the components that make up the </a:t>
            </a:r>
            <a:r>
              <a:rPr lang="en-US" altLang="zh-CN" sz="1200" b="0" i="0" u="none" strike="noStrike" kern="1200" baseline="0" dirty="0" smtClean="0">
                <a:solidFill>
                  <a:schemeClr val="tx1"/>
                </a:solidFill>
                <a:latin typeface="Times New Roman" panose="02020603050405020304" pitchFamily="18" charset="0"/>
                <a:ea typeface="+mn-ea"/>
                <a:cs typeface="+mn-cs"/>
              </a:rPr>
              <a:t>Internet's </a:t>
            </a:r>
            <a:r>
              <a:rPr lang="en-US" altLang="zh-CN" sz="1200" b="0" i="0" u="none" strike="noStrike" kern="1200" baseline="0" dirty="0">
                <a:solidFill>
                  <a:schemeClr val="tx1"/>
                </a:solidFill>
                <a:latin typeface="Times New Roman" panose="02020603050405020304" pitchFamily="18" charset="0"/>
                <a:ea typeface="+mn-ea"/>
                <a:cs typeface="+mn-cs"/>
              </a:rPr>
              <a:t>network layer. </a:t>
            </a:r>
          </a:p>
          <a:p>
            <a:r>
              <a:rPr lang="en-US" altLang="zh-CN" sz="1200" b="0" i="0" u="none" strike="noStrike" kern="1200" baseline="0" dirty="0">
                <a:solidFill>
                  <a:schemeClr val="tx1"/>
                </a:solidFill>
                <a:latin typeface="Times New Roman" panose="02020603050405020304" pitchFamily="18" charset="0"/>
                <a:ea typeface="+mn-ea"/>
                <a:cs typeface="+mn-cs"/>
              </a:rPr>
              <a:t>    As shown in Figure 4.12, the </a:t>
            </a:r>
            <a:r>
              <a:rPr lang="en-US" altLang="zh-CN" sz="1200" b="0" i="0" u="none" strike="noStrike" kern="1200" baseline="0" dirty="0" smtClean="0">
                <a:solidFill>
                  <a:schemeClr val="tx1"/>
                </a:solidFill>
                <a:latin typeface="Times New Roman" panose="02020603050405020304" pitchFamily="18" charset="0"/>
                <a:ea typeface="+mn-ea"/>
                <a:cs typeface="+mn-cs"/>
              </a:rPr>
              <a:t>Internet's </a:t>
            </a:r>
            <a:r>
              <a:rPr lang="en-US" altLang="zh-CN" sz="1200" b="0" i="0" u="none" strike="noStrike" kern="1200" baseline="0" dirty="0">
                <a:solidFill>
                  <a:schemeClr val="tx1"/>
                </a:solidFill>
                <a:latin typeface="Times New Roman" panose="02020603050405020304" pitchFamily="18" charset="0"/>
                <a:ea typeface="+mn-ea"/>
                <a:cs typeface="+mn-cs"/>
              </a:rPr>
              <a:t>network layer has three major components. </a:t>
            </a:r>
          </a:p>
          <a:p>
            <a:r>
              <a:rPr lang="en-US" altLang="zh-CN" sz="1200" b="0" i="0" u="none" strike="noStrike" kern="1200" baseline="0" dirty="0">
                <a:solidFill>
                  <a:schemeClr val="tx1"/>
                </a:solidFill>
                <a:latin typeface="Times New Roman" panose="02020603050405020304" pitchFamily="18" charset="0"/>
                <a:ea typeface="+mn-ea"/>
                <a:cs typeface="+mn-cs"/>
              </a:rPr>
              <a:t>    The first component is the IP protocol, the topic of this section. </a:t>
            </a:r>
          </a:p>
          <a:p>
            <a:r>
              <a:rPr lang="en-US" altLang="zh-CN" sz="1200" b="0" i="0" u="none" strike="noStrike" kern="1200" baseline="0" dirty="0">
                <a:solidFill>
                  <a:schemeClr val="tx1"/>
                </a:solidFill>
                <a:latin typeface="Times New Roman" panose="02020603050405020304" pitchFamily="18" charset="0"/>
                <a:ea typeface="+mn-ea"/>
                <a:cs typeface="+mn-cs"/>
              </a:rPr>
              <a:t>    The second major component is the routing component, which determines the path a datagram follows from source to destination.</a:t>
            </a:r>
          </a:p>
          <a:p>
            <a:r>
              <a:rPr lang="en-US" altLang="zh-CN" sz="1200" b="0" i="0" u="none" strike="noStrike" kern="1200" baseline="0" dirty="0">
                <a:solidFill>
                  <a:schemeClr val="tx1"/>
                </a:solidFill>
                <a:latin typeface="Times New Roman" panose="02020603050405020304" pitchFamily="18" charset="0"/>
                <a:ea typeface="+mn-ea"/>
                <a:cs typeface="+mn-cs"/>
              </a:rPr>
              <a:t>    We mentioned earlier that routing protocols compute the forwarding tables that are used to forward packets through the network. </a:t>
            </a:r>
          </a:p>
          <a:p>
            <a:r>
              <a:rPr lang="en-US" altLang="zh-CN" sz="1200" b="0" i="0" u="none" strike="noStrike" kern="1200" baseline="0" dirty="0">
                <a:solidFill>
                  <a:schemeClr val="tx1"/>
                </a:solidFill>
                <a:latin typeface="Times New Roman" panose="02020603050405020304" pitchFamily="18" charset="0"/>
                <a:ea typeface="+mn-ea"/>
                <a:cs typeface="+mn-cs"/>
              </a:rPr>
              <a:t>    </a:t>
            </a:r>
            <a:r>
              <a:rPr lang="en-US" altLang="zh-CN" sz="1200" b="0" i="0" u="none" strike="noStrike" kern="1200" baseline="0" dirty="0" smtClean="0">
                <a:solidFill>
                  <a:schemeClr val="tx1"/>
                </a:solidFill>
                <a:latin typeface="Times New Roman" panose="02020603050405020304" pitchFamily="18" charset="0"/>
                <a:ea typeface="+mn-ea"/>
                <a:cs typeface="+mn-cs"/>
              </a:rPr>
              <a:t>We'll </a:t>
            </a:r>
            <a:r>
              <a:rPr lang="en-US" altLang="zh-CN" sz="1200" b="0" i="0" u="none" strike="noStrike" kern="1200" baseline="0" dirty="0">
                <a:solidFill>
                  <a:schemeClr val="tx1"/>
                </a:solidFill>
                <a:latin typeface="Times New Roman" panose="02020603050405020304" pitchFamily="18" charset="0"/>
                <a:ea typeface="+mn-ea"/>
                <a:cs typeface="+mn-cs"/>
              </a:rPr>
              <a:t>study the </a:t>
            </a:r>
            <a:r>
              <a:rPr lang="en-US" altLang="zh-CN" sz="1200" b="0" i="0" u="none" strike="noStrike" kern="1200" baseline="0" dirty="0" smtClean="0">
                <a:solidFill>
                  <a:schemeClr val="tx1"/>
                </a:solidFill>
                <a:latin typeface="Times New Roman" panose="02020603050405020304" pitchFamily="18" charset="0"/>
                <a:ea typeface="+mn-ea"/>
                <a:cs typeface="+mn-cs"/>
              </a:rPr>
              <a:t>Internet's </a:t>
            </a:r>
            <a:r>
              <a:rPr lang="en-US" altLang="zh-CN" sz="1200" b="0" i="0" u="none" strike="noStrike" kern="1200" baseline="0" dirty="0">
                <a:solidFill>
                  <a:schemeClr val="tx1"/>
                </a:solidFill>
                <a:latin typeface="Times New Roman" panose="02020603050405020304" pitchFamily="18" charset="0"/>
                <a:ea typeface="+mn-ea"/>
                <a:cs typeface="+mn-cs"/>
              </a:rPr>
              <a:t>routing protocols in Section 4.6. </a:t>
            </a:r>
          </a:p>
          <a:p>
            <a:r>
              <a:rPr lang="en-US" altLang="zh-CN" sz="1200" b="0" i="0" u="none" strike="noStrike" kern="1200" baseline="0" dirty="0">
                <a:solidFill>
                  <a:schemeClr val="tx1"/>
                </a:solidFill>
                <a:latin typeface="Times New Roman" panose="02020603050405020304" pitchFamily="18" charset="0"/>
                <a:ea typeface="+mn-ea"/>
                <a:cs typeface="+mn-cs"/>
              </a:rPr>
              <a:t>    The final component of the network layer is a facility </a:t>
            </a:r>
            <a:r>
              <a:rPr lang="en-US" altLang="zh-CN" sz="1200" b="1" i="0" u="none" strike="noStrike" kern="1200" baseline="0" dirty="0">
                <a:solidFill>
                  <a:schemeClr val="tx1"/>
                </a:solidFill>
                <a:latin typeface="Times New Roman" panose="02020603050405020304" pitchFamily="18" charset="0"/>
                <a:ea typeface="+mn-ea"/>
                <a:cs typeface="+mn-cs"/>
              </a:rPr>
              <a:t>to</a:t>
            </a:r>
            <a:r>
              <a:rPr lang="en-US" altLang="zh-CN" sz="1200" b="0" i="0" u="none" strike="noStrike" kern="1200" baseline="0" dirty="0">
                <a:solidFill>
                  <a:schemeClr val="tx1"/>
                </a:solidFill>
                <a:latin typeface="Times New Roman" panose="02020603050405020304" pitchFamily="18" charset="0"/>
                <a:ea typeface="+mn-ea"/>
                <a:cs typeface="+mn-cs"/>
              </a:rPr>
              <a:t> report errors in datagrams </a:t>
            </a:r>
            <a:r>
              <a:rPr lang="en-US" altLang="zh-CN" sz="1200" b="1" i="0" u="none" strike="noStrike" kern="1200" baseline="0" dirty="0">
                <a:solidFill>
                  <a:schemeClr val="tx1"/>
                </a:solidFill>
                <a:latin typeface="Times New Roman" panose="02020603050405020304" pitchFamily="18" charset="0"/>
                <a:ea typeface="+mn-ea"/>
                <a:cs typeface="+mn-cs"/>
              </a:rPr>
              <a:t>and</a:t>
            </a:r>
            <a:r>
              <a:rPr lang="en-US" altLang="zh-CN" sz="1200" b="0" i="0" u="none" strike="noStrike" kern="1200" baseline="0" dirty="0">
                <a:solidFill>
                  <a:schemeClr val="tx1"/>
                </a:solidFill>
                <a:latin typeface="Times New Roman" panose="02020603050405020304" pitchFamily="18" charset="0"/>
                <a:ea typeface="+mn-ea"/>
                <a:cs typeface="+mn-cs"/>
              </a:rPr>
              <a:t> respond to requests for certain network-layer information. </a:t>
            </a:r>
          </a:p>
          <a:p>
            <a:r>
              <a:rPr lang="en-US" altLang="zh-CN" sz="1200" b="0" i="0" u="none" strike="noStrike" kern="1200" baseline="0" dirty="0">
                <a:solidFill>
                  <a:schemeClr val="tx1"/>
                </a:solidFill>
                <a:latin typeface="Times New Roman" panose="02020603050405020304" pitchFamily="18" charset="0"/>
                <a:ea typeface="+mn-ea"/>
                <a:cs typeface="+mn-cs"/>
              </a:rPr>
              <a:t>    </a:t>
            </a:r>
            <a:r>
              <a:rPr lang="en-US" altLang="zh-CN" sz="1200" b="0" i="0" u="none" strike="noStrike" kern="1200" baseline="0" dirty="0" smtClean="0">
                <a:solidFill>
                  <a:schemeClr val="tx1"/>
                </a:solidFill>
                <a:latin typeface="Times New Roman" panose="02020603050405020304" pitchFamily="18" charset="0"/>
                <a:ea typeface="+mn-ea"/>
                <a:cs typeface="+mn-cs"/>
              </a:rPr>
              <a:t>We'll </a:t>
            </a:r>
            <a:r>
              <a:rPr lang="en-US" altLang="zh-CN" sz="1200" b="0" i="0" u="none" strike="noStrike" kern="1200" baseline="0" dirty="0">
                <a:solidFill>
                  <a:schemeClr val="tx1"/>
                </a:solidFill>
                <a:latin typeface="Times New Roman" panose="02020603050405020304" pitchFamily="18" charset="0"/>
                <a:ea typeface="+mn-ea"/>
                <a:cs typeface="+mn-cs"/>
              </a:rPr>
              <a:t>cover the </a:t>
            </a:r>
            <a:r>
              <a:rPr lang="en-US" altLang="zh-CN" sz="1200" b="0" i="0" u="none" strike="noStrike" kern="1200" baseline="0" dirty="0" smtClean="0">
                <a:solidFill>
                  <a:schemeClr val="tx1"/>
                </a:solidFill>
                <a:latin typeface="Times New Roman" panose="02020603050405020304" pitchFamily="18" charset="0"/>
                <a:ea typeface="+mn-ea"/>
                <a:cs typeface="+mn-cs"/>
              </a:rPr>
              <a:t>Internet's </a:t>
            </a:r>
            <a:r>
              <a:rPr lang="en-US" altLang="zh-CN" sz="1200" b="0" i="0" u="none" strike="noStrike" kern="1200" baseline="0" dirty="0">
                <a:solidFill>
                  <a:schemeClr val="tx1"/>
                </a:solidFill>
                <a:latin typeface="Times New Roman" panose="02020603050405020304" pitchFamily="18" charset="0"/>
                <a:ea typeface="+mn-ea"/>
                <a:cs typeface="+mn-cs"/>
              </a:rPr>
              <a:t>network-layer error- and information-reporting protocol, the Internet Control Message Protocol (ICMP), in Section 4.4.3.</a:t>
            </a:r>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50B0E3-26DB-4D5C-94F3-7DBD4A268F91}" type="slidenum">
              <a:rPr lang="en-US" altLang="zh-CN"/>
              <a:pPr/>
              <a:t>32</a:t>
            </a:fld>
            <a:endParaRPr lang="en-US" altLang="zh-CN"/>
          </a:p>
        </p:txBody>
      </p:sp>
      <p:sp>
        <p:nvSpPr>
          <p:cNvPr id="914434" name="Rectangle 2"/>
          <p:cNvSpPr>
            <a:spLocks noGrp="1" noRot="1" noChangeAspect="1" noChangeArrowheads="1" noTextEdit="1"/>
          </p:cNvSpPr>
          <p:nvPr>
            <p:ph type="sldImg"/>
          </p:nvPr>
        </p:nvSpPr>
        <p:spPr>
          <a:xfrm>
            <a:off x="1143000" y="685800"/>
            <a:ext cx="4572000" cy="3429000"/>
          </a:xfrm>
        </p:spPr>
      </p:sp>
      <p:sp>
        <p:nvSpPr>
          <p:cNvPr id="91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46141B4-7B19-4170-A9F7-EB7C9F1E3FF1}" type="slidenum">
              <a:rPr lang="en-US" altLang="zh-CN"/>
              <a:pPr/>
              <a:t>33</a:t>
            </a:fld>
            <a:endParaRPr lang="en-US" altLang="zh-CN"/>
          </a:p>
        </p:txBody>
      </p:sp>
      <p:sp>
        <p:nvSpPr>
          <p:cNvPr id="915458" name="Rectangle 2"/>
          <p:cNvSpPr>
            <a:spLocks noGrp="1" noRot="1" noChangeAspect="1" noChangeArrowheads="1" noTextEdit="1"/>
          </p:cNvSpPr>
          <p:nvPr>
            <p:ph type="sldImg"/>
          </p:nvPr>
        </p:nvSpPr>
        <p:spPr>
          <a:xfrm>
            <a:off x="1143000" y="685800"/>
            <a:ext cx="4572000" cy="3429000"/>
          </a:xfrm>
        </p:spPr>
      </p:sp>
      <p:sp>
        <p:nvSpPr>
          <p:cNvPr id="91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35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6E0E02-DBD0-4D14-A8C0-0C1AE568848A}" type="slidenum">
              <a:rPr lang="en-US" altLang="zh-CN"/>
              <a:pPr/>
              <a:t>40</a:t>
            </a:fld>
            <a:endParaRPr lang="en-US" altLang="zh-CN"/>
          </a:p>
        </p:txBody>
      </p:sp>
      <p:sp>
        <p:nvSpPr>
          <p:cNvPr id="924674" name="Rectangle 2"/>
          <p:cNvSpPr>
            <a:spLocks noGrp="1" noRot="1" noChangeAspect="1" noChangeArrowheads="1" noTextEdit="1"/>
          </p:cNvSpPr>
          <p:nvPr>
            <p:ph type="sldImg"/>
          </p:nvPr>
        </p:nvSpPr>
        <p:spPr>
          <a:xfrm>
            <a:off x="1143000" y="685800"/>
            <a:ext cx="4572000" cy="3429000"/>
          </a:xfrm>
        </p:spPr>
      </p:sp>
      <p:sp>
        <p:nvSpPr>
          <p:cNvPr id="92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6E0E02-DBD0-4D14-A8C0-0C1AE568848A}" type="slidenum">
              <a:rPr lang="en-US" altLang="zh-CN"/>
              <a:pPr/>
              <a:t>41</a:t>
            </a:fld>
            <a:endParaRPr lang="en-US" altLang="zh-CN"/>
          </a:p>
        </p:txBody>
      </p:sp>
      <p:sp>
        <p:nvSpPr>
          <p:cNvPr id="924674" name="Rectangle 2"/>
          <p:cNvSpPr>
            <a:spLocks noGrp="1" noRot="1" noChangeAspect="1" noChangeArrowheads="1" noTextEdit="1"/>
          </p:cNvSpPr>
          <p:nvPr>
            <p:ph type="sldImg"/>
          </p:nvPr>
        </p:nvSpPr>
        <p:spPr>
          <a:xfrm>
            <a:off x="1143000" y="685800"/>
            <a:ext cx="4572000" cy="3429000"/>
          </a:xfrm>
        </p:spPr>
      </p:sp>
      <p:sp>
        <p:nvSpPr>
          <p:cNvPr id="92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1C144F-1E12-4628-AB95-356B76764EB0}" type="slidenum">
              <a:rPr lang="en-US" altLang="zh-CN"/>
              <a:pPr/>
              <a:t>42</a:t>
            </a:fld>
            <a:endParaRPr lang="en-US" altLang="zh-CN"/>
          </a:p>
        </p:txBody>
      </p:sp>
      <p:sp>
        <p:nvSpPr>
          <p:cNvPr id="926722" name="Rectangle 2"/>
          <p:cNvSpPr>
            <a:spLocks noGrp="1" noRot="1" noChangeAspect="1" noChangeArrowheads="1" noTextEdit="1"/>
          </p:cNvSpPr>
          <p:nvPr>
            <p:ph type="sldImg"/>
          </p:nvPr>
        </p:nvSpPr>
        <p:spPr>
          <a:xfrm>
            <a:off x="1143000" y="685800"/>
            <a:ext cx="4572000" cy="3429000"/>
          </a:xfrm>
        </p:spPr>
      </p:sp>
      <p:sp>
        <p:nvSpPr>
          <p:cNvPr id="92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790CE2C-7464-41B1-A237-69E136653E65}" type="slidenum">
              <a:rPr lang="en-US" altLang="zh-CN"/>
              <a:pPr/>
              <a:t>44</a:t>
            </a:fld>
            <a:endParaRPr lang="en-US" altLang="zh-CN"/>
          </a:p>
        </p:txBody>
      </p:sp>
      <p:sp>
        <p:nvSpPr>
          <p:cNvPr id="927746" name="Rectangle 2"/>
          <p:cNvSpPr>
            <a:spLocks noGrp="1" noRot="1" noChangeAspect="1" noChangeArrowheads="1" noTextEdit="1"/>
          </p:cNvSpPr>
          <p:nvPr>
            <p:ph type="sldImg"/>
          </p:nvPr>
        </p:nvSpPr>
        <p:spPr>
          <a:xfrm>
            <a:off x="1143000" y="685800"/>
            <a:ext cx="4572000" cy="3429000"/>
          </a:xfrm>
        </p:spPr>
      </p:sp>
      <p:sp>
        <p:nvSpPr>
          <p:cNvPr id="927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46</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FED323-EAFA-45FD-AB92-5F71EE570643}" type="slidenum">
              <a:rPr lang="en-US" altLang="zh-CN"/>
              <a:pPr/>
              <a:t>47</a:t>
            </a:fld>
            <a:endParaRPr lang="en-US" altLang="zh-CN"/>
          </a:p>
        </p:txBody>
      </p:sp>
      <p:sp>
        <p:nvSpPr>
          <p:cNvPr id="928770" name="Rectangle 2"/>
          <p:cNvSpPr>
            <a:spLocks noGrp="1" noRot="1" noChangeAspect="1" noChangeArrowheads="1" noTextEdit="1"/>
          </p:cNvSpPr>
          <p:nvPr>
            <p:ph type="sldImg"/>
          </p:nvPr>
        </p:nvSpPr>
        <p:spPr>
          <a:xfrm>
            <a:off x="1143000" y="685800"/>
            <a:ext cx="4572000" cy="3429000"/>
          </a:xfrm>
        </p:spPr>
      </p:sp>
      <p:sp>
        <p:nvSpPr>
          <p:cNvPr id="928771" name="Rectangle 3"/>
          <p:cNvSpPr>
            <a:spLocks noGrp="1" noChangeArrowheads="1"/>
          </p:cNvSpPr>
          <p:nvPr>
            <p:ph type="body" idx="1"/>
          </p:nvPr>
        </p:nvSpPr>
        <p:spPr/>
        <p:txBody>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Another protocol that has been modified in version 6 of the TCP/IP protocol suite is ICMP.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new version, </a:t>
            </a:r>
            <a:r>
              <a:rPr lang="en-US" altLang="zh-CN" sz="1200" b="1" kern="1200" baseline="0" dirty="0">
                <a:solidFill>
                  <a:schemeClr val="tx1"/>
                </a:solidFill>
                <a:latin typeface="Arial" panose="020B0604020202020204" pitchFamily="34" charset="0"/>
                <a:ea typeface="宋体" panose="02010600030101010101" pitchFamily="2" charset="-122"/>
                <a:cs typeface="+mn-cs"/>
              </a:rPr>
              <a:t>Internet Control Message Protocol version 6 (ICMPv6), </a:t>
            </a:r>
            <a:r>
              <a:rPr lang="en-US" altLang="zh-CN" sz="1200" kern="1200" baseline="0" dirty="0">
                <a:solidFill>
                  <a:schemeClr val="tx1"/>
                </a:solidFill>
                <a:latin typeface="Arial" panose="020B0604020202020204" pitchFamily="34" charset="0"/>
                <a:ea typeface="宋体" panose="02010600030101010101" pitchFamily="2" charset="-122"/>
                <a:cs typeface="+mn-cs"/>
              </a:rPr>
              <a:t>follows the same strategy and purposes of version 4.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ICMPv6, however, is more complicated than ICMPv4: some protocols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that were independent in version 4</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zh-CN" altLang="en-US" sz="1200" u="none" kern="1200" baseline="0" dirty="0">
                <a:solidFill>
                  <a:schemeClr val="tx1"/>
                </a:solidFill>
                <a:latin typeface="Arial" panose="020B0604020202020204" pitchFamily="34" charset="0"/>
                <a:ea typeface="宋体" panose="02010600030101010101" pitchFamily="2" charset="-122"/>
                <a:cs typeface="+mn-cs"/>
              </a:rPr>
              <a:t>指的是</a:t>
            </a:r>
            <a:r>
              <a:rPr lang="en-US" altLang="zh-CN" sz="1200" u="none" kern="1200" baseline="0" dirty="0">
                <a:solidFill>
                  <a:schemeClr val="tx1"/>
                </a:solidFill>
                <a:latin typeface="Arial" panose="020B0604020202020204" pitchFamily="34" charset="0"/>
                <a:ea typeface="宋体" panose="02010600030101010101" pitchFamily="2" charset="-122"/>
                <a:cs typeface="+mn-cs"/>
              </a:rPr>
              <a:t>IPv4,</a:t>
            </a:r>
            <a:r>
              <a:rPr lang="zh-CN" altLang="en-US" sz="1200" u="none" kern="1200" baseline="0" dirty="0">
                <a:solidFill>
                  <a:schemeClr val="tx1"/>
                </a:solidFill>
                <a:latin typeface="Arial" panose="020B0604020202020204" pitchFamily="34" charset="0"/>
                <a:ea typeface="宋体" panose="02010600030101010101" pitchFamily="2" charset="-122"/>
                <a:cs typeface="+mn-cs"/>
              </a:rPr>
              <a:t>如</a:t>
            </a:r>
            <a:r>
              <a:rPr lang="en-US" altLang="zh-CN" sz="1200" kern="1200" baseline="0" dirty="0">
                <a:solidFill>
                  <a:schemeClr val="tx1"/>
                </a:solidFill>
                <a:latin typeface="Arial" panose="020B0604020202020204" pitchFamily="34" charset="0"/>
                <a:ea typeface="宋体" panose="02010600030101010101" pitchFamily="2" charset="-122"/>
                <a:cs typeface="+mn-cs"/>
              </a:rPr>
              <a:t>ARP and IGMP</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are now part of ICMPv6 and some new messages have been added to make it more useful.</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Figure 28.1 compares the network layer of version 4 to that of version 6.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ICMP, ARP, and IGMP protocols in version 4 are combined into one single protocol, ICMPv6.</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ICMPv6, like ICMPv4, is message-oriented; it uses messages to report errors, to get information, probe a neighbor, or manage multicast communication.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However, a few other protocols are added to ICMPv6 to define the functionality and interpretation of the messages.</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Literature and RFCs use different strategies to group ICMPv6 messages.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They define some of these messages as ICMPv6 messages and some as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ND messages or MLD messages</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We mention all of these messages as ICMPv6 messages, but we categorize them according to their functions and the roles they play.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In each category, we also </a:t>
            </a:r>
            <a:r>
              <a:rPr lang="en-US" altLang="zh-CN" sz="1200" b="1" kern="1200" baseline="0" dirty="0">
                <a:solidFill>
                  <a:schemeClr val="tx1"/>
                </a:solidFill>
                <a:latin typeface="Arial" panose="020B0604020202020204" pitchFamily="34" charset="0"/>
                <a:ea typeface="宋体" panose="02010600030101010101" pitchFamily="2" charset="-122"/>
                <a:cs typeface="+mn-cs"/>
              </a:rPr>
              <a:t>mention</a:t>
            </a:r>
            <a:r>
              <a:rPr lang="en-US" altLang="zh-CN" sz="1200" kern="1200" baseline="0" dirty="0">
                <a:solidFill>
                  <a:schemeClr val="tx1"/>
                </a:solidFill>
                <a:latin typeface="Arial" panose="020B0604020202020204" pitchFamily="34" charset="0"/>
                <a:ea typeface="宋体" panose="02010600030101010101" pitchFamily="2" charset="-122"/>
                <a:cs typeface="+mn-cs"/>
              </a:rPr>
              <a:t> and </a:t>
            </a:r>
            <a:r>
              <a:rPr lang="en-US" altLang="zh-CN" sz="1200" b="1" kern="1200" baseline="0" dirty="0">
                <a:solidFill>
                  <a:schemeClr val="tx1"/>
                </a:solidFill>
                <a:latin typeface="Arial" panose="020B0604020202020204" pitchFamily="34" charset="0"/>
                <a:ea typeface="宋体" panose="02010600030101010101" pitchFamily="2" charset="-122"/>
                <a:cs typeface="+mn-cs"/>
              </a:rPr>
              <a:t>describe</a:t>
            </a:r>
            <a:r>
              <a:rPr lang="en-US" altLang="zh-CN" sz="1200" kern="1200" baseline="0" dirty="0">
                <a:solidFill>
                  <a:schemeClr val="tx1"/>
                </a:solidFill>
                <a:latin typeface="Arial" panose="020B0604020202020204" pitchFamily="34" charset="0"/>
                <a:ea typeface="宋体" panose="02010600030101010101" pitchFamily="2" charset="-122"/>
                <a:cs typeface="+mn-cs"/>
              </a:rPr>
              <a:t> the corresponding protocol that has been added for functionality and interpretation of the messages.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Our reason for this taxonomy is </a:t>
            </a:r>
            <a:r>
              <a:rPr lang="en-US" altLang="zh-CN" sz="1200" b="1" kern="1200" baseline="0" dirty="0">
                <a:solidFill>
                  <a:schemeClr val="tx1"/>
                </a:solidFill>
                <a:latin typeface="Arial" panose="020B0604020202020204" pitchFamily="34" charset="0"/>
                <a:ea typeface="宋体" panose="02010600030101010101" pitchFamily="2" charset="-122"/>
                <a:cs typeface="+mn-cs"/>
              </a:rPr>
              <a:t>that</a:t>
            </a:r>
            <a:r>
              <a:rPr lang="en-US" altLang="zh-CN" sz="1200" kern="1200" baseline="0" dirty="0">
                <a:solidFill>
                  <a:schemeClr val="tx1"/>
                </a:solidFill>
                <a:latin typeface="Arial" panose="020B0604020202020204" pitchFamily="34" charset="0"/>
                <a:ea typeface="宋体" panose="02010600030101010101" pitchFamily="2" charset="-122"/>
                <a:cs typeface="+mn-cs"/>
              </a:rPr>
              <a:t> all messages have the same type of format and the message types are </a:t>
            </a:r>
            <a:r>
              <a:rPr lang="en-US" altLang="zh-CN" sz="1200" b="1" kern="1200" baseline="0" dirty="0">
                <a:solidFill>
                  <a:schemeClr val="tx1"/>
                </a:solidFill>
                <a:latin typeface="Arial" panose="020B0604020202020204" pitchFamily="34" charset="0"/>
                <a:ea typeface="宋体" panose="02010600030101010101" pitchFamily="2" charset="-122"/>
                <a:cs typeface="+mn-cs"/>
              </a:rPr>
              <a:t>handled</a:t>
            </a:r>
            <a:r>
              <a:rPr lang="en-US" altLang="zh-CN" sz="1200" kern="1200" baseline="0" dirty="0">
                <a:solidFill>
                  <a:schemeClr val="tx1"/>
                </a:solidFill>
                <a:latin typeface="Arial" panose="020B0604020202020204" pitchFamily="34" charset="0"/>
                <a:ea typeface="宋体" panose="02010600030101010101" pitchFamily="2" charset="-122"/>
                <a:cs typeface="+mn-cs"/>
              </a:rPr>
              <a:t> by ICMPv6 protocols.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We believe that other protocols such as ND and MLD operate under the ICMPv6 protocol.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With this justification in mind, we define the taxonomy of ICMPv6 messages as shown in Figure 28.2.</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figure shows that two groups of messages are sent and received under the control of ND protocol or MLD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protocol. </a:t>
            </a:r>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Another protocol that has been modified in version 6 of the TCP/IP protocol suite is ICMP.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This new version,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Internet Control Message Protocol version 6 (ICMPv6),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follows the same strategy and purposes of version 4.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ICMPv6, however, is more complicated than ICMPv4: some protocols </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that were independent in version 4</a:t>
            </a:r>
            <a:r>
              <a:rPr lang="en-US" altLang="zh-CN" sz="1200" u="none" kern="1200" baseline="0" dirty="0" smtClean="0">
                <a:solidFill>
                  <a:schemeClr val="tx1"/>
                </a:solidFill>
                <a:latin typeface="Arial" panose="020B0604020202020204" pitchFamily="34" charset="0"/>
                <a:ea typeface="宋体" panose="02010600030101010101" pitchFamily="2" charset="-122"/>
                <a:cs typeface="+mn-cs"/>
              </a:rPr>
              <a:t> [</a:t>
            </a:r>
            <a:r>
              <a:rPr lang="zh-CN" altLang="en-US" sz="1200" u="none" kern="1200" baseline="0" dirty="0" smtClean="0">
                <a:solidFill>
                  <a:schemeClr val="tx1"/>
                </a:solidFill>
                <a:latin typeface="Arial" panose="020B0604020202020204" pitchFamily="34" charset="0"/>
                <a:ea typeface="宋体" panose="02010600030101010101" pitchFamily="2" charset="-122"/>
                <a:cs typeface="+mn-cs"/>
              </a:rPr>
              <a:t>指的是</a:t>
            </a:r>
            <a:r>
              <a:rPr lang="en-US" altLang="zh-CN" sz="1200" u="none" kern="1200" baseline="0" dirty="0" smtClean="0">
                <a:solidFill>
                  <a:schemeClr val="tx1"/>
                </a:solidFill>
                <a:latin typeface="Arial" panose="020B0604020202020204" pitchFamily="34" charset="0"/>
                <a:ea typeface="宋体" panose="02010600030101010101" pitchFamily="2" charset="-122"/>
                <a:cs typeface="+mn-cs"/>
              </a:rPr>
              <a:t>IPv4,</a:t>
            </a:r>
            <a:r>
              <a:rPr lang="zh-CN" altLang="en-US" sz="1200" u="none" kern="1200" baseline="0" dirty="0" smtClean="0">
                <a:solidFill>
                  <a:schemeClr val="tx1"/>
                </a:solidFill>
                <a:latin typeface="Arial" panose="020B0604020202020204" pitchFamily="34" charset="0"/>
                <a:ea typeface="宋体" panose="02010600030101010101" pitchFamily="2" charset="-122"/>
                <a:cs typeface="+mn-cs"/>
              </a:rPr>
              <a:t>如</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ARP and IGMP</a:t>
            </a:r>
            <a:r>
              <a:rPr lang="en-US" altLang="zh-CN" sz="1200" u="none"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are now part of ICMPv6 and some new messages have been added to make it more useful.</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Figure 28.1 compares the network layer of version 4 to that of version 6.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ICMP, ARP, and IGMP protocols in version 4 are combined into one single protocol, ICMPv6.</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ICMPv6, like ICMPv4, is message-oriented; it uses messages </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to </a:t>
            </a:r>
            <a:r>
              <a:rPr lang="en-US" altLang="zh-CN" sz="1200" b="1" u="sng" kern="1200" baseline="0" dirty="0" smtClean="0">
                <a:solidFill>
                  <a:schemeClr val="tx1"/>
                </a:solidFill>
                <a:latin typeface="Arial" panose="020B0604020202020204" pitchFamily="34" charset="0"/>
                <a:ea typeface="宋体" panose="02010600030101010101" pitchFamily="2" charset="-122"/>
                <a:cs typeface="+mn-cs"/>
              </a:rPr>
              <a:t>report</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 errors, to </a:t>
            </a:r>
            <a:r>
              <a:rPr lang="en-US" altLang="zh-CN" sz="1200" b="1" u="sng" kern="1200" baseline="0" dirty="0" smtClean="0">
                <a:solidFill>
                  <a:schemeClr val="tx1"/>
                </a:solidFill>
                <a:latin typeface="Arial" panose="020B0604020202020204" pitchFamily="34" charset="0"/>
                <a:ea typeface="宋体" panose="02010600030101010101" pitchFamily="2" charset="-122"/>
                <a:cs typeface="+mn-cs"/>
              </a:rPr>
              <a:t>get</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 information, </a:t>
            </a:r>
            <a:r>
              <a:rPr lang="en-US" altLang="zh-CN" sz="1200" b="1" u="sng" kern="1200" baseline="0" dirty="0" smtClean="0">
                <a:solidFill>
                  <a:schemeClr val="tx1"/>
                </a:solidFill>
                <a:latin typeface="Arial" panose="020B0604020202020204" pitchFamily="34" charset="0"/>
                <a:ea typeface="宋体" panose="02010600030101010101" pitchFamily="2" charset="-122"/>
                <a:cs typeface="+mn-cs"/>
              </a:rPr>
              <a:t>probe</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 a neighbor, or </a:t>
            </a:r>
            <a:r>
              <a:rPr lang="en-US" altLang="zh-CN" sz="1200" b="1" u="sng" kern="1200" baseline="0" dirty="0" smtClean="0">
                <a:solidFill>
                  <a:schemeClr val="tx1"/>
                </a:solidFill>
                <a:latin typeface="Arial" panose="020B0604020202020204" pitchFamily="34" charset="0"/>
                <a:ea typeface="宋体" panose="02010600030101010101" pitchFamily="2" charset="-122"/>
                <a:cs typeface="+mn-cs"/>
              </a:rPr>
              <a:t>manage</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 multicast communication</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However, a few other protocols are added to ICMPv6 to define the functionality and interpretation of the messages.</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Literature and RFCs use different strategies to group ICMPv6 messages.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They define some of these messages as ICMPv6 messages and some as </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ND messages or MLD messages</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We mention all of these messages as ICMPv6 messages, but we categorize them according to their functions and the roles they play.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 each category, we also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mention</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and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describe</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corresponding protocol that has been added for functionality and interpretation of the messages.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Our reason for this taxonomy is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that</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all messages have the same type of format and the message types are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handled</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by ICMPv6 protocols.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We believe that other protocols such as ND and MLD operate under the ICMPv6 protocol.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With this justification in mind, we define the taxonomy of ICMPv6 messages as shown in Figure 28.2.</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figure shows that two groups of messages are sent and received under the control of ND protocol or MLD protocol</a:t>
            </a:r>
          </a:p>
          <a:p>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__________________________________________________________________________________________________________________  </a:t>
            </a:r>
          </a:p>
          <a:p>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The </a:t>
            </a:r>
            <a:r>
              <a:rPr lang="en-US" altLang="zh-CN" sz="1200" b="0" kern="1200" baseline="0" dirty="0">
                <a:solidFill>
                  <a:schemeClr val="tx1"/>
                </a:solidFill>
                <a:latin typeface="Arial" panose="020B0604020202020204" pitchFamily="34" charset="0"/>
                <a:ea typeface="宋体" panose="02010600030101010101" pitchFamily="2" charset="-122"/>
                <a:cs typeface="+mn-cs"/>
              </a:rPr>
              <a:t>management of multicast delivery handling in IPv4 is given to the IGMPv3 protocol. </a:t>
            </a:r>
          </a:p>
          <a:p>
            <a:r>
              <a:rPr lang="en-US" altLang="zh-CN" sz="1200" b="0" kern="1200" baseline="0" dirty="0">
                <a:solidFill>
                  <a:schemeClr val="tx1"/>
                </a:solidFill>
                <a:latin typeface="Arial" panose="020B0604020202020204" pitchFamily="34" charset="0"/>
                <a:ea typeface="宋体" panose="02010600030101010101" pitchFamily="2" charset="-122"/>
                <a:cs typeface="+mn-cs"/>
              </a:rPr>
              <a:t>    In IPv6, this responsibility is given to the Multicast Listener Delivery protocol. </a:t>
            </a:r>
          </a:p>
          <a:p>
            <a:r>
              <a:rPr lang="en-US" altLang="zh-CN" sz="1200" b="0" kern="1200" baseline="0" dirty="0">
                <a:solidFill>
                  <a:schemeClr val="tx1"/>
                </a:solidFill>
                <a:latin typeface="Arial" panose="020B0604020202020204" pitchFamily="34" charset="0"/>
                <a:ea typeface="宋体" panose="02010600030101010101" pitchFamily="2" charset="-122"/>
                <a:cs typeface="+mn-cs"/>
              </a:rPr>
              <a:t>    MLDv1 is the counterpart to IGMPv2; MLDv2 is the counterpart to IGMPv3. </a:t>
            </a:r>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48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833F773-FC8A-478C-B00B-40D583B2FC5E}" type="slidenum">
              <a:rPr lang="en-US" altLang="zh-CN"/>
              <a:pPr/>
              <a:t>4</a:t>
            </a:fld>
            <a:endParaRPr lang="en-US" altLang="zh-CN"/>
          </a:p>
        </p:txBody>
      </p:sp>
      <p:sp>
        <p:nvSpPr>
          <p:cNvPr id="68611" name="Rectangle 2"/>
          <p:cNvSpPr>
            <a:spLocks noGrp="1" noRot="1" noChangeAspect="1" noChangeArrowheads="1" noTextEdit="1"/>
          </p:cNvSpPr>
          <p:nvPr>
            <p:ph type="sldImg"/>
          </p:nvPr>
        </p:nvSpPr>
        <p:spPr>
          <a:xfrm>
            <a:off x="1143000" y="685800"/>
            <a:ext cx="4572000" cy="3429000"/>
          </a:xfrm>
        </p:spPr>
      </p:sp>
      <p:sp>
        <p:nvSpPr>
          <p:cNvPr id="686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ICMPv6, like ICMPv4, is message-oriented; it uses messages to report errors, to get information, probe a neighbor, or manage multicast communication.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However, a few other protocols are added to ICMPv6 to define the functionality and interpretation of the messages.</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Literature and RFCs use different strategies to group ICMPv6 messages.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They define some of these messages as ICMPv6 messages and some as ND messages or MLD</a:t>
            </a:r>
          </a:p>
          <a:p>
            <a:r>
              <a:rPr lang="en-US" altLang="zh-CN" sz="1200" kern="1200" baseline="0" dirty="0">
                <a:solidFill>
                  <a:schemeClr val="tx1"/>
                </a:solidFill>
                <a:latin typeface="Arial" panose="020B0604020202020204" pitchFamily="34" charset="0"/>
                <a:ea typeface="宋体" panose="02010600030101010101" pitchFamily="2" charset="-122"/>
                <a:cs typeface="+mn-cs"/>
              </a:rPr>
              <a:t>messages.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We mention all of these messages as ICMPv6 messages, but we categorize them according to their functions and the roles they play.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In each category, we also mention and describe the corresponding protocol that has been added for </a:t>
            </a:r>
            <a:r>
              <a:rPr lang="en-US" altLang="zh-CN" sz="1200" b="1" kern="1200" baseline="0" dirty="0">
                <a:solidFill>
                  <a:schemeClr val="tx1"/>
                </a:solidFill>
                <a:latin typeface="Arial" panose="020B0604020202020204" pitchFamily="34" charset="0"/>
                <a:ea typeface="宋体" panose="02010600030101010101" pitchFamily="2" charset="-122"/>
                <a:cs typeface="+mn-cs"/>
              </a:rPr>
              <a:t>functionality</a:t>
            </a:r>
            <a:r>
              <a:rPr lang="en-US" altLang="zh-CN" sz="1200" kern="1200" baseline="0" dirty="0">
                <a:solidFill>
                  <a:schemeClr val="tx1"/>
                </a:solidFill>
                <a:latin typeface="Arial" panose="020B0604020202020204" pitchFamily="34" charset="0"/>
                <a:ea typeface="宋体" panose="02010600030101010101" pitchFamily="2" charset="-122"/>
                <a:cs typeface="+mn-cs"/>
              </a:rPr>
              <a:t> and </a:t>
            </a:r>
            <a:r>
              <a:rPr lang="en-US" altLang="zh-CN" sz="1200" b="1" kern="1200" baseline="0" dirty="0">
                <a:solidFill>
                  <a:schemeClr val="tx1"/>
                </a:solidFill>
                <a:latin typeface="Arial" panose="020B0604020202020204" pitchFamily="34" charset="0"/>
                <a:ea typeface="宋体" panose="02010600030101010101" pitchFamily="2" charset="-122"/>
                <a:cs typeface="+mn-cs"/>
              </a:rPr>
              <a:t>interpretation</a:t>
            </a:r>
            <a:r>
              <a:rPr lang="en-US" altLang="zh-CN" sz="1200" kern="1200" baseline="0" dirty="0">
                <a:solidFill>
                  <a:schemeClr val="tx1"/>
                </a:solidFill>
                <a:latin typeface="Arial" panose="020B0604020202020204" pitchFamily="34" charset="0"/>
                <a:ea typeface="宋体" panose="02010600030101010101" pitchFamily="2" charset="-122"/>
                <a:cs typeface="+mn-cs"/>
              </a:rPr>
              <a:t> of the messages.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Our reason for this taxonomy is that all messages have the same type of format and the message types are handled by ICMPv6 protocols.</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We believe that other protocols such as ND and MLD operate under the ICMPv6 protocol.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With this justification in mind, we define the taxonomy of ICMPv6 messages as shown in Figure 28.2.</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49</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algn="ct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28.2 </a:t>
            </a:r>
            <a:r>
              <a:rPr lang="en-US" altLang="zh-CN" sz="1200" b="1" kern="1200" baseline="0" dirty="0">
                <a:solidFill>
                  <a:schemeClr val="tx1"/>
                </a:solidFill>
                <a:latin typeface="Arial" panose="020B0604020202020204" pitchFamily="34" charset="0"/>
                <a:ea typeface="宋体" panose="02010600030101010101" pitchFamily="2" charset="-122"/>
                <a:cs typeface="+mn-cs"/>
              </a:rPr>
              <a:t>Error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Messages</a:t>
            </a:r>
          </a:p>
          <a:p>
            <a:pPr algn="ctr"/>
            <a:endParaRPr lang="en-US" altLang="zh-CN" sz="1200" b="1"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As we saw in our discussion of version 4, one of the main responsibilities of ICMP is to report errors.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Four types of errors are handled: destination unreachable, packet too big, time exceeded, and parameter problems (see Figure 28.3).</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Note that the source-quenched message, which is used to control congestion in version 4, is eliminated in this version</a:t>
            </a:r>
          </a:p>
          <a:p>
            <a:r>
              <a:rPr lang="en-US" altLang="zh-CN" sz="1200" kern="1200" baseline="0" dirty="0">
                <a:solidFill>
                  <a:schemeClr val="tx1"/>
                </a:solidFill>
                <a:latin typeface="Arial" panose="020B0604020202020204" pitchFamily="34" charset="0"/>
                <a:ea typeface="宋体" panose="02010600030101010101" pitchFamily="2" charset="-122"/>
                <a:cs typeface="+mn-cs"/>
              </a:rPr>
              <a:t>because the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traffic class </a:t>
            </a:r>
            <a:r>
              <a:rPr lang="en-US" altLang="zh-CN" sz="1200" kern="1200" baseline="0" dirty="0">
                <a:solidFill>
                  <a:schemeClr val="tx1"/>
                </a:solidFill>
                <a:latin typeface="Arial" panose="020B0604020202020204" pitchFamily="34" charset="0"/>
                <a:ea typeface="宋体" panose="02010600030101010101" pitchFamily="2" charset="-122"/>
                <a:cs typeface="+mn-cs"/>
              </a:rPr>
              <a:t>and flow label fields in IPv6 are supposed to take care of congestion.</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redirection message has moved from the error-reporting category to the neighbor discovery category, so we discuss it as part of the neighbor-discovery messages.</a:t>
            </a:r>
          </a:p>
          <a:p>
            <a:endParaRPr lang="en-US" altLang="zh-CN" sz="1200" b="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ICMPv6 forms an error packet, which is then </a:t>
            </a:r>
            <a:r>
              <a:rPr lang="en-US" altLang="zh-CN" sz="1200" b="1" kern="1200" baseline="0" dirty="0">
                <a:solidFill>
                  <a:schemeClr val="tx1"/>
                </a:solidFill>
                <a:latin typeface="Arial" panose="020B0604020202020204" pitchFamily="34" charset="0"/>
                <a:ea typeface="宋体" panose="02010600030101010101" pitchFamily="2" charset="-122"/>
                <a:cs typeface="+mn-cs"/>
              </a:rPr>
              <a:t>encapsulated</a:t>
            </a:r>
            <a:r>
              <a:rPr lang="en-US" altLang="zh-CN" sz="1200" kern="1200" baseline="0" dirty="0">
                <a:solidFill>
                  <a:schemeClr val="tx1"/>
                </a:solidFill>
                <a:latin typeface="Arial" panose="020B0604020202020204" pitchFamily="34" charset="0"/>
                <a:ea typeface="宋体" panose="02010600030101010101" pitchFamily="2" charset="-122"/>
                <a:cs typeface="+mn-cs"/>
              </a:rPr>
              <a:t> in an IPv6 datagram.</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is delivered to the original source of the failed datagram.</a:t>
            </a:r>
          </a:p>
          <a:p>
            <a:endParaRPr lang="en-US" altLang="zh-CN" sz="1200" b="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1" kern="1200" baseline="0" dirty="0">
                <a:solidFill>
                  <a:schemeClr val="tx1"/>
                </a:solidFill>
                <a:latin typeface="Arial" panose="020B0604020202020204" pitchFamily="34" charset="0"/>
                <a:ea typeface="宋体" panose="02010600030101010101" pitchFamily="2" charset="-122"/>
                <a:cs typeface="+mn-cs"/>
              </a:rPr>
              <a:t>Destination-Unreachable Message (D)</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concept of the destination unreachable message is the same as described for ICMPv4.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When a router cannot </a:t>
            </a:r>
            <a:r>
              <a:rPr lang="en-US" altLang="zh-CN" sz="1200" b="1" kern="1200" baseline="0" dirty="0">
                <a:solidFill>
                  <a:schemeClr val="tx1"/>
                </a:solidFill>
                <a:latin typeface="Arial" panose="020B0604020202020204" pitchFamily="34" charset="0"/>
                <a:ea typeface="宋体" panose="02010600030101010101" pitchFamily="2" charset="-122"/>
                <a:cs typeface="+mn-cs"/>
              </a:rPr>
              <a:t>forward</a:t>
            </a:r>
            <a:r>
              <a:rPr lang="en-US" altLang="zh-CN" sz="1200" kern="1200" baseline="0" dirty="0">
                <a:solidFill>
                  <a:schemeClr val="tx1"/>
                </a:solidFill>
                <a:latin typeface="Arial" panose="020B0604020202020204" pitchFamily="34" charset="0"/>
                <a:ea typeface="宋体" panose="02010600030101010101" pitchFamily="2" charset="-122"/>
                <a:cs typeface="+mn-cs"/>
              </a:rPr>
              <a:t> a datagram or a host cannot </a:t>
            </a:r>
            <a:r>
              <a:rPr lang="en-US" altLang="zh-CN" sz="1200" b="1" kern="1200" baseline="0" dirty="0">
                <a:solidFill>
                  <a:schemeClr val="tx1"/>
                </a:solidFill>
                <a:latin typeface="Arial" panose="020B0604020202020204" pitchFamily="34" charset="0"/>
                <a:ea typeface="宋体" panose="02010600030101010101" pitchFamily="2" charset="-122"/>
                <a:cs typeface="+mn-cs"/>
              </a:rPr>
              <a:t>deliver</a:t>
            </a:r>
            <a:r>
              <a:rPr lang="en-US" altLang="zh-CN" sz="1200" kern="1200" baseline="0" dirty="0">
                <a:solidFill>
                  <a:schemeClr val="tx1"/>
                </a:solidFill>
                <a:latin typeface="Arial" panose="020B0604020202020204" pitchFamily="34" charset="0"/>
                <a:ea typeface="宋体" panose="02010600030101010101" pitchFamily="2" charset="-122"/>
                <a:cs typeface="+mn-cs"/>
              </a:rPr>
              <a:t> the content of the datagram </a:t>
            </a:r>
            <a:r>
              <a:rPr lang="en-US" altLang="zh-CN" sz="1200" b="1" kern="1200" baseline="0" dirty="0">
                <a:solidFill>
                  <a:schemeClr val="tx1"/>
                </a:solidFill>
                <a:latin typeface="Arial" panose="020B0604020202020204" pitchFamily="34" charset="0"/>
                <a:ea typeface="宋体" panose="02010600030101010101" pitchFamily="2" charset="-122"/>
                <a:cs typeface="+mn-cs"/>
              </a:rPr>
              <a:t>to</a:t>
            </a:r>
            <a:r>
              <a:rPr lang="en-US" altLang="zh-CN" sz="1200" kern="1200" baseline="0" dirty="0">
                <a:solidFill>
                  <a:schemeClr val="tx1"/>
                </a:solidFill>
                <a:latin typeface="Arial" panose="020B0604020202020204" pitchFamily="34" charset="0"/>
                <a:ea typeface="宋体" panose="02010600030101010101" pitchFamily="2" charset="-122"/>
                <a:cs typeface="+mn-cs"/>
              </a:rPr>
              <a:t> the upper layer protocol, the router or the host discards the datagram and sends a </a:t>
            </a:r>
            <a:r>
              <a:rPr lang="en-US" altLang="zh-CN" sz="1200" i="0" kern="1200" baseline="0" dirty="0">
                <a:solidFill>
                  <a:schemeClr val="tx1"/>
                </a:solidFill>
                <a:latin typeface="Arial" panose="020B0604020202020204" pitchFamily="34" charset="0"/>
                <a:ea typeface="宋体" panose="02010600030101010101" pitchFamily="2" charset="-122"/>
                <a:cs typeface="+mn-cs"/>
              </a:rPr>
              <a:t>destination-unreachable error message to the source host.</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Figure 28.4 shows the format of the destination-unreachable message.</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The code field for this type</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specifies</a:t>
            </a:r>
            <a:r>
              <a:rPr lang="en-US" altLang="zh-CN" sz="1200" kern="1200" baseline="0" dirty="0">
                <a:solidFill>
                  <a:schemeClr val="tx1"/>
                </a:solidFill>
                <a:latin typeface="Arial" panose="020B0604020202020204" pitchFamily="34" charset="0"/>
                <a:ea typeface="宋体" panose="02010600030101010101" pitchFamily="2" charset="-122"/>
                <a:cs typeface="+mn-cs"/>
              </a:rPr>
              <a:t> the reason for discarding the datagram and </a:t>
            </a:r>
            <a:r>
              <a:rPr lang="en-US" altLang="zh-CN" sz="1200" b="1" kern="1200" baseline="0" dirty="0">
                <a:solidFill>
                  <a:schemeClr val="tx1"/>
                </a:solidFill>
                <a:latin typeface="Arial" panose="020B0604020202020204" pitchFamily="34" charset="0"/>
                <a:ea typeface="宋体" panose="02010600030101010101" pitchFamily="2" charset="-122"/>
                <a:cs typeface="+mn-cs"/>
              </a:rPr>
              <a:t>explains</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a:solidFill>
                  <a:schemeClr val="tx1"/>
                </a:solidFill>
                <a:latin typeface="Arial" panose="020B0604020202020204" pitchFamily="34" charset="0"/>
                <a:ea typeface="宋体" panose="02010600030101010101" pitchFamily="2" charset="-122"/>
                <a:cs typeface="+mn-cs"/>
              </a:rPr>
              <a:t>exactly</a:t>
            </a:r>
            <a:r>
              <a:rPr lang="en-US" altLang="zh-CN" sz="1200" kern="1200" baseline="0" dirty="0">
                <a:solidFill>
                  <a:schemeClr val="tx1"/>
                </a:solidFill>
                <a:latin typeface="Arial" panose="020B0604020202020204" pitchFamily="34" charset="0"/>
                <a:ea typeface="宋体" panose="02010600030101010101" pitchFamily="2" charset="-122"/>
                <a:cs typeface="+mn-cs"/>
              </a:rPr>
              <a:t> what has failed:</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Code 0. </a:t>
            </a:r>
            <a:r>
              <a:rPr lang="en-US" altLang="zh-CN" sz="1200" b="0" kern="1200" baseline="0" dirty="0">
                <a:solidFill>
                  <a:schemeClr val="tx1"/>
                </a:solidFill>
                <a:latin typeface="Arial" panose="020B0604020202020204" pitchFamily="34" charset="0"/>
                <a:ea typeface="宋体" panose="02010600030101010101" pitchFamily="2" charset="-122"/>
                <a:cs typeface="+mn-cs"/>
              </a:rPr>
              <a:t>No path to destination.</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Code 1. </a:t>
            </a:r>
            <a:r>
              <a:rPr lang="en-US" altLang="zh-CN" sz="1200" b="0" kern="1200" baseline="0" dirty="0">
                <a:solidFill>
                  <a:schemeClr val="tx1"/>
                </a:solidFill>
                <a:latin typeface="Arial" panose="020B0604020202020204" pitchFamily="34" charset="0"/>
                <a:ea typeface="宋体" panose="02010600030101010101" pitchFamily="2" charset="-122"/>
                <a:cs typeface="+mn-cs"/>
              </a:rPr>
              <a:t>Communication with the destination is administratively prohibited.</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Code 2</a:t>
            </a:r>
            <a:r>
              <a:rPr lang="en-US" altLang="zh-CN" sz="1200" b="0" kern="1200" baseline="0" dirty="0">
                <a:solidFill>
                  <a:schemeClr val="tx1"/>
                </a:solidFill>
                <a:latin typeface="Arial" panose="020B0604020202020204" pitchFamily="34" charset="0"/>
                <a:ea typeface="宋体" panose="02010600030101010101" pitchFamily="2" charset="-122"/>
                <a:cs typeface="+mn-cs"/>
              </a:rPr>
              <a:t>. Beyond the scope of source address.</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Code 3. </a:t>
            </a:r>
            <a:r>
              <a:rPr lang="en-US" altLang="zh-CN" sz="1200" b="0" kern="1200" baseline="0" dirty="0">
                <a:solidFill>
                  <a:schemeClr val="tx1"/>
                </a:solidFill>
                <a:latin typeface="Arial" panose="020B0604020202020204" pitchFamily="34" charset="0"/>
                <a:ea typeface="宋体" panose="02010600030101010101" pitchFamily="2" charset="-122"/>
                <a:cs typeface="+mn-cs"/>
              </a:rPr>
              <a:t>Destination address is unreachable.</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Code 4. </a:t>
            </a:r>
            <a:r>
              <a:rPr lang="en-US" altLang="zh-CN" sz="1200" b="0" kern="1200" baseline="0" dirty="0">
                <a:solidFill>
                  <a:schemeClr val="tx1"/>
                </a:solidFill>
                <a:latin typeface="Arial" panose="020B0604020202020204" pitchFamily="34" charset="0"/>
                <a:ea typeface="宋体" panose="02010600030101010101" pitchFamily="2" charset="-122"/>
                <a:cs typeface="+mn-cs"/>
              </a:rPr>
              <a:t>Port unreachable.</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Code 5. </a:t>
            </a:r>
            <a:r>
              <a:rPr lang="en-US" altLang="zh-CN" sz="1200" b="0" kern="1200" baseline="0" dirty="0">
                <a:solidFill>
                  <a:schemeClr val="tx1"/>
                </a:solidFill>
                <a:latin typeface="Arial" panose="020B0604020202020204" pitchFamily="34" charset="0"/>
                <a:ea typeface="宋体" panose="02010600030101010101" pitchFamily="2" charset="-122"/>
                <a:cs typeface="+mn-cs"/>
              </a:rPr>
              <a:t>Source address failed (filtering policy).</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Code 6. </a:t>
            </a:r>
            <a:r>
              <a:rPr lang="en-US" altLang="zh-CN" sz="1200" b="0" kern="1200" baseline="0" dirty="0">
                <a:solidFill>
                  <a:schemeClr val="tx1"/>
                </a:solidFill>
                <a:latin typeface="Arial" panose="020B0604020202020204" pitchFamily="34" charset="0"/>
                <a:ea typeface="宋体" panose="02010600030101010101" pitchFamily="2" charset="-122"/>
                <a:cs typeface="+mn-cs"/>
              </a:rPr>
              <a:t>Reject route to destination.</a:t>
            </a:r>
          </a:p>
          <a:p>
            <a:endParaRPr lang="en-US" altLang="zh-CN" sz="1200" b="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1" kern="1200" baseline="0" dirty="0">
                <a:solidFill>
                  <a:schemeClr val="tx1"/>
                </a:solidFill>
                <a:latin typeface="Arial" panose="020B0604020202020204" pitchFamily="34" charset="0"/>
                <a:ea typeface="宋体" panose="02010600030101010101" pitchFamily="2" charset="-122"/>
                <a:cs typeface="+mn-cs"/>
              </a:rPr>
              <a:t>Packet-Too-Big Message (P)</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is a new type of message added to version 6.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Since IPv6 does not fragment at the router, if a router receives a datagram that is larger than the maximum transmission unit (MTU) size of the network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through</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which</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datagram should pass</a:t>
            </a:r>
            <a:r>
              <a:rPr lang="en-US" altLang="zh-CN" sz="1200" kern="1200" baseline="0" dirty="0">
                <a:solidFill>
                  <a:schemeClr val="tx1"/>
                </a:solidFill>
                <a:latin typeface="Arial" panose="020B0604020202020204" pitchFamily="34" charset="0"/>
                <a:ea typeface="宋体" panose="02010600030101010101" pitchFamily="2" charset="-122"/>
                <a:cs typeface="+mn-cs"/>
              </a:rPr>
              <a:t>, two things happen</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a:t>
            </a:r>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First, the router discards the datagram.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Second, an ICMP error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packet — </a:t>
            </a:r>
            <a:r>
              <a:rPr lang="en-US" altLang="zh-CN" sz="1200" kern="1200" baseline="0" dirty="0">
                <a:solidFill>
                  <a:schemeClr val="tx1"/>
                </a:solidFill>
                <a:latin typeface="Arial" panose="020B0604020202020204" pitchFamily="34" charset="0"/>
                <a:ea typeface="宋体" panose="02010600030101010101" pitchFamily="2" charset="-122"/>
                <a:cs typeface="+mn-cs"/>
              </a:rPr>
              <a:t>a </a:t>
            </a:r>
            <a:r>
              <a:rPr lang="en-US" altLang="zh-CN" sz="1200" b="0" kern="1200" baseline="0" dirty="0">
                <a:solidFill>
                  <a:schemeClr val="tx1"/>
                </a:solidFill>
                <a:latin typeface="Arial" panose="020B0604020202020204" pitchFamily="34" charset="0"/>
                <a:ea typeface="宋体" panose="02010600030101010101" pitchFamily="2" charset="-122"/>
                <a:cs typeface="+mn-cs"/>
              </a:rPr>
              <a:t>packet-too-big message — is sent to the source. </a:t>
            </a:r>
          </a:p>
          <a:p>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a:solidFill>
                  <a:schemeClr val="tx1"/>
                </a:solidFill>
                <a:latin typeface="Arial" panose="020B0604020202020204" pitchFamily="34" charset="0"/>
                <a:ea typeface="宋体" panose="02010600030101010101" pitchFamily="2" charset="-122"/>
                <a:cs typeface="+mn-cs"/>
              </a:rPr>
              <a:t>Figure 28.5 shows the format of the packet.</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Note </a:t>
            </a:r>
            <a:r>
              <a:rPr lang="en-US" altLang="zh-CN" sz="1200" b="1" kern="1200" baseline="0" dirty="0">
                <a:solidFill>
                  <a:schemeClr val="tx1"/>
                </a:solidFill>
                <a:latin typeface="Arial" panose="020B0604020202020204" pitchFamily="34" charset="0"/>
                <a:ea typeface="宋体" panose="02010600030101010101" pitchFamily="2" charset="-122"/>
                <a:cs typeface="+mn-cs"/>
              </a:rPr>
              <a:t>that</a:t>
            </a:r>
            <a:r>
              <a:rPr lang="en-US" altLang="zh-CN" sz="1200" kern="1200" baseline="0" dirty="0">
                <a:solidFill>
                  <a:schemeClr val="tx1"/>
                </a:solidFill>
                <a:latin typeface="Arial" panose="020B0604020202020204" pitchFamily="34" charset="0"/>
                <a:ea typeface="宋体" panose="02010600030101010101" pitchFamily="2" charset="-122"/>
                <a:cs typeface="+mn-cs"/>
              </a:rPr>
              <a:t> there is only one code (0) and </a:t>
            </a:r>
            <a:r>
              <a:rPr lang="en-US" altLang="zh-CN" sz="1200" b="1" kern="1200" baseline="0" dirty="0">
                <a:solidFill>
                  <a:schemeClr val="tx1"/>
                </a:solidFill>
                <a:latin typeface="Arial" panose="020B0604020202020204" pitchFamily="34" charset="0"/>
                <a:ea typeface="宋体" panose="02010600030101010101" pitchFamily="2" charset="-122"/>
                <a:cs typeface="+mn-cs"/>
              </a:rPr>
              <a:t>that</a:t>
            </a:r>
            <a:r>
              <a:rPr lang="en-US" altLang="zh-CN" sz="1200" kern="1200" baseline="0" dirty="0">
                <a:solidFill>
                  <a:schemeClr val="tx1"/>
                </a:solidFill>
                <a:latin typeface="Arial" panose="020B0604020202020204" pitchFamily="34" charset="0"/>
                <a:ea typeface="宋体" panose="02010600030101010101" pitchFamily="2" charset="-122"/>
                <a:cs typeface="+mn-cs"/>
              </a:rPr>
              <a:t> the MTU field informs the sender </a:t>
            </a:r>
            <a:r>
              <a:rPr lang="en-US" altLang="zh-CN" sz="1200" b="1" kern="1200" baseline="0" dirty="0">
                <a:solidFill>
                  <a:schemeClr val="tx1"/>
                </a:solidFill>
                <a:latin typeface="Arial" panose="020B0604020202020204" pitchFamily="34" charset="0"/>
                <a:ea typeface="宋体" panose="02010600030101010101" pitchFamily="2" charset="-122"/>
                <a:cs typeface="+mn-cs"/>
              </a:rPr>
              <a:t>of</a:t>
            </a:r>
            <a:r>
              <a:rPr lang="en-US" altLang="zh-CN" sz="1200" kern="1200" baseline="0" dirty="0">
                <a:solidFill>
                  <a:schemeClr val="tx1"/>
                </a:solidFill>
                <a:latin typeface="Arial" panose="020B0604020202020204" pitchFamily="34" charset="0"/>
                <a:ea typeface="宋体" panose="02010600030101010101" pitchFamily="2" charset="-122"/>
                <a:cs typeface="+mn-cs"/>
              </a:rPr>
              <a:t> the maximum size packet accepted by the network.</a:t>
            </a:r>
          </a:p>
          <a:p>
            <a:endParaRPr lang="zh-CN" altLang="en-US" b="0" dirty="0"/>
          </a:p>
          <a:p>
            <a:endParaRPr lang="zh-CN" altLang="en-US" b="1"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50</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b="1" dirty="0"/>
              <a:t>Time-Exceeded Message </a:t>
            </a:r>
            <a:r>
              <a:rPr lang="en-US" altLang="zh-CN" b="1" dirty="0"/>
              <a:t>(T)</a:t>
            </a:r>
          </a:p>
          <a:p>
            <a:r>
              <a:rPr lang="zh-CN" altLang="en-US" b="0" baseline="0" dirty="0"/>
              <a:t>    </a:t>
            </a:r>
            <a:r>
              <a:rPr lang="zh-CN" altLang="en-US" b="0" dirty="0"/>
              <a:t>As we discussed in Chapter 9, a time-exceeded error message is generated in two cases: when the time to live value becomes zero and </a:t>
            </a:r>
            <a:r>
              <a:rPr lang="zh-CN" altLang="en-US" b="0" u="sng" dirty="0"/>
              <a:t>when </a:t>
            </a:r>
            <a:r>
              <a:rPr lang="zh-CN" altLang="en-US" b="1" u="sng" dirty="0"/>
              <a:t>not</a:t>
            </a:r>
            <a:r>
              <a:rPr lang="zh-CN" altLang="en-US" b="0" u="sng" dirty="0"/>
              <a:t> </a:t>
            </a:r>
            <a:r>
              <a:rPr lang="zh-CN" altLang="en-US" b="1" u="sng" dirty="0"/>
              <a:t>all</a:t>
            </a:r>
            <a:r>
              <a:rPr lang="zh-CN" altLang="en-US" b="0" u="sng" dirty="0"/>
              <a:t> fragments of a datagram have arrived in the time limit</a:t>
            </a:r>
            <a:r>
              <a:rPr lang="zh-CN" altLang="en-US" b="0" dirty="0"/>
              <a:t>.</a:t>
            </a:r>
            <a:r>
              <a:rPr lang="en-US" altLang="zh-CN" b="0" dirty="0" smtClean="0"/>
              <a:t>[</a:t>
            </a:r>
            <a:r>
              <a:rPr lang="zh-CN" altLang="en-US" b="0" dirty="0" smtClean="0"/>
              <a:t>放在扩展选项中，后者</a:t>
            </a:r>
            <a:r>
              <a:rPr lang="zh-CN" altLang="en-US" b="0" dirty="0"/>
              <a:t>由目的主机发出的</a:t>
            </a:r>
            <a:r>
              <a:rPr lang="en-US" altLang="zh-CN" b="0" dirty="0"/>
              <a:t>]</a:t>
            </a:r>
            <a:r>
              <a:rPr lang="zh-CN" altLang="en-US" b="0" dirty="0"/>
              <a:t> </a:t>
            </a:r>
          </a:p>
          <a:p>
            <a:r>
              <a:rPr lang="zh-CN" altLang="en-US" b="0" dirty="0"/>
              <a:t>    The format of the time-exceeded message in version 6 is similar to the one in version 4. </a:t>
            </a:r>
          </a:p>
          <a:p>
            <a:r>
              <a:rPr lang="zh-CN" altLang="en-US" b="0" dirty="0"/>
              <a:t>    The only difference is that the type value has changed to 3. </a:t>
            </a:r>
          </a:p>
          <a:p>
            <a:r>
              <a:rPr lang="zh-CN" altLang="en-US" b="0" dirty="0"/>
              <a:t>    Figure 28.6 shows the format of the time-exceeded message.</a:t>
            </a:r>
          </a:p>
          <a:p>
            <a:r>
              <a:rPr lang="zh-CN" altLang="en-US" b="0" dirty="0"/>
              <a:t>    As in version 4, code 0 is used when the datagram is discarded by the router </a:t>
            </a:r>
            <a:r>
              <a:rPr lang="zh-CN" altLang="en-US" b="1" dirty="0"/>
              <a:t>due to </a:t>
            </a:r>
            <a:r>
              <a:rPr lang="zh-CN" altLang="en-US" b="0" dirty="0"/>
              <a:t>a hop-</a:t>
            </a:r>
            <a:r>
              <a:rPr lang="zh-CN" altLang="en-US" b="0" u="none" dirty="0"/>
              <a:t>limit field value </a:t>
            </a:r>
            <a:r>
              <a:rPr lang="zh-CN" altLang="en-US" b="0" u="sng" dirty="0"/>
              <a:t>of zero</a:t>
            </a:r>
            <a:r>
              <a:rPr lang="zh-CN" altLang="en-US" b="0" dirty="0"/>
              <a:t>. </a:t>
            </a:r>
          </a:p>
          <a:p>
            <a:r>
              <a:rPr lang="zh-CN" altLang="en-US" b="0" dirty="0"/>
              <a:t>    Code 1 is used </a:t>
            </a:r>
            <a:r>
              <a:rPr lang="zh-CN" altLang="en-US" b="1" dirty="0"/>
              <a:t>when</a:t>
            </a:r>
            <a:r>
              <a:rPr lang="zh-CN" altLang="en-US" b="0" dirty="0"/>
              <a:t> fragments of a datagram are discarded because other fragments have not arrived within the time limit.</a:t>
            </a:r>
          </a:p>
          <a:p>
            <a:endParaRPr lang="zh-CN" altLang="en-US" b="0" dirty="0"/>
          </a:p>
          <a:p>
            <a:r>
              <a:rPr lang="zh-CN" altLang="en-US" b="1" dirty="0"/>
              <a:t>Parameter-Problem Message </a:t>
            </a:r>
            <a:r>
              <a:rPr lang="en-US" altLang="zh-CN" b="1" dirty="0"/>
              <a:t>(P)</a:t>
            </a:r>
          </a:p>
          <a:p>
            <a:r>
              <a:rPr lang="zh-CN" altLang="en-US" b="0" dirty="0"/>
              <a:t>    As discussed in Chapter 9, any ambiguity in the header of the datagram can create serious problems as the datagram </a:t>
            </a:r>
            <a:r>
              <a:rPr lang="zh-CN" altLang="en-US" b="1" dirty="0"/>
              <a:t>travels </a:t>
            </a:r>
            <a:r>
              <a:rPr lang="zh-CN" altLang="en-US" b="0" dirty="0"/>
              <a:t>through the Internet. </a:t>
            </a:r>
          </a:p>
          <a:p>
            <a:r>
              <a:rPr lang="zh-CN" altLang="en-US" b="0" dirty="0"/>
              <a:t>    If a router or the destination host discovers any ambiguous or missing value in any field, it discards the datagram and sends a parameter-problem message to the source. </a:t>
            </a:r>
          </a:p>
          <a:p>
            <a:r>
              <a:rPr lang="zh-CN" altLang="en-US" b="0" dirty="0"/>
              <a:t>    The message in ICMPv6 is similar to its version 4 counterpart. </a:t>
            </a:r>
          </a:p>
          <a:p>
            <a:r>
              <a:rPr lang="zh-CN" altLang="en-US" b="0" dirty="0"/>
              <a:t>    However, the type value has been changed to 4 and the size of the offset pointer field has been increased to 4 bytes. </a:t>
            </a:r>
          </a:p>
          <a:p>
            <a:r>
              <a:rPr lang="zh-CN" altLang="en-US" b="0" dirty="0"/>
              <a:t>    There are also three different codes instead of two. </a:t>
            </a:r>
          </a:p>
          <a:p>
            <a:r>
              <a:rPr lang="zh-CN" altLang="en-US" b="0" dirty="0"/>
              <a:t>    Figure 28.7 shows the format of the parameter problem message.</a:t>
            </a:r>
          </a:p>
          <a:p>
            <a:endParaRPr lang="zh-CN" altLang="en-US" b="0" dirty="0"/>
          </a:p>
          <a:p>
            <a:r>
              <a:rPr lang="zh-CN" altLang="en-US" b="0" dirty="0"/>
              <a:t>    The code field </a:t>
            </a:r>
            <a:r>
              <a:rPr lang="zh-CN" altLang="en-US" b="1" dirty="0"/>
              <a:t>specifies </a:t>
            </a:r>
            <a:r>
              <a:rPr lang="zh-CN" altLang="en-US" b="0" dirty="0"/>
              <a:t>the reason for discarding the datagram and the cause of failure</a:t>
            </a:r>
            <a:r>
              <a:rPr lang="zh-CN" altLang="en-US" b="0" dirty="0" smtClean="0"/>
              <a:t>:</a:t>
            </a:r>
            <a:endParaRPr lang="en-US" altLang="zh-CN" b="0" dirty="0" smtClean="0"/>
          </a:p>
          <a:p>
            <a:r>
              <a:rPr lang="en-US" altLang="zh-CN" b="0" baseline="0" dirty="0" smtClean="0"/>
              <a:t>    </a:t>
            </a:r>
            <a:r>
              <a:rPr lang="zh-CN" altLang="en-US" b="0" dirty="0" smtClean="0"/>
              <a:t>❑ </a:t>
            </a:r>
            <a:r>
              <a:rPr lang="zh-CN" altLang="en-US" b="0" dirty="0"/>
              <a:t>Code 0. Erroneous header field</a:t>
            </a:r>
            <a:r>
              <a:rPr lang="zh-CN" altLang="en-US" b="0" dirty="0" smtClean="0"/>
              <a:t>.</a:t>
            </a:r>
            <a:endParaRPr lang="en-US" altLang="zh-CN" b="0" dirty="0" smtClean="0"/>
          </a:p>
          <a:p>
            <a:r>
              <a:rPr lang="en-US" altLang="zh-CN" b="0" baseline="0" dirty="0" smtClean="0"/>
              <a:t>    </a:t>
            </a:r>
            <a:r>
              <a:rPr lang="zh-CN" altLang="en-US" b="0" dirty="0" smtClean="0"/>
              <a:t>❑ </a:t>
            </a:r>
            <a:r>
              <a:rPr lang="zh-CN" altLang="en-US" b="0" dirty="0"/>
              <a:t>Code 1. Unrecognized next header type</a:t>
            </a:r>
            <a:r>
              <a:rPr lang="zh-CN" altLang="en-US" b="0" dirty="0" smtClean="0"/>
              <a:t>.</a:t>
            </a:r>
            <a:endParaRPr lang="en-US" altLang="zh-CN" b="0" dirty="0" smtClean="0"/>
          </a:p>
          <a:p>
            <a:r>
              <a:rPr lang="en-US" altLang="zh-CN" b="0" baseline="0" dirty="0" smtClean="0"/>
              <a:t>    </a:t>
            </a:r>
            <a:r>
              <a:rPr lang="zh-CN" altLang="en-US" b="0" dirty="0" smtClean="0"/>
              <a:t>❑ </a:t>
            </a:r>
            <a:r>
              <a:rPr lang="zh-CN" altLang="en-US" b="0" dirty="0"/>
              <a:t>Code 2. Unrecognized IPv6 option.</a:t>
            </a:r>
          </a:p>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51</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ctr"/>
            <a:r>
              <a:rPr lang="zh-CN" altLang="en-US" dirty="0"/>
              <a:t>28.3 </a:t>
            </a:r>
            <a:r>
              <a:rPr lang="zh-CN" altLang="en-US" b="1" dirty="0"/>
              <a:t>Informational </a:t>
            </a:r>
            <a:r>
              <a:rPr lang="zh-CN" altLang="en-US" b="1" dirty="0" smtClean="0"/>
              <a:t>Messages</a:t>
            </a:r>
            <a:endParaRPr lang="en-US" altLang="zh-CN" b="1" dirty="0" smtClean="0"/>
          </a:p>
          <a:p>
            <a:pPr algn="ctr"/>
            <a:endParaRPr lang="zh-CN" altLang="en-US" b="1" dirty="0"/>
          </a:p>
          <a:p>
            <a:r>
              <a:rPr lang="zh-CN" altLang="en-US" dirty="0"/>
              <a:t>    Two of the ICMPv6 messages can be categorized as informational messages: echo request and echo reply messages. </a:t>
            </a:r>
          </a:p>
          <a:p>
            <a:r>
              <a:rPr lang="zh-CN" altLang="en-US" dirty="0"/>
              <a:t>    As discussed in Chapter 9, the echo request and echo response messages are designed to check if two devices in the Internet can communicate with each other. </a:t>
            </a:r>
          </a:p>
          <a:p>
            <a:r>
              <a:rPr lang="zh-CN" altLang="en-US" dirty="0"/>
              <a:t>    A host or router can send an echo request message to another host; the receiving computer or router can reply using the echo response message. 	 </a:t>
            </a:r>
          </a:p>
          <a:p>
            <a:endParaRPr lang="zh-CN" altLang="en-US" b="1" dirty="0"/>
          </a:p>
          <a:p>
            <a:r>
              <a:rPr lang="zh-CN" altLang="en-US" b="1" dirty="0"/>
              <a:t>Echo-Request Message</a:t>
            </a:r>
          </a:p>
          <a:p>
            <a:r>
              <a:rPr lang="zh-CN" altLang="en-US" dirty="0"/>
              <a:t>    The idea and format of the echo-request message is the same as the one in version 4.</a:t>
            </a:r>
          </a:p>
          <a:p>
            <a:r>
              <a:rPr lang="zh-CN" altLang="en-US" dirty="0"/>
              <a:t>    The only difference is the value for the type as shown in Figure 28.8.</a:t>
            </a:r>
          </a:p>
          <a:p>
            <a:endParaRPr lang="zh-CN" altLang="en-US" b="1" dirty="0"/>
          </a:p>
          <a:p>
            <a:r>
              <a:rPr lang="zh-CN" altLang="en-US" b="1" dirty="0"/>
              <a:t>Echo-Reply Message</a:t>
            </a:r>
          </a:p>
          <a:p>
            <a:r>
              <a:rPr lang="zh-CN" altLang="en-US" dirty="0"/>
              <a:t>    The idea and format of the echo-reply message is the same as the one in version 4. </a:t>
            </a:r>
          </a:p>
          <a:p>
            <a:r>
              <a:rPr lang="zh-CN" altLang="en-US" dirty="0"/>
              <a:t>    The only difference is the value for the type as shown in Figure 28.9.</a:t>
            </a:r>
          </a:p>
          <a:p>
            <a:endParaRPr lang="zh-CN" altLang="en-US" dirty="0"/>
          </a:p>
          <a:p>
            <a:endParaRPr lang="zh-CN" altLang="en-US" dirty="0">
              <a:solidFill>
                <a:schemeClr val="tx1"/>
              </a:solidFill>
              <a:uFillTx/>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ctr"/>
            <a:r>
              <a:rPr lang="zh-CN" altLang="en-US" dirty="0"/>
              <a:t>28.4 </a:t>
            </a:r>
            <a:r>
              <a:rPr lang="zh-CN" altLang="en-US" sz="1200" b="1" kern="1200" dirty="0">
                <a:solidFill>
                  <a:schemeClr val="tx1"/>
                </a:solidFill>
                <a:latin typeface="Arial" panose="020B0604020202020204" pitchFamily="34" charset="0"/>
                <a:ea typeface="宋体" panose="02010600030101010101" pitchFamily="2" charset="-122"/>
                <a:cs typeface="+mn-cs"/>
              </a:rPr>
              <a:t>Neighbor-discovery Messages</a:t>
            </a:r>
          </a:p>
          <a:p>
            <a:r>
              <a:rPr lang="zh-CN" altLang="en-US" dirty="0">
                <a:solidFill>
                  <a:schemeClr val="tx1"/>
                </a:solidFill>
                <a:uFillTx/>
              </a:rPr>
              <a:t>    Several messages in the ICMPv6 have been redefined in ICMPv6 to handle the issue of neighbor discovery. </a:t>
            </a:r>
          </a:p>
          <a:p>
            <a:r>
              <a:rPr lang="zh-CN" altLang="en-US" dirty="0">
                <a:solidFill>
                  <a:schemeClr val="tx1"/>
                </a:solidFill>
                <a:uFillTx/>
              </a:rPr>
              <a:t>    Some new messages have also been added to provide extension.</a:t>
            </a:r>
          </a:p>
          <a:p>
            <a:r>
              <a:rPr lang="zh-CN" altLang="en-US" dirty="0">
                <a:solidFill>
                  <a:schemeClr val="tx1"/>
                </a:solidFill>
                <a:uFillTx/>
              </a:rPr>
              <a:t>    The most important issue is the definition of two new protocols that clearly define the functionality of these group messages: the Neighbor-</a:t>
            </a:r>
            <a:r>
              <a:rPr lang="zh-CN" altLang="en-US" dirty="0" smtClean="0">
                <a:solidFill>
                  <a:schemeClr val="tx1"/>
                </a:solidFill>
                <a:uFillTx/>
              </a:rPr>
              <a:t>Discovery (</a:t>
            </a:r>
            <a:r>
              <a:rPr lang="zh-CN" altLang="en-US" dirty="0">
                <a:solidFill>
                  <a:schemeClr val="tx1"/>
                </a:solidFill>
                <a:uFillTx/>
              </a:rPr>
              <a:t>ND</a:t>
            </a:r>
            <a:r>
              <a:rPr lang="zh-CN" altLang="en-US" dirty="0" smtClean="0">
                <a:solidFill>
                  <a:schemeClr val="tx1"/>
                </a:solidFill>
                <a:uFillTx/>
              </a:rPr>
              <a:t>)</a:t>
            </a:r>
            <a:r>
              <a:rPr lang="zh-CN" altLang="en-US" baseline="0" dirty="0" smtClean="0">
                <a:solidFill>
                  <a:schemeClr val="tx1"/>
                </a:solidFill>
                <a:uFillTx/>
              </a:rPr>
              <a:t> </a:t>
            </a:r>
            <a:r>
              <a:rPr lang="zh-CN" altLang="en-US" dirty="0" smtClean="0">
                <a:solidFill>
                  <a:schemeClr val="tx1"/>
                </a:solidFill>
                <a:uFillTx/>
              </a:rPr>
              <a:t>protocol </a:t>
            </a:r>
            <a:r>
              <a:rPr lang="zh-CN" altLang="en-US" dirty="0">
                <a:solidFill>
                  <a:schemeClr val="tx1"/>
                </a:solidFill>
                <a:uFillTx/>
              </a:rPr>
              <a:t>and the Inverse-Neighbor-Discovery (IND) protocol. </a:t>
            </a:r>
          </a:p>
          <a:p>
            <a:r>
              <a:rPr lang="zh-CN" altLang="en-US" dirty="0">
                <a:solidFill>
                  <a:schemeClr val="tx1"/>
                </a:solidFill>
                <a:uFillTx/>
              </a:rPr>
              <a:t>    These two protocols are used by nodes (hosts or routers) on the same link (</a:t>
            </a:r>
            <a:r>
              <a:rPr lang="zh-CN" altLang="en-US" b="1" dirty="0">
                <a:solidFill>
                  <a:schemeClr val="tx1"/>
                </a:solidFill>
                <a:uFillTx/>
              </a:rPr>
              <a:t>network</a:t>
            </a:r>
            <a:r>
              <a:rPr lang="zh-CN" altLang="en-US" dirty="0">
                <a:solidFill>
                  <a:schemeClr val="tx1"/>
                </a:solidFill>
                <a:uFillTx/>
              </a:rPr>
              <a:t>) for three main purposes:</a:t>
            </a:r>
          </a:p>
          <a:p>
            <a:r>
              <a:rPr lang="zh-CN" altLang="en-US" dirty="0">
                <a:solidFill>
                  <a:schemeClr val="tx1"/>
                </a:solidFill>
                <a:uFillTx/>
              </a:rPr>
              <a:t>    1. Hosts use the ND protocol to find routers in the neighborhood that will forward packets for them.</a:t>
            </a:r>
          </a:p>
          <a:p>
            <a:r>
              <a:rPr lang="zh-CN" altLang="en-US" dirty="0">
                <a:solidFill>
                  <a:schemeClr val="tx1"/>
                </a:solidFill>
                <a:uFillTx/>
              </a:rPr>
              <a:t>    2. Nodes use the ND protocol to find the link layer addresses of neighbors (nodes attached to the same network).</a:t>
            </a:r>
          </a:p>
          <a:p>
            <a:r>
              <a:rPr lang="zh-CN" altLang="en-US" dirty="0">
                <a:solidFill>
                  <a:schemeClr val="tx1"/>
                </a:solidFill>
                <a:uFillTx/>
              </a:rPr>
              <a:t>    3. Nodes use the IND protocol to find the IPv6 addresses of the neighbor.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28.4 </a:t>
            </a:r>
            <a:r>
              <a:rPr lang="zh-CN" altLang="en-US" sz="1200" b="1" kern="1200" dirty="0">
                <a:solidFill>
                  <a:schemeClr val="tx1"/>
                </a:solidFill>
                <a:latin typeface="Arial" panose="020B0604020202020204" pitchFamily="34" charset="0"/>
                <a:ea typeface="宋体" panose="02010600030101010101" pitchFamily="2" charset="-122"/>
                <a:cs typeface="+mn-cs"/>
              </a:rPr>
              <a:t>Neighbor-discovery Messages</a:t>
            </a:r>
          </a:p>
          <a:p>
            <a:r>
              <a:rPr lang="zh-CN" altLang="en-US" dirty="0">
                <a:solidFill>
                  <a:schemeClr val="tx1"/>
                </a:solidFill>
                <a:uFillTx/>
              </a:rPr>
              <a:t>    Several messages in the ICMPv6 have been redefined in ICMPv6 to handle the issue of neighbor discovery. </a:t>
            </a:r>
          </a:p>
          <a:p>
            <a:r>
              <a:rPr lang="zh-CN" altLang="en-US" dirty="0">
                <a:solidFill>
                  <a:schemeClr val="tx1"/>
                </a:solidFill>
                <a:uFillTx/>
              </a:rPr>
              <a:t>    Some new messages have also been added to provide extension.</a:t>
            </a:r>
          </a:p>
          <a:p>
            <a:r>
              <a:rPr lang="zh-CN" altLang="en-US" dirty="0">
                <a:solidFill>
                  <a:schemeClr val="tx1"/>
                </a:solidFill>
                <a:uFillTx/>
              </a:rPr>
              <a:t>    The most important issue is the definition of two new protocols that clearly define the functionality of these group messages: the Neighbor-</a:t>
            </a:r>
            <a:r>
              <a:rPr lang="zh-CN" altLang="en-US" dirty="0" smtClean="0">
                <a:solidFill>
                  <a:schemeClr val="tx1"/>
                </a:solidFill>
                <a:uFillTx/>
              </a:rPr>
              <a:t>Discovery (</a:t>
            </a:r>
            <a:r>
              <a:rPr lang="zh-CN" altLang="en-US" dirty="0">
                <a:solidFill>
                  <a:schemeClr val="tx1"/>
                </a:solidFill>
                <a:uFillTx/>
              </a:rPr>
              <a:t>ND</a:t>
            </a:r>
            <a:r>
              <a:rPr lang="zh-CN" altLang="en-US" dirty="0" smtClean="0">
                <a:solidFill>
                  <a:schemeClr val="tx1"/>
                </a:solidFill>
                <a:uFillTx/>
              </a:rPr>
              <a:t>)</a:t>
            </a:r>
            <a:r>
              <a:rPr lang="zh-CN" altLang="en-US" baseline="0" dirty="0" smtClean="0">
                <a:solidFill>
                  <a:schemeClr val="tx1"/>
                </a:solidFill>
                <a:uFillTx/>
              </a:rPr>
              <a:t> </a:t>
            </a:r>
            <a:r>
              <a:rPr lang="zh-CN" altLang="en-US" dirty="0" smtClean="0">
                <a:solidFill>
                  <a:schemeClr val="tx1"/>
                </a:solidFill>
                <a:uFillTx/>
              </a:rPr>
              <a:t>protocol </a:t>
            </a:r>
            <a:r>
              <a:rPr lang="zh-CN" altLang="en-US" dirty="0">
                <a:solidFill>
                  <a:schemeClr val="tx1"/>
                </a:solidFill>
                <a:uFillTx/>
              </a:rPr>
              <a:t>and the Inverse-Neighbor-Discovery (IND) protocol. </a:t>
            </a:r>
          </a:p>
          <a:p>
            <a:r>
              <a:rPr lang="zh-CN" altLang="en-US" dirty="0">
                <a:solidFill>
                  <a:schemeClr val="tx1"/>
                </a:solidFill>
                <a:uFillTx/>
              </a:rPr>
              <a:t>    These two protocols are used by nodes (hosts or routers) on the same link (</a:t>
            </a:r>
            <a:r>
              <a:rPr lang="zh-CN" altLang="en-US" b="1" dirty="0">
                <a:solidFill>
                  <a:schemeClr val="tx1"/>
                </a:solidFill>
                <a:uFillTx/>
              </a:rPr>
              <a:t>network</a:t>
            </a:r>
            <a:r>
              <a:rPr lang="zh-CN" altLang="en-US" dirty="0">
                <a:solidFill>
                  <a:schemeClr val="tx1"/>
                </a:solidFill>
                <a:uFillTx/>
              </a:rPr>
              <a:t>) for three main purposes:</a:t>
            </a:r>
          </a:p>
          <a:p>
            <a:r>
              <a:rPr lang="zh-CN" altLang="en-US" dirty="0">
                <a:solidFill>
                  <a:schemeClr val="tx1"/>
                </a:solidFill>
                <a:uFillTx/>
              </a:rPr>
              <a:t>    1. Hosts use the ND protocol to find routers in the neighborhood that will forward packets for them.</a:t>
            </a:r>
          </a:p>
          <a:p>
            <a:r>
              <a:rPr lang="zh-CN" altLang="en-US" dirty="0">
                <a:solidFill>
                  <a:schemeClr val="tx1"/>
                </a:solidFill>
                <a:uFillTx/>
              </a:rPr>
              <a:t>    2. Nodes use the ND protocol to find the link layer addresses of neighbors (nodes attached to the same network).</a:t>
            </a:r>
          </a:p>
          <a:p>
            <a:r>
              <a:rPr lang="zh-CN" altLang="en-US" dirty="0">
                <a:solidFill>
                  <a:schemeClr val="tx1"/>
                </a:solidFill>
                <a:uFillTx/>
              </a:rPr>
              <a:t>    3. Nodes use the IND protocol to find the IPv6 addresses of the neighbor.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ctr"/>
            <a:r>
              <a:rPr lang="zh-CN" altLang="en-US" dirty="0"/>
              <a:t>Router-Solicitation Message</a:t>
            </a:r>
            <a:endParaRPr lang="en-US" altLang="zh-CN" dirty="0"/>
          </a:p>
          <a:p>
            <a:r>
              <a:rPr lang="en-US" altLang="zh-CN" baseline="0" dirty="0" smtClean="0"/>
              <a:t>    </a:t>
            </a:r>
            <a:r>
              <a:rPr lang="zh-CN" altLang="en-US" dirty="0" smtClean="0"/>
              <a:t>The </a:t>
            </a:r>
            <a:r>
              <a:rPr lang="zh-CN" altLang="en-US" dirty="0"/>
              <a:t>idea behind the router-solicitation message is the same as in version 4. </a:t>
            </a:r>
          </a:p>
          <a:p>
            <a:r>
              <a:rPr lang="zh-CN" altLang="en-US" dirty="0"/>
              <a:t>    A host uses the router-solicitation message to find a router in the network that can forward an IPv6 datagram for the host.    </a:t>
            </a:r>
          </a:p>
          <a:p>
            <a:r>
              <a:rPr lang="zh-CN" altLang="en-US" dirty="0"/>
              <a:t>    The only option </a:t>
            </a:r>
            <a:r>
              <a:rPr lang="zh-CN" altLang="en-US" u="sng" dirty="0"/>
              <a:t>that is </a:t>
            </a:r>
            <a:r>
              <a:rPr lang="zh-CN" altLang="en-US" b="1" u="sng" dirty="0"/>
              <a:t>so far </a:t>
            </a:r>
            <a:r>
              <a:rPr lang="zh-CN" altLang="en-US" u="sng" dirty="0"/>
              <a:t>defined for this message</a:t>
            </a:r>
            <a:r>
              <a:rPr lang="zh-CN" altLang="en-US" u="none" dirty="0"/>
              <a:t> </a:t>
            </a:r>
            <a:r>
              <a:rPr lang="zh-CN" altLang="en-US" dirty="0"/>
              <a:t>is the inclusion of physical (data link layer) address of the host to make the response easier for the router. </a:t>
            </a:r>
          </a:p>
          <a:p>
            <a:r>
              <a:rPr lang="zh-CN" altLang="en-US" baseline="0" dirty="0"/>
              <a:t> </a:t>
            </a:r>
            <a:r>
              <a:rPr lang="zh-CN" altLang="en-US" baseline="0" dirty="0" smtClean="0"/>
              <a:t>   </a:t>
            </a:r>
            <a:r>
              <a:rPr lang="zh-CN" altLang="en-US" dirty="0" smtClean="0"/>
              <a:t>The </a:t>
            </a:r>
            <a:r>
              <a:rPr lang="zh-CN" altLang="en-US" dirty="0"/>
              <a:t>format of the message is shown in Figure 28.10. </a:t>
            </a:r>
          </a:p>
          <a:p>
            <a:r>
              <a:rPr lang="zh-CN" altLang="en-US" dirty="0"/>
              <a:t>    The type of this message is 133.</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ctr"/>
            <a:r>
              <a:rPr lang="zh-CN" altLang="en-US" dirty="0"/>
              <a:t>Router-Advertisement Message</a:t>
            </a:r>
          </a:p>
          <a:p>
            <a:r>
              <a:rPr lang="zh-CN" altLang="en-US" baseline="0" dirty="0"/>
              <a:t>    </a:t>
            </a:r>
            <a:r>
              <a:rPr lang="zh-CN" altLang="en-US" dirty="0"/>
              <a:t>The router-advertisement message is sent by a router in response to a router solicitation message.    </a:t>
            </a:r>
          </a:p>
          <a:p>
            <a:r>
              <a:rPr lang="zh-CN" altLang="en-US" dirty="0"/>
              <a:t>    Figure 28.11 shows the format of the router-advertisement message.</a:t>
            </a:r>
            <a:endParaRPr lang="en-US" altLang="zh-CN" dirty="0"/>
          </a:p>
          <a:p>
            <a:r>
              <a:rPr lang="en-US" altLang="zh-CN" baseline="0" dirty="0"/>
              <a:t>    </a:t>
            </a:r>
            <a:r>
              <a:rPr lang="zh-CN" altLang="en-US" dirty="0"/>
              <a:t>The fields are explained below:</a:t>
            </a:r>
          </a:p>
          <a:p>
            <a:pPr lvl="0"/>
            <a:r>
              <a:rPr lang="zh-CN" altLang="en-US" dirty="0" smtClean="0"/>
              <a:t>    ❑ </a:t>
            </a:r>
            <a:r>
              <a:rPr lang="zh-CN" altLang="en-US" dirty="0"/>
              <a:t>Hop Limit. This 8-bit field limits the number of hops </a:t>
            </a:r>
            <a:r>
              <a:rPr lang="zh-CN" altLang="en-US" b="1" u="none" dirty="0"/>
              <a:t>that</a:t>
            </a:r>
            <a:r>
              <a:rPr lang="zh-CN" altLang="en-US" u="none" dirty="0"/>
              <a:t> the requestor should use as the hop limit in its IPv6 datagram.</a:t>
            </a:r>
          </a:p>
          <a:p>
            <a:pPr lvl="0"/>
            <a:r>
              <a:rPr lang="zh-CN" altLang="en-US" dirty="0" smtClean="0"/>
              <a:t>    ❑ </a:t>
            </a:r>
            <a:r>
              <a:rPr lang="zh-CN" altLang="en-US" dirty="0"/>
              <a:t>M. This 1-bit field is </a:t>
            </a:r>
            <a:r>
              <a:rPr lang="zh-CN" altLang="en-US" dirty="0" smtClean="0"/>
              <a:t>the“</a:t>
            </a:r>
            <a:r>
              <a:rPr lang="zh-CN" altLang="en-US" u="none" dirty="0" smtClean="0"/>
              <a:t>manage </a:t>
            </a:r>
            <a:r>
              <a:rPr lang="zh-CN" altLang="en-US" u="none" dirty="0"/>
              <a:t>address </a:t>
            </a:r>
            <a:r>
              <a:rPr lang="zh-CN" altLang="en-US" u="none" dirty="0" smtClean="0"/>
              <a:t>configuration</a:t>
            </a:r>
            <a:r>
              <a:rPr lang="zh-CN" altLang="en-US" dirty="0" smtClean="0"/>
              <a:t>”field</a:t>
            </a:r>
            <a:r>
              <a:rPr lang="zh-CN" altLang="en-US" dirty="0"/>
              <a:t>. </a:t>
            </a:r>
            <a:endParaRPr lang="en-US" altLang="zh-CN" dirty="0" smtClean="0"/>
          </a:p>
          <a:p>
            <a:pPr lvl="0"/>
            <a:r>
              <a:rPr lang="en-US" altLang="zh-CN" dirty="0" smtClean="0"/>
              <a:t>    </a:t>
            </a:r>
            <a:r>
              <a:rPr lang="zh-CN" altLang="en-US" dirty="0" smtClean="0"/>
              <a:t>When </a:t>
            </a:r>
            <a:r>
              <a:rPr lang="zh-CN" altLang="en-US" dirty="0"/>
              <a:t>this bit is set to 1, the host needs to use the administration configuration.</a:t>
            </a:r>
          </a:p>
          <a:p>
            <a:pPr lvl="0"/>
            <a:r>
              <a:rPr lang="zh-CN" altLang="en-US" dirty="0" smtClean="0"/>
              <a:t>    ❑ </a:t>
            </a:r>
            <a:r>
              <a:rPr lang="zh-CN" altLang="en-US" dirty="0"/>
              <a:t>O. This 1-bit field is the </a:t>
            </a:r>
            <a:r>
              <a:rPr lang="zh-CN" altLang="en-US" dirty="0" smtClean="0"/>
              <a:t>“other </a:t>
            </a:r>
            <a:r>
              <a:rPr lang="zh-CN" altLang="en-US" dirty="0"/>
              <a:t>address </a:t>
            </a:r>
            <a:r>
              <a:rPr lang="zh-CN" altLang="en-US" dirty="0" smtClean="0"/>
              <a:t>configuration” </a:t>
            </a:r>
            <a:r>
              <a:rPr lang="zh-CN" altLang="en-US" dirty="0"/>
              <a:t>field</a:t>
            </a:r>
            <a:r>
              <a:rPr lang="zh-CN" altLang="en-US" dirty="0" smtClean="0"/>
              <a:t>.</a:t>
            </a:r>
            <a:endParaRPr lang="en-US" altLang="zh-CN" dirty="0" smtClean="0"/>
          </a:p>
          <a:p>
            <a:pPr lvl="0"/>
            <a:r>
              <a:rPr lang="en-US" altLang="zh-CN" dirty="0" smtClean="0"/>
              <a:t>   </a:t>
            </a:r>
            <a:r>
              <a:rPr lang="zh-CN" altLang="en-US" dirty="0" smtClean="0"/>
              <a:t> </a:t>
            </a:r>
            <a:r>
              <a:rPr lang="zh-CN" altLang="en-US" dirty="0"/>
              <a:t>When this bit is set</a:t>
            </a:r>
            <a:r>
              <a:rPr lang="zh-CN" altLang="en-US" baseline="0" dirty="0"/>
              <a:t> </a:t>
            </a:r>
            <a:r>
              <a:rPr lang="zh-CN" altLang="en-US" dirty="0"/>
              <a:t>to 1, the host needs to use the appropriate protocol for configuration.</a:t>
            </a:r>
          </a:p>
          <a:p>
            <a:pPr lvl="0"/>
            <a:r>
              <a:rPr lang="zh-CN" altLang="en-US" dirty="0" smtClean="0"/>
              <a:t>    ❑ </a:t>
            </a:r>
            <a:r>
              <a:rPr lang="zh-CN" altLang="en-US" b="1" dirty="0"/>
              <a:t>Router Lifetime</a:t>
            </a:r>
            <a:r>
              <a:rPr lang="zh-CN" altLang="en-US" dirty="0"/>
              <a:t>. This 16-bit field defines the lifetime (in units of seconds) of the</a:t>
            </a:r>
            <a:r>
              <a:rPr lang="zh-CN" altLang="en-US" baseline="0" dirty="0"/>
              <a:t> </a:t>
            </a:r>
            <a:r>
              <a:rPr lang="zh-CN" altLang="en-US" dirty="0"/>
              <a:t>router </a:t>
            </a:r>
            <a:r>
              <a:rPr lang="zh-CN" altLang="en-US" b="1" u="none" dirty="0"/>
              <a:t>as</a:t>
            </a:r>
            <a:r>
              <a:rPr lang="zh-CN" altLang="en-US" u="none" dirty="0"/>
              <a:t> the default router</a:t>
            </a:r>
            <a:r>
              <a:rPr lang="zh-CN" altLang="en-US" dirty="0" smtClean="0"/>
              <a:t>.</a:t>
            </a:r>
            <a:endParaRPr lang="en-US" altLang="zh-CN" dirty="0" smtClean="0"/>
          </a:p>
          <a:p>
            <a:pPr lvl="0"/>
            <a:r>
              <a:rPr lang="en-US" altLang="zh-CN" dirty="0" smtClean="0"/>
              <a:t>    </a:t>
            </a:r>
            <a:r>
              <a:rPr lang="zh-CN" altLang="en-US" dirty="0" smtClean="0"/>
              <a:t>When </a:t>
            </a:r>
            <a:r>
              <a:rPr lang="zh-CN" altLang="en-US" dirty="0"/>
              <a:t>the value of this field is 0, it means that the</a:t>
            </a:r>
            <a:r>
              <a:rPr lang="zh-CN" altLang="en-US" baseline="0" dirty="0"/>
              <a:t> </a:t>
            </a:r>
            <a:r>
              <a:rPr lang="zh-CN" altLang="en-US" dirty="0"/>
              <a:t>router is not a default router.</a:t>
            </a:r>
          </a:p>
          <a:p>
            <a:pPr lvl="0"/>
            <a:r>
              <a:rPr lang="zh-CN" altLang="en-US" dirty="0" smtClean="0"/>
              <a:t>    ❑ </a:t>
            </a:r>
            <a:r>
              <a:rPr lang="zh-CN" altLang="en-US" b="1" dirty="0"/>
              <a:t>Reachable Time</a:t>
            </a:r>
            <a:r>
              <a:rPr lang="zh-CN" altLang="en-US" dirty="0"/>
              <a:t>. </a:t>
            </a:r>
            <a:r>
              <a:rPr lang="en-US" altLang="zh-CN" sz="1200" kern="1200" baseline="0" dirty="0">
                <a:solidFill>
                  <a:schemeClr val="tx1"/>
                </a:solidFill>
                <a:latin typeface="Arial" panose="020B0604020202020204" pitchFamily="34" charset="0"/>
                <a:ea typeface="宋体" panose="02010600030101010101" pitchFamily="2" charset="-122"/>
                <a:cs typeface="+mn-cs"/>
              </a:rPr>
              <a:t>This 32-bit field defines the time (in units of seconds) that the router is reachable.</a:t>
            </a:r>
          </a:p>
          <a:p>
            <a:pPr lvl="0"/>
            <a:r>
              <a:rPr lang="en-US" altLang="zh-CN" sz="1200" kern="1200" baseline="0" dirty="0" smtClean="0">
                <a:solidFill>
                  <a:schemeClr val="tx1"/>
                </a:solidFill>
                <a:latin typeface="Arial" panose="020B0604020202020204" pitchFamily="34" charset="0"/>
                <a:ea typeface="宋体" panose="02010600030101010101" pitchFamily="2" charset="-122"/>
                <a:cs typeface="+mn-cs"/>
              </a:rPr>
              <a:t>    ❑ </a:t>
            </a:r>
            <a:r>
              <a:rPr lang="en-US" altLang="zh-CN" sz="1200" b="1" kern="1200" baseline="0" dirty="0">
                <a:solidFill>
                  <a:schemeClr val="tx1"/>
                </a:solidFill>
                <a:latin typeface="Arial" panose="020B0604020202020204" pitchFamily="34" charset="0"/>
                <a:ea typeface="宋体" panose="02010600030101010101" pitchFamily="2" charset="-122"/>
                <a:cs typeface="+mn-cs"/>
              </a:rPr>
              <a:t>Retransmission Interval. </a:t>
            </a:r>
            <a:r>
              <a:rPr lang="en-US" altLang="zh-CN" sz="1200" b="0" kern="1200" baseline="0" dirty="0">
                <a:solidFill>
                  <a:schemeClr val="tx1"/>
                </a:solidFill>
                <a:latin typeface="Arial" panose="020B0604020202020204" pitchFamily="34" charset="0"/>
                <a:ea typeface="宋体" panose="02010600030101010101" pitchFamily="2" charset="-122"/>
                <a:cs typeface="+mn-cs"/>
              </a:rPr>
              <a:t>This 32-bit field defines the retransmission interval (in units of seconds).</a:t>
            </a:r>
          </a:p>
          <a:p>
            <a:pPr lvl="0"/>
            <a:r>
              <a:rPr lang="en-US" altLang="zh-CN" sz="1200" kern="1200" baseline="0" dirty="0" smtClean="0">
                <a:solidFill>
                  <a:schemeClr val="tx1"/>
                </a:solidFill>
                <a:latin typeface="Arial" panose="020B0604020202020204" pitchFamily="34" charset="0"/>
                <a:ea typeface="宋体" panose="02010600030101010101" pitchFamily="2" charset="-122"/>
                <a:cs typeface="+mn-cs"/>
              </a:rPr>
              <a:t>    ❑ </a:t>
            </a:r>
            <a:r>
              <a:rPr lang="en-US" altLang="zh-CN" sz="1200" b="1" kern="1200" baseline="0" dirty="0">
                <a:solidFill>
                  <a:schemeClr val="tx1"/>
                </a:solidFill>
                <a:latin typeface="Arial" panose="020B0604020202020204" pitchFamily="34" charset="0"/>
                <a:ea typeface="宋体" panose="02010600030101010101" pitchFamily="2" charset="-122"/>
                <a:cs typeface="+mn-cs"/>
              </a:rPr>
              <a:t>Option</a:t>
            </a:r>
            <a:r>
              <a:rPr lang="en-US" altLang="zh-CN" sz="1200" b="0" kern="1200" baseline="0" dirty="0">
                <a:solidFill>
                  <a:schemeClr val="tx1"/>
                </a:solidFill>
                <a:latin typeface="Arial" panose="020B0604020202020204" pitchFamily="34" charset="0"/>
                <a:ea typeface="宋体" panose="02010600030101010101" pitchFamily="2" charset="-122"/>
                <a:cs typeface="+mn-cs"/>
              </a:rPr>
              <a:t>. Some possible options are the link layer address of the link </a:t>
            </a:r>
            <a:r>
              <a:rPr lang="en-US" altLang="zh-CN" sz="1200" b="1" kern="1200" baseline="0" dirty="0">
                <a:solidFill>
                  <a:schemeClr val="tx1"/>
                </a:solidFill>
                <a:latin typeface="Arial" panose="020B0604020202020204" pitchFamily="34" charset="0"/>
                <a:ea typeface="宋体" panose="02010600030101010101" pitchFamily="2" charset="-122"/>
                <a:cs typeface="+mn-cs"/>
              </a:rPr>
              <a:t>from which </a:t>
            </a:r>
            <a:r>
              <a:rPr lang="en-US" altLang="zh-CN" sz="1200" kern="1200" baseline="0" dirty="0">
                <a:solidFill>
                  <a:schemeClr val="tx1"/>
                </a:solidFill>
                <a:latin typeface="Arial" panose="020B0604020202020204" pitchFamily="34" charset="0"/>
                <a:ea typeface="宋体" panose="02010600030101010101" pitchFamily="2" charset="-122"/>
                <a:cs typeface="+mn-cs"/>
              </a:rPr>
              <a:t>the message is sent, the MTU of the link, and address prefix information.</a:t>
            </a:r>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Figure 28.12 shows the format of </a:t>
            </a:r>
            <a:r>
              <a:rPr lang="en-US" altLang="zh-CN" sz="1200" b="0" kern="1200" baseline="0" dirty="0">
                <a:solidFill>
                  <a:schemeClr val="tx1"/>
                </a:solidFill>
                <a:latin typeface="Arial" panose="020B0604020202020204" pitchFamily="34" charset="0"/>
                <a:ea typeface="宋体" panose="02010600030101010101" pitchFamily="2" charset="-122"/>
                <a:cs typeface="+mn-cs"/>
              </a:rPr>
              <a:t>neighbor-solicitation message</a:t>
            </a:r>
            <a:r>
              <a:rPr lang="en-US" altLang="zh-CN" sz="1200" b="1"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a:solidFill>
                  <a:schemeClr val="tx1"/>
                </a:solidFill>
                <a:latin typeface="Arial" panose="020B0604020202020204" pitchFamily="34" charset="0"/>
                <a:ea typeface="宋体" panose="02010600030101010101" pitchFamily="2" charset="-122"/>
                <a:cs typeface="+mn-cs"/>
              </a:rPr>
              <a:t>As previously mentioned, </a:t>
            </a:r>
            <a:r>
              <a:rPr lang="en-US" altLang="zh-CN" sz="1200" kern="1200" baseline="0" dirty="0">
                <a:solidFill>
                  <a:schemeClr val="tx1"/>
                </a:solidFill>
                <a:latin typeface="Arial" panose="020B0604020202020204" pitchFamily="34" charset="0"/>
                <a:ea typeface="宋体" panose="02010600030101010101" pitchFamily="2" charset="-122"/>
                <a:cs typeface="+mn-cs"/>
              </a:rPr>
              <a:t>the network layer in version 4 contains an independent protocol called Address Resolution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Protocol (ARP</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In version 6, this protocol is eliminated, and its duties are included in ICMPv6.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neighbor solicitation message has the same duty as the ARP request message.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message is sent when a host or router has a message to send to a neighbor.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sender knows the IP address of the receiver, but needs the data link address of the receiver.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data link address is needed for the IP datagram to be encapsulated in a frame.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only option </a:t>
            </a:r>
            <a:r>
              <a:rPr lang="en-US" altLang="zh-CN" sz="1200" b="1" kern="1200" baseline="0" dirty="0">
                <a:solidFill>
                  <a:schemeClr val="tx1"/>
                </a:solidFill>
                <a:latin typeface="Arial" panose="020B0604020202020204" pitchFamily="34" charset="0"/>
                <a:ea typeface="宋体" panose="02010600030101010101" pitchFamily="2" charset="-122"/>
                <a:cs typeface="+mn-cs"/>
              </a:rPr>
              <a:t>announces</a:t>
            </a:r>
            <a:r>
              <a:rPr lang="en-US" altLang="zh-CN" sz="1200" kern="1200" baseline="0" dirty="0">
                <a:solidFill>
                  <a:schemeClr val="tx1"/>
                </a:solidFill>
                <a:latin typeface="Arial" panose="020B0604020202020204" pitchFamily="34" charset="0"/>
                <a:ea typeface="宋体" panose="02010600030101010101" pitchFamily="2" charset="-122"/>
                <a:cs typeface="+mn-cs"/>
              </a:rPr>
              <a:t> the sender data link address </a:t>
            </a:r>
            <a:r>
              <a:rPr lang="en-US" altLang="zh-CN" sz="1200" b="1" u="none" kern="1200" baseline="0" dirty="0">
                <a:solidFill>
                  <a:schemeClr val="tx1"/>
                </a:solidFill>
                <a:latin typeface="Arial" panose="020B0604020202020204" pitchFamily="34" charset="0"/>
                <a:ea typeface="宋体" panose="02010600030101010101" pitchFamily="2" charset="-122"/>
                <a:cs typeface="+mn-cs"/>
              </a:rPr>
              <a:t>for the convenience of </a:t>
            </a:r>
            <a:r>
              <a:rPr lang="en-US" altLang="zh-CN" sz="1200" kern="1200" baseline="0" dirty="0">
                <a:solidFill>
                  <a:schemeClr val="tx1"/>
                </a:solidFill>
                <a:latin typeface="Arial" panose="020B0604020202020204" pitchFamily="34" charset="0"/>
                <a:ea typeface="宋体" panose="02010600030101010101" pitchFamily="2" charset="-122"/>
                <a:cs typeface="+mn-cs"/>
              </a:rPr>
              <a:t>the receiver.</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receiver can use the sender data link address to use a unicast response. </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59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The </a:t>
            </a:r>
            <a:r>
              <a:rPr lang="en-US" altLang="zh-CN" sz="1200" b="1" kern="1200" baseline="0" dirty="0">
                <a:solidFill>
                  <a:schemeClr val="tx1"/>
                </a:solidFill>
                <a:latin typeface="Arial" panose="020B0604020202020204" pitchFamily="34" charset="0"/>
                <a:ea typeface="宋体" panose="02010600030101010101" pitchFamily="2" charset="-122"/>
                <a:cs typeface="+mn-cs"/>
              </a:rPr>
              <a:t>neighbor-advertisement </a:t>
            </a:r>
            <a:r>
              <a:rPr lang="en-US" altLang="zh-CN" sz="1200" b="0" kern="1200" baseline="0" dirty="0">
                <a:solidFill>
                  <a:schemeClr val="tx1"/>
                </a:solidFill>
                <a:latin typeface="Arial" panose="020B0604020202020204" pitchFamily="34" charset="0"/>
                <a:ea typeface="宋体" panose="02010600030101010101" pitchFamily="2" charset="-122"/>
                <a:cs typeface="+mn-cs"/>
              </a:rPr>
              <a:t>message</a:t>
            </a:r>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a:solidFill>
                  <a:schemeClr val="tx1"/>
                </a:solidFill>
                <a:latin typeface="Arial" panose="020B0604020202020204" pitchFamily="34" charset="0"/>
                <a:ea typeface="宋体" panose="02010600030101010101" pitchFamily="2" charset="-122"/>
                <a:cs typeface="+mn-cs"/>
              </a:rPr>
              <a:t>is sent in response to the neighbor-solicitation </a:t>
            </a:r>
            <a:r>
              <a:rPr lang="en-US" altLang="zh-CN" sz="1200" kern="1200" baseline="0" dirty="0">
                <a:solidFill>
                  <a:schemeClr val="tx1"/>
                </a:solidFill>
                <a:latin typeface="Arial" panose="020B0604020202020204" pitchFamily="34" charset="0"/>
                <a:ea typeface="宋体" panose="02010600030101010101" pitchFamily="2" charset="-122"/>
                <a:cs typeface="+mn-cs"/>
              </a:rPr>
              <a:t>message.</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is equivalent to the ARP reply message in IPv4.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Figure 28.13 shows the format of this message.</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fields are explained below:</a:t>
            </a:r>
          </a:p>
          <a:p>
            <a:pPr lvl="0"/>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 </a:t>
            </a:r>
            <a:r>
              <a:rPr lang="en-US" altLang="zh-CN" sz="1200" b="0" kern="1200" baseline="0" dirty="0">
                <a:solidFill>
                  <a:schemeClr val="tx1"/>
                </a:solidFill>
                <a:latin typeface="Arial" panose="020B0604020202020204" pitchFamily="34" charset="0"/>
                <a:ea typeface="宋体" panose="02010600030101010101" pitchFamily="2" charset="-122"/>
                <a:cs typeface="+mn-cs"/>
              </a:rPr>
              <a:t>R. This 1-bit field is the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“router” </a:t>
            </a:r>
            <a:r>
              <a:rPr lang="en-US" altLang="zh-CN" sz="1200" b="0" kern="1200" baseline="0" dirty="0">
                <a:solidFill>
                  <a:schemeClr val="tx1"/>
                </a:solidFill>
                <a:latin typeface="Arial" panose="020B0604020202020204" pitchFamily="34" charset="0"/>
                <a:ea typeface="宋体" panose="02010600030101010101" pitchFamily="2" charset="-122"/>
                <a:cs typeface="+mn-cs"/>
              </a:rPr>
              <a:t>flag. </a:t>
            </a:r>
            <a:endParaRPr lang="en-US" altLang="zh-CN" sz="1200" b="0" kern="1200" baseline="0" dirty="0" smtClean="0">
              <a:solidFill>
                <a:schemeClr val="tx1"/>
              </a:solidFill>
              <a:latin typeface="Arial" panose="020B0604020202020204" pitchFamily="34" charset="0"/>
              <a:ea typeface="宋体" panose="02010600030101010101" pitchFamily="2" charset="-122"/>
              <a:cs typeface="+mn-cs"/>
            </a:endParaRPr>
          </a:p>
          <a:p>
            <a:pPr lvl="0"/>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When </a:t>
            </a:r>
            <a:r>
              <a:rPr lang="en-US" altLang="zh-CN" sz="1200" b="0" kern="1200" baseline="0" dirty="0">
                <a:solidFill>
                  <a:schemeClr val="tx1"/>
                </a:solidFill>
                <a:latin typeface="Arial" panose="020B0604020202020204" pitchFamily="34" charset="0"/>
                <a:ea typeface="宋体" panose="02010600030101010101" pitchFamily="2" charset="-122"/>
                <a:cs typeface="+mn-cs"/>
              </a:rPr>
              <a:t>it is set to 1, it means the sender of this message is a router.</a:t>
            </a:r>
          </a:p>
          <a:p>
            <a:pPr lvl="0"/>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 </a:t>
            </a:r>
            <a:r>
              <a:rPr lang="en-US" altLang="zh-CN" sz="1200" b="0" kern="1200" baseline="0" dirty="0">
                <a:solidFill>
                  <a:schemeClr val="tx1"/>
                </a:solidFill>
                <a:latin typeface="Arial" panose="020B0604020202020204" pitchFamily="34" charset="0"/>
                <a:ea typeface="宋体" panose="02010600030101010101" pitchFamily="2" charset="-122"/>
                <a:cs typeface="+mn-cs"/>
              </a:rPr>
              <a:t>S. This 1-bit field is the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“solicitation” </a:t>
            </a:r>
            <a:r>
              <a:rPr lang="en-US" altLang="zh-CN" sz="1200" b="0" kern="1200" baseline="0" dirty="0">
                <a:solidFill>
                  <a:schemeClr val="tx1"/>
                </a:solidFill>
                <a:latin typeface="Arial" panose="020B0604020202020204" pitchFamily="34" charset="0"/>
                <a:ea typeface="宋体" panose="02010600030101010101" pitchFamily="2" charset="-122"/>
                <a:cs typeface="+mn-cs"/>
              </a:rPr>
              <a:t>flag. </a:t>
            </a:r>
          </a:p>
          <a:p>
            <a:pPr lvl="0"/>
            <a:r>
              <a:rPr lang="en-US" altLang="zh-CN" sz="1200" b="0"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When </a:t>
            </a:r>
            <a:r>
              <a:rPr lang="en-US" altLang="zh-CN" sz="1200" b="0" kern="1200" baseline="0" dirty="0">
                <a:solidFill>
                  <a:schemeClr val="tx1"/>
                </a:solidFill>
                <a:latin typeface="Arial" panose="020B0604020202020204" pitchFamily="34" charset="0"/>
                <a:ea typeface="宋体" panose="02010600030101010101" pitchFamily="2" charset="-122"/>
                <a:cs typeface="+mn-cs"/>
              </a:rPr>
              <a:t>it is set to 1, it means that the sender is sending this advertisement in response to a neighbor solicitation. </a:t>
            </a:r>
          </a:p>
          <a:p>
            <a:pPr lvl="0"/>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An </a:t>
            </a:r>
            <a:r>
              <a:rPr lang="en-US" altLang="zh-CN" sz="1200" b="0" kern="1200" baseline="0" dirty="0">
                <a:solidFill>
                  <a:schemeClr val="tx1"/>
                </a:solidFill>
                <a:latin typeface="Arial" panose="020B0604020202020204" pitchFamily="34" charset="0"/>
                <a:ea typeface="宋体" panose="02010600030101010101" pitchFamily="2" charset="-122"/>
                <a:cs typeface="+mn-cs"/>
              </a:rPr>
              <a:t>advertisement can be sent by a host or router without solicitation. [gratuitous ARP</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a:t>
            </a:r>
          </a:p>
          <a:p>
            <a:pPr lvl="0"/>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 </a:t>
            </a:r>
            <a:r>
              <a:rPr lang="en-US" altLang="zh-CN" sz="1200" b="0" kern="1200" baseline="0" dirty="0">
                <a:solidFill>
                  <a:schemeClr val="tx1"/>
                </a:solidFill>
                <a:latin typeface="Arial" panose="020B0604020202020204" pitchFamily="34" charset="0"/>
                <a:ea typeface="宋体" panose="02010600030101010101" pitchFamily="2" charset="-122"/>
                <a:cs typeface="+mn-cs"/>
              </a:rPr>
              <a:t>O. This 1-bit field is the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“override” </a:t>
            </a:r>
            <a:r>
              <a:rPr lang="en-US" altLang="zh-CN" sz="1200" b="0" kern="1200" baseline="0" dirty="0">
                <a:solidFill>
                  <a:schemeClr val="tx1"/>
                </a:solidFill>
                <a:latin typeface="Arial" panose="020B0604020202020204" pitchFamily="34" charset="0"/>
                <a:ea typeface="宋体" panose="02010600030101010101" pitchFamily="2" charset="-122"/>
                <a:cs typeface="+mn-cs"/>
              </a:rPr>
              <a:t>flag. </a:t>
            </a:r>
          </a:p>
          <a:p>
            <a:pPr lvl="0"/>
            <a:r>
              <a:rPr lang="en-US" altLang="zh-CN" sz="1200" b="0"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When </a:t>
            </a:r>
            <a:r>
              <a:rPr lang="en-US" altLang="zh-CN" sz="1200" b="0" kern="1200" baseline="0" dirty="0">
                <a:solidFill>
                  <a:schemeClr val="tx1"/>
                </a:solidFill>
                <a:latin typeface="Arial" panose="020B0604020202020204" pitchFamily="34" charset="0"/>
                <a:ea typeface="宋体" panose="02010600030101010101" pitchFamily="2" charset="-122"/>
                <a:cs typeface="+mn-cs"/>
              </a:rPr>
              <a:t>it is set, it means that the advertisement should override existing information in the cache.</a:t>
            </a:r>
          </a:p>
          <a:p>
            <a:pPr lvl="0"/>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 </a:t>
            </a:r>
            <a:r>
              <a:rPr lang="en-US" altLang="zh-CN" sz="1200" b="0" kern="1200" baseline="0" dirty="0">
                <a:solidFill>
                  <a:schemeClr val="tx1"/>
                </a:solidFill>
                <a:latin typeface="Arial" panose="020B0604020202020204" pitchFamily="34" charset="0"/>
                <a:ea typeface="宋体" panose="02010600030101010101" pitchFamily="2" charset="-122"/>
                <a:cs typeface="+mn-cs"/>
              </a:rPr>
              <a:t>Option. The only possible option is the link layer address of the advertiser.</a:t>
            </a:r>
            <a:endParaRPr lang="zh-CN" altLang="en-US" b="0"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60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pPr/>
              <a:t>5</a:t>
            </a:fld>
            <a:endParaRPr lang="en-US" altLang="zh-CN"/>
          </a:p>
        </p:txBody>
      </p:sp>
      <p:sp>
        <p:nvSpPr>
          <p:cNvPr id="935938" name="Rectangle 2"/>
          <p:cNvSpPr>
            <a:spLocks noGrp="1" noRot="1" noChangeAspect="1" noChangeArrowheads="1" noTextEdit="1"/>
          </p:cNvSpPr>
          <p:nvPr>
            <p:ph type="sldImg"/>
          </p:nvPr>
        </p:nvSpPr>
        <p:spPr>
          <a:xfrm>
            <a:off x="1143000" y="685800"/>
            <a:ext cx="4572000" cy="3429000"/>
          </a:xfrm>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The purpose of the redirection message is the same as described for version 4.</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However, the format of the packet now </a:t>
            </a:r>
            <a:r>
              <a:rPr lang="en-US" altLang="zh-CN" sz="1200" b="0" u="sng" kern="1200" baseline="0" dirty="0">
                <a:solidFill>
                  <a:schemeClr val="tx1"/>
                </a:solidFill>
                <a:latin typeface="Arial" panose="020B0604020202020204" pitchFamily="34" charset="0"/>
                <a:ea typeface="宋体" panose="02010600030101010101" pitchFamily="2" charset="-122"/>
                <a:cs typeface="+mn-cs"/>
              </a:rPr>
              <a:t>accommodates</a:t>
            </a:r>
            <a:r>
              <a:rPr lang="en-US" altLang="zh-CN" sz="1200" kern="1200" baseline="0" dirty="0">
                <a:solidFill>
                  <a:schemeClr val="tx1"/>
                </a:solidFill>
                <a:latin typeface="Arial" panose="020B0604020202020204" pitchFamily="34" charset="0"/>
                <a:ea typeface="宋体" panose="02010600030101010101" pitchFamily="2" charset="-122"/>
                <a:cs typeface="+mn-cs"/>
              </a:rPr>
              <a:t> the size of the IP address in version 6.</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Also, an option is added to let the host know the physical address of the target router (see Figure 28.14).</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possible option </a:t>
            </a:r>
            <a:r>
              <a:rPr lang="en-US" altLang="zh-CN" sz="1200" u="sng" kern="1200" baseline="0" dirty="0">
                <a:solidFill>
                  <a:schemeClr val="tx1"/>
                </a:solidFill>
                <a:latin typeface="Arial" panose="020B0604020202020204" pitchFamily="34" charset="0"/>
                <a:ea typeface="宋体" panose="02010600030101010101" pitchFamily="2" charset="-122"/>
                <a:cs typeface="+mn-cs"/>
              </a:rPr>
              <a:t>is the inclusion of</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the sender data link address and the part of the redirected IP header as long as the total size of the message does not exceed the MTU.  </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62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mn-lt"/>
                <a:ea typeface="宋体" panose="02010600030101010101" pitchFamily="2" charset="-122"/>
                <a:cs typeface="+mn-cs"/>
              </a:rPr>
              <a:t>The </a:t>
            </a:r>
            <a:r>
              <a:rPr lang="en-US" altLang="zh-CN" sz="1200" b="1" kern="1200" baseline="0" dirty="0">
                <a:solidFill>
                  <a:schemeClr val="tx1"/>
                </a:solidFill>
                <a:latin typeface="+mn-lt"/>
                <a:ea typeface="宋体" panose="02010600030101010101" pitchFamily="2" charset="-122"/>
                <a:cs typeface="+mn-cs"/>
              </a:rPr>
              <a:t>inverse-neighbor-solicitation </a:t>
            </a:r>
            <a:r>
              <a:rPr lang="en-US" altLang="zh-CN" sz="1200" b="0" kern="1200" baseline="0" dirty="0">
                <a:solidFill>
                  <a:schemeClr val="tx1"/>
                </a:solidFill>
                <a:latin typeface="+mn-lt"/>
                <a:ea typeface="宋体" panose="02010600030101010101" pitchFamily="2" charset="-122"/>
                <a:cs typeface="+mn-cs"/>
              </a:rPr>
              <a:t>message</a:t>
            </a:r>
            <a:r>
              <a:rPr lang="en-US" altLang="zh-CN" sz="1200" b="1" kern="1200" baseline="0" dirty="0">
                <a:solidFill>
                  <a:schemeClr val="tx1"/>
                </a:solidFill>
                <a:latin typeface="+mn-lt"/>
                <a:ea typeface="宋体" panose="02010600030101010101" pitchFamily="2" charset="-122"/>
                <a:cs typeface="+mn-cs"/>
              </a:rPr>
              <a:t> </a:t>
            </a:r>
            <a:r>
              <a:rPr lang="en-US" altLang="zh-CN" sz="1200" b="0" kern="1200" baseline="0" dirty="0">
                <a:solidFill>
                  <a:schemeClr val="tx1"/>
                </a:solidFill>
                <a:latin typeface="+mn-lt"/>
                <a:ea typeface="宋体" panose="02010600030101010101" pitchFamily="2" charset="-122"/>
                <a:cs typeface="+mn-cs"/>
              </a:rPr>
              <a:t>is sent by a node that knows the link layer</a:t>
            </a:r>
            <a:r>
              <a:rPr lang="en-US" altLang="zh-CN" sz="1200" b="1" kern="1200" baseline="0" dirty="0">
                <a:solidFill>
                  <a:schemeClr val="tx1"/>
                </a:solidFill>
                <a:latin typeface="+mn-lt"/>
                <a:ea typeface="宋体" panose="02010600030101010101" pitchFamily="2" charset="-122"/>
                <a:cs typeface="+mn-cs"/>
              </a:rPr>
              <a:t> </a:t>
            </a:r>
            <a:r>
              <a:rPr lang="en-US" altLang="zh-CN" sz="1200" kern="1200" baseline="0" dirty="0">
                <a:solidFill>
                  <a:schemeClr val="tx1"/>
                </a:solidFill>
                <a:latin typeface="+mn-lt"/>
                <a:ea typeface="宋体" panose="02010600030101010101" pitchFamily="2" charset="-122"/>
                <a:cs typeface="+mn-cs"/>
              </a:rPr>
              <a:t>address of a neighbor, but not the </a:t>
            </a:r>
            <a:r>
              <a:rPr lang="en-US" altLang="zh-CN" sz="1200" kern="1200" baseline="0" dirty="0" smtClean="0">
                <a:solidFill>
                  <a:schemeClr val="tx1"/>
                </a:solidFill>
                <a:latin typeface="+mn-lt"/>
                <a:ea typeface="宋体" panose="02010600030101010101" pitchFamily="2" charset="-122"/>
                <a:cs typeface="+mn-cs"/>
              </a:rPr>
              <a:t>neighbor's </a:t>
            </a:r>
            <a:r>
              <a:rPr lang="en-US" altLang="zh-CN" sz="1200" kern="1200" baseline="0" dirty="0">
                <a:solidFill>
                  <a:schemeClr val="tx1"/>
                </a:solidFill>
                <a:latin typeface="+mn-lt"/>
                <a:ea typeface="宋体" panose="02010600030101010101" pitchFamily="2" charset="-122"/>
                <a:cs typeface="+mn-cs"/>
              </a:rPr>
              <a:t>IP address.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message is encapsulated in an IPv6 datagram using an </a:t>
            </a:r>
            <a:r>
              <a:rPr lang="en-US" altLang="zh-CN" sz="1200" b="1" u="none" kern="1200" baseline="0" dirty="0">
                <a:solidFill>
                  <a:schemeClr val="tx1"/>
                </a:solidFill>
                <a:latin typeface="Arial" panose="020B0604020202020204" pitchFamily="34" charset="0"/>
                <a:ea typeface="宋体" panose="02010600030101010101" pitchFamily="2" charset="-122"/>
                <a:cs typeface="+mn-cs"/>
              </a:rPr>
              <a:t>all-node multicast address</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sender must send the following </a:t>
            </a:r>
            <a:r>
              <a:rPr lang="en-US" altLang="zh-CN" sz="1200" u="none" kern="1200" baseline="0" dirty="0">
                <a:solidFill>
                  <a:schemeClr val="tx1"/>
                </a:solidFill>
                <a:latin typeface="Arial" panose="020B0604020202020204" pitchFamily="34" charset="0"/>
                <a:ea typeface="宋体" panose="02010600030101010101" pitchFamily="2" charset="-122"/>
                <a:cs typeface="+mn-cs"/>
              </a:rPr>
              <a:t>two pieces of information </a:t>
            </a:r>
            <a:r>
              <a:rPr lang="en-US" altLang="zh-CN" sz="1200" kern="1200" baseline="0" dirty="0">
                <a:solidFill>
                  <a:schemeClr val="tx1"/>
                </a:solidFill>
                <a:latin typeface="Arial" panose="020B0604020202020204" pitchFamily="34" charset="0"/>
                <a:ea typeface="宋体" panose="02010600030101010101" pitchFamily="2" charset="-122"/>
                <a:cs typeface="+mn-cs"/>
              </a:rPr>
              <a:t>in the option field: its link-layer address and the link layer address of the target node. [the neighbor]</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sender can also include its IP address and the MTU value for the link.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Figure 28.15 shows the format of this message.</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64</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ctr"/>
            <a:r>
              <a:rPr lang="en-US" sz="1200" kern="1200" dirty="0" smtClean="0">
                <a:solidFill>
                  <a:schemeClr val="tx1"/>
                </a:solidFill>
                <a:latin typeface="Arial" panose="020B0604020202020204" pitchFamily="34" charset="0"/>
                <a:ea typeface="宋体" panose="02010600030101010101" pitchFamily="2" charset="-122"/>
                <a:cs typeface="+mn-cs"/>
              </a:rPr>
              <a:t>Inverse-Neighbor-Advertisement Message </a:t>
            </a:r>
          </a:p>
          <a:p>
            <a:r>
              <a:rPr lang="en-US" sz="1200" kern="1200" dirty="0" smtClean="0">
                <a:solidFill>
                  <a:schemeClr val="tx1"/>
                </a:solidFill>
                <a:latin typeface="Arial" panose="020B0604020202020204" pitchFamily="34" charset="0"/>
                <a:ea typeface="宋体" panose="02010600030101010101" pitchFamily="2" charset="-122"/>
                <a:cs typeface="+mn-cs"/>
              </a:rPr>
              <a:t>    The inverse-neighbor-advertisement message is sent in response to the inverse</a:t>
            </a:r>
            <a:r>
              <a:rPr lang="en-US" sz="1200" kern="1200" baseline="0" dirty="0" smtClean="0">
                <a:solidFill>
                  <a:schemeClr val="tx1"/>
                </a:solidFill>
                <a:latin typeface="Arial" panose="020B0604020202020204" pitchFamily="34" charset="0"/>
                <a:ea typeface="宋体" panose="02010600030101010101" pitchFamily="2" charset="-122"/>
                <a:cs typeface="+mn-cs"/>
              </a:rPr>
              <a:t> </a:t>
            </a:r>
            <a:r>
              <a:rPr lang="en-US" sz="1200" kern="1200" dirty="0" smtClean="0">
                <a:solidFill>
                  <a:schemeClr val="tx1"/>
                </a:solidFill>
                <a:latin typeface="Arial" panose="020B0604020202020204" pitchFamily="34" charset="0"/>
                <a:ea typeface="宋体" panose="02010600030101010101" pitchFamily="2" charset="-122"/>
                <a:cs typeface="+mn-cs"/>
              </a:rPr>
              <a:t>neighbor-discovery message. </a:t>
            </a:r>
          </a:p>
          <a:p>
            <a:r>
              <a:rPr lang="en-US" sz="1200" kern="1200" dirty="0" smtClean="0">
                <a:solidFill>
                  <a:schemeClr val="tx1"/>
                </a:solidFill>
                <a:latin typeface="Arial" panose="020B0604020202020204" pitchFamily="34" charset="0"/>
                <a:ea typeface="宋体" panose="02010600030101010101" pitchFamily="2" charset="-122"/>
                <a:cs typeface="+mn-cs"/>
              </a:rPr>
              <a:t>    The sender of this message </a:t>
            </a:r>
            <a:r>
              <a:rPr lang="en-US" sz="1200" b="1" kern="1200" dirty="0" smtClean="0">
                <a:solidFill>
                  <a:schemeClr val="tx1"/>
                </a:solidFill>
                <a:latin typeface="Arial" panose="020B0604020202020204" pitchFamily="34" charset="0"/>
                <a:ea typeface="宋体" panose="02010600030101010101" pitchFamily="2" charset="-122"/>
                <a:cs typeface="+mn-cs"/>
              </a:rPr>
              <a:t>must</a:t>
            </a:r>
            <a:r>
              <a:rPr lang="en-US" sz="1200" kern="1200" dirty="0" smtClean="0">
                <a:solidFill>
                  <a:schemeClr val="tx1"/>
                </a:solidFill>
                <a:latin typeface="Arial" panose="020B0604020202020204" pitchFamily="34" charset="0"/>
                <a:ea typeface="宋体" panose="02010600030101010101" pitchFamily="2" charset="-122"/>
                <a:cs typeface="+mn-cs"/>
              </a:rPr>
              <a:t> include the link layer address of the sender and the link layer address of the target node in the option section. </a:t>
            </a:r>
            <a:endParaRPr lang="en-US" dirty="0" smtClean="0"/>
          </a:p>
          <a:p>
            <a:r>
              <a:rPr lang="en-US" sz="1200" kern="1200" dirty="0" smtClean="0">
                <a:solidFill>
                  <a:schemeClr val="tx1"/>
                </a:solidFill>
                <a:latin typeface="Arial" panose="020B0604020202020204" pitchFamily="34" charset="0"/>
                <a:ea typeface="宋体" panose="02010600030101010101" pitchFamily="2" charset="-122"/>
                <a:cs typeface="+mn-cs"/>
              </a:rPr>
              <a:t>    Figure 28.16 shows the format of this message.</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65</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a:solidFill>
                  <a:schemeClr val="tx1"/>
                </a:solidFill>
                <a:latin typeface="Arial" panose="020B0604020202020204" pitchFamily="34" charset="0"/>
                <a:ea typeface="宋体" panose="02010600030101010101" pitchFamily="2" charset="-122"/>
                <a:cs typeface="+mn-cs"/>
              </a:rPr>
              <a:t>As we discuss in Chapter 12, the management of multicast delivery handling in IPv4 is given to the IGMPv3 protocol. </a:t>
            </a:r>
          </a:p>
          <a:p>
            <a:r>
              <a:rPr lang="en-US" altLang="zh-CN" sz="1200" b="0" kern="1200" baseline="0" dirty="0">
                <a:solidFill>
                  <a:schemeClr val="tx1"/>
                </a:solidFill>
                <a:latin typeface="Arial" panose="020B0604020202020204" pitchFamily="34" charset="0"/>
                <a:ea typeface="宋体" panose="02010600030101010101" pitchFamily="2" charset="-122"/>
                <a:cs typeface="+mn-cs"/>
              </a:rPr>
              <a:t>    In IPv6, this responsibility is given to the Multicast Listener Delivery protocol. </a:t>
            </a:r>
          </a:p>
          <a:p>
            <a:r>
              <a:rPr lang="en-US" altLang="zh-CN" sz="1200" b="0" kern="1200" baseline="0" dirty="0">
                <a:solidFill>
                  <a:schemeClr val="tx1"/>
                </a:solidFill>
                <a:latin typeface="Arial" panose="020B0604020202020204" pitchFamily="34" charset="0"/>
                <a:ea typeface="宋体" panose="02010600030101010101" pitchFamily="2" charset="-122"/>
                <a:cs typeface="+mn-cs"/>
              </a:rPr>
              <a:t>    </a:t>
            </a:r>
            <a:r>
              <a:rPr lang="en-US" altLang="zh-CN" sz="1200" b="0" u="none" kern="1200" baseline="0" dirty="0">
                <a:solidFill>
                  <a:schemeClr val="tx1"/>
                </a:solidFill>
                <a:latin typeface="Arial" panose="020B0604020202020204" pitchFamily="34" charset="0"/>
                <a:ea typeface="宋体" panose="02010600030101010101" pitchFamily="2" charset="-122"/>
                <a:cs typeface="+mn-cs"/>
              </a:rPr>
              <a:t>MLDv1 is the counterpart to IGMPv2; MLDv2 is the counterpart to IGMPv3.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material discussed in this section is taken from RFC 3810.</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idea is the same as we discussed in IGMPv3, but the sizes and formats of the messages have been changed to </a:t>
            </a:r>
            <a:r>
              <a:rPr lang="en-US" altLang="zh-CN" sz="1200" b="1" kern="1200" baseline="0" dirty="0">
                <a:solidFill>
                  <a:schemeClr val="tx1"/>
                </a:solidFill>
                <a:latin typeface="Arial" panose="020B0604020202020204" pitchFamily="34" charset="0"/>
                <a:ea typeface="宋体" panose="02010600030101010101" pitchFamily="2" charset="-122"/>
                <a:cs typeface="+mn-cs"/>
              </a:rPr>
              <a:t>fit</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[accommodate] the </a:t>
            </a:r>
            <a:r>
              <a:rPr lang="en-US" altLang="zh-CN" sz="1200" b="1" kern="1200" baseline="0" dirty="0">
                <a:solidFill>
                  <a:schemeClr val="tx1"/>
                </a:solidFill>
                <a:latin typeface="Arial" panose="020B0604020202020204" pitchFamily="34" charset="0"/>
                <a:ea typeface="宋体" panose="02010600030101010101" pitchFamily="2" charset="-122"/>
                <a:cs typeface="+mn-cs"/>
              </a:rPr>
              <a:t>larger</a:t>
            </a:r>
            <a:r>
              <a:rPr lang="en-US" altLang="zh-CN" sz="1200" kern="1200" baseline="0" dirty="0">
                <a:solidFill>
                  <a:schemeClr val="tx1"/>
                </a:solidFill>
                <a:latin typeface="Arial" panose="020B0604020202020204" pitchFamily="34" charset="0"/>
                <a:ea typeface="宋体" panose="02010600030101010101" pitchFamily="2" charset="-122"/>
                <a:cs typeface="+mn-cs"/>
              </a:rPr>
              <a:t> multicast address size in IPv6.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Like IGMPv3, MLDv2 has two types of messages: membership-query message and membership report message.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The first type can be divided into three subtypes: general, group specific, and group-and-source specific.</a:t>
            </a:r>
            <a:endParaRPr lang="zh-CN" altLang="en-US" i="0"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66</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A membership-query message is sent by a router to find active group members in the network.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Figure 28.17 shows the format of this message.</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fields are almost the same as the ones in IGMPv3 </a:t>
            </a:r>
            <a:r>
              <a:rPr lang="en-US" altLang="zh-CN" sz="1200" b="1" kern="1200" baseline="0" dirty="0">
                <a:solidFill>
                  <a:schemeClr val="tx1"/>
                </a:solidFill>
                <a:latin typeface="Arial" panose="020B0604020202020204" pitchFamily="34" charset="0"/>
                <a:ea typeface="宋体" panose="02010600030101010101" pitchFamily="2" charset="-122"/>
                <a:cs typeface="+mn-cs"/>
              </a:rPr>
              <a:t>except that </a:t>
            </a:r>
            <a:r>
              <a:rPr lang="en-US" altLang="zh-CN" sz="1200" kern="1200" baseline="0" dirty="0">
                <a:solidFill>
                  <a:schemeClr val="tx1"/>
                </a:solidFill>
                <a:latin typeface="Arial" panose="020B0604020202020204" pitchFamily="34" charset="0"/>
                <a:ea typeface="宋体" panose="02010600030101010101" pitchFamily="2" charset="-122"/>
                <a:cs typeface="+mn-cs"/>
              </a:rPr>
              <a:t>the size of the multicast address and the source address has been changed from 32 bits to 128 bits.</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i="0" kern="1200" baseline="0" dirty="0">
                <a:solidFill>
                  <a:schemeClr val="tx1"/>
                </a:solidFill>
                <a:latin typeface="Arial" panose="020B0604020202020204" pitchFamily="34" charset="0"/>
                <a:ea typeface="宋体" panose="02010600030101010101" pitchFamily="2" charset="-122"/>
                <a:cs typeface="+mn-cs"/>
              </a:rPr>
              <a:t>Another noticeable change in the field size is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in</a:t>
            </a:r>
            <a:r>
              <a:rPr lang="en-US" altLang="zh-CN" sz="1200" i="0" kern="1200" baseline="0" dirty="0">
                <a:solidFill>
                  <a:schemeClr val="tx1"/>
                </a:solidFill>
                <a:latin typeface="Arial" panose="020B0604020202020204" pitchFamily="34" charset="0"/>
                <a:ea typeface="宋体" panose="02010600030101010101" pitchFamily="2" charset="-122"/>
                <a:cs typeface="+mn-cs"/>
              </a:rPr>
              <a:t> the maximum response code field, in </a:t>
            </a:r>
            <a:r>
              <a:rPr lang="en-US" altLang="zh-CN" sz="1200" kern="1200" baseline="0" dirty="0">
                <a:solidFill>
                  <a:schemeClr val="tx1"/>
                </a:solidFill>
                <a:latin typeface="Arial" panose="020B0604020202020204" pitchFamily="34" charset="0"/>
                <a:ea typeface="宋体" panose="02010600030101010101" pitchFamily="2" charset="-122"/>
                <a:cs typeface="+mn-cs"/>
              </a:rPr>
              <a:t>which the size has been changed from 8 bits to 16 bits.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We will discuss this field shortly.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Also note that the format of the first 8 bytes </a:t>
            </a:r>
            <a:r>
              <a:rPr lang="en-US" altLang="zh-CN" sz="1200" b="1" kern="1200" baseline="0" dirty="0">
                <a:solidFill>
                  <a:schemeClr val="tx1"/>
                </a:solidFill>
                <a:latin typeface="Arial" panose="020B0604020202020204" pitchFamily="34" charset="0"/>
                <a:ea typeface="宋体" panose="02010600030101010101" pitchFamily="2" charset="-122"/>
                <a:cs typeface="+mn-cs"/>
              </a:rPr>
              <a:t>matches</a:t>
            </a:r>
            <a:r>
              <a:rPr lang="en-US" altLang="zh-CN" sz="1200" kern="1200" baseline="0" dirty="0">
                <a:solidFill>
                  <a:schemeClr val="tx1"/>
                </a:solidFill>
                <a:latin typeface="Arial" panose="020B0604020202020204" pitchFamily="34" charset="0"/>
                <a:ea typeface="宋体" panose="02010600030101010101" pitchFamily="2" charset="-122"/>
                <a:cs typeface="+mn-cs"/>
              </a:rPr>
              <a:t> the format </a:t>
            </a:r>
            <a:r>
              <a:rPr lang="en-US" altLang="zh-CN" sz="1200" b="0" kern="1200" baseline="0" dirty="0">
                <a:solidFill>
                  <a:schemeClr val="tx1"/>
                </a:solidFill>
                <a:latin typeface="Arial" panose="020B0604020202020204" pitchFamily="34" charset="0"/>
                <a:ea typeface="宋体" panose="02010600030101010101" pitchFamily="2" charset="-122"/>
                <a:cs typeface="+mn-cs"/>
              </a:rPr>
              <a:t>for</a:t>
            </a:r>
            <a:r>
              <a:rPr lang="en-US" altLang="zh-CN" sz="1200" kern="1200" baseline="0" dirty="0">
                <a:solidFill>
                  <a:schemeClr val="tx1"/>
                </a:solidFill>
                <a:latin typeface="Arial" panose="020B0604020202020204" pitchFamily="34" charset="0"/>
                <a:ea typeface="宋体" panose="02010600030101010101" pitchFamily="2" charset="-122"/>
                <a:cs typeface="+mn-cs"/>
              </a:rPr>
              <a:t> other ICMPv6 packets because MLDv2 is considered to be part of ICMPv6.</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67</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Figure 28.18 shows the format of a membership report message format.</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Note that the format of the membership report in MLDv2 is exactly the same as the one in IGMPv3 except that the sizes of the fields are changed because of the address size.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In particular, the record type is the same as the one defined for IGMPv3 (types 1 to 6).</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68</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n-US" dirty="0" smtClean="0"/>
              <a:t>Functionality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MDLv2 protocol behaves in the same way as IGMPv3.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However, there are a few differences that we discuss here.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69</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Arial" panose="020B0604020202020204" pitchFamily="34" charset="0"/>
                <a:ea typeface="宋体" panose="02010600030101010101" pitchFamily="2" charset="-122"/>
                <a:cs typeface="+mn-cs"/>
              </a:rPr>
              <a:t>    The calculation of query interval follows the same process as the calculation of maximum response delay; it is calculated from the value of the QQIC field as shown in </a:t>
            </a:r>
            <a:endParaRPr lang="en-US" dirty="0" smtClean="0"/>
          </a:p>
          <a:p>
            <a:r>
              <a:rPr lang="en-US" sz="1200" kern="1200" dirty="0" smtClean="0">
                <a:solidFill>
                  <a:schemeClr val="tx1"/>
                </a:solidFill>
                <a:latin typeface="Arial" panose="020B0604020202020204" pitchFamily="34" charset="0"/>
                <a:ea typeface="宋体" panose="02010600030101010101" pitchFamily="2" charset="-122"/>
                <a:cs typeface="+mn-cs"/>
              </a:rPr>
              <a:t>Figure 28.20. </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71</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sz="1200" kern="1200" dirty="0" smtClean="0">
                <a:solidFill>
                  <a:schemeClr val="tx1"/>
                </a:solidFill>
                <a:latin typeface="Arial" panose="020B0604020202020204" pitchFamily="34" charset="0"/>
                <a:ea typeface="宋体" panose="02010600030101010101" pitchFamily="2" charset="-122"/>
                <a:cs typeface="+mn-cs"/>
              </a:rPr>
              <a:t>    ❑ICMPv6,like ICMPv4,is message-oriented; it uses messages to report errors, to get information, probe a neighbor, or manage multicast communication. However, a few other protocols are added to ICMPv6 to define the functionality and interpretation of the messages. </a:t>
            </a:r>
            <a:endParaRPr lang="en-US" dirty="0" smtClean="0"/>
          </a:p>
          <a:p>
            <a:r>
              <a:rPr lang="en-US" sz="1200" kern="1200" baseline="0" dirty="0" smtClean="0">
                <a:solidFill>
                  <a:schemeClr val="tx1"/>
                </a:solidFill>
                <a:latin typeface="Arial" panose="020B0604020202020204" pitchFamily="34" charset="0"/>
                <a:ea typeface="宋体" panose="02010600030101010101" pitchFamily="2" charset="-122"/>
                <a:cs typeface="+mn-cs"/>
              </a:rPr>
              <a:t>    </a:t>
            </a:r>
            <a:r>
              <a:rPr lang="en-US" sz="1200" kern="1200" dirty="0" smtClean="0">
                <a:solidFill>
                  <a:schemeClr val="tx1"/>
                </a:solidFill>
                <a:latin typeface="Arial" panose="020B0604020202020204" pitchFamily="34" charset="0"/>
                <a:ea typeface="宋体" panose="02010600030101010101" pitchFamily="2" charset="-122"/>
                <a:cs typeface="+mn-cs"/>
              </a:rPr>
              <a:t>❑ We have divided all messages in the ICMPv6 into four categories: error messages, informational messages, neighbor-discovery messages, and group-membership messages. </a:t>
            </a:r>
            <a:endParaRPr lang="en-US" dirty="0" smtClean="0"/>
          </a:p>
          <a:p>
            <a:r>
              <a:rPr lang="en-US" sz="1200" kern="1200" dirty="0" smtClean="0">
                <a:solidFill>
                  <a:schemeClr val="tx1"/>
                </a:solidFill>
                <a:latin typeface="Arial" panose="020B0604020202020204" pitchFamily="34" charset="0"/>
                <a:ea typeface="宋体" panose="02010600030101010101" pitchFamily="2" charset="-122"/>
                <a:cs typeface="+mn-cs"/>
              </a:rPr>
              <a:t>    ❑ Four types of error messages have been discussed: destination-unreachable, packet-too-big, time-exceeded, and parameter-problems. </a:t>
            </a:r>
            <a:endParaRPr lang="en-US" dirty="0" smtClean="0"/>
          </a:p>
          <a:p>
            <a:r>
              <a:rPr lang="en-US" sz="1200" kern="1200" dirty="0" smtClean="0">
                <a:solidFill>
                  <a:schemeClr val="tx1"/>
                </a:solidFill>
                <a:latin typeface="Arial" panose="020B0604020202020204" pitchFamily="34" charset="0"/>
                <a:ea typeface="宋体" panose="02010600030101010101" pitchFamily="2" charset="-122"/>
                <a:cs typeface="+mn-cs"/>
              </a:rPr>
              <a:t>    ❑ Two types of informational messages have been discussed: echo-request and echo</a:t>
            </a:r>
            <a:r>
              <a:rPr lang="en-US" sz="1200" kern="1200" baseline="0" dirty="0" smtClean="0">
                <a:solidFill>
                  <a:schemeClr val="tx1"/>
                </a:solidFill>
                <a:latin typeface="Arial" panose="020B0604020202020204" pitchFamily="34" charset="0"/>
                <a:ea typeface="宋体" panose="02010600030101010101" pitchFamily="2" charset="-122"/>
                <a:cs typeface="+mn-cs"/>
              </a:rPr>
              <a:t>-</a:t>
            </a:r>
            <a:r>
              <a:rPr lang="en-US" sz="1200" kern="1200" dirty="0" smtClean="0">
                <a:solidFill>
                  <a:schemeClr val="tx1"/>
                </a:solidFill>
                <a:latin typeface="Arial" panose="020B0604020202020204" pitchFamily="34" charset="0"/>
                <a:ea typeface="宋体" panose="02010600030101010101" pitchFamily="2" charset="-122"/>
                <a:cs typeface="+mn-cs"/>
              </a:rPr>
              <a:t>response. </a:t>
            </a:r>
            <a:endParaRPr lang="en-US" dirty="0" smtClean="0"/>
          </a:p>
          <a:p>
            <a:r>
              <a:rPr lang="en-US" sz="1200" kern="1200" baseline="0" dirty="0" smtClean="0">
                <a:solidFill>
                  <a:schemeClr val="tx1"/>
                </a:solidFill>
                <a:latin typeface="Arial" panose="020B0604020202020204" pitchFamily="34" charset="0"/>
                <a:ea typeface="宋体" panose="02010600030101010101" pitchFamily="2" charset="-122"/>
                <a:cs typeface="+mn-cs"/>
              </a:rPr>
              <a:t>    </a:t>
            </a:r>
            <a:r>
              <a:rPr lang="en-US" sz="1200" kern="1200" dirty="0" smtClean="0">
                <a:solidFill>
                  <a:schemeClr val="tx1"/>
                </a:solidFill>
                <a:latin typeface="Arial" panose="020B0604020202020204" pitchFamily="34" charset="0"/>
                <a:ea typeface="宋体" panose="02010600030101010101" pitchFamily="2" charset="-122"/>
                <a:cs typeface="+mn-cs"/>
              </a:rPr>
              <a:t>❑ We discussed seven neighbor-discovery messages. The first five, router-solicitation, router-advertisement, neighbor-solicitation, neighbor-advertisement, and redirect are under the control of the ND protocol. The last two messages, inverse-neighbor-solicitation and inverse-neighbor-advertisement</a:t>
            </a:r>
            <a:r>
              <a:rPr lang="en-US" sz="1200" kern="1200" baseline="0" dirty="0" smtClean="0">
                <a:solidFill>
                  <a:schemeClr val="tx1"/>
                </a:solidFill>
                <a:latin typeface="Arial" panose="020B0604020202020204" pitchFamily="34" charset="0"/>
                <a:ea typeface="宋体" panose="02010600030101010101" pitchFamily="2" charset="-122"/>
                <a:cs typeface="+mn-cs"/>
              </a:rPr>
              <a:t> </a:t>
            </a:r>
            <a:r>
              <a:rPr lang="en-US" sz="1200" kern="1200" dirty="0" smtClean="0">
                <a:solidFill>
                  <a:schemeClr val="tx1"/>
                </a:solidFill>
                <a:latin typeface="Arial" panose="020B0604020202020204" pitchFamily="34" charset="0"/>
                <a:ea typeface="宋体" panose="02010600030101010101" pitchFamily="2" charset="-122"/>
                <a:cs typeface="+mn-cs"/>
              </a:rPr>
              <a:t>are under the control of the IND</a:t>
            </a:r>
            <a:r>
              <a:rPr lang="en-US" sz="1200" kern="1200" baseline="0" dirty="0" smtClean="0">
                <a:solidFill>
                  <a:schemeClr val="tx1"/>
                </a:solidFill>
                <a:latin typeface="Arial" panose="020B0604020202020204" pitchFamily="34" charset="0"/>
                <a:ea typeface="宋体" panose="02010600030101010101" pitchFamily="2" charset="-122"/>
                <a:cs typeface="+mn-cs"/>
              </a:rPr>
              <a:t> </a:t>
            </a:r>
            <a:r>
              <a:rPr lang="en-US" sz="1200" kern="1200" dirty="0" smtClean="0">
                <a:solidFill>
                  <a:schemeClr val="tx1"/>
                </a:solidFill>
                <a:latin typeface="Arial" panose="020B0604020202020204" pitchFamily="34" charset="0"/>
                <a:ea typeface="宋体" panose="02010600030101010101" pitchFamily="2" charset="-122"/>
                <a:cs typeface="+mn-cs"/>
              </a:rPr>
              <a:t>protocol. </a:t>
            </a:r>
            <a:endParaRPr lang="en-US" dirty="0" smtClean="0"/>
          </a:p>
          <a:p>
            <a:r>
              <a:rPr lang="en-US" sz="1200" kern="1200" dirty="0" smtClean="0">
                <a:solidFill>
                  <a:schemeClr val="tx1"/>
                </a:solidFill>
                <a:latin typeface="Arial" panose="020B0604020202020204" pitchFamily="34" charset="0"/>
                <a:ea typeface="宋体" panose="02010600030101010101" pitchFamily="2" charset="-122"/>
                <a:cs typeface="+mn-cs"/>
              </a:rPr>
              <a:t>    ❑ We discussed two group management messages: membership-query and membership</a:t>
            </a:r>
            <a:r>
              <a:rPr lang="en-US" sz="1200" kern="1200" baseline="0" dirty="0" smtClean="0">
                <a:solidFill>
                  <a:schemeClr val="tx1"/>
                </a:solidFill>
                <a:latin typeface="Arial" panose="020B0604020202020204" pitchFamily="34" charset="0"/>
                <a:ea typeface="宋体" panose="02010600030101010101" pitchFamily="2" charset="-122"/>
                <a:cs typeface="+mn-cs"/>
              </a:rPr>
              <a:t> </a:t>
            </a:r>
            <a:r>
              <a:rPr lang="en-US" sz="1200" kern="1200" dirty="0" smtClean="0">
                <a:solidFill>
                  <a:schemeClr val="tx1"/>
                </a:solidFill>
                <a:latin typeface="Arial" panose="020B0604020202020204" pitchFamily="34" charset="0"/>
                <a:ea typeface="宋体" panose="02010600030101010101" pitchFamily="2" charset="-122"/>
                <a:cs typeface="+mn-cs"/>
              </a:rPr>
              <a:t>report. They are under the control of MDLv2 protocol. </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72</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ctr"/>
            <a:r>
              <a:rPr lang="en-US" altLang="zh-CN" sz="1200" kern="1200" baseline="0" dirty="0" smtClean="0">
                <a:solidFill>
                  <a:schemeClr val="tx1"/>
                </a:solidFill>
                <a:latin typeface="Arial" panose="020B0604020202020204" pitchFamily="34" charset="0"/>
                <a:ea typeface="宋体" panose="02010600030101010101" pitchFamily="2" charset="-122"/>
                <a:cs typeface="+mn-cs"/>
              </a:rPr>
              <a:t>TCP/IP Protocol Suite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From the previous chapters in this part of the book, we have learned that forwarding a datagram by a router is normally based on the prefix of the destination address in the datagram, which defines the network to which the destination host is connected.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Of course, address aggregation mechanism may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combine</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several datagrams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to</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be delivered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to</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an ISP (which can be thought of as a large network </a:t>
            </a:r>
            <a:r>
              <a:rPr lang="en-US" altLang="zh-CN" sz="1200" b="0" u="sng" kern="1200" baseline="0" dirty="0" smtClean="0">
                <a:solidFill>
                  <a:schemeClr val="tx1"/>
                </a:solidFill>
                <a:latin typeface="Arial" panose="020B0604020202020204" pitchFamily="34" charset="0"/>
                <a:ea typeface="宋体" panose="02010600030101010101" pitchFamily="2" charset="-122"/>
                <a:cs typeface="+mn-cs"/>
              </a:rPr>
              <a:t>holding</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 some networks together</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and then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separate</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them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to</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be delivered to their final destination networks, but the principle does not change.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Aggregation just decreases the size of the prefix; separation just increases the size of the prefix.</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Understanding the above forwarding principle, we can now define unicasting, multicasting, and broadcasting.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Let us clarify these terms as they relate to the Internet.</a:t>
            </a:r>
            <a:endParaRPr lang="zh-CN" altLang="zh-CN" dirty="0" smtClean="0"/>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In unicasting, there is one source and one destination network.</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The relationship between the source and the destination network is one to one.</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Each router in the path of the datagram tries to forward the packet to one and only one of its interfaces.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Figure 12.1 shows a small internet in which a unicast packet needs to be delivered from a source computer to a destination computer attached to N6.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Router R1 is responsible </a:t>
            </a:r>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to</a:t>
            </a:r>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forward the packet only through interface 3; router R4 is responsible </a:t>
            </a:r>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to</a:t>
            </a:r>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forward the packet only through interface 2.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When the packet arrives to N6, the delivery to the destination host is the responsibility </a:t>
            </a:r>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of</a:t>
            </a:r>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the network; </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it</a:t>
            </a:r>
            <a:r>
              <a:rPr lang="en-US" altLang="zh-CN" sz="1200" i="0" u="none" kern="1200" baseline="0" dirty="0" smtClean="0">
                <a:solidFill>
                  <a:schemeClr val="tx1"/>
                </a:solidFill>
                <a:latin typeface="Arial" panose="020B0604020202020204" pitchFamily="34" charset="0"/>
                <a:ea typeface="宋体" panose="02010600030101010101" pitchFamily="2" charset="-122"/>
                <a:cs typeface="+mn-cs"/>
              </a:rPr>
              <a:t> [the packet] is either broadcast to all hosts </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or</a:t>
            </a:r>
            <a:r>
              <a:rPr lang="en-US" altLang="zh-CN" sz="1200" i="0" u="none" kern="1200" baseline="0" dirty="0" smtClean="0">
                <a:solidFill>
                  <a:schemeClr val="tx1"/>
                </a:solidFill>
                <a:latin typeface="Arial" panose="020B0604020202020204" pitchFamily="34" charset="0"/>
                <a:ea typeface="宋体" panose="02010600030101010101" pitchFamily="2" charset="-122"/>
                <a:cs typeface="+mn-cs"/>
              </a:rPr>
              <a:t> the smart Ethernet switch delivers it </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only</a:t>
            </a:r>
            <a:r>
              <a:rPr lang="en-US" altLang="zh-CN" sz="1200" i="0" u="none" kern="1200" baseline="0" dirty="0" smtClean="0">
                <a:solidFill>
                  <a:schemeClr val="tx1"/>
                </a:solidFill>
                <a:latin typeface="Arial" panose="020B0604020202020204" pitchFamily="34" charset="0"/>
                <a:ea typeface="宋体" panose="02010600030101010101" pitchFamily="2" charset="-122"/>
                <a:cs typeface="+mn-cs"/>
              </a:rPr>
              <a:t> to the destination host</a:t>
            </a:r>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a:t>
            </a:r>
          </a:p>
          <a:p>
            <a:endParaRPr lang="en-US" altLang="zh-CN" sz="1200" i="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 unicasting, the routing table </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that defines the only output port for each datagram</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is based on the optimum path as we saw in Chapter 11.</a:t>
            </a:r>
            <a:endParaRPr lang="zh-CN" altLang="en-US" i="0"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74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en-US" altLang="zh-CN" dirty="0" smtClean="0"/>
              <a:t>IPv6 </a:t>
            </a:r>
            <a:r>
              <a:rPr lang="zh-CN" altLang="en-US" dirty="0" smtClean="0"/>
              <a:t>将首部长度变为固定的</a:t>
            </a:r>
            <a:r>
              <a:rPr lang="en-US" altLang="zh-CN" dirty="0" smtClean="0"/>
              <a:t>40</a:t>
            </a:r>
            <a:r>
              <a:rPr lang="zh-CN" altLang="en-US" dirty="0" smtClean="0"/>
              <a:t>字节，称为</a:t>
            </a:r>
            <a:r>
              <a:rPr lang="zh-CN" altLang="en-US" dirty="0" smtClean="0">
                <a:solidFill>
                  <a:srgbClr val="FF0000"/>
                </a:solidFill>
              </a:rPr>
              <a:t>基本首部</a:t>
            </a:r>
            <a:r>
              <a:rPr lang="en-US" altLang="zh-CN" dirty="0" smtClean="0"/>
              <a:t>(base header)</a:t>
            </a:r>
            <a:r>
              <a:rPr lang="zh-CN" altLang="en-US" dirty="0" smtClean="0"/>
              <a:t>。</a:t>
            </a:r>
          </a:p>
          <a:p>
            <a:pPr eaLnBrk="1" hangingPunct="1"/>
            <a:endParaRPr lang="zh-CN" altLang="en-US" dirty="0" smtClean="0"/>
          </a:p>
          <a:p>
            <a:pPr eaLnBrk="1" hangingPunct="1"/>
            <a:r>
              <a:rPr lang="zh-CN" altLang="en-US" dirty="0" smtClean="0"/>
              <a:t>将不必要的功能取消了，首部的字段数减少到只有</a:t>
            </a:r>
            <a:r>
              <a:rPr lang="en-US" altLang="zh-CN" dirty="0" smtClean="0"/>
              <a:t>8</a:t>
            </a:r>
            <a:r>
              <a:rPr lang="zh-CN" altLang="en-US" dirty="0" smtClean="0"/>
              <a:t>个。</a:t>
            </a:r>
          </a:p>
          <a:p>
            <a:pPr eaLnBrk="1" hangingPunct="1"/>
            <a:endParaRPr lang="zh-CN" altLang="en-US" dirty="0" smtClean="0"/>
          </a:p>
          <a:p>
            <a:pPr eaLnBrk="1" hangingPunct="1">
              <a:buFont typeface="Wingdings" panose="05000000000000000000" pitchFamily="2" charset="2"/>
              <a:buChar char="þ"/>
            </a:pPr>
            <a:r>
              <a:rPr lang="zh-CN" altLang="en-US" dirty="0" smtClean="0"/>
              <a:t>取消了首部的检验和字段，加快了路由器处理数据报的速度。</a:t>
            </a:r>
          </a:p>
          <a:p>
            <a:pPr eaLnBrk="1" hangingPunct="1"/>
            <a:endParaRPr lang="zh-CN" altLang="en-US" dirty="0" smtClean="0"/>
          </a:p>
          <a:p>
            <a:pPr eaLnBrk="1" hangingPunct="1">
              <a:buFont typeface="Wingdings" panose="05000000000000000000" pitchFamily="2" charset="2"/>
              <a:buChar char="þ"/>
            </a:pPr>
            <a:r>
              <a:rPr lang="zh-CN" altLang="en-US" dirty="0" smtClean="0"/>
              <a:t>在基本首部的后面允许有</a:t>
            </a:r>
            <a:r>
              <a:rPr lang="zh-CN" altLang="en-US" dirty="0" smtClean="0">
                <a:solidFill>
                  <a:srgbClr val="FF0000"/>
                </a:solidFill>
              </a:rPr>
              <a:t>零个</a:t>
            </a:r>
            <a:r>
              <a:rPr lang="zh-CN" altLang="en-US" dirty="0" smtClean="0"/>
              <a:t>或</a:t>
            </a:r>
            <a:r>
              <a:rPr lang="zh-CN" altLang="en-US" dirty="0" smtClean="0">
                <a:solidFill>
                  <a:srgbClr val="FF0000"/>
                </a:solidFill>
              </a:rPr>
              <a:t>多个</a:t>
            </a:r>
            <a:r>
              <a:rPr lang="zh-CN" altLang="en-US" dirty="0" smtClean="0"/>
              <a:t>扩展首部。</a:t>
            </a:r>
          </a:p>
          <a:p>
            <a:pPr eaLnBrk="1" hangingPunct="1"/>
            <a:endParaRPr lang="zh-CN" altLang="en-US" dirty="0" smtClean="0"/>
          </a:p>
          <a:p>
            <a:pPr eaLnBrk="1" hangingPunct="1"/>
            <a:r>
              <a:rPr lang="zh-CN" altLang="en-US" dirty="0" smtClean="0"/>
              <a:t>所有的扩展首部和数据合起来叫做数据报的</a:t>
            </a:r>
            <a:r>
              <a:rPr lang="zh-CN" altLang="en-US" dirty="0" smtClean="0">
                <a:solidFill>
                  <a:srgbClr val="FF0000"/>
                </a:solidFill>
              </a:rPr>
              <a:t>有效载荷</a:t>
            </a:r>
            <a:r>
              <a:rPr lang="en-US" altLang="zh-CN" dirty="0" smtClean="0"/>
              <a:t>(payload)</a:t>
            </a:r>
            <a:r>
              <a:rPr lang="zh-CN" altLang="en-US" dirty="0" smtClean="0"/>
              <a:t>或</a:t>
            </a:r>
            <a:r>
              <a:rPr lang="zh-CN" altLang="en-US" dirty="0" smtClean="0">
                <a:solidFill>
                  <a:srgbClr val="FF0000"/>
                </a:solidFill>
              </a:rPr>
              <a:t>净负荷</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9</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3F4B2-DC16-479F-995D-36A276872A87}" type="slidenum">
              <a:rPr lang="zh-CN" altLang="en-US"/>
              <a:pPr/>
              <a:t>75</a:t>
            </a:fld>
            <a:endParaRPr lang="en-US" altLang="zh-CN"/>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In multicasting, there is one source and a group of destinations.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The relationship is one to many.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In this type of communication, the source address is a unicast address, but the destination address is a group address, a group of </a:t>
            </a:r>
            <a:r>
              <a:rPr lang="en-US" altLang="zh-CN" sz="1200" b="1" i="0" u="sng" kern="1200" baseline="0" dirty="0" smtClean="0">
                <a:solidFill>
                  <a:schemeClr val="tx1"/>
                </a:solidFill>
                <a:latin typeface="Arial" panose="020B0604020202020204" pitchFamily="34" charset="0"/>
                <a:ea typeface="宋体" panose="02010600030101010101" pitchFamily="2" charset="-122"/>
                <a:cs typeface="+mn-cs"/>
              </a:rPr>
              <a:t>one or more </a:t>
            </a:r>
            <a:r>
              <a:rPr lang="en-US" altLang="zh-CN" sz="1200" i="0" u="sng" kern="1200" baseline="0" dirty="0" smtClean="0">
                <a:solidFill>
                  <a:schemeClr val="tx1"/>
                </a:solidFill>
                <a:latin typeface="Arial" panose="020B0604020202020204" pitchFamily="34" charset="0"/>
                <a:ea typeface="宋体" panose="02010600030101010101" pitchFamily="2" charset="-122"/>
                <a:cs typeface="+mn-cs"/>
              </a:rPr>
              <a:t>destination networks</a:t>
            </a:r>
            <a:r>
              <a:rPr lang="en-US" altLang="zh-CN" sz="1200" i="0" u="none"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in which there is at least one member of the group that is interested in receiving the multicast datagram.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The group address defines the members of the group.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Figure 12.2 shows the same small internet in Figure 12.1, but the routers have been changed to multicast routers (or previous routers have been configured to do both types of job).</a:t>
            </a:r>
            <a:endParaRPr lang="zh-CN" altLang="en-US" i="0" dirty="0"/>
          </a:p>
        </p:txBody>
      </p:sp>
    </p:spTree>
    <p:extLst>
      <p:ext uri="{BB962C8B-B14F-4D97-AF65-F5344CB8AC3E}">
        <p14:creationId xmlns:p14="http://schemas.microsoft.com/office/powerpoint/2010/main" xmlns="" val="372659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We need to distinguish between multicasting and multiple unicasting.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Figure 12.3 illustrates both concepts.</a:t>
            </a:r>
          </a:p>
          <a:p>
            <a:endParaRPr lang="en-US" altLang="zh-CN" sz="1200" i="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Multicasting starts with one single packet from the source that is duplicated by the routers.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The destination address in each packet is the same for all duplicates.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Note that only one single copy of the packet travels between any two routers.</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In multiple unicasting, several packets start from the source.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If there are four destinations, for example, the source sends four packets, each with a different unicast destination address.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Note that there may be multiple copies traveling between two routers.</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For example, when a person sends an e-mail message to a group of people, this is multiple unicasting.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The e-mail software creates replicas of the message, each with a different destination address, and sends them one by one.</a:t>
            </a:r>
            <a:endParaRPr lang="zh-CN" altLang="en-US" i="0"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76</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You might wonder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why</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we have a separate mechanism for multicasting, when it can be emulated with unicasting.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There are several reasons for this; two are obvious:</a:t>
            </a:r>
          </a:p>
          <a:p>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1. Multicasting is more efficient than multiple unicasting. </a:t>
            </a:r>
          </a:p>
          <a:p>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In Figure 12.3, we can see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how multicasting requires less bandwidth than multiple unicasting.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 multiple unicasting, some of the links must handle several copies.</a:t>
            </a: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2.In multiple unicasting, the packets are created by the source with a relative delay between packets.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If there are 1,000 destinations, the delay between the first and the last packet may be unacceptable.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 multicasting, there is no delay because only one packet is created by the source.</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pPr algn="ctr"/>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Multicast Applications</a:t>
            </a:r>
          </a:p>
          <a:p>
            <a:pPr algn="ctr"/>
            <a:endParaRPr lang="en-US" altLang="zh-CN" sz="1200" b="1" i="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Multicasting has many applications today such as access to distributed databases, information dissemination, teleconferencing, and distance learning.</a:t>
            </a:r>
          </a:p>
          <a:p>
            <a:endParaRPr lang="en-US" altLang="zh-CN" sz="1200" b="1"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Access to Distributed Databases  </a:t>
            </a: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Most of the large databases today are distributed.</a:t>
            </a:r>
          </a:p>
          <a:p>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That is, the information is stored in more than one location, usually at the time of production.</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user who needs to access the database does not know the location of the information.</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 user's request is multicast to all the database locations, and the location that has the information responds.</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Information Dissemination  </a:t>
            </a: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Businesses often need to send information to their customers.</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If the nature of the information is the same for each customer, it can be multicast.</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 this way a business can send one message that can reach many customers.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For example, a software update can be sent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to</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all purchasers of a particular software</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package.</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Dissemination of News </a:t>
            </a: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In a similar manner news can be easily disseminated through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multicasting.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One single message can be sent to those interested in a particular topic.</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For example, the statistics of the championship high school basketball tournament can</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be sent to the sports editors of many newspapers.</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Teleconferencing </a:t>
            </a:r>
          </a:p>
          <a:p>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0" i="0" kern="1200" baseline="0" dirty="0" smtClean="0">
                <a:solidFill>
                  <a:schemeClr val="tx1"/>
                </a:solidFill>
                <a:latin typeface="Arial" panose="020B0604020202020204" pitchFamily="34" charset="0"/>
                <a:ea typeface="宋体" panose="02010600030101010101" pitchFamily="2" charset="-122"/>
                <a:cs typeface="+mn-cs"/>
              </a:rPr>
              <a:t>Teleconferencing involves multicasting. </a:t>
            </a:r>
          </a:p>
          <a:p>
            <a:r>
              <a:rPr lang="en-US" altLang="zh-CN" sz="1200" b="1" i="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0" i="0" kern="1200" baseline="0" dirty="0" smtClean="0">
                <a:solidFill>
                  <a:schemeClr val="tx1"/>
                </a:solidFill>
                <a:latin typeface="Arial" panose="020B0604020202020204" pitchFamily="34" charset="0"/>
                <a:ea typeface="宋体" panose="02010600030101010101" pitchFamily="2" charset="-122"/>
                <a:cs typeface="+mn-cs"/>
              </a:rPr>
              <a:t>The individuals </a:t>
            </a:r>
            <a:r>
              <a:rPr lang="en-US" altLang="zh-CN" sz="1200" b="0" i="0" u="sng" kern="1200" baseline="0" dirty="0" smtClean="0">
                <a:solidFill>
                  <a:schemeClr val="tx1"/>
                </a:solidFill>
                <a:latin typeface="Arial" panose="020B0604020202020204" pitchFamily="34" charset="0"/>
                <a:ea typeface="宋体" panose="02010600030101010101" pitchFamily="2" charset="-122"/>
                <a:cs typeface="+mn-cs"/>
              </a:rPr>
              <a:t>attending </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a teleconference</a:t>
            </a:r>
            <a:r>
              <a:rPr lang="en-US" altLang="zh-CN" sz="1200" u="none"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all need to receive the same information at the same time.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Temporary or permanent groups can be formed for this purpose.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For example, an engineering group </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that holds meetings </a:t>
            </a:r>
            <a:r>
              <a:rPr lang="en-US" altLang="zh-CN" sz="1200" b="1" u="sng" kern="1200" baseline="0" dirty="0" smtClean="0">
                <a:solidFill>
                  <a:schemeClr val="tx1"/>
                </a:solidFill>
                <a:latin typeface="Arial" panose="020B0604020202020204" pitchFamily="34" charset="0"/>
                <a:ea typeface="宋体" panose="02010600030101010101" pitchFamily="2" charset="-122"/>
                <a:cs typeface="+mn-cs"/>
              </a:rPr>
              <a:t>every</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 Monday morning</a:t>
            </a:r>
            <a:r>
              <a:rPr lang="en-US" altLang="zh-CN" sz="1200" u="none"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could have a permanent group while the group </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that plans the holiday party</a:t>
            </a:r>
            <a:r>
              <a:rPr lang="en-US" altLang="zh-CN" sz="1200" u="none"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could form a temporary group.</a:t>
            </a:r>
          </a:p>
          <a:p>
            <a:endParaRPr lang="en-US" altLang="zh-CN" sz="1200" b="1"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Distance Learning </a:t>
            </a:r>
          </a:p>
          <a:p>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0" i="0" kern="1200" baseline="0" dirty="0" smtClean="0">
                <a:solidFill>
                  <a:schemeClr val="tx1"/>
                </a:solidFill>
                <a:latin typeface="Arial" panose="020B0604020202020204" pitchFamily="34" charset="0"/>
                <a:ea typeface="宋体" panose="02010600030101010101" pitchFamily="2" charset="-122"/>
                <a:cs typeface="+mn-cs"/>
              </a:rPr>
              <a:t>One growing area in the use of multicasting is distance learning.</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Lessons taught by one single professor can be received by a specific group of students.</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This is especially convenient for those students who find it difficult to attend classes on</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campus.</a:t>
            </a:r>
          </a:p>
          <a:p>
            <a:pPr algn="ct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Broadcasting</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In broadcast communication, the relationship between the source and the destination is</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one to all.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There is only one source, but all of the other hosts are the destinations.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The Internet does not explicitly support broadcasting because of the huge amount of traffic</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it would create and because of the bandwidth it would need. </a:t>
            </a:r>
          </a:p>
          <a:p>
            <a:r>
              <a:rPr lang="en-US" altLang="zh-CN" sz="1200" i="0" kern="1200" baseline="0" dirty="0" smtClean="0">
                <a:solidFill>
                  <a:schemeClr val="tx1"/>
                </a:solidFill>
                <a:latin typeface="Arial" panose="020B0604020202020204" pitchFamily="34" charset="0"/>
                <a:ea typeface="宋体" panose="02010600030101010101" pitchFamily="2" charset="-122"/>
                <a:cs typeface="+mn-cs"/>
              </a:rPr>
              <a:t>    Imagine the traffic generated in the Internet if one person wanted to send a message to everyone else connected to the Internet.</a:t>
            </a:r>
            <a:endParaRPr lang="zh-CN" altLang="en-US" i="0"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77</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98E436-7411-43AC-AFCD-51F868C30DF1}" type="slidenum">
              <a:rPr lang="en-US" altLang="zh-CN"/>
              <a:pPr/>
              <a:t>78</a:t>
            </a:fld>
            <a:endParaRPr lang="en-US" altLang="zh-CN"/>
          </a:p>
        </p:txBody>
      </p:sp>
      <p:sp>
        <p:nvSpPr>
          <p:cNvPr id="936962" name="Rectangle 2"/>
          <p:cNvSpPr>
            <a:spLocks noGrp="1" noRot="1" noChangeAspect="1" noChangeArrowheads="1" noTextEdit="1"/>
          </p:cNvSpPr>
          <p:nvPr>
            <p:ph type="sldImg"/>
          </p:nvPr>
        </p:nvSpPr>
        <p:spPr/>
      </p:sp>
      <p:sp>
        <p:nvSpPr>
          <p:cNvPr id="936963" name="Rectangle 3"/>
          <p:cNvSpPr>
            <a:spLocks noGrp="1" noChangeArrowheads="1"/>
          </p:cNvSpPr>
          <p:nvPr>
            <p:ph type="body" idx="1"/>
          </p:nvPr>
        </p:nvSpPr>
        <p:spPr/>
        <p:txBody>
          <a:bodyPr/>
          <a:lstStyle/>
          <a:p>
            <a:pPr algn="ctr"/>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C21244-E152-4319-8E1A-365AA33386ED}" type="slidenum">
              <a:rPr lang="en-US" altLang="zh-CN"/>
              <a:pPr/>
              <a:t>79</a:t>
            </a:fld>
            <a:endParaRPr lang="en-US" altLang="zh-CN"/>
          </a:p>
        </p:txBody>
      </p:sp>
      <p:sp>
        <p:nvSpPr>
          <p:cNvPr id="1002498" name="Rectangle 2"/>
          <p:cNvSpPr>
            <a:spLocks noGrp="1" noRot="1" noChangeAspect="1" noChangeArrowheads="1" noTextEdit="1"/>
          </p:cNvSpPr>
          <p:nvPr>
            <p:ph type="sldImg"/>
          </p:nvPr>
        </p:nvSpPr>
        <p:spPr/>
      </p:sp>
      <p:sp>
        <p:nvSpPr>
          <p:cNvPr id="100249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C21244-E152-4319-8E1A-365AA33386ED}" type="slidenum">
              <a:rPr lang="en-US" altLang="zh-CN"/>
              <a:pPr/>
              <a:t>80</a:t>
            </a:fld>
            <a:endParaRPr lang="en-US" altLang="zh-CN"/>
          </a:p>
        </p:txBody>
      </p:sp>
      <p:sp>
        <p:nvSpPr>
          <p:cNvPr id="1002498" name="Rectangle 2"/>
          <p:cNvSpPr>
            <a:spLocks noGrp="1" noRot="1" noChangeAspect="1" noChangeArrowheads="1" noTextEdit="1"/>
          </p:cNvSpPr>
          <p:nvPr>
            <p:ph type="sldImg"/>
          </p:nvPr>
        </p:nvSpPr>
        <p:spPr/>
      </p:sp>
      <p:sp>
        <p:nvSpPr>
          <p:cNvPr id="1002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7"/>
          <p:cNvSpPr>
            <a:spLocks noGrp="1" noChangeArrowheads="1"/>
          </p:cNvSpPr>
          <p:nvPr>
            <p:ph type="sldNum" sz="quarter" idx="5"/>
          </p:nvPr>
        </p:nvSpPr>
        <p:spPr>
          <a:noFill/>
        </p:spPr>
        <p:txBody>
          <a:bodyPr/>
          <a:lstStyle/>
          <a:p>
            <a:fld id="{4FFF5BEF-F214-42AC-9732-0EC916EDBBF4}" type="slidenum">
              <a:rPr lang="en-US" altLang="zh-CN">
                <a:latin typeface="Arial" panose="020B0604020202020204" pitchFamily="34" charset="0"/>
              </a:rPr>
              <a:pPr/>
              <a:t>81</a:t>
            </a:fld>
            <a:endParaRPr lang="en-US" altLang="zh-CN" dirty="0">
              <a:latin typeface="Arial" panose="020B0604020202020204" pitchFamily="34" charset="0"/>
            </a:endParaRPr>
          </a:p>
        </p:txBody>
      </p:sp>
      <p:sp>
        <p:nvSpPr>
          <p:cNvPr id="628739" name="Rectangle 2"/>
          <p:cNvSpPr>
            <a:spLocks noGrp="1" noRot="1" noChangeAspect="1" noChangeArrowheads="1" noTextEdit="1"/>
          </p:cNvSpPr>
          <p:nvPr>
            <p:ph type="sldImg"/>
          </p:nvPr>
        </p:nvSpPr>
        <p:spPr>
          <a:xfrm>
            <a:off x="1143000" y="685800"/>
            <a:ext cx="4572000" cy="3429000"/>
          </a:xfrm>
        </p:spPr>
      </p:sp>
      <p:sp>
        <p:nvSpPr>
          <p:cNvPr id="628740" name="Rectangle 3"/>
          <p:cNvSpPr>
            <a:spLocks noGrp="1" noChangeArrowheads="1"/>
          </p:cNvSpPr>
          <p:nvPr>
            <p:ph type="body" idx="1"/>
          </p:nvPr>
        </p:nvSpPr>
        <p:spPr>
          <a:noFill/>
        </p:spPr>
        <p:txBody>
          <a:bodyPr/>
          <a:lstStyle/>
          <a:p>
            <a:pPr algn="ctr"/>
            <a:endParaRPr lang="en-US" altLang="zh-CN" sz="1200" b="1" kern="1200" baseline="0" dirty="0" smtClean="0">
              <a:solidFill>
                <a:schemeClr val="tx1"/>
              </a:solidFill>
              <a:latin typeface="Arial" panose="020B0604020202020204" pitchFamily="34" charset="0"/>
              <a:ea typeface="宋体" panose="02010600030101010101" pitchFamily="2" charset="-122"/>
              <a:cs typeface="+mn-cs"/>
            </a:endParaRPr>
          </a:p>
          <a:p>
            <a:endParaRPr lang="zh-CN" altLang="zh-CN" dirty="0">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 multicast address is a destination address for a group of hosts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that</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have joined a multicast group.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 packet that uses a multicast address as a destination can reach all members of the group unless there are some filtering restriction by the receiver.</a:t>
            </a: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pPr algn="ct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Multicast Addresses in IPv4</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Although we have multicast addresses in both data link and network layers, in this section, we discuss the multicast addresses in the network layer, in particular the multicast</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addresses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used</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 the IPv4 protocol.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Multicast addresses for IPv6 are discussed in Chapter 26.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 classful addressing, multicast addresses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occupied</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only single block in class D.</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 classless addressing the same block has been used for this purpose.</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In other words, the block assigned for multicasting is 224.0.0.0/4.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This means that the block has 2</a:t>
            </a:r>
            <a:r>
              <a:rPr lang="en-US" altLang="zh-CN" sz="1200" kern="1200" baseline="30000" dirty="0" smtClean="0">
                <a:solidFill>
                  <a:schemeClr val="tx1"/>
                </a:solidFill>
                <a:latin typeface="Arial" panose="020B0604020202020204" pitchFamily="34" charset="0"/>
                <a:ea typeface="宋体" panose="02010600030101010101" pitchFamily="2" charset="-122"/>
                <a:cs typeface="+mn-cs"/>
              </a:rPr>
              <a:t>28</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 268,435,456 addresses (224.0.0.0 to 239.255.255.255).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This large block, or the multicast address space </a:t>
            </a:r>
            <a:r>
              <a:rPr lang="en-US" altLang="zh-CN" sz="1200" b="1" u="sng" kern="1200" baseline="0" dirty="0" smtClean="0">
                <a:solidFill>
                  <a:schemeClr val="tx1"/>
                </a:solidFill>
                <a:latin typeface="Arial" panose="020B0604020202020204" pitchFamily="34" charset="0"/>
                <a:ea typeface="宋体" panose="02010600030101010101" pitchFamily="2" charset="-122"/>
                <a:cs typeface="+mn-cs"/>
              </a:rPr>
              <a:t>as</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 sometimes it is referred to</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is divided</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into some smaller ranges, as shown in Table 12.1, based on RFC 3171.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They may change in the future.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However, we cannot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assign</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CIDR (</a:t>
            </a:r>
            <a:r>
              <a:rPr lang="en-US" altLang="zh-CN" sz="1200" u="sng" kern="1200" baseline="0" dirty="0" smtClean="0">
                <a:solidFill>
                  <a:schemeClr val="tx1"/>
                </a:solidFill>
                <a:latin typeface="Arial" panose="020B0604020202020204" pitchFamily="34" charset="0"/>
                <a:ea typeface="宋体" panose="02010600030101010101" pitchFamily="2" charset="-122"/>
                <a:cs typeface="+mn-cs"/>
              </a:rPr>
              <a:t>slash notation</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to</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every designated range because the division of the main block to small blocks (or subblocks) is not done according to the rules we defined in Chapter 5.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These ranges may be subdivided in the future to follow the rules.</a:t>
            </a:r>
          </a:p>
          <a:p>
            <a:endParaRPr lang="en-US" altLang="zh-CN" sz="1200" b="1" i="0" kern="1200" baseline="0" dirty="0" smtClean="0">
              <a:solidFill>
                <a:schemeClr val="tx1"/>
              </a:solidFill>
              <a:latin typeface="Arial" panose="020B0604020202020204" pitchFamily="34" charset="0"/>
              <a:ea typeface="宋体" panose="02010600030101010101" pitchFamily="2" charset="-122"/>
              <a:cs typeface="+mn-cs"/>
            </a:endParaRPr>
          </a:p>
          <a:p>
            <a:pPr algn="ctr"/>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Local Network Control Block</a:t>
            </a:r>
          </a:p>
          <a:p>
            <a:pPr algn="l"/>
            <a:r>
              <a:rPr lang="en-US" altLang="zh-CN" sz="1200" baseline="0" dirty="0" smtClean="0">
                <a:latin typeface="Times New Roman"/>
              </a:rPr>
              <a:t>    The first block is called local network control block (224.0.0.1/24). </a:t>
            </a:r>
          </a:p>
          <a:p>
            <a:pPr algn="l"/>
            <a:r>
              <a:rPr lang="en-US" altLang="zh-CN" sz="1200" baseline="0" dirty="0" smtClean="0">
                <a:latin typeface="Times New Roman"/>
              </a:rPr>
              <a:t>    The addresses in this block are used for protocol control traffic. </a:t>
            </a:r>
          </a:p>
          <a:p>
            <a:pPr algn="l"/>
            <a:r>
              <a:rPr lang="en-US" altLang="zh-CN" sz="1200" baseline="0" dirty="0" smtClean="0">
                <a:latin typeface="Times New Roman"/>
              </a:rPr>
              <a:t>    In other words, they are not used for general multicast communication. </a:t>
            </a:r>
          </a:p>
          <a:p>
            <a:pPr algn="l"/>
            <a:r>
              <a:rPr lang="en-US" altLang="zh-CN" sz="1200" baseline="0" dirty="0" smtClean="0">
                <a:latin typeface="Times New Roman"/>
              </a:rPr>
              <a:t>    Some multicast or multicast-related protocols use these addresses.</a:t>
            </a:r>
          </a:p>
          <a:p>
            <a:pPr algn="l"/>
            <a:r>
              <a:rPr lang="en-US" altLang="zh-CN" sz="1200" baseline="0" dirty="0" smtClean="0">
                <a:latin typeface="Times New Roman"/>
              </a:rPr>
              <a:t>    The IP packet </a:t>
            </a:r>
            <a:r>
              <a:rPr lang="en-US" altLang="zh-CN" sz="1200" b="1" baseline="0" dirty="0" smtClean="0">
                <a:latin typeface="Times New Roman"/>
              </a:rPr>
              <a:t>with</a:t>
            </a:r>
            <a:r>
              <a:rPr lang="en-US" altLang="zh-CN" sz="1200" baseline="0" dirty="0" smtClean="0">
                <a:latin typeface="Times New Roman"/>
              </a:rPr>
              <a:t> the destination address in this range needs to have the value of TTL set to 1, which means </a:t>
            </a:r>
            <a:r>
              <a:rPr lang="en-US" altLang="zh-CN" sz="1200" b="1" u="sng" baseline="0" dirty="0" smtClean="0">
                <a:latin typeface="Times New Roman"/>
              </a:rPr>
              <a:t>that</a:t>
            </a:r>
            <a:r>
              <a:rPr lang="en-US" altLang="zh-CN" sz="1200" u="sng" baseline="0" dirty="0" smtClean="0">
                <a:latin typeface="Times New Roman"/>
              </a:rPr>
              <a:t> the routers are not allowed to forward these packets</a:t>
            </a:r>
            <a:r>
              <a:rPr lang="en-US" altLang="zh-CN" sz="1200" baseline="0" dirty="0" smtClean="0">
                <a:latin typeface="Times New Roman"/>
              </a:rPr>
              <a:t>. </a:t>
            </a:r>
          </a:p>
          <a:p>
            <a:pPr algn="l"/>
            <a:r>
              <a:rPr lang="en-US" altLang="zh-CN" sz="1200" baseline="0" dirty="0" smtClean="0">
                <a:latin typeface="Times New Roman"/>
              </a:rPr>
              <a:t>    The packet remains in the network, which means two or more networks can use the same address at the same time, a sense of privacy. </a:t>
            </a:r>
          </a:p>
          <a:p>
            <a:pPr algn="l"/>
            <a:r>
              <a:rPr lang="en-US" altLang="zh-CN" sz="1200" baseline="0" dirty="0" smtClean="0">
                <a:latin typeface="Times New Roman"/>
              </a:rPr>
              <a:t>    Table 12.2 shows the assignment of some of these addresses.</a:t>
            </a:r>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pPr algn="ctr"/>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Internetwork Control Block</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block 224.0.1/24 is called the Internetwork Control Block.</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addresses in this block are also used for protocol control traffic, but the IP packets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with</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one of these addresses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as</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destination can be forwarded by router through the whole Internet.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For example, the address 224.0.1.1 is used by the NTP protocol.</a:t>
            </a:r>
          </a:p>
          <a:p>
            <a:endParaRPr lang="en-US" altLang="zh-CN" sz="1200" i="0" kern="1200" baseline="0" dirty="0" smtClean="0">
              <a:solidFill>
                <a:schemeClr val="tx1"/>
              </a:solidFill>
              <a:latin typeface="Arial" panose="020B0604020202020204" pitchFamily="34" charset="0"/>
              <a:ea typeface="宋体" panose="02010600030101010101" pitchFamily="2" charset="-122"/>
              <a:cs typeface="+mn-cs"/>
            </a:endParaRPr>
          </a:p>
          <a:p>
            <a:pPr algn="ctr"/>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AD-HOC Block</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block 224.0.2.0 to 224.0.255.0 is called AD-HOC Block by IANA.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This block was traditionally assigned to some applications that do not fit in the first or second block discussed above. </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For example, the block 224.0.18/24 is assigned to Dow Jones. Note</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that the range of this block has two unusual features. First, the last address should be</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224.2.255.255. Second, the whole block cannot be represented in CIDR notation (the</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block allocation does not follow the rules of classless addressing we discussed in</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Chapter 5).</a:t>
            </a:r>
            <a:endParaRPr lang="en-US" altLang="zh-CN" sz="1200" i="0" kern="1200" baseline="0" dirty="0" smtClean="0">
              <a:solidFill>
                <a:schemeClr val="tx1"/>
              </a:solidFill>
              <a:latin typeface="Arial" panose="020B0604020202020204" pitchFamily="34" charset="0"/>
              <a:ea typeface="宋体" panose="02010600030101010101" pitchFamily="2" charset="-122"/>
              <a:cs typeface="+mn-cs"/>
            </a:endParaRPr>
          </a:p>
          <a:p>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82</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p:cNvSpPr>
            <a:spLocks noGrp="1" noChangeArrowheads="1"/>
          </p:cNvSpPr>
          <p:nvPr>
            <p:ph type="sldNum" sz="quarter" idx="5"/>
          </p:nvPr>
        </p:nvSpPr>
        <p:spPr>
          <a:noFill/>
        </p:spPr>
        <p:txBody>
          <a:bodyPr/>
          <a:lstStyle/>
          <a:p>
            <a:fld id="{369C36F9-C674-4CF8-A94A-BAA99533E89A}" type="slidenum">
              <a:rPr lang="en-US" altLang="zh-CN">
                <a:latin typeface="Arial" panose="020B0604020202020204" pitchFamily="34" charset="0"/>
              </a:rPr>
              <a:pPr/>
              <a:t>84</a:t>
            </a:fld>
            <a:endParaRPr lang="en-US" altLang="zh-CN" dirty="0">
              <a:latin typeface="Arial" panose="020B0604020202020204" pitchFamily="34" charset="0"/>
            </a:endParaRPr>
          </a:p>
        </p:txBody>
      </p:sp>
      <p:sp>
        <p:nvSpPr>
          <p:cNvPr id="629763" name="Rectangle 2"/>
          <p:cNvSpPr>
            <a:spLocks noGrp="1" noRot="1" noChangeAspect="1" noChangeArrowheads="1" noTextEdit="1"/>
          </p:cNvSpPr>
          <p:nvPr>
            <p:ph type="sldImg"/>
          </p:nvPr>
        </p:nvSpPr>
        <p:spPr>
          <a:xfrm>
            <a:off x="1143000" y="685800"/>
            <a:ext cx="4572000" cy="3429000"/>
          </a:xfrm>
        </p:spPr>
      </p:sp>
      <p:sp>
        <p:nvSpPr>
          <p:cNvPr id="629764" name="Rectangle 3"/>
          <p:cNvSpPr>
            <a:spLocks noGrp="1" noChangeArrowheads="1"/>
          </p:cNvSpPr>
          <p:nvPr>
            <p:ph type="body" idx="1"/>
          </p:nvPr>
        </p:nvSpPr>
        <p:spPr>
          <a:noFill/>
        </p:spPr>
        <p:txBody>
          <a:bodyPr/>
          <a:lstStyle/>
          <a:p>
            <a:pPr eaLnBrk="1" hangingPunct="1"/>
            <a:r>
              <a:rPr lang="en-US" sz="1200" b="0" i="0" kern="1200" dirty="0">
                <a:solidFill>
                  <a:schemeClr val="tx1"/>
                </a:solidFill>
                <a:latin typeface="Arial" panose="020B0604020202020204" pitchFamily="34" charset="0"/>
                <a:ea typeface="宋体" panose="02010600030101010101" pitchFamily="2" charset="-122"/>
                <a:cs typeface="+mn-cs"/>
              </a:rPr>
              <a:t>Internet Assigned Numbers Authority</a:t>
            </a:r>
            <a:endParaRPr lang="zh-CN" altLang="zh-CN" dirty="0">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7"/>
          <p:cNvSpPr>
            <a:spLocks noGrp="1" noChangeArrowheads="1"/>
          </p:cNvSpPr>
          <p:nvPr>
            <p:ph type="sldNum" sz="quarter" idx="5"/>
          </p:nvPr>
        </p:nvSpPr>
        <p:spPr>
          <a:noFill/>
        </p:spPr>
        <p:txBody>
          <a:bodyPr/>
          <a:lstStyle/>
          <a:p>
            <a:fld id="{D915590C-33F9-4BAE-A934-6B396D862E7E}" type="slidenum">
              <a:rPr lang="en-US" altLang="zh-CN">
                <a:latin typeface="Arial" panose="020B0604020202020204" pitchFamily="34" charset="0"/>
              </a:rPr>
              <a:pPr/>
              <a:t>86</a:t>
            </a:fld>
            <a:endParaRPr lang="en-US" altLang="zh-CN" dirty="0">
              <a:latin typeface="Arial" panose="020B0604020202020204" pitchFamily="34" charset="0"/>
            </a:endParaRPr>
          </a:p>
        </p:txBody>
      </p:sp>
      <p:sp>
        <p:nvSpPr>
          <p:cNvPr id="630787" name="Rectangle 2"/>
          <p:cNvSpPr>
            <a:spLocks noGrp="1" noRot="1" noChangeAspect="1" noChangeArrowheads="1" noTextEdit="1"/>
          </p:cNvSpPr>
          <p:nvPr>
            <p:ph type="sldImg"/>
          </p:nvPr>
        </p:nvSpPr>
        <p:spPr>
          <a:xfrm>
            <a:off x="1143000" y="685800"/>
            <a:ext cx="4572000" cy="3429000"/>
          </a:xfrm>
        </p:spPr>
      </p:sp>
      <p:sp>
        <p:nvSpPr>
          <p:cNvPr id="63078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DE81ED5-CC5D-4017-B9F7-E5DF6E95A9BC}" type="slidenum">
              <a:rPr lang="en-US" altLang="zh-CN"/>
              <a:pPr/>
              <a:t>10</a:t>
            </a:fld>
            <a:endParaRPr lang="en-US" altLang="zh-CN"/>
          </a:p>
        </p:txBody>
      </p:sp>
      <p:sp>
        <p:nvSpPr>
          <p:cNvPr id="891906" name="Rectangle 2"/>
          <p:cNvSpPr>
            <a:spLocks noGrp="1" noRot="1" noChangeAspect="1" noChangeArrowheads="1" noTextEdit="1"/>
          </p:cNvSpPr>
          <p:nvPr>
            <p:ph type="sldImg"/>
          </p:nvPr>
        </p:nvSpPr>
        <p:spPr>
          <a:xfrm>
            <a:off x="1143000" y="685800"/>
            <a:ext cx="4572000" cy="3429000"/>
          </a:xfrm>
        </p:spPr>
      </p:sp>
      <p:sp>
        <p:nvSpPr>
          <p:cNvPr id="891907"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rgbClr val="000099"/>
                </a:solidFill>
                <a:latin typeface="Arial" panose="020B0604020202020204" pitchFamily="34" charset="0"/>
                <a:ea typeface="黑体" panose="02010609060101010101" pitchFamily="49" charset="-122"/>
                <a:cs typeface="+mn-cs"/>
              </a:rPr>
              <a:t>取消了</a:t>
            </a:r>
            <a:r>
              <a:rPr lang="zh-CN" altLang="en-US" sz="1200" kern="1200" dirty="0" smtClean="0">
                <a:solidFill>
                  <a:srgbClr val="FF0000"/>
                </a:solidFill>
                <a:latin typeface="Arial" panose="020B0604020202020204" pitchFamily="34" charset="0"/>
                <a:ea typeface="黑体" panose="02010609060101010101" pitchFamily="49" charset="-122"/>
                <a:cs typeface="+mn-cs"/>
              </a:rPr>
              <a:t>区分</a:t>
            </a:r>
            <a:r>
              <a:rPr lang="zh-CN" altLang="zh-CN" sz="1200" kern="1200" dirty="0" smtClean="0">
                <a:solidFill>
                  <a:srgbClr val="FF0000"/>
                </a:solidFill>
                <a:latin typeface="Arial" panose="020B0604020202020204" pitchFamily="34" charset="0"/>
                <a:ea typeface="黑体" panose="02010609060101010101" pitchFamily="49" charset="-122"/>
                <a:cs typeface="+mn-cs"/>
              </a:rPr>
              <a:t>服务</a:t>
            </a:r>
            <a:r>
              <a:rPr lang="zh-CN" altLang="zh-CN" sz="1200" kern="1200" dirty="0" smtClean="0">
                <a:solidFill>
                  <a:srgbClr val="000099"/>
                </a:solidFill>
                <a:latin typeface="Arial" panose="020B0604020202020204" pitchFamily="34" charset="0"/>
                <a:ea typeface="黑体" panose="02010609060101010101" pitchFamily="49" charset="-122"/>
                <a:cs typeface="+mn-cs"/>
              </a:rPr>
              <a:t>字段</a:t>
            </a:r>
            <a:r>
              <a:rPr lang="en-US" altLang="zh-CN" sz="1200" kern="1200" dirty="0" smtClean="0">
                <a:solidFill>
                  <a:srgbClr val="000099"/>
                </a:solidFill>
                <a:latin typeface="Arial" panose="020B0604020202020204" pitchFamily="34" charset="0"/>
                <a:ea typeface="黑体" panose="02010609060101010101" pitchFamily="49" charset="-122"/>
                <a:cs typeface="+mn-cs"/>
              </a:rPr>
              <a:t>,</a:t>
            </a:r>
            <a:r>
              <a:rPr lang="zh-CN" altLang="en-US" sz="1200" kern="1200" dirty="0" smtClean="0">
                <a:solidFill>
                  <a:srgbClr val="000099"/>
                </a:solidFill>
                <a:latin typeface="Arial" panose="020B0604020202020204" pitchFamily="34" charset="0"/>
                <a:ea typeface="黑体" panose="02010609060101010101" pitchFamily="49" charset="-122"/>
                <a:cs typeface="+mn-cs"/>
              </a:rPr>
              <a:t>因为通信量类和流标号字段实现了服务类型字段的功能。</a:t>
            </a:r>
            <a:r>
              <a:rPr lang="zh-CN" altLang="en-US" sz="1200" kern="1200" baseline="0" dirty="0" smtClean="0">
                <a:solidFill>
                  <a:srgbClr val="000099"/>
                </a:solidFill>
                <a:latin typeface="Arial" panose="020B0604020202020204" pitchFamily="34" charset="0"/>
                <a:ea typeface="黑体" panose="02010609060101010101" pitchFamily="49" charset="-122"/>
                <a:cs typeface="+mn-cs"/>
              </a:rPr>
              <a:t> </a:t>
            </a:r>
            <a:endParaRPr lang="en-US" altLang="zh-CN" sz="1200" kern="1200" dirty="0" smtClean="0">
              <a:solidFill>
                <a:srgbClr val="000099"/>
              </a:solidFill>
              <a:latin typeface="Arial" panose="020B0604020202020204" pitchFamily="34" charset="0"/>
              <a:ea typeface="黑体" panose="02010609060101010101" pitchFamily="49" charset="-122"/>
              <a:cs typeface="+mn-cs"/>
            </a:endParaRPr>
          </a:p>
          <a:p>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7"/>
          <p:cNvSpPr>
            <a:spLocks noGrp="1" noChangeArrowheads="1"/>
          </p:cNvSpPr>
          <p:nvPr>
            <p:ph type="sldNum" sz="quarter" idx="5"/>
          </p:nvPr>
        </p:nvSpPr>
        <p:spPr>
          <a:noFill/>
        </p:spPr>
        <p:txBody>
          <a:bodyPr/>
          <a:lstStyle/>
          <a:p>
            <a:fld id="{869D37AA-4FFC-438D-9032-DF6267163676}" type="slidenum">
              <a:rPr lang="en-US" altLang="zh-CN">
                <a:latin typeface="Arial" panose="020B0604020202020204" pitchFamily="34" charset="0"/>
              </a:rPr>
              <a:pPr/>
              <a:t>87</a:t>
            </a:fld>
            <a:endParaRPr lang="en-US" altLang="zh-CN" dirty="0">
              <a:latin typeface="Arial" panose="020B0604020202020204" pitchFamily="34" charset="0"/>
            </a:endParaRPr>
          </a:p>
        </p:txBody>
      </p:sp>
      <p:sp>
        <p:nvSpPr>
          <p:cNvPr id="631811" name="Rectangle 2"/>
          <p:cNvSpPr>
            <a:spLocks noGrp="1" noRot="1" noChangeAspect="1" noChangeArrowheads="1" noTextEdit="1"/>
          </p:cNvSpPr>
          <p:nvPr>
            <p:ph type="sldImg"/>
          </p:nvPr>
        </p:nvSpPr>
        <p:spPr>
          <a:xfrm>
            <a:off x="1143000" y="685800"/>
            <a:ext cx="4572000" cy="3429000"/>
          </a:xfrm>
        </p:spPr>
      </p:sp>
      <p:sp>
        <p:nvSpPr>
          <p:cNvPr id="63181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7"/>
          <p:cNvSpPr>
            <a:spLocks noGrp="1" noChangeArrowheads="1"/>
          </p:cNvSpPr>
          <p:nvPr>
            <p:ph type="sldNum" sz="quarter" idx="5"/>
          </p:nvPr>
        </p:nvSpPr>
        <p:spPr>
          <a:noFill/>
        </p:spPr>
        <p:txBody>
          <a:bodyPr/>
          <a:lstStyle/>
          <a:p>
            <a:fld id="{5794148F-15F2-48A4-943D-962EF043293C}" type="slidenum">
              <a:rPr lang="en-US" altLang="zh-CN">
                <a:latin typeface="Arial" panose="020B0604020202020204" pitchFamily="34" charset="0"/>
              </a:rPr>
              <a:pPr/>
              <a:t>88</a:t>
            </a:fld>
            <a:endParaRPr lang="en-US" altLang="zh-CN" dirty="0">
              <a:latin typeface="Arial" panose="020B0604020202020204" pitchFamily="34" charset="0"/>
            </a:endParaRPr>
          </a:p>
        </p:txBody>
      </p:sp>
      <p:sp>
        <p:nvSpPr>
          <p:cNvPr id="632835" name="Rectangle 2"/>
          <p:cNvSpPr>
            <a:spLocks noGrp="1" noRot="1" noChangeAspect="1" noChangeArrowheads="1" noTextEdit="1"/>
          </p:cNvSpPr>
          <p:nvPr>
            <p:ph type="sldImg"/>
          </p:nvPr>
        </p:nvSpPr>
        <p:spPr>
          <a:xfrm>
            <a:off x="1143000" y="685800"/>
            <a:ext cx="4572000" cy="3429000"/>
          </a:xfrm>
        </p:spPr>
      </p:sp>
      <p:sp>
        <p:nvSpPr>
          <p:cNvPr id="63283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7"/>
          <p:cNvSpPr>
            <a:spLocks noGrp="1" noChangeArrowheads="1"/>
          </p:cNvSpPr>
          <p:nvPr>
            <p:ph type="sldNum" sz="quarter" idx="5"/>
          </p:nvPr>
        </p:nvSpPr>
        <p:spPr>
          <a:noFill/>
        </p:spPr>
        <p:txBody>
          <a:bodyPr/>
          <a:lstStyle/>
          <a:p>
            <a:fld id="{90BF6B75-902F-4B0E-B1F7-A7B1899671F5}" type="slidenum">
              <a:rPr lang="en-US" altLang="zh-CN">
                <a:latin typeface="Arial" panose="020B0604020202020204" pitchFamily="34" charset="0"/>
              </a:rPr>
              <a:pPr/>
              <a:t>89</a:t>
            </a:fld>
            <a:endParaRPr lang="en-US" altLang="zh-CN" dirty="0">
              <a:latin typeface="Arial" panose="020B0604020202020204" pitchFamily="34" charset="0"/>
            </a:endParaRPr>
          </a:p>
        </p:txBody>
      </p:sp>
      <p:sp>
        <p:nvSpPr>
          <p:cNvPr id="633859" name="Rectangle 2"/>
          <p:cNvSpPr>
            <a:spLocks noGrp="1" noRot="1" noChangeAspect="1" noChangeArrowheads="1" noTextEdit="1"/>
          </p:cNvSpPr>
          <p:nvPr>
            <p:ph type="sldImg"/>
          </p:nvPr>
        </p:nvSpPr>
        <p:spPr>
          <a:xfrm>
            <a:off x="1143000" y="685800"/>
            <a:ext cx="4572000" cy="3429000"/>
          </a:xfrm>
        </p:spPr>
      </p:sp>
      <p:sp>
        <p:nvSpPr>
          <p:cNvPr id="633860"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7"/>
          <p:cNvSpPr>
            <a:spLocks noGrp="1" noChangeArrowheads="1"/>
          </p:cNvSpPr>
          <p:nvPr>
            <p:ph type="sldNum" sz="quarter" idx="5"/>
          </p:nvPr>
        </p:nvSpPr>
        <p:spPr>
          <a:noFill/>
        </p:spPr>
        <p:txBody>
          <a:bodyPr/>
          <a:lstStyle/>
          <a:p>
            <a:fld id="{E4962B82-B944-4394-9573-637C7B8DCD85}" type="slidenum">
              <a:rPr lang="en-US" altLang="zh-CN">
                <a:latin typeface="Arial" panose="020B0604020202020204" pitchFamily="34" charset="0"/>
              </a:rPr>
              <a:pPr/>
              <a:t>91</a:t>
            </a:fld>
            <a:endParaRPr lang="en-US" altLang="zh-CN" dirty="0">
              <a:latin typeface="Arial" panose="020B0604020202020204" pitchFamily="34" charset="0"/>
            </a:endParaRPr>
          </a:p>
        </p:txBody>
      </p:sp>
      <p:sp>
        <p:nvSpPr>
          <p:cNvPr id="634883" name="Rectangle 2"/>
          <p:cNvSpPr>
            <a:spLocks noGrp="1" noRot="1" noChangeAspect="1" noChangeArrowheads="1" noTextEdit="1"/>
          </p:cNvSpPr>
          <p:nvPr>
            <p:ph type="sldImg"/>
          </p:nvPr>
        </p:nvSpPr>
        <p:spPr>
          <a:xfrm>
            <a:off x="1143000" y="685800"/>
            <a:ext cx="4572000" cy="3429000"/>
          </a:xfrm>
        </p:spPr>
      </p:sp>
      <p:sp>
        <p:nvSpPr>
          <p:cNvPr id="63488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7"/>
          <p:cNvSpPr>
            <a:spLocks noGrp="1" noChangeArrowheads="1"/>
          </p:cNvSpPr>
          <p:nvPr>
            <p:ph type="sldNum" sz="quarter" idx="5"/>
          </p:nvPr>
        </p:nvSpPr>
        <p:spPr>
          <a:noFill/>
        </p:spPr>
        <p:txBody>
          <a:bodyPr/>
          <a:lstStyle/>
          <a:p>
            <a:fld id="{1525F7B8-C05F-4F73-A522-263A92C863DD}" type="slidenum">
              <a:rPr lang="en-US" altLang="zh-CN">
                <a:latin typeface="Arial" panose="020B0604020202020204" pitchFamily="34" charset="0"/>
              </a:rPr>
              <a:pPr/>
              <a:t>92</a:t>
            </a:fld>
            <a:endParaRPr lang="en-US" altLang="zh-CN" dirty="0">
              <a:latin typeface="Arial" panose="020B0604020202020204" pitchFamily="34" charset="0"/>
            </a:endParaRPr>
          </a:p>
        </p:txBody>
      </p:sp>
      <p:sp>
        <p:nvSpPr>
          <p:cNvPr id="635907" name="Rectangle 2"/>
          <p:cNvSpPr>
            <a:spLocks noGrp="1" noRot="1" noChangeAspect="1" noChangeArrowheads="1" noTextEdit="1"/>
          </p:cNvSpPr>
          <p:nvPr>
            <p:ph type="sldImg"/>
          </p:nvPr>
        </p:nvSpPr>
        <p:spPr>
          <a:xfrm>
            <a:off x="1143000" y="685800"/>
            <a:ext cx="4572000" cy="3429000"/>
          </a:xfrm>
        </p:spPr>
      </p:sp>
      <p:sp>
        <p:nvSpPr>
          <p:cNvPr id="63590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7"/>
          <p:cNvSpPr>
            <a:spLocks noGrp="1" noChangeArrowheads="1"/>
          </p:cNvSpPr>
          <p:nvPr>
            <p:ph type="sldNum" sz="quarter" idx="5"/>
          </p:nvPr>
        </p:nvSpPr>
        <p:spPr>
          <a:noFill/>
        </p:spPr>
        <p:txBody>
          <a:bodyPr/>
          <a:lstStyle/>
          <a:p>
            <a:fld id="{A011087B-CDC4-4035-B31F-E23D4E49D523}" type="slidenum">
              <a:rPr lang="en-US" altLang="zh-CN">
                <a:latin typeface="Arial" panose="020B0604020202020204" pitchFamily="34" charset="0"/>
              </a:rPr>
              <a:pPr/>
              <a:t>93</a:t>
            </a:fld>
            <a:endParaRPr lang="en-US" altLang="zh-CN" dirty="0">
              <a:latin typeface="Arial" panose="020B0604020202020204" pitchFamily="34" charset="0"/>
            </a:endParaRPr>
          </a:p>
        </p:txBody>
      </p:sp>
      <p:sp>
        <p:nvSpPr>
          <p:cNvPr id="636931" name="Rectangle 2"/>
          <p:cNvSpPr>
            <a:spLocks noGrp="1" noRot="1" noChangeAspect="1" noChangeArrowheads="1" noTextEdit="1"/>
          </p:cNvSpPr>
          <p:nvPr>
            <p:ph type="sldImg"/>
          </p:nvPr>
        </p:nvSpPr>
        <p:spPr>
          <a:xfrm>
            <a:off x="1143000" y="685800"/>
            <a:ext cx="4572000" cy="3429000"/>
          </a:xfrm>
        </p:spPr>
      </p:sp>
      <p:sp>
        <p:nvSpPr>
          <p:cNvPr id="636932" name="Rectangle 3"/>
          <p:cNvSpPr>
            <a:spLocks noGrp="1" noChangeArrowheads="1"/>
          </p:cNvSpPr>
          <p:nvPr>
            <p:ph type="body" idx="1"/>
          </p:nvPr>
        </p:nvSpPr>
        <p:spPr>
          <a:noFill/>
        </p:spPr>
        <p:txBody>
          <a:bodyPr/>
          <a:lstStyle/>
          <a:p>
            <a:pPr eaLnBrk="1" hangingPunct="1"/>
            <a:r>
              <a:rPr lang="en-US" altLang="zh-CN" dirty="0">
                <a:latin typeface="Arial" panose="020B0604020202020204" pitchFamily="34" charset="0"/>
              </a:rPr>
              <a:t>    224.128.64.32 </a:t>
            </a:r>
            <a:r>
              <a:rPr lang="zh-CN" altLang="en-US" dirty="0">
                <a:latin typeface="Arial" panose="020B0604020202020204" pitchFamily="34" charset="0"/>
              </a:rPr>
              <a:t>和</a:t>
            </a:r>
            <a:r>
              <a:rPr lang="zh-CN" altLang="en-US" baseline="0" dirty="0">
                <a:latin typeface="Arial" panose="020B0604020202020204" pitchFamily="34" charset="0"/>
              </a:rPr>
              <a:t> </a:t>
            </a:r>
            <a:r>
              <a:rPr lang="en-US" altLang="zh-CN" dirty="0">
                <a:latin typeface="Arial" panose="020B0604020202020204" pitchFamily="34" charset="0"/>
              </a:rPr>
              <a:t>224.0.64.32 </a:t>
            </a:r>
            <a:r>
              <a:rPr lang="zh-CN" altLang="en-US" dirty="0">
                <a:latin typeface="Arial" panose="020B0604020202020204" pitchFamily="34" charset="0"/>
              </a:rPr>
              <a:t>映射为相同的多播地址：</a:t>
            </a:r>
            <a:r>
              <a:rPr lang="en-US" altLang="zh-CN" dirty="0">
                <a:latin typeface="Arial" panose="020B0604020202020204" pitchFamily="34" charset="0"/>
              </a:rPr>
              <a:t>01-00-5E-00-40-20. </a:t>
            </a:r>
          </a:p>
          <a:p>
            <a:pPr eaLnBrk="1" hangingPunct="1"/>
            <a:endParaRPr lang="en-US" altLang="zh-CN" dirty="0">
              <a:latin typeface="Arial" panose="020B0604020202020204" pitchFamily="34" charset="0"/>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Most LANs support physical multicast addressing.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Ethernet is one of them.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An Ethernet physical address (MAC address) is six octets (48 bits) long.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If the first 25 bits in an Ethernet address are 00000001 00000000 01011110 0, this identifies a physical multicast address for the TCP/IP protocol.</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remaining 23 bits can be used to define a group.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To convert an IP multicast address into an Ethernet address, the multicast router </a:t>
            </a:r>
            <a:r>
              <a:rPr lang="en-US" altLang="zh-CN" sz="1200" b="1" kern="1200" baseline="0" dirty="0">
                <a:solidFill>
                  <a:schemeClr val="tx1"/>
                </a:solidFill>
                <a:latin typeface="Arial" panose="020B0604020202020204" pitchFamily="34" charset="0"/>
                <a:ea typeface="宋体" panose="02010600030101010101" pitchFamily="2" charset="-122"/>
                <a:cs typeface="+mn-cs"/>
              </a:rPr>
              <a:t>extracts</a:t>
            </a:r>
            <a:r>
              <a:rPr lang="en-US" altLang="zh-CN" sz="1200" kern="1200" baseline="0" dirty="0">
                <a:solidFill>
                  <a:schemeClr val="tx1"/>
                </a:solidFill>
                <a:latin typeface="Arial" panose="020B0604020202020204" pitchFamily="34" charset="0"/>
                <a:ea typeface="宋体" panose="02010600030101010101" pitchFamily="2" charset="-122"/>
                <a:cs typeface="+mn-cs"/>
              </a:rPr>
              <a:t> the </a:t>
            </a:r>
            <a:r>
              <a:rPr lang="en-US" altLang="zh-CN" sz="1200" b="1" kern="1200" baseline="0" dirty="0">
                <a:solidFill>
                  <a:schemeClr val="tx1"/>
                </a:solidFill>
                <a:latin typeface="Arial" panose="020B0604020202020204" pitchFamily="34" charset="0"/>
                <a:ea typeface="宋体" panose="02010600030101010101" pitchFamily="2" charset="-122"/>
                <a:cs typeface="+mn-cs"/>
              </a:rPr>
              <a:t>least significant </a:t>
            </a:r>
            <a:r>
              <a:rPr lang="en-US" altLang="zh-CN" sz="1200" kern="1200" baseline="0" dirty="0">
                <a:solidFill>
                  <a:schemeClr val="tx1"/>
                </a:solidFill>
                <a:latin typeface="Arial" panose="020B0604020202020204" pitchFamily="34" charset="0"/>
                <a:ea typeface="宋体" panose="02010600030101010101" pitchFamily="2" charset="-122"/>
                <a:cs typeface="+mn-cs"/>
              </a:rPr>
              <a:t>23 bits of a multicast IP address and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inserts</a:t>
            </a:r>
            <a:r>
              <a:rPr lang="en-US" altLang="zh-CN" sz="1200" kern="1200" baseline="0" dirty="0">
                <a:solidFill>
                  <a:schemeClr val="tx1"/>
                </a:solidFill>
                <a:latin typeface="Arial" panose="020B0604020202020204" pitchFamily="34" charset="0"/>
                <a:ea typeface="宋体" panose="02010600030101010101" pitchFamily="2" charset="-122"/>
                <a:cs typeface="+mn-cs"/>
              </a:rPr>
              <a:t> them into a multicast Ethernet physical address. </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However, the group identifier of a multicast address block in IPv4 address is 28 bits long, which implies that 5 bits are not used.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means that 32 (2</a:t>
            </a:r>
            <a:r>
              <a:rPr lang="en-US" altLang="zh-CN" sz="1200" kern="1200" baseline="30000" dirty="0">
                <a:solidFill>
                  <a:schemeClr val="tx1"/>
                </a:solidFill>
                <a:latin typeface="Arial" panose="020B0604020202020204" pitchFamily="34" charset="0"/>
                <a:ea typeface="宋体" panose="02010600030101010101" pitchFamily="2" charset="-122"/>
                <a:cs typeface="+mn-cs"/>
              </a:rPr>
              <a:t>5</a:t>
            </a:r>
            <a:r>
              <a:rPr lang="en-US" altLang="zh-CN" sz="1200" kern="1200" baseline="0" dirty="0">
                <a:solidFill>
                  <a:schemeClr val="tx1"/>
                </a:solidFill>
                <a:latin typeface="Arial" panose="020B0604020202020204" pitchFamily="34" charset="0"/>
                <a:ea typeface="宋体" panose="02010600030101010101" pitchFamily="2" charset="-122"/>
                <a:cs typeface="+mn-cs"/>
              </a:rPr>
              <a:t>) multicast addresses at the IP level are mapped to a single multicast address.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In other words, the mapping is many to one instead of one to one.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If the 5 leftmost bits of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the group identifier of a multicast address</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are not all zeros, a host may receive packets that do not really belong to the group in which it is involved.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u="sng" kern="1200" baseline="0" dirty="0">
                <a:solidFill>
                  <a:schemeClr val="tx1"/>
                </a:solidFill>
                <a:latin typeface="Arial" panose="020B0604020202020204" pitchFamily="34" charset="0"/>
                <a:ea typeface="宋体" panose="02010600030101010101" pitchFamily="2" charset="-122"/>
                <a:cs typeface="+mn-cs"/>
              </a:rPr>
              <a:t>For this reason</a:t>
            </a:r>
            <a:r>
              <a:rPr lang="en-US" altLang="zh-CN" sz="1200" kern="1200" baseline="0" dirty="0">
                <a:solidFill>
                  <a:schemeClr val="tx1"/>
                </a:solidFill>
                <a:latin typeface="Arial" panose="020B0604020202020204" pitchFamily="34" charset="0"/>
                <a:ea typeface="宋体" panose="02010600030101010101" pitchFamily="2" charset="-122"/>
                <a:cs typeface="+mn-cs"/>
              </a:rPr>
              <a:t>, the host must </a:t>
            </a:r>
            <a:r>
              <a:rPr lang="en-US" altLang="zh-CN" sz="1200" b="1" kern="1200" baseline="0" dirty="0">
                <a:solidFill>
                  <a:schemeClr val="tx1"/>
                </a:solidFill>
                <a:latin typeface="Arial" panose="020B0604020202020204" pitchFamily="34" charset="0"/>
                <a:ea typeface="宋体" panose="02010600030101010101" pitchFamily="2" charset="-122"/>
                <a:cs typeface="+mn-cs"/>
              </a:rPr>
              <a:t>check</a:t>
            </a:r>
            <a:r>
              <a:rPr lang="en-US" altLang="zh-CN" sz="1200" kern="1200" baseline="0" dirty="0">
                <a:solidFill>
                  <a:schemeClr val="tx1"/>
                </a:solidFill>
                <a:latin typeface="Arial" panose="020B0604020202020204" pitchFamily="34" charset="0"/>
                <a:ea typeface="宋体" panose="02010600030101010101" pitchFamily="2" charset="-122"/>
                <a:cs typeface="+mn-cs"/>
              </a:rPr>
              <a:t> the IP address and </a:t>
            </a:r>
            <a:r>
              <a:rPr lang="en-US" altLang="zh-CN" sz="1200" b="1" kern="1200" baseline="0" dirty="0">
                <a:solidFill>
                  <a:schemeClr val="tx1"/>
                </a:solidFill>
                <a:latin typeface="Arial" panose="020B0604020202020204" pitchFamily="34" charset="0"/>
                <a:ea typeface="宋体" panose="02010600030101010101" pitchFamily="2" charset="-122"/>
                <a:cs typeface="+mn-cs"/>
              </a:rPr>
              <a:t>discard</a:t>
            </a:r>
            <a:r>
              <a:rPr lang="en-US" altLang="zh-CN" sz="1200" kern="1200" baseline="0" dirty="0">
                <a:solidFill>
                  <a:schemeClr val="tx1"/>
                </a:solidFill>
                <a:latin typeface="Arial" panose="020B0604020202020204" pitchFamily="34" charset="0"/>
                <a:ea typeface="宋体" panose="02010600030101010101" pitchFamily="2" charset="-122"/>
                <a:cs typeface="+mn-cs"/>
              </a:rPr>
              <a:t> any packets that do not belong to it.</a:t>
            </a:r>
            <a:endParaRPr lang="zh-CN" altLang="zh-CN" dirty="0">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7"/>
          <p:cNvSpPr>
            <a:spLocks noGrp="1" noChangeArrowheads="1"/>
          </p:cNvSpPr>
          <p:nvPr>
            <p:ph type="sldNum" sz="quarter" idx="5"/>
          </p:nvPr>
        </p:nvSpPr>
        <p:spPr>
          <a:noFill/>
        </p:spPr>
        <p:txBody>
          <a:bodyPr/>
          <a:lstStyle/>
          <a:p>
            <a:fld id="{5C5EEC82-2848-463A-9969-5A82AAC2EFB0}" type="slidenum">
              <a:rPr lang="en-US" altLang="zh-CN">
                <a:latin typeface="Arial" panose="020B0604020202020204" pitchFamily="34" charset="0"/>
              </a:rPr>
              <a:pPr/>
              <a:t>94</a:t>
            </a:fld>
            <a:endParaRPr lang="en-US" altLang="zh-CN" dirty="0">
              <a:latin typeface="Arial" panose="020B0604020202020204" pitchFamily="34" charset="0"/>
            </a:endParaRPr>
          </a:p>
        </p:txBody>
      </p:sp>
      <p:sp>
        <p:nvSpPr>
          <p:cNvPr id="637955" name="Rectangle 2"/>
          <p:cNvSpPr>
            <a:spLocks noGrp="1" noRot="1" noChangeAspect="1" noChangeArrowheads="1" noTextEdit="1"/>
          </p:cNvSpPr>
          <p:nvPr>
            <p:ph type="sldImg"/>
          </p:nvPr>
        </p:nvSpPr>
        <p:spPr>
          <a:xfrm>
            <a:off x="1143000" y="685800"/>
            <a:ext cx="4572000" cy="3429000"/>
          </a:xfrm>
        </p:spPr>
      </p:sp>
      <p:sp>
        <p:nvSpPr>
          <p:cNvPr id="63795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Most WANs do not support physical multicast addressing.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To send a multicast packet through these networks</a:t>
            </a:r>
            <a:r>
              <a:rPr lang="en-US" altLang="zh-CN" sz="1200" i="0" kern="1200" baseline="0" dirty="0">
                <a:solidFill>
                  <a:schemeClr val="tx1"/>
                </a:solidFill>
                <a:latin typeface="Arial" panose="020B0604020202020204" pitchFamily="34" charset="0"/>
                <a:ea typeface="宋体" panose="02010600030101010101" pitchFamily="2" charset="-122"/>
                <a:cs typeface="+mn-cs"/>
              </a:rPr>
              <a:t>, a process called tunneling is used.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In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tunneling, the multicast </a:t>
            </a:r>
            <a:r>
              <a:rPr lang="en-US" altLang="zh-CN" sz="1200" i="0" kern="1200" baseline="0" dirty="0">
                <a:solidFill>
                  <a:schemeClr val="tx1"/>
                </a:solidFill>
                <a:latin typeface="Arial" panose="020B0604020202020204" pitchFamily="34" charset="0"/>
                <a:ea typeface="宋体" panose="02010600030101010101" pitchFamily="2" charset="-122"/>
                <a:cs typeface="+mn-cs"/>
              </a:rPr>
              <a:t>packet is encapsulated in a unicast packet and sent through the network, where it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emerges</a:t>
            </a:r>
            <a:r>
              <a:rPr lang="en-US" altLang="zh-CN" sz="1200" i="0" kern="1200" baseline="0" dirty="0">
                <a:solidFill>
                  <a:schemeClr val="tx1"/>
                </a:solidFill>
                <a:latin typeface="Arial" panose="020B0604020202020204" pitchFamily="34" charset="0"/>
                <a:ea typeface="宋体" panose="02010600030101010101" pitchFamily="2" charset="-122"/>
                <a:cs typeface="+mn-cs"/>
              </a:rPr>
              <a:t> from the other side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as</a:t>
            </a:r>
            <a:r>
              <a:rPr lang="en-US" altLang="zh-CN" sz="1200" i="0" kern="1200" baseline="0" dirty="0">
                <a:solidFill>
                  <a:schemeClr val="tx1"/>
                </a:solidFill>
                <a:latin typeface="Arial" panose="020B0604020202020204" pitchFamily="34" charset="0"/>
                <a:ea typeface="宋体" panose="02010600030101010101" pitchFamily="2" charset="-122"/>
                <a:cs typeface="+mn-cs"/>
              </a:rPr>
              <a:t> a multicast packet (see Figure 12.5).</a:t>
            </a:r>
            <a:endParaRPr lang="zh-CN" altLang="en-US" i="0"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95</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622F9F-D46C-4F73-AAF2-8C852D3817B7}" type="slidenum">
              <a:rPr lang="en-US" altLang="zh-CN"/>
              <a:pPr/>
              <a:t>97</a:t>
            </a:fld>
            <a:endParaRPr lang="en-US" altLang="zh-CN"/>
          </a:p>
        </p:txBody>
      </p:sp>
      <p:sp>
        <p:nvSpPr>
          <p:cNvPr id="874498" name="Rectangle 2"/>
          <p:cNvSpPr>
            <a:spLocks noGrp="1" noRot="1" noChangeAspect="1" noChangeArrowheads="1" noTextEdit="1"/>
          </p:cNvSpPr>
          <p:nvPr>
            <p:ph type="sldImg"/>
          </p:nvPr>
        </p:nvSpPr>
        <p:spPr>
          <a:xfrm>
            <a:off x="1143000" y="685800"/>
            <a:ext cx="4572000" cy="3429000"/>
          </a:xfrm>
        </p:spPr>
      </p:sp>
      <p:sp>
        <p:nvSpPr>
          <p:cNvPr id="874499" name="Rectangle 3"/>
          <p:cNvSpPr>
            <a:spLocks noGrp="1" noChangeArrowheads="1"/>
          </p:cNvSpPr>
          <p:nvPr>
            <p:ph type="body" idx="1"/>
          </p:nvPr>
        </p:nvSpPr>
        <p:spPr/>
        <p:txBody>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Multicast communication means that a sender sends a message to a group of recipients that are members of the same group.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Since one copy of the message is sent by the sender, but </a:t>
            </a:r>
            <a:r>
              <a:rPr lang="en-US" altLang="zh-CN" sz="1200" b="1" kern="1200" baseline="0" dirty="0">
                <a:solidFill>
                  <a:schemeClr val="tx1"/>
                </a:solidFill>
                <a:latin typeface="Arial" panose="020B0604020202020204" pitchFamily="34" charset="0"/>
                <a:ea typeface="宋体" panose="02010600030101010101" pitchFamily="2" charset="-122"/>
                <a:cs typeface="+mn-cs"/>
              </a:rPr>
              <a:t>copied</a:t>
            </a:r>
            <a:r>
              <a:rPr lang="en-US" altLang="zh-CN" sz="1200" kern="1200" baseline="0" dirty="0">
                <a:solidFill>
                  <a:schemeClr val="tx1"/>
                </a:solidFill>
                <a:latin typeface="Arial" panose="020B0604020202020204" pitchFamily="34" charset="0"/>
                <a:ea typeface="宋体" panose="02010600030101010101" pitchFamily="2" charset="-122"/>
                <a:cs typeface="+mn-cs"/>
              </a:rPr>
              <a:t> and </a:t>
            </a:r>
            <a:r>
              <a:rPr lang="en-US" altLang="zh-CN" sz="1200" b="1" kern="1200" baseline="0" dirty="0">
                <a:solidFill>
                  <a:schemeClr val="tx1"/>
                </a:solidFill>
                <a:latin typeface="Arial" panose="020B0604020202020204" pitchFamily="34" charset="0"/>
                <a:ea typeface="宋体" panose="02010600030101010101" pitchFamily="2" charset="-122"/>
                <a:cs typeface="+mn-cs"/>
              </a:rPr>
              <a:t>forwarded</a:t>
            </a:r>
            <a:r>
              <a:rPr lang="en-US" altLang="zh-CN" sz="1200" kern="1200" baseline="0" dirty="0">
                <a:solidFill>
                  <a:schemeClr val="tx1"/>
                </a:solidFill>
                <a:latin typeface="Arial" panose="020B0604020202020204" pitchFamily="34" charset="0"/>
                <a:ea typeface="宋体" panose="02010600030101010101" pitchFamily="2" charset="-122"/>
                <a:cs typeface="+mn-cs"/>
              </a:rPr>
              <a:t> by routers, each multicast router needs to know the list of groups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that have at least one loyal member related to each interface</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means that the multicast routers need to </a:t>
            </a:r>
            <a:r>
              <a:rPr lang="en-US" altLang="zh-CN" sz="1200" b="1" kern="1200" baseline="0" dirty="0">
                <a:solidFill>
                  <a:schemeClr val="tx1"/>
                </a:solidFill>
                <a:latin typeface="Arial" panose="020B0604020202020204" pitchFamily="34" charset="0"/>
                <a:ea typeface="宋体" panose="02010600030101010101" pitchFamily="2" charset="-122"/>
                <a:cs typeface="+mn-cs"/>
              </a:rPr>
              <a:t>collect</a:t>
            </a:r>
            <a:r>
              <a:rPr lang="en-US" altLang="zh-CN" sz="1200" kern="1200" baseline="0" dirty="0">
                <a:solidFill>
                  <a:schemeClr val="tx1"/>
                </a:solidFill>
                <a:latin typeface="Arial" panose="020B0604020202020204" pitchFamily="34" charset="0"/>
                <a:ea typeface="宋体" panose="02010600030101010101" pitchFamily="2" charset="-122"/>
                <a:cs typeface="+mn-cs"/>
              </a:rPr>
              <a:t> information about members and </a:t>
            </a:r>
            <a:r>
              <a:rPr lang="en-US" altLang="zh-CN" sz="1200" b="1" kern="1200" baseline="0" dirty="0">
                <a:solidFill>
                  <a:schemeClr val="tx1"/>
                </a:solidFill>
                <a:latin typeface="Arial" panose="020B0604020202020204" pitchFamily="34" charset="0"/>
                <a:ea typeface="宋体" panose="02010600030101010101" pitchFamily="2" charset="-122"/>
                <a:cs typeface="+mn-cs"/>
              </a:rPr>
              <a:t>share</a:t>
            </a:r>
            <a:r>
              <a:rPr lang="en-US" altLang="zh-CN" sz="1200" kern="1200" baseline="0" dirty="0">
                <a:solidFill>
                  <a:schemeClr val="tx1"/>
                </a:solidFill>
                <a:latin typeface="Arial" panose="020B0604020202020204" pitchFamily="34" charset="0"/>
                <a:ea typeface="宋体" panose="02010600030101010101" pitchFamily="2" charset="-122"/>
                <a:cs typeface="+mn-cs"/>
              </a:rPr>
              <a:t> it with other multicast routers.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Collection of this type of information is done at two levels: locally and globally.</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 multicast router </a:t>
            </a:r>
            <a:r>
              <a:rPr lang="en-US" altLang="zh-CN" sz="1200" u="sng" kern="1200" baseline="0" dirty="0">
                <a:solidFill>
                  <a:schemeClr val="tx1"/>
                </a:solidFill>
                <a:latin typeface="Arial" panose="020B0604020202020204" pitchFamily="34" charset="0"/>
                <a:ea typeface="宋体" panose="02010600030101010101" pitchFamily="2" charset="-122"/>
                <a:cs typeface="+mn-cs"/>
              </a:rPr>
              <a:t>connected to a network</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is responsible to collect this type of information locally; the information collected can be globally propagated to other routers.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first task is done by the IGMP protocol; the second task is done by the multicast routing protocols. </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7"/>
          <p:cNvSpPr>
            <a:spLocks noGrp="1" noChangeArrowheads="1"/>
          </p:cNvSpPr>
          <p:nvPr>
            <p:ph type="sldNum" sz="quarter" idx="5"/>
          </p:nvPr>
        </p:nvSpPr>
        <p:spPr>
          <a:noFill/>
        </p:spPr>
        <p:txBody>
          <a:bodyPr/>
          <a:lstStyle/>
          <a:p>
            <a:fld id="{F082EBDC-39E2-4E92-95C2-84D926630B13}" type="slidenum">
              <a:rPr lang="en-US" altLang="zh-CN">
                <a:latin typeface="Arial" panose="020B0604020202020204" pitchFamily="34" charset="0"/>
              </a:rPr>
              <a:pPr/>
              <a:t>98</a:t>
            </a:fld>
            <a:endParaRPr lang="en-US" altLang="zh-CN" dirty="0">
              <a:latin typeface="Arial" panose="020B0604020202020204" pitchFamily="34" charset="0"/>
            </a:endParaRPr>
          </a:p>
        </p:txBody>
      </p:sp>
      <p:sp>
        <p:nvSpPr>
          <p:cNvPr id="640003" name="Rectangle 2"/>
          <p:cNvSpPr>
            <a:spLocks noGrp="1" noRot="1" noChangeAspect="1" noChangeArrowheads="1" noTextEdit="1"/>
          </p:cNvSpPr>
          <p:nvPr>
            <p:ph type="sldImg"/>
          </p:nvPr>
        </p:nvSpPr>
        <p:spPr>
          <a:xfrm>
            <a:off x="1143000" y="685800"/>
            <a:ext cx="4572000" cy="3429000"/>
          </a:xfrm>
        </p:spPr>
      </p:sp>
      <p:sp>
        <p:nvSpPr>
          <p:cNvPr id="64000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7"/>
          <p:cNvSpPr>
            <a:spLocks noGrp="1" noChangeArrowheads="1"/>
          </p:cNvSpPr>
          <p:nvPr>
            <p:ph type="sldNum" sz="quarter" idx="5"/>
          </p:nvPr>
        </p:nvSpPr>
        <p:spPr>
          <a:noFill/>
        </p:spPr>
        <p:txBody>
          <a:bodyPr/>
          <a:lstStyle/>
          <a:p>
            <a:fld id="{349AA8A9-C4E0-4A37-97AC-64DE33930DCD}" type="slidenum">
              <a:rPr lang="en-US" altLang="zh-CN">
                <a:latin typeface="Arial" panose="020B0604020202020204" pitchFamily="34" charset="0"/>
              </a:rPr>
              <a:pPr/>
              <a:t>11</a:t>
            </a:fld>
            <a:endParaRPr lang="en-US" altLang="zh-CN" dirty="0">
              <a:latin typeface="Arial" panose="020B0604020202020204" pitchFamily="34" charset="0"/>
            </a:endParaRPr>
          </a:p>
        </p:txBody>
      </p:sp>
      <p:sp>
        <p:nvSpPr>
          <p:cNvPr id="433155" name="Rectangle 2"/>
          <p:cNvSpPr>
            <a:spLocks noGrp="1" noRot="1" noChangeAspect="1" noChangeArrowheads="1" noTextEdit="1"/>
          </p:cNvSpPr>
          <p:nvPr>
            <p:ph type="sldImg"/>
          </p:nvPr>
        </p:nvSpPr>
        <p:spPr/>
      </p:sp>
      <p:sp>
        <p:nvSpPr>
          <p:cNvPr id="43315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p:spPr>
        <p:txBody>
          <a:bodyPr/>
          <a:lstStyle/>
          <a:p>
            <a:fld id="{92535730-410F-4F7E-AC8E-B1DD9497A76B}" type="slidenum">
              <a:rPr lang="zh-CN" altLang="en-US"/>
              <a:pPr/>
              <a:t>99</a:t>
            </a:fld>
            <a:endParaRPr lang="en-US" altLang="zh-CN"/>
          </a:p>
        </p:txBody>
      </p:sp>
      <p:sp>
        <p:nvSpPr>
          <p:cNvPr id="345091" name="Rectangle 2"/>
          <p:cNvSpPr>
            <a:spLocks noGrp="1" noRot="1" noChangeAspect="1" noChangeArrowheads="1" noTextEdit="1"/>
          </p:cNvSpPr>
          <p:nvPr>
            <p:ph type="sldImg"/>
          </p:nvPr>
        </p:nvSpPr>
        <p:spPr/>
      </p:sp>
      <p:sp>
        <p:nvSpPr>
          <p:cNvPr id="345092" name="Rectangle 3"/>
          <p:cNvSpPr>
            <a:spLocks noGrp="1" noChangeArrowheads="1"/>
          </p:cNvSpPr>
          <p:nvPr>
            <p:ph type="body" idx="1"/>
          </p:nvPr>
        </p:nvSpPr>
        <p:spPr>
          <a:noFill/>
        </p:spPr>
        <p:txBody>
          <a:bodyPr/>
          <a:lstStyle/>
          <a:p>
            <a:pPr eaLnBrk="1" hangingPunct="1"/>
            <a:r>
              <a:rPr lang="en-US" altLang="zh-CN" dirty="0"/>
              <a:t>    A multicast router may receive thousands of multicast packets every day for different groups. </a:t>
            </a:r>
          </a:p>
          <a:p>
            <a:pPr eaLnBrk="1" hangingPunct="1"/>
            <a:r>
              <a:rPr lang="en-US" altLang="zh-CN" baseline="0" dirty="0"/>
              <a:t>    </a:t>
            </a:r>
            <a:r>
              <a:rPr lang="en-US" altLang="zh-CN" dirty="0"/>
              <a:t>If a router has no knowledge about the membership status of the hosts, it </a:t>
            </a:r>
            <a:r>
              <a:rPr lang="en-US" altLang="zh-CN" b="1" dirty="0"/>
              <a:t>must</a:t>
            </a:r>
            <a:r>
              <a:rPr lang="en-US" altLang="zh-CN" dirty="0"/>
              <a:t> forward all of these packets. </a:t>
            </a:r>
          </a:p>
          <a:p>
            <a:pPr eaLnBrk="1" hangingPunct="1"/>
            <a:r>
              <a:rPr lang="en-US" altLang="zh-CN" dirty="0"/>
              <a:t>    This creates a lot of traffic and consumes bandwidth.</a:t>
            </a:r>
          </a:p>
          <a:p>
            <a:pPr eaLnBrk="1" hangingPunct="1"/>
            <a:r>
              <a:rPr lang="en-US" altLang="zh-CN" dirty="0"/>
              <a:t>    A better solution is to keep a list of groups in the network </a:t>
            </a:r>
            <a:r>
              <a:rPr lang="en-US" altLang="zh-CN" b="1" dirty="0"/>
              <a:t>for which </a:t>
            </a:r>
            <a:r>
              <a:rPr lang="en-US" altLang="zh-CN" dirty="0"/>
              <a:t>there is </a:t>
            </a:r>
            <a:r>
              <a:rPr lang="en-US" altLang="zh-CN" u="sng" dirty="0"/>
              <a:t>at least one</a:t>
            </a:r>
            <a:r>
              <a:rPr lang="en-US" altLang="zh-CN" u="none" dirty="0"/>
              <a:t> </a:t>
            </a:r>
            <a:r>
              <a:rPr lang="en-US" altLang="zh-CN" b="1" dirty="0"/>
              <a:t>loyal</a:t>
            </a:r>
            <a:r>
              <a:rPr lang="en-US" altLang="zh-CN" dirty="0"/>
              <a:t> member. </a:t>
            </a:r>
          </a:p>
          <a:p>
            <a:pPr eaLnBrk="1" hangingPunct="1"/>
            <a:r>
              <a:rPr lang="en-US" altLang="zh-CN" dirty="0"/>
              <a:t>    IGMP helps the multicast router create and update this list.</a:t>
            </a:r>
          </a:p>
          <a:p>
            <a:pPr eaLnBrk="1" hangingPunct="1"/>
            <a:endParaRPr lang="en-US" altLang="zh-CN" dirty="0"/>
          </a:p>
          <a:p>
            <a:r>
              <a:rPr lang="en-US" altLang="zh-CN" sz="1200" kern="1200" baseline="0" dirty="0">
                <a:solidFill>
                  <a:schemeClr val="tx1"/>
                </a:solidFill>
                <a:latin typeface="Arial" panose="020B0604020202020204" pitchFamily="34" charset="0"/>
                <a:ea typeface="宋体" panose="02010600030101010101" pitchFamily="2" charset="-122"/>
                <a:cs typeface="+mn-cs"/>
              </a:rPr>
              <a:t>    IGMP has gone through three versions.</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Versions 1 and 2 provide what is called any-source multicast (ASM, </a:t>
            </a:r>
            <a:r>
              <a:rPr lang="zh-CN" altLang="en-US" sz="1200" b="0" i="0" kern="1200" dirty="0">
                <a:solidFill>
                  <a:schemeClr val="tx1"/>
                </a:solidFill>
                <a:latin typeface="Arial" panose="020B0604020202020204" pitchFamily="34" charset="0"/>
                <a:ea typeface="宋体" panose="02010600030101010101" pitchFamily="2" charset="-122"/>
                <a:cs typeface="+mn-cs"/>
              </a:rPr>
              <a:t>任意信源组播</a:t>
            </a:r>
            <a:r>
              <a:rPr lang="en-US" altLang="zh-CN" sz="1200" kern="1200" baseline="0" dirty="0">
                <a:solidFill>
                  <a:schemeClr val="tx1"/>
                </a:solidFill>
                <a:latin typeface="Arial" panose="020B0604020202020204" pitchFamily="34" charset="0"/>
                <a:ea typeface="宋体" panose="02010600030101010101" pitchFamily="2" charset="-122"/>
                <a:cs typeface="+mn-cs"/>
              </a:rPr>
              <a:t>), which means that the group members receive a multicast message </a:t>
            </a:r>
            <a:r>
              <a:rPr lang="en-US" altLang="zh-CN" sz="1200" b="1" u="sng" kern="1200" baseline="0" dirty="0">
                <a:solidFill>
                  <a:schemeClr val="tx1"/>
                </a:solidFill>
                <a:latin typeface="Arial" panose="020B0604020202020204" pitchFamily="34" charset="0"/>
                <a:ea typeface="宋体" panose="02010600030101010101" pitchFamily="2" charset="-122"/>
                <a:cs typeface="+mn-cs"/>
              </a:rPr>
              <a:t>no matter </a:t>
            </a:r>
            <a:r>
              <a:rPr lang="en-US" altLang="zh-CN" sz="1200" u="sng" kern="1200" baseline="0" dirty="0">
                <a:solidFill>
                  <a:schemeClr val="tx1"/>
                </a:solidFill>
                <a:latin typeface="Arial" panose="020B0604020202020204" pitchFamily="34" charset="0"/>
                <a:ea typeface="宋体" panose="02010600030101010101" pitchFamily="2" charset="-122"/>
                <a:cs typeface="+mn-cs"/>
              </a:rPr>
              <a:t>where it comes from</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IGMP version 3 provides what is called source-specific multicast (SSM, </a:t>
            </a:r>
            <a:r>
              <a:rPr lang="zh-CN" altLang="en-US" sz="1200" b="0" i="0" kern="1200" dirty="0">
                <a:solidFill>
                  <a:schemeClr val="tx1"/>
                </a:solidFill>
                <a:latin typeface="Arial" panose="020B0604020202020204" pitchFamily="34" charset="0"/>
                <a:ea typeface="宋体" panose="02010600030101010101" pitchFamily="2" charset="-122"/>
                <a:cs typeface="+mn-cs"/>
              </a:rPr>
              <a:t>特定源组播</a:t>
            </a:r>
            <a:r>
              <a:rPr lang="en-US" altLang="zh-CN" sz="1200" kern="1200" baseline="0" dirty="0">
                <a:solidFill>
                  <a:schemeClr val="tx1"/>
                </a:solidFill>
                <a:latin typeface="Arial" panose="020B0604020202020204" pitchFamily="34" charset="0"/>
                <a:ea typeface="宋体" panose="02010600030101010101" pitchFamily="2" charset="-122"/>
                <a:cs typeface="+mn-cs"/>
              </a:rPr>
              <a:t>), which means that the recipient can choose to receive multicast messages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coming from a list of predefined sources</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t>
            </a:r>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7"/>
          <p:cNvSpPr>
            <a:spLocks noGrp="1" noChangeArrowheads="1"/>
          </p:cNvSpPr>
          <p:nvPr>
            <p:ph type="sldNum" sz="quarter" idx="5"/>
          </p:nvPr>
        </p:nvSpPr>
        <p:spPr>
          <a:noFill/>
        </p:spPr>
        <p:txBody>
          <a:bodyPr/>
          <a:lstStyle/>
          <a:p>
            <a:fld id="{4B537E9E-E06F-4248-A29B-6BA916B187E7}" type="slidenum">
              <a:rPr lang="en-US" altLang="zh-CN">
                <a:latin typeface="Arial" panose="020B0604020202020204" pitchFamily="34" charset="0"/>
              </a:rPr>
              <a:pPr/>
              <a:t>100</a:t>
            </a:fld>
            <a:endParaRPr lang="en-US" altLang="zh-CN" dirty="0">
              <a:latin typeface="Arial" panose="020B0604020202020204" pitchFamily="34" charset="0"/>
            </a:endParaRPr>
          </a:p>
        </p:txBody>
      </p:sp>
      <p:sp>
        <p:nvSpPr>
          <p:cNvPr id="641027" name="Rectangle 2"/>
          <p:cNvSpPr>
            <a:spLocks noGrp="1" noRot="1" noChangeAspect="1" noChangeArrowheads="1" noTextEdit="1"/>
          </p:cNvSpPr>
          <p:nvPr>
            <p:ph type="sldImg"/>
          </p:nvPr>
        </p:nvSpPr>
        <p:spPr>
          <a:xfrm>
            <a:off x="1143000" y="685800"/>
            <a:ext cx="4572000" cy="3429000"/>
          </a:xfrm>
        </p:spPr>
      </p:sp>
      <p:sp>
        <p:nvSpPr>
          <p:cNvPr id="64102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p:cNvSpPr>
            <a:spLocks noGrp="1" noChangeArrowheads="1"/>
          </p:cNvSpPr>
          <p:nvPr>
            <p:ph type="sldNum" sz="quarter" idx="5"/>
          </p:nvPr>
        </p:nvSpPr>
        <p:spPr>
          <a:noFill/>
        </p:spPr>
        <p:txBody>
          <a:bodyPr/>
          <a:lstStyle/>
          <a:p>
            <a:fld id="{9699B297-BDB9-4A5D-A498-FA9FF02D1274}" type="slidenum">
              <a:rPr lang="en-US" altLang="zh-CN">
                <a:latin typeface="Arial" panose="020B0604020202020204" pitchFamily="34" charset="0"/>
              </a:rPr>
              <a:pPr/>
              <a:t>101</a:t>
            </a:fld>
            <a:endParaRPr lang="en-US" altLang="zh-CN" dirty="0">
              <a:latin typeface="Arial" panose="020B0604020202020204" pitchFamily="34" charset="0"/>
            </a:endParaRPr>
          </a:p>
        </p:txBody>
      </p:sp>
      <p:sp>
        <p:nvSpPr>
          <p:cNvPr id="642051" name="Rectangle 2"/>
          <p:cNvSpPr>
            <a:spLocks noGrp="1" noRot="1" noChangeAspect="1" noChangeArrowheads="1" noTextEdit="1"/>
          </p:cNvSpPr>
          <p:nvPr>
            <p:ph type="sldImg"/>
          </p:nvPr>
        </p:nvSpPr>
        <p:spPr>
          <a:xfrm>
            <a:off x="1143000" y="685800"/>
            <a:ext cx="4572000" cy="3429000"/>
          </a:xfrm>
        </p:spPr>
      </p:sp>
      <p:sp>
        <p:nvSpPr>
          <p:cNvPr id="64205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1B79D1-9EA5-4379-AD28-98AB953F39C0}" type="slidenum">
              <a:rPr lang="en-US" altLang="zh-CN"/>
              <a:pPr/>
              <a:t>102</a:t>
            </a:fld>
            <a:endParaRPr lang="en-US" altLang="zh-CN"/>
          </a:p>
        </p:txBody>
      </p:sp>
      <p:sp>
        <p:nvSpPr>
          <p:cNvPr id="1013762" name="Rectangle 2"/>
          <p:cNvSpPr>
            <a:spLocks noGrp="1" noRot="1" noChangeAspect="1" noChangeArrowheads="1" noTextEdit="1"/>
          </p:cNvSpPr>
          <p:nvPr>
            <p:ph type="sldImg"/>
          </p:nvPr>
        </p:nvSpPr>
        <p:spPr>
          <a:xfrm>
            <a:off x="1143000" y="685800"/>
            <a:ext cx="4572000" cy="3429000"/>
          </a:xfrm>
        </p:spPr>
      </p:sp>
      <p:sp>
        <p:nvSpPr>
          <p:cNvPr id="1013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7"/>
          <p:cNvSpPr>
            <a:spLocks noGrp="1" noChangeArrowheads="1"/>
          </p:cNvSpPr>
          <p:nvPr>
            <p:ph type="sldNum" sz="quarter" idx="5"/>
          </p:nvPr>
        </p:nvSpPr>
        <p:spPr>
          <a:noFill/>
        </p:spPr>
        <p:txBody>
          <a:bodyPr/>
          <a:lstStyle/>
          <a:p>
            <a:fld id="{606FF203-841E-44D0-A85B-4EA8D3CBAA2E}" type="slidenum">
              <a:rPr lang="en-US" altLang="zh-CN">
                <a:latin typeface="Arial" panose="020B0604020202020204" pitchFamily="34" charset="0"/>
              </a:rPr>
              <a:pPr/>
              <a:t>103</a:t>
            </a:fld>
            <a:endParaRPr lang="en-US" altLang="zh-CN" dirty="0">
              <a:latin typeface="Arial" panose="020B0604020202020204" pitchFamily="34" charset="0"/>
            </a:endParaRPr>
          </a:p>
        </p:txBody>
      </p:sp>
      <p:sp>
        <p:nvSpPr>
          <p:cNvPr id="643075" name="Rectangle 2"/>
          <p:cNvSpPr>
            <a:spLocks noGrp="1" noRot="1" noChangeAspect="1" noChangeArrowheads="1" noTextEdit="1"/>
          </p:cNvSpPr>
          <p:nvPr>
            <p:ph type="sldImg"/>
          </p:nvPr>
        </p:nvSpPr>
        <p:spPr>
          <a:xfrm>
            <a:off x="1143000" y="685800"/>
            <a:ext cx="4572000" cy="3429000"/>
          </a:xfrm>
        </p:spPr>
      </p:sp>
      <p:sp>
        <p:nvSpPr>
          <p:cNvPr id="64307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7"/>
          <p:cNvSpPr>
            <a:spLocks noGrp="1" noChangeArrowheads="1"/>
          </p:cNvSpPr>
          <p:nvPr>
            <p:ph type="sldNum" sz="quarter" idx="5"/>
          </p:nvPr>
        </p:nvSpPr>
        <p:spPr>
          <a:noFill/>
        </p:spPr>
        <p:txBody>
          <a:bodyPr/>
          <a:lstStyle/>
          <a:p>
            <a:fld id="{36EFAA93-5FE9-4CAE-82B3-3A2D8A4FB712}" type="slidenum">
              <a:rPr lang="en-US" altLang="zh-CN">
                <a:latin typeface="Arial" panose="020B0604020202020204" pitchFamily="34" charset="0"/>
              </a:rPr>
              <a:pPr/>
              <a:t>104</a:t>
            </a:fld>
            <a:endParaRPr lang="en-US" altLang="zh-CN" dirty="0">
              <a:latin typeface="Arial" panose="020B0604020202020204" pitchFamily="34" charset="0"/>
            </a:endParaRPr>
          </a:p>
        </p:txBody>
      </p:sp>
      <p:sp>
        <p:nvSpPr>
          <p:cNvPr id="644099" name="Rectangle 2"/>
          <p:cNvSpPr>
            <a:spLocks noGrp="1" noRot="1" noChangeAspect="1" noChangeArrowheads="1" noTextEdit="1"/>
          </p:cNvSpPr>
          <p:nvPr>
            <p:ph type="sldImg"/>
          </p:nvPr>
        </p:nvSpPr>
        <p:spPr>
          <a:xfrm>
            <a:off x="1143000" y="685800"/>
            <a:ext cx="4572000" cy="3429000"/>
          </a:xfrm>
        </p:spPr>
      </p:sp>
      <p:sp>
        <p:nvSpPr>
          <p:cNvPr id="64410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7"/>
          <p:cNvSpPr>
            <a:spLocks noGrp="1" noChangeArrowheads="1"/>
          </p:cNvSpPr>
          <p:nvPr>
            <p:ph type="sldNum" sz="quarter" idx="5"/>
          </p:nvPr>
        </p:nvSpPr>
        <p:spPr>
          <a:noFill/>
        </p:spPr>
        <p:txBody>
          <a:bodyPr/>
          <a:lstStyle/>
          <a:p>
            <a:fld id="{F8E0B57A-0856-48F4-8985-CA1CE4AC5431}" type="slidenum">
              <a:rPr lang="en-US" altLang="zh-CN">
                <a:latin typeface="Arial" panose="020B0604020202020204" pitchFamily="34" charset="0"/>
              </a:rPr>
              <a:pPr/>
              <a:t>105</a:t>
            </a:fld>
            <a:endParaRPr lang="en-US" altLang="zh-CN" dirty="0">
              <a:latin typeface="Arial" panose="020B0604020202020204" pitchFamily="34" charset="0"/>
            </a:endParaRPr>
          </a:p>
        </p:txBody>
      </p:sp>
      <p:sp>
        <p:nvSpPr>
          <p:cNvPr id="645123" name="Rectangle 2"/>
          <p:cNvSpPr>
            <a:spLocks noGrp="1" noRot="1" noChangeAspect="1" noChangeArrowheads="1" noTextEdit="1"/>
          </p:cNvSpPr>
          <p:nvPr>
            <p:ph type="sldImg"/>
          </p:nvPr>
        </p:nvSpPr>
        <p:spPr>
          <a:xfrm>
            <a:off x="1143000" y="685800"/>
            <a:ext cx="4572000" cy="3429000"/>
          </a:xfrm>
        </p:spPr>
      </p:sp>
      <p:sp>
        <p:nvSpPr>
          <p:cNvPr id="64512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 Internet Group Management Protocol (IGMP) is responsible for correcting and interpreting information about group members in a network.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It is one of the protocols designed at the IP layer for this purpose.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Figure 12.6 shows the position of the IGMP protocol in relation to other protocols in the network layer.</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IGMP is not a multicasting routing protocol; it is a protocol that manages group membership.</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In any network, there are one or more multicast routers that distribute multicast packets to hosts or other routers.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 IGMP protocol gives the multicast routers information</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about the membership status of hosts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routers</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connected to the network.</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106</a:t>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IGMP has gone through three versions.</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Versions 1 and 2 provide what is called any-source multicast (ASM, </a:t>
            </a:r>
            <a:r>
              <a:rPr lang="zh-CN" altLang="en-US" sz="1200" b="0" i="0" kern="1200" dirty="0">
                <a:solidFill>
                  <a:schemeClr val="tx1"/>
                </a:solidFill>
                <a:latin typeface="Arial" panose="020B0604020202020204" pitchFamily="34" charset="0"/>
                <a:ea typeface="宋体" panose="02010600030101010101" pitchFamily="2" charset="-122"/>
                <a:cs typeface="+mn-cs"/>
              </a:rPr>
              <a:t>任意信源组播</a:t>
            </a:r>
            <a:r>
              <a:rPr lang="en-US" altLang="zh-CN" sz="1200" kern="1200" baseline="0" dirty="0">
                <a:solidFill>
                  <a:schemeClr val="tx1"/>
                </a:solidFill>
                <a:latin typeface="Arial" panose="020B0604020202020204" pitchFamily="34" charset="0"/>
                <a:ea typeface="宋体" panose="02010600030101010101" pitchFamily="2" charset="-122"/>
                <a:cs typeface="+mn-cs"/>
              </a:rPr>
              <a:t>), which means that the group members receive a multicast message </a:t>
            </a:r>
            <a:r>
              <a:rPr lang="en-US" altLang="zh-CN" sz="1200" b="1" u="sng" kern="1200" baseline="0" dirty="0">
                <a:solidFill>
                  <a:schemeClr val="tx1"/>
                </a:solidFill>
                <a:latin typeface="Arial" panose="020B0604020202020204" pitchFamily="34" charset="0"/>
                <a:ea typeface="宋体" panose="02010600030101010101" pitchFamily="2" charset="-122"/>
                <a:cs typeface="+mn-cs"/>
              </a:rPr>
              <a:t>no matter </a:t>
            </a:r>
            <a:r>
              <a:rPr lang="en-US" altLang="zh-CN" sz="1200" u="sng" kern="1200" baseline="0" dirty="0">
                <a:solidFill>
                  <a:schemeClr val="tx1"/>
                </a:solidFill>
                <a:latin typeface="Arial" panose="020B0604020202020204" pitchFamily="34" charset="0"/>
                <a:ea typeface="宋体" panose="02010600030101010101" pitchFamily="2" charset="-122"/>
                <a:cs typeface="+mn-cs"/>
              </a:rPr>
              <a:t>where it comes from</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IGMP version 3 provides what is called source-specific multicast (SSM, </a:t>
            </a:r>
            <a:r>
              <a:rPr lang="zh-CN" altLang="en-US" sz="1200" b="0" i="0" kern="1200" dirty="0">
                <a:solidFill>
                  <a:schemeClr val="tx1"/>
                </a:solidFill>
                <a:latin typeface="Arial" panose="020B0604020202020204" pitchFamily="34" charset="0"/>
                <a:ea typeface="宋体" panose="02010600030101010101" pitchFamily="2" charset="-122"/>
                <a:cs typeface="+mn-cs"/>
              </a:rPr>
              <a:t>特定源组播</a:t>
            </a:r>
            <a:r>
              <a:rPr lang="en-US" altLang="zh-CN" sz="1200" kern="1200" baseline="0" dirty="0">
                <a:solidFill>
                  <a:schemeClr val="tx1"/>
                </a:solidFill>
                <a:latin typeface="Arial" panose="020B0604020202020204" pitchFamily="34" charset="0"/>
                <a:ea typeface="宋体" panose="02010600030101010101" pitchFamily="2" charset="-122"/>
                <a:cs typeface="+mn-cs"/>
              </a:rPr>
              <a:t>), which means that the recipient can choose to receive multicast messages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coming from a list of predefined sources</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107</a:t>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i="0" kern="1200" baseline="0" dirty="0">
                <a:solidFill>
                  <a:schemeClr val="tx1"/>
                </a:solidFill>
                <a:latin typeface="Arial" panose="020B0604020202020204" pitchFamily="34" charset="0"/>
                <a:ea typeface="宋体" panose="02010600030101010101" pitchFamily="2" charset="-122"/>
                <a:cs typeface="+mn-cs"/>
              </a:rPr>
              <a:t>    IGMPv3 has two types of messages: membership query message and membership report message. </a:t>
            </a:r>
          </a:p>
          <a:p>
            <a:r>
              <a:rPr lang="en-US" altLang="zh-CN" sz="1200" i="0" kern="1200" baseline="0" dirty="0">
                <a:solidFill>
                  <a:schemeClr val="tx1"/>
                </a:solidFill>
                <a:latin typeface="Arial" panose="020B0604020202020204" pitchFamily="34" charset="0"/>
                <a:ea typeface="宋体" panose="02010600030101010101" pitchFamily="2" charset="-122"/>
                <a:cs typeface="+mn-cs"/>
              </a:rPr>
              <a:t>    The first type can be used in three different formats: general, group-specific, and group-and-source-specific, as shown in Figure 12.7.</a:t>
            </a:r>
            <a:endParaRPr lang="zh-CN" altLang="en-US" i="0"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108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To </a:t>
            </a:r>
            <a:r>
              <a:rPr lang="en-US" altLang="zh-CN" sz="1200" kern="1200" baseline="0" dirty="0">
                <a:solidFill>
                  <a:schemeClr val="tx1"/>
                </a:solidFill>
                <a:latin typeface="Arial" panose="020B0604020202020204" pitchFamily="34" charset="0"/>
                <a:ea typeface="宋体" panose="02010600030101010101" pitchFamily="2" charset="-122"/>
                <a:cs typeface="+mn-cs"/>
              </a:rPr>
              <a:t>allow the effective use of flow labels, three rules have been defined:</a:t>
            </a:r>
          </a:p>
          <a:p>
            <a:pPr marL="228600" lvl="0" indent="-228600">
              <a:buNone/>
            </a:pP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1. The </a:t>
            </a:r>
            <a:r>
              <a:rPr lang="en-US" altLang="zh-CN" sz="1200" kern="1200" baseline="0" dirty="0">
                <a:solidFill>
                  <a:schemeClr val="tx1"/>
                </a:solidFill>
                <a:latin typeface="Arial" panose="020B0604020202020204" pitchFamily="34" charset="0"/>
                <a:ea typeface="宋体" panose="02010600030101010101" pitchFamily="2" charset="-122"/>
                <a:cs typeface="+mn-cs"/>
              </a:rPr>
              <a:t>flow label is assigned to a packet by the source host. </a:t>
            </a:r>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pPr marL="228600" lvl="0" indent="-228600">
              <a:buNone/>
            </a:pP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The </a:t>
            </a:r>
            <a:r>
              <a:rPr lang="en-US" altLang="zh-CN" sz="1200" kern="1200" baseline="0" dirty="0">
                <a:solidFill>
                  <a:schemeClr val="tx1"/>
                </a:solidFill>
                <a:latin typeface="Arial" panose="020B0604020202020204" pitchFamily="34" charset="0"/>
                <a:ea typeface="宋体" panose="02010600030101010101" pitchFamily="2" charset="-122"/>
                <a:cs typeface="+mn-cs"/>
              </a:rPr>
              <a:t>label is a random number between 1 and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2</a:t>
            </a:r>
            <a:r>
              <a:rPr lang="en-US" altLang="zh-CN" sz="1200" kern="1200" baseline="30000" dirty="0" smtClean="0">
                <a:solidFill>
                  <a:schemeClr val="tx1"/>
                </a:solidFill>
                <a:latin typeface="Arial" panose="020B0604020202020204" pitchFamily="34" charset="0"/>
                <a:ea typeface="宋体" panose="02010600030101010101" pitchFamily="2" charset="-122"/>
                <a:cs typeface="+mn-cs"/>
              </a:rPr>
              <a:t>24</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-1</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pPr marL="228600" indent="-228600">
              <a:buNone/>
            </a:pP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A </a:t>
            </a:r>
            <a:r>
              <a:rPr lang="en-US" altLang="zh-CN" sz="1200" kern="1200" baseline="0" dirty="0">
                <a:solidFill>
                  <a:schemeClr val="tx1"/>
                </a:solidFill>
                <a:latin typeface="Arial" panose="020B0604020202020204" pitchFamily="34" charset="0"/>
                <a:ea typeface="宋体" panose="02010600030101010101" pitchFamily="2" charset="-122"/>
                <a:cs typeface="+mn-cs"/>
              </a:rPr>
              <a:t>source must not reuse a flow label for a new flow while the existing flow is still alive.</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2</a:t>
            </a:r>
            <a:r>
              <a:rPr lang="en-US" altLang="zh-CN" sz="1200" kern="1200" baseline="0" dirty="0">
                <a:solidFill>
                  <a:schemeClr val="tx1"/>
                </a:solidFill>
                <a:latin typeface="Arial" panose="020B0604020202020204" pitchFamily="34" charset="0"/>
                <a:ea typeface="宋体" panose="02010600030101010101" pitchFamily="2" charset="-122"/>
                <a:cs typeface="+mn-cs"/>
              </a:rPr>
              <a:t>. If a host does not support the flow label, it sets this field to zero. </a:t>
            </a:r>
            <a:endParaRPr lang="en-US" altLang="zh-CN" sz="1200" kern="1200" baseline="0" dirty="0" smtClean="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If </a:t>
            </a:r>
            <a:r>
              <a:rPr lang="en-US" altLang="zh-CN" sz="1200" kern="1200" baseline="0" dirty="0">
                <a:solidFill>
                  <a:schemeClr val="tx1"/>
                </a:solidFill>
                <a:latin typeface="Arial" panose="020B0604020202020204" pitchFamily="34" charset="0"/>
                <a:ea typeface="宋体" panose="02010600030101010101" pitchFamily="2" charset="-122"/>
                <a:cs typeface="+mn-cs"/>
              </a:rPr>
              <a:t>a router does not support the flow label, it simply ignores it.</a:t>
            </a:r>
          </a:p>
          <a:p>
            <a:r>
              <a:rPr lang="en-US" altLang="zh-CN" sz="1200" kern="1200" baseline="0" dirty="0" smtClean="0">
                <a:solidFill>
                  <a:schemeClr val="tx1"/>
                </a:solidFill>
                <a:latin typeface="Arial" panose="020B0604020202020204" pitchFamily="34" charset="0"/>
                <a:ea typeface="宋体" panose="02010600030101010101" pitchFamily="2" charset="-122"/>
                <a:cs typeface="+mn-cs"/>
              </a:rPr>
              <a:t>    3</a:t>
            </a:r>
            <a:r>
              <a:rPr lang="en-US" altLang="zh-CN" sz="1200" kern="1200" baseline="0" dirty="0">
                <a:solidFill>
                  <a:schemeClr val="tx1"/>
                </a:solidFill>
                <a:latin typeface="Arial" panose="020B0604020202020204" pitchFamily="34" charset="0"/>
                <a:ea typeface="宋体" panose="02010600030101010101" pitchFamily="2" charset="-122"/>
                <a:cs typeface="+mn-cs"/>
              </a:rPr>
              <a:t>. All packets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belonging to the same flow</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have the same source, same destination</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 same </a:t>
            </a:r>
            <a:r>
              <a:rPr lang="en-US" altLang="zh-CN" sz="1200" kern="1200" baseline="0" dirty="0">
                <a:solidFill>
                  <a:schemeClr val="tx1"/>
                </a:solidFill>
                <a:latin typeface="Arial" panose="020B0604020202020204" pitchFamily="34" charset="0"/>
                <a:ea typeface="宋体" panose="02010600030101010101" pitchFamily="2" charset="-122"/>
                <a:cs typeface="+mn-cs"/>
              </a:rPr>
              <a:t>priority, and same options.</a:t>
            </a:r>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15</a:t>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A membership query message is sent by a router to find active group members in the network.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Figure 12.8 shows the format of this message.</a:t>
            </a:r>
          </a:p>
          <a:p>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r>
              <a:rPr lang="en-US" altLang="zh-CN" sz="1200" kern="1200" baseline="0" dirty="0">
                <a:solidFill>
                  <a:schemeClr val="tx1"/>
                </a:solidFill>
                <a:latin typeface="Arial" panose="020B0604020202020204" pitchFamily="34" charset="0"/>
                <a:ea typeface="宋体" panose="02010600030101010101" pitchFamily="2" charset="-122"/>
                <a:cs typeface="+mn-cs"/>
              </a:rPr>
              <a:t>    A brief description of each field follows:</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Type. </a:t>
            </a:r>
            <a:r>
              <a:rPr lang="en-US" altLang="zh-CN" sz="1200" b="0" kern="1200" baseline="0" dirty="0">
                <a:solidFill>
                  <a:schemeClr val="tx1"/>
                </a:solidFill>
                <a:latin typeface="Arial" panose="020B0604020202020204" pitchFamily="34" charset="0"/>
                <a:ea typeface="宋体" panose="02010600030101010101" pitchFamily="2" charset="-122"/>
                <a:cs typeface="+mn-cs"/>
              </a:rPr>
              <a:t>This 8-bit field defines the type of the message. The value is 0x11 for a membership query message.</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Maximum Response Code.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This 8-bit field is used to define the response time of a recipient of the query as we will show shortly.</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Checksum. </a:t>
            </a:r>
            <a:r>
              <a:rPr lang="en-US" altLang="zh-CN" sz="1200" b="0" kern="1200" baseline="0" dirty="0">
                <a:solidFill>
                  <a:schemeClr val="tx1"/>
                </a:solidFill>
                <a:latin typeface="Arial" panose="020B0604020202020204" pitchFamily="34" charset="0"/>
                <a:ea typeface="宋体" panose="02010600030101010101" pitchFamily="2" charset="-122"/>
                <a:cs typeface="+mn-cs"/>
              </a:rPr>
              <a:t>This is a 16-bit field holding the checksum. The checksum is calculated </a:t>
            </a:r>
            <a:r>
              <a:rPr lang="en-US" altLang="zh-CN" sz="1200" kern="1200" baseline="0" dirty="0">
                <a:solidFill>
                  <a:schemeClr val="tx1"/>
                </a:solidFill>
                <a:latin typeface="Arial" panose="020B0604020202020204" pitchFamily="34" charset="0"/>
                <a:ea typeface="宋体" panose="02010600030101010101" pitchFamily="2" charset="-122"/>
                <a:cs typeface="+mn-cs"/>
              </a:rPr>
              <a:t>over the whole IGMP message.</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Group Address.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This 32-bit field is set to 0 in a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general</a:t>
            </a:r>
            <a:r>
              <a:rPr lang="en-US" altLang="zh-CN" sz="1200" b="0" i="0" kern="1200" baseline="0" dirty="0">
                <a:solidFill>
                  <a:schemeClr val="tx1"/>
                </a:solidFill>
                <a:latin typeface="Arial" panose="020B0604020202020204" pitchFamily="34" charset="0"/>
                <a:ea typeface="宋体" panose="02010600030101010101" pitchFamily="2" charset="-122"/>
                <a:cs typeface="+mn-cs"/>
              </a:rPr>
              <a:t> query message; it is set to IP multicast </a:t>
            </a:r>
            <a:r>
              <a:rPr lang="en-US" altLang="zh-CN" sz="1200" b="0" i="0" u="sng" kern="1200" baseline="0" dirty="0">
                <a:solidFill>
                  <a:schemeClr val="tx1"/>
                </a:solidFill>
                <a:latin typeface="Arial" panose="020B0604020202020204" pitchFamily="34" charset="0"/>
                <a:ea typeface="宋体" panose="02010600030101010101" pitchFamily="2" charset="-122"/>
                <a:cs typeface="+mn-cs"/>
              </a:rPr>
              <a:t>being queried</a:t>
            </a:r>
            <a:r>
              <a:rPr lang="en-US" altLang="zh-CN" sz="1200" b="0" i="0" kern="1200" baseline="0" dirty="0">
                <a:solidFill>
                  <a:schemeClr val="tx1"/>
                </a:solidFill>
                <a:latin typeface="Arial" panose="020B0604020202020204" pitchFamily="34" charset="0"/>
                <a:ea typeface="宋体" panose="02010600030101010101" pitchFamily="2" charset="-122"/>
                <a:cs typeface="+mn-cs"/>
              </a:rPr>
              <a:t> when sending a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group-specific</a:t>
            </a:r>
            <a:r>
              <a:rPr lang="en-US" altLang="zh-CN" sz="1200" b="0" i="0" kern="1200" baseline="0" dirty="0">
                <a:solidFill>
                  <a:schemeClr val="tx1"/>
                </a:solidFill>
                <a:latin typeface="Arial" panose="020B0604020202020204" pitchFamily="34" charset="0"/>
                <a:ea typeface="宋体" panose="02010600030101010101" pitchFamily="2" charset="-122"/>
                <a:cs typeface="+mn-cs"/>
              </a:rPr>
              <a:t> or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group-and-source-specific</a:t>
            </a:r>
            <a:r>
              <a:rPr lang="en-US" altLang="zh-CN" sz="1200" b="0" i="0" kern="1200" baseline="0" dirty="0">
                <a:solidFill>
                  <a:schemeClr val="tx1"/>
                </a:solidFill>
                <a:latin typeface="Arial" panose="020B0604020202020204" pitchFamily="34" charset="0"/>
                <a:ea typeface="宋体" panose="02010600030101010101" pitchFamily="2" charset="-122"/>
                <a:cs typeface="+mn-cs"/>
              </a:rPr>
              <a:t> query message.</a:t>
            </a:r>
          </a:p>
          <a:p>
            <a:pPr lvl="0"/>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err="1">
                <a:solidFill>
                  <a:schemeClr val="tx1"/>
                </a:solidFill>
                <a:latin typeface="Arial" panose="020B0604020202020204" pitchFamily="34" charset="0"/>
                <a:ea typeface="宋体" panose="02010600030101010101" pitchFamily="2" charset="-122"/>
                <a:cs typeface="+mn-cs"/>
              </a:rPr>
              <a:t>Resv</a:t>
            </a:r>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a:solidFill>
                  <a:schemeClr val="tx1"/>
                </a:solidFill>
                <a:latin typeface="Arial" panose="020B0604020202020204" pitchFamily="34" charset="0"/>
                <a:ea typeface="宋体" panose="02010600030101010101" pitchFamily="2" charset="-122"/>
                <a:cs typeface="+mn-cs"/>
              </a:rPr>
              <a:t>This 4-bit field </a:t>
            </a:r>
            <a:r>
              <a:rPr lang="en-US" altLang="zh-CN" sz="1200" b="0" u="sng" kern="1200" baseline="0" dirty="0">
                <a:solidFill>
                  <a:schemeClr val="tx1"/>
                </a:solidFill>
                <a:latin typeface="Arial" panose="020B0604020202020204" pitchFamily="34" charset="0"/>
                <a:ea typeface="宋体" panose="02010600030101010101" pitchFamily="2" charset="-122"/>
                <a:cs typeface="+mn-cs"/>
              </a:rPr>
              <a:t>is reserved for</a:t>
            </a:r>
            <a:r>
              <a:rPr lang="en-US" altLang="zh-CN" sz="1200" b="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a:solidFill>
                  <a:schemeClr val="tx1"/>
                </a:solidFill>
                <a:latin typeface="Arial" panose="020B0604020202020204" pitchFamily="34" charset="0"/>
                <a:ea typeface="宋体" panose="02010600030101010101" pitchFamily="2" charset="-122"/>
                <a:cs typeface="+mn-cs"/>
              </a:rPr>
              <a:t>the future and it is not used.</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S.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This is a 1-bit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suppress</a:t>
            </a:r>
            <a:r>
              <a:rPr lang="en-US" altLang="zh-CN" sz="1200" b="0" i="0" kern="1200" baseline="0" dirty="0">
                <a:solidFill>
                  <a:schemeClr val="tx1"/>
                </a:solidFill>
                <a:latin typeface="Arial" panose="020B0604020202020204" pitchFamily="34" charset="0"/>
                <a:ea typeface="宋体" panose="02010600030101010101" pitchFamily="2" charset="-122"/>
                <a:cs typeface="+mn-cs"/>
              </a:rPr>
              <a:t> flag. When this field is set to 1, it means that the receivers </a:t>
            </a:r>
            <a:r>
              <a:rPr lang="en-US" altLang="zh-CN" sz="1200" kern="1200" baseline="0" dirty="0">
                <a:solidFill>
                  <a:schemeClr val="tx1"/>
                </a:solidFill>
                <a:latin typeface="Arial" panose="020B0604020202020204" pitchFamily="34" charset="0"/>
                <a:ea typeface="宋体" panose="02010600030101010101" pitchFamily="2" charset="-122"/>
                <a:cs typeface="+mn-cs"/>
              </a:rPr>
              <a:t>of the query message should suppress (</a:t>
            </a:r>
            <a:r>
              <a:rPr lang="zh-CN" altLang="en-US" sz="1200" kern="1200" baseline="0" dirty="0">
                <a:solidFill>
                  <a:schemeClr val="tx1"/>
                </a:solidFill>
                <a:latin typeface="Arial" panose="020B0604020202020204" pitchFamily="34" charset="0"/>
                <a:ea typeface="宋体" panose="02010600030101010101" pitchFamily="2" charset="-122"/>
                <a:cs typeface="+mn-cs"/>
              </a:rPr>
              <a:t>禁止</a:t>
            </a:r>
            <a:r>
              <a:rPr lang="en-US" altLang="zh-CN" sz="1200" kern="1200" baseline="0" dirty="0">
                <a:solidFill>
                  <a:schemeClr val="tx1"/>
                </a:solidFill>
                <a:latin typeface="Arial" panose="020B0604020202020204" pitchFamily="34" charset="0"/>
                <a:ea typeface="宋体" panose="02010600030101010101" pitchFamily="2" charset="-122"/>
                <a:cs typeface="+mn-cs"/>
              </a:rPr>
              <a:t>) the normal timer updates.</a:t>
            </a:r>
          </a:p>
          <a:p>
            <a:pPr lvl="0"/>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QRV.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This 3-bit field is called </a:t>
            </a:r>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Q</a:t>
            </a:r>
            <a:r>
              <a:rPr lang="en-US" altLang="zh-CN" sz="1200" b="0" i="0" kern="1200" baseline="0" dirty="0" smtClean="0">
                <a:solidFill>
                  <a:schemeClr val="tx1"/>
                </a:solidFill>
                <a:latin typeface="Arial" panose="020B0604020202020204" pitchFamily="34" charset="0"/>
                <a:ea typeface="宋体" panose="02010600030101010101" pitchFamily="2" charset="-122"/>
                <a:cs typeface="+mn-cs"/>
              </a:rPr>
              <a:t>uerier's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R</a:t>
            </a:r>
            <a:r>
              <a:rPr lang="en-US" altLang="zh-CN" sz="1200" b="0" i="0" kern="1200" baseline="0" dirty="0">
                <a:solidFill>
                  <a:schemeClr val="tx1"/>
                </a:solidFill>
                <a:latin typeface="Arial" panose="020B0604020202020204" pitchFamily="34" charset="0"/>
                <a:ea typeface="宋体" panose="02010600030101010101" pitchFamily="2" charset="-122"/>
                <a:cs typeface="+mn-cs"/>
              </a:rPr>
              <a:t>obustness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V</a:t>
            </a:r>
            <a:r>
              <a:rPr lang="en-US" altLang="zh-CN" sz="1200" b="0" i="0" kern="1200" baseline="0" dirty="0">
                <a:solidFill>
                  <a:schemeClr val="tx1"/>
                </a:solidFill>
                <a:latin typeface="Arial" panose="020B0604020202020204" pitchFamily="34" charset="0"/>
                <a:ea typeface="宋体" panose="02010600030101010101" pitchFamily="2" charset="-122"/>
                <a:cs typeface="+mn-cs"/>
              </a:rPr>
              <a:t>ariable. It is used to monitor the robustness in the network.</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QQIC.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This 8-bit field is called </a:t>
            </a:r>
            <a:r>
              <a:rPr lang="en-US" altLang="zh-CN" sz="1200" b="1" i="0" kern="1200" baseline="0" dirty="0" smtClean="0">
                <a:solidFill>
                  <a:schemeClr val="tx1"/>
                </a:solidFill>
                <a:latin typeface="Arial" panose="020B0604020202020204" pitchFamily="34" charset="0"/>
                <a:ea typeface="宋体" panose="02010600030101010101" pitchFamily="2" charset="-122"/>
                <a:cs typeface="+mn-cs"/>
              </a:rPr>
              <a:t>Q</a:t>
            </a:r>
            <a:r>
              <a:rPr lang="en-US" altLang="zh-CN" sz="1200" b="0" i="0" kern="1200" baseline="0" dirty="0" smtClean="0">
                <a:solidFill>
                  <a:schemeClr val="tx1"/>
                </a:solidFill>
                <a:latin typeface="Arial" panose="020B0604020202020204" pitchFamily="34" charset="0"/>
                <a:ea typeface="宋体" panose="02010600030101010101" pitchFamily="2" charset="-122"/>
                <a:cs typeface="+mn-cs"/>
              </a:rPr>
              <a:t>uerier's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Q</a:t>
            </a:r>
            <a:r>
              <a:rPr lang="en-US" altLang="zh-CN" sz="1200" b="0" i="0" kern="1200" baseline="0" dirty="0">
                <a:solidFill>
                  <a:schemeClr val="tx1"/>
                </a:solidFill>
                <a:latin typeface="Arial" panose="020B0604020202020204" pitchFamily="34" charset="0"/>
                <a:ea typeface="宋体" panose="02010600030101010101" pitchFamily="2" charset="-122"/>
                <a:cs typeface="+mn-cs"/>
              </a:rPr>
              <a:t>uery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I</a:t>
            </a:r>
            <a:r>
              <a:rPr lang="en-US" altLang="zh-CN" sz="1200" b="0" i="0" kern="1200" baseline="0" dirty="0">
                <a:solidFill>
                  <a:schemeClr val="tx1"/>
                </a:solidFill>
                <a:latin typeface="Arial" panose="020B0604020202020204" pitchFamily="34" charset="0"/>
                <a:ea typeface="宋体" panose="02010600030101010101" pitchFamily="2" charset="-122"/>
                <a:cs typeface="+mn-cs"/>
              </a:rPr>
              <a:t>nterval </a:t>
            </a:r>
            <a:r>
              <a:rPr lang="en-US" altLang="zh-CN" sz="1200" b="1" i="0" kern="1200" baseline="0" dirty="0">
                <a:solidFill>
                  <a:schemeClr val="tx1"/>
                </a:solidFill>
                <a:latin typeface="Arial" panose="020B0604020202020204" pitchFamily="34" charset="0"/>
                <a:ea typeface="宋体" panose="02010600030101010101" pitchFamily="2" charset="-122"/>
                <a:cs typeface="+mn-cs"/>
              </a:rPr>
              <a:t>C</a:t>
            </a:r>
            <a:r>
              <a:rPr lang="en-US" altLang="zh-CN" sz="1200" b="0" i="0" kern="1200" baseline="0" dirty="0">
                <a:solidFill>
                  <a:schemeClr val="tx1"/>
                </a:solidFill>
                <a:latin typeface="Arial" panose="020B0604020202020204" pitchFamily="34" charset="0"/>
                <a:ea typeface="宋体" panose="02010600030101010101" pitchFamily="2" charset="-122"/>
                <a:cs typeface="+mn-cs"/>
              </a:rPr>
              <a:t>ode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单位是秒</a:t>
            </a:r>
            <a:r>
              <a:rPr lang="en-US" altLang="zh-CN" sz="1200" b="0" i="0" kern="1200" baseline="0" dirty="0">
                <a:solidFill>
                  <a:schemeClr val="tx1"/>
                </a:solidFill>
                <a:latin typeface="Arial" panose="020B0604020202020204" pitchFamily="34" charset="0"/>
                <a:ea typeface="宋体" panose="02010600030101010101" pitchFamily="2" charset="-122"/>
                <a:cs typeface="+mn-cs"/>
              </a:rPr>
              <a:t>]. This is used to calculate </a:t>
            </a:r>
            <a:r>
              <a:rPr lang="en-US" altLang="zh-CN" sz="1200" kern="1200" baseline="0" dirty="0">
                <a:solidFill>
                  <a:schemeClr val="tx1"/>
                </a:solidFill>
                <a:latin typeface="Arial" panose="020B0604020202020204" pitchFamily="34" charset="0"/>
                <a:ea typeface="宋体" panose="02010600030101010101" pitchFamily="2" charset="-122"/>
                <a:cs typeface="+mn-cs"/>
              </a:rPr>
              <a:t>the </a:t>
            </a:r>
            <a:r>
              <a:rPr lang="en-US" altLang="zh-CN" sz="1200" kern="1200" baseline="0" dirty="0" smtClean="0">
                <a:solidFill>
                  <a:schemeClr val="tx1"/>
                </a:solidFill>
                <a:latin typeface="Arial" panose="020B0604020202020204" pitchFamily="34" charset="0"/>
                <a:ea typeface="宋体" panose="02010600030101010101" pitchFamily="2" charset="-122"/>
                <a:cs typeface="+mn-cs"/>
              </a:rPr>
              <a:t>querier's </a:t>
            </a:r>
            <a:r>
              <a:rPr lang="en-US" altLang="zh-CN" sz="1200" kern="1200" baseline="0" dirty="0">
                <a:solidFill>
                  <a:schemeClr val="tx1"/>
                </a:solidFill>
                <a:latin typeface="Arial" panose="020B0604020202020204" pitchFamily="34" charset="0"/>
                <a:ea typeface="宋体" panose="02010600030101010101" pitchFamily="2" charset="-122"/>
                <a:cs typeface="+mn-cs"/>
              </a:rPr>
              <a:t>query interval (QQI), as we will show shortly.</a:t>
            </a:r>
          </a:p>
          <a:p>
            <a:pPr lvl="0"/>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Number of sources (N).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This 16-bit field defines the number of 32-bit unicast source addresses attached to the query. The value of this field is zero for the general query and the group-specific query, and nonzero in the group-and-source-specific query.</a:t>
            </a:r>
          </a:p>
          <a:p>
            <a:pPr lvl="0"/>
            <a:r>
              <a:rPr lang="en-US" altLang="zh-CN" sz="120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Source Addresses. </a:t>
            </a:r>
            <a:r>
              <a:rPr lang="en-US" altLang="zh-CN" sz="1200" b="0" i="0" kern="1200" baseline="0" dirty="0">
                <a:solidFill>
                  <a:schemeClr val="tx1"/>
                </a:solidFill>
                <a:latin typeface="Arial" panose="020B0604020202020204" pitchFamily="34" charset="0"/>
                <a:ea typeface="宋体" panose="02010600030101010101" pitchFamily="2" charset="-122"/>
                <a:cs typeface="+mn-cs"/>
              </a:rPr>
              <a:t>These multiple 32-bit fields list the N source addresses, the origin of multicast messages. The </a:t>
            </a:r>
            <a:r>
              <a:rPr lang="en-US" altLang="zh-CN" sz="1200" kern="1200" baseline="0" dirty="0">
                <a:solidFill>
                  <a:schemeClr val="tx1"/>
                </a:solidFill>
                <a:latin typeface="Arial" panose="020B0604020202020204" pitchFamily="34" charset="0"/>
                <a:ea typeface="宋体" panose="02010600030101010101" pitchFamily="2" charset="-122"/>
                <a:cs typeface="+mn-cs"/>
              </a:rPr>
              <a:t>value of N is defined in the previous field.</a:t>
            </a:r>
          </a:p>
          <a:p>
            <a:pPr lvl="1"/>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pPr lvl="1"/>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pPr lvl="1"/>
            <a:endParaRPr lang="en-US" altLang="zh-CN" sz="1200" kern="1200" baseline="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109</a:t>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a.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In a general query message, the querier router probes each neighbor to report the whole list of its group membership (interest in any multicast group).</a:t>
            </a:r>
          </a:p>
          <a:p>
            <a:endPar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b.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In a group-specific query message, the querier router probes each neighbor to report if it is still interested in a specific multicast group. The multicast group address is defined as x.y.z.t in the group address field of the query.</a:t>
            </a:r>
          </a:p>
          <a:p>
            <a:endPar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c.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In a group-and-source-specific query message, the querier router probes each neighbor to report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if</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it is still in a specific multicast group, x.y.z.t, coming from any of the N sources whose unicast addresses are defined in this packet.</a:t>
            </a:r>
            <a:endParaRPr lang="zh-CN" altLang="en-US" i="0"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110</a:t>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Figure 12.10 shows the format of an IGMP membership report message format.</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Type.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This 8-bit field with the value 0x22 defines the type of the message.</a:t>
            </a:r>
          </a:p>
          <a:p>
            <a:pPr latinLnBrk="1"/>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kern="1200" dirty="0">
                <a:solidFill>
                  <a:schemeClr val="tx1"/>
                </a:solidFill>
                <a:effectLst/>
                <a:latin typeface="Arial" panose="020B0604020202020204" pitchFamily="34" charset="0"/>
                <a:ea typeface="宋体" panose="02010600030101010101" pitchFamily="2" charset="-122"/>
                <a:cs typeface="+mn-cs"/>
              </a:rPr>
              <a:t>Reserved(8bit) </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和 </a:t>
            </a:r>
            <a:r>
              <a:rPr lang="en-US" altLang="zh-CN" sz="1200" b="1" i="0" kern="1200" dirty="0">
                <a:solidFill>
                  <a:schemeClr val="tx1"/>
                </a:solidFill>
                <a:effectLst/>
                <a:latin typeface="Arial" panose="020B0604020202020204" pitchFamily="34" charset="0"/>
                <a:ea typeface="宋体" panose="02010600030101010101" pitchFamily="2" charset="-122"/>
                <a:cs typeface="+mn-cs"/>
              </a:rPr>
              <a:t>Reserved( 16bit)</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latinLnBrk="1"/>
            <a:r>
              <a:rPr lang="zh-CN" altLang="en-US" sz="1200" b="0" i="0" kern="1200" dirty="0">
                <a:solidFill>
                  <a:schemeClr val="tx1"/>
                </a:solidFill>
                <a:effectLst/>
                <a:latin typeface="Arial" panose="020B0604020202020204" pitchFamily="34" charset="0"/>
                <a:ea typeface="宋体" panose="02010600030101010101" pitchFamily="2" charset="-122"/>
                <a:cs typeface="+mn-cs"/>
              </a:rPr>
              <a:t>    都是表示保留字段，不过在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IGMP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中为了使它们都保持对应的长度，所以才有了长度上的区别，它在发送的时候是以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填充，在接收的时候是不作任何处理的。</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Checksum.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This is a 16-bit field carrying the checksum. The checksum is calculated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over</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 entire IGMP message.</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Number of Group Records (M).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This 16-bit field defines the number of group records carried by the packet.</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Group Record (</a:t>
            </a:r>
            <a:r>
              <a:rPr lang="en-US" altLang="zh-CN" sz="1200" b="1" i="0" u="none" strike="noStrike" kern="1200" baseline="0" dirty="0" err="1">
                <a:solidFill>
                  <a:schemeClr val="tx1"/>
                </a:solidFill>
                <a:latin typeface="Arial" panose="020B0604020202020204" pitchFamily="34" charset="0"/>
                <a:ea typeface="宋体" panose="02010600030101010101" pitchFamily="2" charset="-122"/>
                <a:cs typeface="+mn-cs"/>
              </a:rPr>
              <a:t>i</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mn-cs"/>
              </a:rPr>
              <a:t>组记录</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There can be zero or more group records of variable length.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 fields of each group record will be explained below.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Each group record includes the information related to the </a:t>
            </a:r>
            <a:r>
              <a:rPr lang="en-US" altLang="zh-CN" sz="1200" b="0" i="0" u="none" strike="noStrike" kern="1200" baseline="0" dirty="0" smtClean="0">
                <a:solidFill>
                  <a:schemeClr val="tx1"/>
                </a:solidFill>
                <a:latin typeface="Arial" panose="020B0604020202020204" pitchFamily="34" charset="0"/>
                <a:ea typeface="宋体" panose="02010600030101010101" pitchFamily="2" charset="-122"/>
                <a:cs typeface="+mn-cs"/>
              </a:rPr>
              <a:t>responder's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membership in a single multicast group.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一个主机可能需要点播多个组播地址的组播业务，每个记录包含了对应于其中一个组播地址的源地址列表等信息，它受到</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Number_of_Group_Records</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的大小的影响。</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The following briefly describes each field:</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Record Type.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Currently there are six record types as shown in Table 12.3. </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We learn about their applications shortly.</a:t>
            </a:r>
          </a:p>
          <a:p>
            <a:endPar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endParaRP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Aux Data Len.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This 8-bit field defines the length of the auxiliary data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辅助数据</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included in each group record.</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If the value of this field is zero, it means there is no auxiliary data included in the packet.</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If the value is nonzero, it specifies the length of auxiliary data in words of 32 bits.</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Number of Sources (N).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This 16-bit field defines the number of 32-bit multicast source addresses attached to the report.</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Source Addresses.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These multiple 32-bit fields list the </a:t>
            </a:r>
            <a:r>
              <a:rPr lang="en-US" altLang="zh-CN" sz="1200" b="0" i="1" u="none" strike="noStrike" kern="1200" baseline="0" dirty="0">
                <a:solidFill>
                  <a:schemeClr val="tx1"/>
                </a:solidFill>
                <a:latin typeface="Arial" panose="020B0604020202020204" pitchFamily="34" charset="0"/>
                <a:ea typeface="宋体" panose="02010600030101010101" pitchFamily="2" charset="-122"/>
                <a:cs typeface="+mn-cs"/>
              </a:rPr>
              <a:t>M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source addresses. The</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value of </a:t>
            </a:r>
            <a:r>
              <a:rPr lang="en-US" altLang="zh-CN" sz="1200" b="0" i="1" u="none" strike="noStrike" kern="1200" baseline="0" dirty="0">
                <a:solidFill>
                  <a:schemeClr val="tx1"/>
                </a:solidFill>
                <a:latin typeface="Arial" panose="020B0604020202020204" pitchFamily="34" charset="0"/>
                <a:ea typeface="宋体" panose="02010600030101010101" pitchFamily="2" charset="-122"/>
                <a:cs typeface="+mn-cs"/>
              </a:rPr>
              <a:t>M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is defined in the previous field.</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en-US" altLang="zh-CN" sz="1200" b="1" i="0" u="none" strike="noStrike" kern="1200" baseline="0" dirty="0">
                <a:solidFill>
                  <a:schemeClr val="tx1"/>
                </a:solidFill>
                <a:latin typeface="Arial" panose="020B0604020202020204" pitchFamily="34" charset="0"/>
                <a:ea typeface="宋体" panose="02010600030101010101" pitchFamily="2" charset="-122"/>
                <a:cs typeface="+mn-cs"/>
              </a:rPr>
              <a:t>Aux Data. </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This field contains any auxiliary data that may be included in the report</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message. The IGMP has not yet defined any auxiliary data, but it may be added to</a:t>
            </a:r>
          </a:p>
          <a:p>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the protocol in the future.</a:t>
            </a:r>
          </a:p>
          <a:p>
            <a:endParaRPr lang="zh-CN" altLang="en-US" dirty="0"/>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111</a:t>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4F4F4F"/>
                </a:solidFill>
                <a:effectLst/>
                <a:latin typeface="Tahoma" panose="020B0604030504040204" pitchFamily="34" charset="0"/>
                <a:ea typeface="+mn-ea"/>
                <a:cs typeface="Tahoma" panose="020B0604030504040204" pitchFamily="34" charset="0"/>
              </a:rPr>
              <a:t>    </a:t>
            </a:r>
            <a:r>
              <a:rPr lang="zh-CN" altLang="en-US" b="0" i="0" smtClean="0">
                <a:solidFill>
                  <a:srgbClr val="4F4F4F"/>
                </a:solidFill>
                <a:effectLst/>
                <a:latin typeface="Tahoma" panose="020B0604030504040204" pitchFamily="34" charset="0"/>
                <a:ea typeface="+mn-ea"/>
                <a:cs typeface="Tahoma" panose="020B0604030504040204" pitchFamily="34" charset="0"/>
              </a:rPr>
              <a:t>“当前状态记录”由</a:t>
            </a:r>
            <a:r>
              <a:rPr lang="zh-CN" altLang="en-US" b="0" i="0" dirty="0">
                <a:solidFill>
                  <a:srgbClr val="4F4F4F"/>
                </a:solidFill>
                <a:effectLst/>
                <a:latin typeface="Tahoma" panose="020B0604030504040204" pitchFamily="34" charset="0"/>
                <a:ea typeface="+mn-ea"/>
                <a:cs typeface="Tahoma" panose="020B0604030504040204" pitchFamily="34" charset="0"/>
              </a:rPr>
              <a:t>一个系统发出，用于响应在一个接口上收到的查询。</a:t>
            </a:r>
            <a:endParaRPr lang="en-US" altLang="zh-CN" b="0" i="0" dirty="0">
              <a:solidFill>
                <a:srgbClr val="4F4F4F"/>
              </a:solidFill>
              <a:effectLst/>
              <a:latin typeface="Tahoma" panose="020B0604030504040204" pitchFamily="34" charset="0"/>
              <a:ea typeface="+mn-ea"/>
              <a:cs typeface="Tahoma" panose="020B0604030504040204" pitchFamily="34" charset="0"/>
            </a:endParaRPr>
          </a:p>
          <a:p>
            <a:r>
              <a:rPr lang="zh-CN" altLang="en-US" b="0" i="0" dirty="0">
                <a:solidFill>
                  <a:srgbClr val="4F4F4F"/>
                </a:solidFill>
                <a:effectLst/>
                <a:latin typeface="Tahoma" panose="020B0604030504040204" pitchFamily="34" charset="0"/>
                <a:ea typeface="+mn-ea"/>
                <a:cs typeface="Tahoma" panose="020B0604030504040204" pitchFamily="34" charset="0"/>
              </a:rPr>
              <a:t>    它报告了接口跟某一个多播</a:t>
            </a:r>
            <a:r>
              <a:rPr lang="en-US" altLang="zh-CN" b="0" i="0" dirty="0">
                <a:solidFill>
                  <a:srgbClr val="4F4F4F"/>
                </a:solidFill>
                <a:effectLst/>
                <a:latin typeface="Tahoma" panose="020B0604030504040204" pitchFamily="34" charset="0"/>
                <a:ea typeface="Tahoma" panose="020B0604030504040204" pitchFamily="34" charset="0"/>
                <a:cs typeface="Tahoma" panose="020B0604030504040204" pitchFamily="34" charset="0"/>
              </a:rPr>
              <a:t>IP</a:t>
            </a:r>
            <a:r>
              <a:rPr lang="zh-CN" altLang="en-US" b="0" i="0" dirty="0">
                <a:solidFill>
                  <a:srgbClr val="4F4F4F"/>
                </a:solidFill>
                <a:effectLst/>
                <a:latin typeface="Tahoma" panose="020B0604030504040204" pitchFamily="34" charset="0"/>
                <a:ea typeface="+mn-ea"/>
                <a:cs typeface="Tahoma" panose="020B0604030504040204" pitchFamily="34" charset="0"/>
              </a:rPr>
              <a:t>地址相关的当前的接收状态。当前状态记录的记录类型可以是下面两个值中的一个：</a:t>
            </a:r>
            <a:endParaRPr lang="zh-CN" altLang="en-US" b="0" dirty="0">
              <a:latin typeface="Tahoma" panose="020B0604030504040204" pitchFamily="34" charset="0"/>
              <a:ea typeface="+mn-ea"/>
              <a:cs typeface="Tahoma" panose="020B0604030504040204" pitchFamily="34" charset="0"/>
            </a:endParaRPr>
          </a:p>
        </p:txBody>
      </p:sp>
      <p:sp>
        <p:nvSpPr>
          <p:cNvPr id="4" name="灯片编号占位符 3"/>
          <p:cNvSpPr>
            <a:spLocks noGrp="1"/>
          </p:cNvSpPr>
          <p:nvPr>
            <p:ph type="sldNum" sz="quarter" idx="10"/>
          </p:nvPr>
        </p:nvSpPr>
        <p:spPr/>
        <p:txBody>
          <a:bodyPr/>
          <a:lstStyle/>
          <a:p>
            <a:pPr>
              <a:defRPr/>
            </a:pPr>
            <a:fld id="{118E677A-0880-414C-8B37-7CEAC3AD5BE5}" type="slidenum">
              <a:rPr lang="en-US" altLang="zh-CN" smtClean="0"/>
              <a:pPr>
                <a:defRPr/>
              </a:pPr>
              <a:t>112</a:t>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7"/>
          <p:cNvSpPr>
            <a:spLocks noGrp="1" noChangeArrowheads="1"/>
          </p:cNvSpPr>
          <p:nvPr>
            <p:ph type="sldNum" sz="quarter" idx="5"/>
          </p:nvPr>
        </p:nvSpPr>
        <p:spPr>
          <a:noFill/>
        </p:spPr>
        <p:txBody>
          <a:bodyPr/>
          <a:lstStyle/>
          <a:p>
            <a:fld id="{EC648558-E6D7-4F2F-8267-D1767E0E521E}" type="slidenum">
              <a:rPr lang="en-US" altLang="zh-CN">
                <a:latin typeface="Arial" panose="020B0604020202020204" pitchFamily="34" charset="0"/>
              </a:rPr>
              <a:pPr/>
              <a:t>113</a:t>
            </a:fld>
            <a:endParaRPr lang="en-US" altLang="zh-CN" dirty="0">
              <a:latin typeface="Arial" panose="020B0604020202020204" pitchFamily="34" charset="0"/>
            </a:endParaRPr>
          </a:p>
        </p:txBody>
      </p:sp>
      <p:sp>
        <p:nvSpPr>
          <p:cNvPr id="646147" name="Rectangle 2"/>
          <p:cNvSpPr>
            <a:spLocks noGrp="1" noRot="1" noChangeAspect="1" noChangeArrowheads="1" noTextEdit="1"/>
          </p:cNvSpPr>
          <p:nvPr>
            <p:ph type="sldImg"/>
          </p:nvPr>
        </p:nvSpPr>
        <p:spPr>
          <a:xfrm>
            <a:off x="1143000" y="685800"/>
            <a:ext cx="4572000" cy="3429000"/>
          </a:xfrm>
        </p:spPr>
      </p:sp>
      <p:sp>
        <p:nvSpPr>
          <p:cNvPr id="64614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Collection of </a:t>
            </a:r>
            <a:r>
              <a:rPr lang="en-US" altLang="zh-CN" dirty="0">
                <a:solidFill>
                  <a:srgbClr val="FF0000"/>
                </a:solidFill>
              </a:rPr>
              <a:t>this type of information </a:t>
            </a:r>
            <a:r>
              <a:rPr lang="en-US" altLang="zh-CN" dirty="0"/>
              <a:t>is done at two levels: locally and globally.</a:t>
            </a:r>
            <a:endParaRPr lang="zh-CN" altLang="en-US" dirty="0"/>
          </a:p>
          <a:p>
            <a:pPr eaLnBrk="1" hangingPunct="1"/>
            <a:endParaRPr lang="zh-CN" altLang="zh-CN" dirty="0">
              <a:latin typeface="Arial" panose="020B060402020202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7"/>
          <p:cNvSpPr>
            <a:spLocks noGrp="1" noChangeArrowheads="1"/>
          </p:cNvSpPr>
          <p:nvPr>
            <p:ph type="sldNum" sz="quarter" idx="5"/>
          </p:nvPr>
        </p:nvSpPr>
        <p:spPr>
          <a:noFill/>
        </p:spPr>
        <p:txBody>
          <a:bodyPr/>
          <a:lstStyle/>
          <a:p>
            <a:fld id="{8C0C143C-7784-4E14-999E-6B1D009B835C}" type="slidenum">
              <a:rPr lang="en-US" altLang="zh-CN">
                <a:latin typeface="Arial" panose="020B0604020202020204" pitchFamily="34" charset="0"/>
              </a:rPr>
              <a:pPr/>
              <a:t>114</a:t>
            </a:fld>
            <a:endParaRPr lang="en-US" altLang="zh-CN" dirty="0">
              <a:latin typeface="Arial" panose="020B0604020202020204" pitchFamily="34" charset="0"/>
            </a:endParaRPr>
          </a:p>
        </p:txBody>
      </p:sp>
      <p:sp>
        <p:nvSpPr>
          <p:cNvPr id="647171" name="Rectangle 2"/>
          <p:cNvSpPr>
            <a:spLocks noGrp="1" noRot="1" noChangeAspect="1" noChangeArrowheads="1" noTextEdit="1"/>
          </p:cNvSpPr>
          <p:nvPr>
            <p:ph type="sldImg"/>
          </p:nvPr>
        </p:nvSpPr>
        <p:spPr>
          <a:xfrm>
            <a:off x="1143000" y="685800"/>
            <a:ext cx="4572000" cy="3429000"/>
          </a:xfrm>
        </p:spPr>
      </p:sp>
      <p:sp>
        <p:nvSpPr>
          <p:cNvPr id="64717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7"/>
          <p:cNvSpPr>
            <a:spLocks noGrp="1" noChangeArrowheads="1"/>
          </p:cNvSpPr>
          <p:nvPr>
            <p:ph type="sldNum" sz="quarter" idx="5"/>
          </p:nvPr>
        </p:nvSpPr>
        <p:spPr>
          <a:noFill/>
        </p:spPr>
        <p:txBody>
          <a:bodyPr/>
          <a:lstStyle/>
          <a:p>
            <a:fld id="{C842DA07-C714-4A23-A0DE-7E19A7FA25FE}" type="slidenum">
              <a:rPr lang="en-US" altLang="zh-CN">
                <a:latin typeface="Arial" panose="020B0604020202020204" pitchFamily="34" charset="0"/>
              </a:rPr>
              <a:pPr/>
              <a:t>115</a:t>
            </a:fld>
            <a:endParaRPr lang="en-US" altLang="zh-CN" dirty="0">
              <a:latin typeface="Arial" panose="020B0604020202020204" pitchFamily="34" charset="0"/>
            </a:endParaRPr>
          </a:p>
        </p:txBody>
      </p:sp>
      <p:sp>
        <p:nvSpPr>
          <p:cNvPr id="648195" name="Rectangle 2"/>
          <p:cNvSpPr>
            <a:spLocks noGrp="1" noRot="1" noChangeAspect="1" noChangeArrowheads="1" noTextEdit="1"/>
          </p:cNvSpPr>
          <p:nvPr>
            <p:ph type="sldImg"/>
          </p:nvPr>
        </p:nvSpPr>
        <p:spPr>
          <a:xfrm>
            <a:off x="1143000" y="685800"/>
            <a:ext cx="4572000" cy="3429000"/>
          </a:xfrm>
        </p:spPr>
      </p:sp>
      <p:sp>
        <p:nvSpPr>
          <p:cNvPr id="6481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7"/>
          <p:cNvSpPr>
            <a:spLocks noGrp="1" noChangeArrowheads="1"/>
          </p:cNvSpPr>
          <p:nvPr>
            <p:ph type="sldNum" sz="quarter" idx="5"/>
          </p:nvPr>
        </p:nvSpPr>
        <p:spPr>
          <a:noFill/>
        </p:spPr>
        <p:txBody>
          <a:bodyPr/>
          <a:lstStyle/>
          <a:p>
            <a:fld id="{88670E20-F5EC-4C0A-B78B-6530E327BFBE}" type="slidenum">
              <a:rPr lang="en-US" altLang="zh-CN">
                <a:latin typeface="Arial" panose="020B0604020202020204" pitchFamily="34" charset="0"/>
              </a:rPr>
              <a:pPr/>
              <a:t>116</a:t>
            </a:fld>
            <a:endParaRPr lang="en-US" altLang="zh-CN" dirty="0">
              <a:latin typeface="Arial" panose="020B0604020202020204" pitchFamily="34" charset="0"/>
            </a:endParaRPr>
          </a:p>
        </p:txBody>
      </p:sp>
      <p:sp>
        <p:nvSpPr>
          <p:cNvPr id="649219" name="Rectangle 2"/>
          <p:cNvSpPr>
            <a:spLocks noGrp="1" noRot="1" noChangeAspect="1" noChangeArrowheads="1" noTextEdit="1"/>
          </p:cNvSpPr>
          <p:nvPr>
            <p:ph type="sldImg"/>
          </p:nvPr>
        </p:nvSpPr>
        <p:spPr>
          <a:xfrm>
            <a:off x="1143000" y="685800"/>
            <a:ext cx="4572000" cy="3429000"/>
          </a:xfrm>
        </p:spPr>
      </p:sp>
      <p:sp>
        <p:nvSpPr>
          <p:cNvPr id="64922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7"/>
          <p:cNvSpPr>
            <a:spLocks noGrp="1" noChangeArrowheads="1"/>
          </p:cNvSpPr>
          <p:nvPr>
            <p:ph type="sldNum" sz="quarter" idx="5"/>
          </p:nvPr>
        </p:nvSpPr>
        <p:spPr>
          <a:noFill/>
        </p:spPr>
        <p:txBody>
          <a:bodyPr/>
          <a:lstStyle/>
          <a:p>
            <a:fld id="{36F0990C-1B21-45B9-AD8E-CE0A8096714C}" type="slidenum">
              <a:rPr lang="en-US" altLang="zh-CN">
                <a:latin typeface="Arial" panose="020B0604020202020204" pitchFamily="34" charset="0"/>
              </a:rPr>
              <a:pPr/>
              <a:t>117</a:t>
            </a:fld>
            <a:endParaRPr lang="en-US" altLang="zh-CN" dirty="0">
              <a:latin typeface="Arial" panose="020B0604020202020204" pitchFamily="34" charset="0"/>
            </a:endParaRPr>
          </a:p>
        </p:txBody>
      </p:sp>
      <p:sp>
        <p:nvSpPr>
          <p:cNvPr id="650243" name="Rectangle 2"/>
          <p:cNvSpPr>
            <a:spLocks noGrp="1" noRot="1" noChangeAspect="1" noChangeArrowheads="1" noTextEdit="1"/>
          </p:cNvSpPr>
          <p:nvPr>
            <p:ph type="sldImg"/>
          </p:nvPr>
        </p:nvSpPr>
        <p:spPr>
          <a:xfrm>
            <a:off x="1143000" y="685800"/>
            <a:ext cx="4572000" cy="3429000"/>
          </a:xfrm>
        </p:spPr>
      </p:sp>
      <p:sp>
        <p:nvSpPr>
          <p:cNvPr id="6502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p>
            <a:fld id="{A6786272-255A-469C-BE2E-D843765F5438}" type="slidenum">
              <a:rPr lang="zh-CN" altLang="en-US"/>
              <a:pPr/>
              <a:t>118</a:t>
            </a:fld>
            <a:endParaRPr lang="en-US" altLang="zh-CN" dirty="0"/>
          </a:p>
        </p:txBody>
      </p:sp>
      <p:sp>
        <p:nvSpPr>
          <p:cNvPr id="349187" name="Rectangle 2"/>
          <p:cNvSpPr>
            <a:spLocks noGrp="1" noRot="1" noChangeAspect="1" noChangeArrowheads="1" noTextEdit="1"/>
          </p:cNvSpPr>
          <p:nvPr>
            <p:ph type="sldImg"/>
          </p:nvPr>
        </p:nvSpPr>
        <p:spPr>
          <a:xfrm>
            <a:off x="1143000" y="685800"/>
            <a:ext cx="4572000" cy="3429000"/>
          </a:xfrm>
        </p:spPr>
      </p:sp>
      <p:sp>
        <p:nvSpPr>
          <p:cNvPr id="349188" name="Rectangle 3"/>
          <p:cNvSpPr>
            <a:spLocks noGrp="1" noChangeArrowheads="1"/>
          </p:cNvSpPr>
          <p:nvPr>
            <p:ph type="body" idx="1"/>
          </p:nvPr>
        </p:nvSpPr>
        <p:spPr>
          <a:noFill/>
        </p:spPr>
        <p:txBody>
          <a:bodyPr/>
          <a:lstStyle/>
          <a:p>
            <a:pPr eaLnBrk="1" hangingPunct="1"/>
            <a:r>
              <a:rPr lang="en-US" altLang="zh-CN" dirty="0">
                <a:latin typeface="Tahoma" panose="020B0604030504040204" pitchFamily="34" charset="0"/>
              </a:rPr>
              <a:t>    Figure 21.17 shows the format of an IGMP (version 2) message.</a:t>
            </a:r>
          </a:p>
          <a:p>
            <a:pPr eaLnBrk="1" hangingPunct="1">
              <a:buFont typeface="Wingdings" panose="05000000000000000000" pitchFamily="2" charset="2"/>
              <a:buNone/>
            </a:pPr>
            <a:r>
              <a:rPr lang="en-US" altLang="zh-CN" b="1" dirty="0">
                <a:latin typeface="Tahoma" panose="020B0604030504040204" pitchFamily="34" charset="0"/>
              </a:rPr>
              <a:t>    Type.</a:t>
            </a:r>
            <a:r>
              <a:rPr lang="en-US" altLang="zh-CN" dirty="0">
                <a:latin typeface="Tahoma" panose="020B0604030504040204" pitchFamily="34" charset="0"/>
              </a:rPr>
              <a:t> This 8-bit field defines the type of message, as shown in Table 21.1. </a:t>
            </a:r>
          </a:p>
          <a:p>
            <a:pPr eaLnBrk="1" hangingPunct="1"/>
            <a:r>
              <a:rPr lang="en-US" altLang="zh-CN" dirty="0">
                <a:latin typeface="Tahoma" panose="020B0604030504040204" pitchFamily="34" charset="0"/>
              </a:rPr>
              <a:t>    The value of the type is shown in both </a:t>
            </a:r>
            <a:r>
              <a:rPr lang="en-US" altLang="zh-CN" dirty="0">
                <a:solidFill>
                  <a:schemeClr val="hlink"/>
                </a:solidFill>
                <a:latin typeface="Tahoma" panose="020B0604030504040204" pitchFamily="34" charset="0"/>
              </a:rPr>
              <a:t>hexadecimal</a:t>
            </a:r>
            <a:r>
              <a:rPr lang="en-US" altLang="zh-CN" dirty="0">
                <a:latin typeface="Tahoma" panose="020B0604030504040204" pitchFamily="34" charset="0"/>
              </a:rPr>
              <a:t> and </a:t>
            </a:r>
            <a:r>
              <a:rPr lang="en-US" altLang="zh-CN" dirty="0">
                <a:solidFill>
                  <a:schemeClr val="hlink"/>
                </a:solidFill>
                <a:latin typeface="Tahoma" panose="020B0604030504040204" pitchFamily="34" charset="0"/>
              </a:rPr>
              <a:t>binary</a:t>
            </a:r>
            <a:r>
              <a:rPr lang="en-US" altLang="zh-CN" dirty="0">
                <a:latin typeface="Tahoma" panose="020B0604030504040204" pitchFamily="34" charset="0"/>
              </a:rPr>
              <a:t> notation. </a:t>
            </a:r>
          </a:p>
          <a:p>
            <a:pPr eaLnBrk="1" hangingPunct="1">
              <a:buFont typeface="Wingdings" panose="05000000000000000000" pitchFamily="2" charset="2"/>
              <a:buNone/>
            </a:pPr>
            <a:r>
              <a:rPr lang="en-US" altLang="zh-CN" b="1" dirty="0">
                <a:latin typeface="Tahoma" panose="020B0604030504040204" pitchFamily="34" charset="0"/>
              </a:rPr>
              <a:t>    </a:t>
            </a:r>
          </a:p>
          <a:p>
            <a:pPr eaLnBrk="1" hangingPunct="1">
              <a:buFont typeface="Wingdings" panose="05000000000000000000" pitchFamily="2" charset="2"/>
              <a:buNone/>
            </a:pPr>
            <a:r>
              <a:rPr lang="en-US" altLang="zh-CN" b="1" dirty="0">
                <a:latin typeface="Tahoma" panose="020B0604030504040204" pitchFamily="34" charset="0"/>
              </a:rPr>
              <a:t>    Maximum Response Time</a:t>
            </a:r>
            <a:r>
              <a:rPr lang="en-US" altLang="zh-CN" dirty="0">
                <a:latin typeface="Tahoma" panose="020B0604030504040204" pitchFamily="34" charset="0"/>
              </a:rPr>
              <a:t>. This 8-bit field defines the amount of time </a:t>
            </a:r>
            <a:r>
              <a:rPr lang="en-US" altLang="zh-CN" dirty="0">
                <a:solidFill>
                  <a:schemeClr val="hlink"/>
                </a:solidFill>
                <a:latin typeface="Tahoma" panose="020B0604030504040204" pitchFamily="34" charset="0"/>
              </a:rPr>
              <a:t>in which</a:t>
            </a:r>
            <a:r>
              <a:rPr lang="en-US" altLang="zh-CN" dirty="0">
                <a:latin typeface="Tahoma" panose="020B0604030504040204" pitchFamily="34" charset="0"/>
              </a:rPr>
              <a:t> a query must be answered.</a:t>
            </a:r>
          </a:p>
          <a:p>
            <a:pPr eaLnBrk="1" hangingPunct="1"/>
            <a:r>
              <a:rPr lang="en-US" altLang="zh-CN" dirty="0">
                <a:latin typeface="Tahoma" panose="020B0604030504040204" pitchFamily="34" charset="0"/>
              </a:rPr>
              <a:t>    The value is </a:t>
            </a:r>
            <a:r>
              <a:rPr lang="en-US" altLang="zh-CN" u="none" dirty="0">
                <a:latin typeface="Tahoma" panose="020B0604030504040204" pitchFamily="34" charset="0"/>
              </a:rPr>
              <a:t>in tenths of a second; </a:t>
            </a:r>
            <a:r>
              <a:rPr lang="en-US" altLang="zh-CN" dirty="0">
                <a:latin typeface="Tahoma" panose="020B0604030504040204" pitchFamily="34" charset="0"/>
              </a:rPr>
              <a:t>for example, if the value is 100, it means 10s. </a:t>
            </a:r>
          </a:p>
          <a:p>
            <a:pPr eaLnBrk="1" hangingPunct="1">
              <a:lnSpc>
                <a:spcPct val="90000"/>
              </a:lnSpc>
            </a:pPr>
            <a:r>
              <a:rPr lang="en-US" altLang="zh-CN" dirty="0">
                <a:latin typeface="Tahoma" panose="020B0604030504040204" pitchFamily="34" charset="0"/>
              </a:rPr>
              <a:t>    The value is </a:t>
            </a:r>
            <a:r>
              <a:rPr lang="en-US" altLang="zh-CN" dirty="0">
                <a:solidFill>
                  <a:schemeClr val="hlink"/>
                </a:solidFill>
                <a:latin typeface="Tahoma" panose="020B0604030504040204" pitchFamily="34" charset="0"/>
              </a:rPr>
              <a:t>nonzero</a:t>
            </a:r>
            <a:r>
              <a:rPr lang="en-US" altLang="zh-CN" dirty="0">
                <a:latin typeface="Tahoma" panose="020B0604030504040204" pitchFamily="34" charset="0"/>
              </a:rPr>
              <a:t> in the query message; it is set to </a:t>
            </a:r>
            <a:r>
              <a:rPr lang="en-US" altLang="zh-CN" dirty="0">
                <a:solidFill>
                  <a:schemeClr val="hlink"/>
                </a:solidFill>
                <a:latin typeface="Tahoma" panose="020B0604030504040204" pitchFamily="34" charset="0"/>
              </a:rPr>
              <a:t>zero</a:t>
            </a:r>
            <a:r>
              <a:rPr lang="en-US" altLang="zh-CN" dirty="0">
                <a:latin typeface="Tahoma" panose="020B0604030504040204" pitchFamily="34" charset="0"/>
              </a:rPr>
              <a:t> in the other two message types. </a:t>
            </a:r>
          </a:p>
          <a:p>
            <a:pPr eaLnBrk="1" hangingPunct="1">
              <a:lnSpc>
                <a:spcPct val="90000"/>
              </a:lnSpc>
            </a:pPr>
            <a:r>
              <a:rPr lang="en-US" altLang="zh-CN" dirty="0">
                <a:latin typeface="Tahoma" panose="020B0604030504040204" pitchFamily="34" charset="0"/>
              </a:rPr>
              <a:t>    We will see its use shortly. </a:t>
            </a:r>
          </a:p>
          <a:p>
            <a:pPr eaLnBrk="1" hangingPunct="1">
              <a:lnSpc>
                <a:spcPct val="90000"/>
              </a:lnSpc>
            </a:pPr>
            <a:endParaRPr lang="en-US" altLang="zh-CN" dirty="0">
              <a:latin typeface="Tahoma" panose="020B0604030504040204" pitchFamily="34" charset="0"/>
            </a:endParaRPr>
          </a:p>
          <a:p>
            <a:pPr eaLnBrk="1" hangingPunct="1">
              <a:lnSpc>
                <a:spcPct val="90000"/>
              </a:lnSpc>
              <a:buFont typeface="Wingdings" panose="05000000000000000000" pitchFamily="2" charset="2"/>
              <a:buNone/>
            </a:pPr>
            <a:r>
              <a:rPr lang="en-US" altLang="zh-CN" b="1" dirty="0">
                <a:latin typeface="Tahoma" panose="020B0604030504040204" pitchFamily="34" charset="0"/>
              </a:rPr>
              <a:t>    Checksum.</a:t>
            </a:r>
            <a:r>
              <a:rPr lang="en-US" altLang="zh-CN" dirty="0">
                <a:latin typeface="Tahoma" panose="020B0604030504040204" pitchFamily="34" charset="0"/>
              </a:rPr>
              <a:t> This is a 16-bit field carrying the checksum. </a:t>
            </a:r>
          </a:p>
          <a:p>
            <a:pPr eaLnBrk="1" hangingPunct="1">
              <a:lnSpc>
                <a:spcPct val="90000"/>
              </a:lnSpc>
              <a:buFont typeface="Wingdings" panose="05000000000000000000" pitchFamily="2" charset="2"/>
              <a:buNone/>
            </a:pPr>
            <a:r>
              <a:rPr lang="en-US" altLang="zh-CN" dirty="0">
                <a:latin typeface="Tahoma" panose="020B0604030504040204" pitchFamily="34" charset="0"/>
              </a:rPr>
              <a:t>    The checksum is calculated over the 8-byte messages.</a:t>
            </a:r>
          </a:p>
          <a:p>
            <a:pPr eaLnBrk="1" hangingPunct="1">
              <a:lnSpc>
                <a:spcPct val="90000"/>
              </a:lnSpc>
              <a:buFont typeface="Wingdings" panose="05000000000000000000" pitchFamily="2" charset="2"/>
              <a:buNone/>
            </a:pPr>
            <a:endParaRPr lang="en-US" altLang="zh-CN" b="1" dirty="0">
              <a:latin typeface="Tahoma" panose="020B0604030504040204" pitchFamily="34" charset="0"/>
            </a:endParaRPr>
          </a:p>
          <a:p>
            <a:pPr eaLnBrk="1" hangingPunct="1">
              <a:lnSpc>
                <a:spcPct val="90000"/>
              </a:lnSpc>
              <a:buFont typeface="Wingdings" panose="05000000000000000000" pitchFamily="2" charset="2"/>
              <a:buNone/>
            </a:pPr>
            <a:r>
              <a:rPr lang="en-US" altLang="zh-CN" b="1" dirty="0">
                <a:latin typeface="Tahoma" panose="020B0604030504040204" pitchFamily="34" charset="0"/>
              </a:rPr>
              <a:t>    Group address</a:t>
            </a:r>
            <a:r>
              <a:rPr lang="en-US" altLang="zh-CN" dirty="0">
                <a:latin typeface="Tahoma" panose="020B0604030504040204" pitchFamily="34" charset="0"/>
              </a:rPr>
              <a:t>. The value of this field is 0 for a general query message.</a:t>
            </a:r>
          </a:p>
          <a:p>
            <a:pPr eaLnBrk="1" hangingPunct="1">
              <a:lnSpc>
                <a:spcPct val="90000"/>
              </a:lnSpc>
            </a:pPr>
            <a:r>
              <a:rPr lang="en-US" altLang="zh-CN" dirty="0">
                <a:latin typeface="Tahoma" panose="020B0604030504040204" pitchFamily="34" charset="0"/>
              </a:rPr>
              <a:t>    The value defines the groupid </a:t>
            </a:r>
            <a:r>
              <a:rPr lang="en-US" altLang="zh-CN" dirty="0">
                <a:solidFill>
                  <a:schemeClr val="hlink"/>
                </a:solidFill>
                <a:latin typeface="Tahoma" panose="020B0604030504040204" pitchFamily="34" charset="0"/>
              </a:rPr>
              <a:t>(multicast address of the group)</a:t>
            </a:r>
            <a:r>
              <a:rPr lang="en-US" altLang="zh-CN" dirty="0">
                <a:latin typeface="Tahoma" panose="020B0604030504040204" pitchFamily="34" charset="0"/>
              </a:rPr>
              <a:t> in the special query, the membership report, and the leave report messages.</a:t>
            </a:r>
            <a:endParaRPr lang="en-US" altLang="zh-CN" sz="1400" dirty="0">
              <a:latin typeface="Tahoma" panose="020B0604030504040204" pitchFamily="34" charset="0"/>
            </a:endParaRPr>
          </a:p>
          <a:p>
            <a:pPr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smtClean="0">
                <a:latin typeface="Times New Roman" pitchFamily="18" charset="0"/>
                <a:ea typeface="+mn-ea"/>
              </a:rPr>
              <a:t>    The format of the IPv6 datagram is shown in Figure 4.24. </a:t>
            </a:r>
          </a:p>
          <a:p>
            <a:r>
              <a:rPr lang="en-US" altLang="zh-CN" sz="1100" dirty="0" smtClean="0">
                <a:latin typeface="Times New Roman" pitchFamily="18" charset="0"/>
                <a:ea typeface="+mn-ea"/>
              </a:rPr>
              <a:t>    The most important changes </a:t>
            </a:r>
            <a:r>
              <a:rPr lang="en-US" altLang="zh-CN" sz="1100" u="sng" dirty="0" smtClean="0">
                <a:latin typeface="Times New Roman" pitchFamily="18" charset="0"/>
                <a:ea typeface="+mn-ea"/>
              </a:rPr>
              <a:t>introduced in IPv6</a:t>
            </a:r>
            <a:r>
              <a:rPr lang="en-US" altLang="zh-CN" sz="1100" dirty="0" smtClean="0">
                <a:latin typeface="Times New Roman" pitchFamily="18" charset="0"/>
                <a:ea typeface="+mn-ea"/>
              </a:rPr>
              <a:t> are evident in the datagram format:</a:t>
            </a: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Expanded addressing capabilities</a:t>
            </a:r>
            <a:r>
              <a:rPr lang="en-US" altLang="zh-CN" sz="1100" dirty="0" smtClean="0">
                <a:latin typeface="Times New Roman" pitchFamily="18" charset="0"/>
                <a:ea typeface="+mn-ea"/>
              </a:rPr>
              <a:t>. </a:t>
            </a:r>
          </a:p>
          <a:p>
            <a:r>
              <a:rPr lang="en-US" altLang="zh-CN" sz="1100" dirty="0" smtClean="0">
                <a:latin typeface="Times New Roman" pitchFamily="18" charset="0"/>
                <a:ea typeface="+mn-ea"/>
              </a:rPr>
              <a:t>    IPv6 increases the size of the IP address from 32 to 128 bits. </a:t>
            </a:r>
          </a:p>
          <a:p>
            <a:r>
              <a:rPr lang="en-US" altLang="zh-CN" sz="1100" dirty="0" smtClean="0">
                <a:latin typeface="Times New Roman" pitchFamily="18" charset="0"/>
                <a:ea typeface="+mn-ea"/>
              </a:rPr>
              <a:t>    This ensures that the world won't run out of IP addresses.</a:t>
            </a:r>
          </a:p>
          <a:p>
            <a:r>
              <a:rPr lang="en-US" altLang="zh-CN" sz="1100" dirty="0" smtClean="0">
                <a:latin typeface="Times New Roman" pitchFamily="18" charset="0"/>
                <a:ea typeface="+mn-ea"/>
              </a:rPr>
              <a:t>    Now, every grain of sand on the planet can be IP-addressable. </a:t>
            </a:r>
          </a:p>
          <a:p>
            <a:r>
              <a:rPr lang="en-US" altLang="zh-CN" sz="1100" dirty="0" smtClean="0">
                <a:latin typeface="Times New Roman" pitchFamily="18" charset="0"/>
                <a:ea typeface="+mn-ea"/>
              </a:rPr>
              <a:t>    In addition to unicast and multicast addresses, IPv6 has introduced a new type of address, called an </a:t>
            </a:r>
            <a:r>
              <a:rPr lang="en-US" altLang="zh-CN" sz="1100" b="1" dirty="0" smtClean="0">
                <a:latin typeface="Times New Roman" pitchFamily="18" charset="0"/>
                <a:ea typeface="+mn-ea"/>
              </a:rPr>
              <a:t>anycast address</a:t>
            </a:r>
            <a:r>
              <a:rPr lang="en-US" altLang="zh-CN" sz="1100" dirty="0" smtClean="0">
                <a:latin typeface="Times New Roman" pitchFamily="18" charset="0"/>
                <a:ea typeface="+mn-ea"/>
              </a:rPr>
              <a:t>, which allows a datagram to be delivered to any one of a group of hosts. </a:t>
            </a:r>
          </a:p>
          <a:p>
            <a:r>
              <a:rPr lang="en-US" altLang="zh-CN" sz="1100" dirty="0" smtClean="0">
                <a:latin typeface="Times New Roman" pitchFamily="18" charset="0"/>
                <a:ea typeface="+mn-ea"/>
              </a:rPr>
              <a:t>    (This feature could be used, for example, to send an HTTP GET to the nearest of a number of mirror sites that contain a given document.)</a:t>
            </a:r>
          </a:p>
          <a:p>
            <a:r>
              <a:rPr lang="en-US" altLang="zh-CN" sz="1100" dirty="0" smtClean="0">
                <a:latin typeface="Times New Roman" pitchFamily="18" charset="0"/>
                <a:ea typeface="+mn-ea"/>
              </a:rPr>
              <a:t>    </a:t>
            </a: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A streamlined 40-byte header</a:t>
            </a:r>
            <a:r>
              <a:rPr lang="en-US" altLang="zh-CN" sz="1100" i="1" dirty="0" smtClean="0">
                <a:latin typeface="Times New Roman" pitchFamily="18" charset="0"/>
                <a:ea typeface="+mn-ea"/>
              </a:rPr>
              <a:t>. </a:t>
            </a:r>
          </a:p>
          <a:p>
            <a:r>
              <a:rPr lang="en-US" altLang="zh-CN" sz="1100" i="1" baseline="0" dirty="0" smtClean="0">
                <a:latin typeface="Times New Roman" pitchFamily="18" charset="0"/>
                <a:ea typeface="+mn-ea"/>
              </a:rPr>
              <a:t>    </a:t>
            </a:r>
            <a:r>
              <a:rPr lang="en-US" altLang="zh-CN" sz="1100" dirty="0" smtClean="0">
                <a:latin typeface="Times New Roman" pitchFamily="18" charset="0"/>
                <a:ea typeface="+mn-ea"/>
              </a:rPr>
              <a:t>As discussed below, a number of IPv4 fields have been dropped or made optional. </a:t>
            </a:r>
          </a:p>
          <a:p>
            <a:r>
              <a:rPr lang="en-US" altLang="zh-CN" sz="1100" dirty="0" smtClean="0">
                <a:latin typeface="Times New Roman" pitchFamily="18" charset="0"/>
                <a:ea typeface="+mn-ea"/>
              </a:rPr>
              <a:t>    The resulting 40-byte fixed-length header allows for faster processing of the IP datagram. </a:t>
            </a:r>
          </a:p>
          <a:p>
            <a:r>
              <a:rPr lang="en-US" altLang="zh-CN" sz="1100" dirty="0" smtClean="0">
                <a:latin typeface="Times New Roman" pitchFamily="18" charset="0"/>
                <a:ea typeface="+mn-ea"/>
              </a:rPr>
              <a:t>    A new encoding of options allows for more flexible options processing.</a:t>
            </a:r>
          </a:p>
          <a:p>
            <a:endParaRPr lang="en-US" altLang="zh-CN" sz="1100" dirty="0" smtClean="0">
              <a:latin typeface="Times New Roman" pitchFamily="18" charset="0"/>
              <a:ea typeface="+mn-ea"/>
            </a:endParaRP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Flow labeling and priority</a:t>
            </a:r>
            <a:r>
              <a:rPr lang="en-US" altLang="zh-CN" sz="1100" i="1" dirty="0" smtClean="0">
                <a:latin typeface="Times New Roman" pitchFamily="18" charset="0"/>
                <a:ea typeface="+mn-ea"/>
              </a:rPr>
              <a:t>. </a:t>
            </a:r>
          </a:p>
          <a:p>
            <a:r>
              <a:rPr lang="en-US" altLang="zh-CN" sz="1100" i="1" dirty="0" smtClean="0">
                <a:latin typeface="Times New Roman" pitchFamily="18" charset="0"/>
                <a:ea typeface="+mn-ea"/>
              </a:rPr>
              <a:t>    </a:t>
            </a:r>
            <a:r>
              <a:rPr lang="en-US" altLang="zh-CN" sz="1100" dirty="0" smtClean="0">
                <a:latin typeface="Times New Roman" pitchFamily="18" charset="0"/>
                <a:ea typeface="+mn-ea"/>
              </a:rPr>
              <a:t>IPv6 has an elusive definition of a </a:t>
            </a:r>
            <a:r>
              <a:rPr lang="en-US" altLang="zh-CN" sz="1100" b="1" dirty="0" smtClean="0">
                <a:latin typeface="Times New Roman" pitchFamily="18" charset="0"/>
                <a:ea typeface="+mn-ea"/>
              </a:rPr>
              <a:t>flow</a:t>
            </a:r>
            <a:r>
              <a:rPr lang="en-US" altLang="zh-CN" sz="1100" dirty="0" smtClean="0">
                <a:latin typeface="Times New Roman" pitchFamily="18" charset="0"/>
                <a:ea typeface="+mn-ea"/>
              </a:rPr>
              <a:t>. </a:t>
            </a:r>
          </a:p>
          <a:p>
            <a:r>
              <a:rPr lang="en-US" altLang="zh-CN" sz="1100" dirty="0" smtClean="0">
                <a:latin typeface="Times New Roman" pitchFamily="18" charset="0"/>
                <a:ea typeface="+mn-ea"/>
              </a:rPr>
              <a:t>    RFC 2460 state </a:t>
            </a:r>
            <a:r>
              <a:rPr lang="en-US" altLang="zh-CN" sz="1100" b="1" dirty="0" smtClean="0">
                <a:latin typeface="Times New Roman" pitchFamily="18" charset="0"/>
                <a:ea typeface="+mn-ea"/>
              </a:rPr>
              <a:t>that</a:t>
            </a:r>
            <a:r>
              <a:rPr lang="en-US" altLang="zh-CN" sz="1100" dirty="0" smtClean="0">
                <a:latin typeface="Times New Roman" pitchFamily="18" charset="0"/>
                <a:ea typeface="+mn-ea"/>
              </a:rPr>
              <a:t> this allows “labeling of packets </a:t>
            </a:r>
            <a:r>
              <a:rPr lang="en-US" altLang="zh-CN" sz="1100" u="none" dirty="0" smtClean="0">
                <a:latin typeface="Times New Roman" pitchFamily="18" charset="0"/>
                <a:ea typeface="+mn-ea"/>
              </a:rPr>
              <a:t>belonging to particular flows </a:t>
            </a:r>
            <a:r>
              <a:rPr lang="en-US" altLang="zh-CN" sz="1100" b="1" dirty="0" smtClean="0">
                <a:latin typeface="Times New Roman" pitchFamily="18" charset="0"/>
                <a:ea typeface="+mn-ea"/>
              </a:rPr>
              <a:t>for which </a:t>
            </a:r>
            <a:r>
              <a:rPr lang="en-US" altLang="zh-CN" sz="1100" dirty="0" smtClean="0">
                <a:latin typeface="Times New Roman" pitchFamily="18" charset="0"/>
                <a:ea typeface="+mn-ea"/>
              </a:rPr>
              <a:t>the sender requests special handling, such as a non-default quality of service or real-time service.” </a:t>
            </a:r>
          </a:p>
          <a:p>
            <a:r>
              <a:rPr lang="en-US" altLang="zh-CN" sz="1100" dirty="0" smtClean="0">
                <a:latin typeface="Times New Roman" pitchFamily="18" charset="0"/>
                <a:ea typeface="+mn-ea"/>
              </a:rPr>
              <a:t>    For example, audio and video transmission might likely be treated as a flow. </a:t>
            </a:r>
          </a:p>
          <a:p>
            <a:r>
              <a:rPr lang="en-US" altLang="zh-CN" sz="1100" dirty="0" smtClean="0">
                <a:latin typeface="Times New Roman" pitchFamily="18" charset="0"/>
                <a:ea typeface="+mn-ea"/>
              </a:rPr>
              <a:t>    On the other hand, the more traditional applications, such as file transfer and e-mail, might not be treated as flows.</a:t>
            </a:r>
          </a:p>
          <a:p>
            <a:r>
              <a:rPr lang="en-US" altLang="zh-CN" sz="1100" dirty="0" smtClean="0">
                <a:latin typeface="Times New Roman" pitchFamily="18" charset="0"/>
                <a:ea typeface="+mn-ea"/>
              </a:rPr>
              <a:t>    It is possible that the traffic </a:t>
            </a:r>
            <a:r>
              <a:rPr lang="en-US" altLang="zh-CN" sz="1100" u="none" dirty="0" smtClean="0">
                <a:latin typeface="Times New Roman" pitchFamily="18" charset="0"/>
                <a:ea typeface="+mn-ea"/>
              </a:rPr>
              <a:t>carried by a high-priority user </a:t>
            </a:r>
            <a:r>
              <a:rPr lang="en-US" altLang="zh-CN" sz="1100" dirty="0" smtClean="0">
                <a:latin typeface="Times New Roman" pitchFamily="18" charset="0"/>
                <a:ea typeface="+mn-ea"/>
              </a:rPr>
              <a:t>(for example, someone paying for better service for their traffic) might also be treated as a flow. </a:t>
            </a:r>
          </a:p>
          <a:p>
            <a:r>
              <a:rPr lang="en-US" altLang="zh-CN" sz="1100" dirty="0" smtClean="0">
                <a:latin typeface="Times New Roman" pitchFamily="18" charset="0"/>
                <a:ea typeface="+mn-ea"/>
              </a:rPr>
              <a:t>    What is clear, however, is that the designers of IPv6 </a:t>
            </a:r>
            <a:r>
              <a:rPr lang="en-US" altLang="zh-CN" sz="1100" u="none" dirty="0" smtClean="0">
                <a:latin typeface="Times New Roman" pitchFamily="18" charset="0"/>
                <a:ea typeface="+mn-ea"/>
              </a:rPr>
              <a:t>foresee</a:t>
            </a:r>
            <a:r>
              <a:rPr lang="en-US" altLang="zh-CN" sz="1100" dirty="0" smtClean="0">
                <a:latin typeface="Times New Roman" pitchFamily="18" charset="0"/>
                <a:ea typeface="+mn-ea"/>
              </a:rPr>
              <a:t> the eventual need to be able to differentiate among</a:t>
            </a:r>
            <a:r>
              <a:rPr lang="en-US" altLang="zh-CN" sz="1100" baseline="0" dirty="0" smtClean="0">
                <a:latin typeface="Times New Roman" pitchFamily="18" charset="0"/>
                <a:ea typeface="+mn-ea"/>
              </a:rPr>
              <a:t> </a:t>
            </a:r>
            <a:r>
              <a:rPr lang="en-US" altLang="zh-CN" sz="1100" dirty="0" smtClean="0">
                <a:latin typeface="Times New Roman" pitchFamily="18" charset="0"/>
                <a:ea typeface="+mn-ea"/>
              </a:rPr>
              <a:t>the flows, even if the exact meaning of a flow has not yet been</a:t>
            </a:r>
            <a:r>
              <a:rPr lang="en-US" altLang="zh-CN" sz="1100" baseline="0" dirty="0" smtClean="0">
                <a:latin typeface="Times New Roman" pitchFamily="18" charset="0"/>
                <a:ea typeface="+mn-ea"/>
              </a:rPr>
              <a:t> </a:t>
            </a:r>
            <a:r>
              <a:rPr lang="en-US" altLang="zh-CN" sz="1100" dirty="0" smtClean="0">
                <a:latin typeface="Times New Roman" pitchFamily="18" charset="0"/>
                <a:ea typeface="+mn-ea"/>
              </a:rPr>
              <a:t>determined.</a:t>
            </a:r>
          </a:p>
          <a:p>
            <a:r>
              <a:rPr lang="en-US" altLang="zh-CN" sz="1100" dirty="0" smtClean="0">
                <a:latin typeface="Times New Roman" pitchFamily="18" charset="0"/>
                <a:ea typeface="+mn-ea"/>
              </a:rPr>
              <a:t>    The IPv6 header also has an </a:t>
            </a:r>
            <a:r>
              <a:rPr lang="en-US" altLang="zh-CN" sz="1100" b="1" dirty="0" smtClean="0">
                <a:latin typeface="Times New Roman" pitchFamily="18" charset="0"/>
                <a:ea typeface="+mn-ea"/>
              </a:rPr>
              <a:t>8-bit traffic class </a:t>
            </a:r>
            <a:r>
              <a:rPr lang="en-US" altLang="zh-CN" sz="1100" dirty="0" smtClean="0">
                <a:latin typeface="Times New Roman" pitchFamily="18" charset="0"/>
                <a:ea typeface="+mn-ea"/>
              </a:rPr>
              <a:t>field. </a:t>
            </a:r>
          </a:p>
          <a:p>
            <a:r>
              <a:rPr lang="en-US" altLang="zh-CN" sz="1100" dirty="0" smtClean="0">
                <a:latin typeface="Times New Roman" pitchFamily="18" charset="0"/>
                <a:ea typeface="+mn-ea"/>
              </a:rPr>
              <a:t>    This field, like the TOS field in IPv4, can be used to give </a:t>
            </a:r>
            <a:r>
              <a:rPr lang="en-US" altLang="zh-CN" sz="1100" b="1" dirty="0" smtClean="0">
                <a:latin typeface="Times New Roman" pitchFamily="18" charset="0"/>
                <a:ea typeface="+mn-ea"/>
              </a:rPr>
              <a:t>priority</a:t>
            </a:r>
            <a:r>
              <a:rPr lang="en-US" altLang="zh-CN" sz="1100" dirty="0" smtClean="0">
                <a:latin typeface="Times New Roman" pitchFamily="18" charset="0"/>
                <a:ea typeface="+mn-ea"/>
              </a:rPr>
              <a:t> to certain datagrams within a flow, or it can be used to give priority to datagrams from certain applications (for example, ICMP) over datagrams from other applications (for example, network news). </a:t>
            </a:r>
          </a:p>
          <a:p>
            <a:endParaRPr lang="en-US" altLang="zh-CN" sz="1100" dirty="0" smtClean="0">
              <a:latin typeface="Times New Roman" pitchFamily="18" charset="0"/>
              <a:ea typeface="+mn-ea"/>
            </a:endParaRPr>
          </a:p>
          <a:p>
            <a:r>
              <a:rPr lang="en-US" altLang="zh-CN" sz="1100" baseline="0" dirty="0" smtClean="0">
                <a:latin typeface="Times New Roman" pitchFamily="18" charset="0"/>
                <a:ea typeface="+mn-ea"/>
              </a:rPr>
              <a:t>    </a:t>
            </a:r>
            <a:r>
              <a:rPr lang="en-US" altLang="zh-CN" sz="1100" dirty="0" smtClean="0">
                <a:latin typeface="Times New Roman" pitchFamily="18" charset="0"/>
                <a:ea typeface="+mn-ea"/>
              </a:rPr>
              <a:t>As noted above, a comparison of Figure 4.24 with Figure 4.13 reveals the simpler, more streamlined structure of the IPv6 datagram. </a:t>
            </a:r>
          </a:p>
          <a:p>
            <a:r>
              <a:rPr lang="en-US" altLang="zh-CN" sz="1100" dirty="0" smtClean="0">
                <a:latin typeface="Times New Roman" pitchFamily="18" charset="0"/>
                <a:ea typeface="+mn-ea"/>
              </a:rPr>
              <a:t>    The following fields are defined in IPv6: </a:t>
            </a:r>
          </a:p>
          <a:p>
            <a:endParaRPr lang="en-US" altLang="zh-CN" sz="1100" dirty="0" smtClean="0">
              <a:latin typeface="Times New Roman" pitchFamily="18" charset="0"/>
              <a:ea typeface="+mn-ea"/>
            </a:endParaRP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Version</a:t>
            </a:r>
            <a:r>
              <a:rPr lang="en-US" altLang="zh-CN" sz="1100" i="1" dirty="0" smtClean="0">
                <a:latin typeface="Times New Roman" pitchFamily="18" charset="0"/>
                <a:ea typeface="+mn-ea"/>
              </a:rPr>
              <a:t>. </a:t>
            </a:r>
            <a:r>
              <a:rPr lang="en-US" altLang="zh-CN" sz="1100" dirty="0" smtClean="0">
                <a:latin typeface="Times New Roman" pitchFamily="18" charset="0"/>
                <a:ea typeface="+mn-ea"/>
              </a:rPr>
              <a:t>This 4-bit field identifies the IP version number. </a:t>
            </a:r>
          </a:p>
          <a:p>
            <a:r>
              <a:rPr lang="en-US" altLang="zh-CN" sz="1100" dirty="0" smtClean="0">
                <a:latin typeface="Times New Roman" pitchFamily="18" charset="0"/>
                <a:ea typeface="+mn-ea"/>
              </a:rPr>
              <a:t>    Not surprisingly,IPv6 carries a value of 6 in this field. </a:t>
            </a:r>
          </a:p>
          <a:p>
            <a:r>
              <a:rPr lang="en-US" altLang="zh-CN" sz="1100" dirty="0" smtClean="0">
                <a:latin typeface="Times New Roman" pitchFamily="18" charset="0"/>
                <a:ea typeface="+mn-ea"/>
              </a:rPr>
              <a:t>    Note that putting a 4 in this field does not create a valid IPv4 datagram. </a:t>
            </a:r>
          </a:p>
          <a:p>
            <a:r>
              <a:rPr lang="en-US" altLang="zh-CN" sz="1100" dirty="0" smtClean="0">
                <a:latin typeface="Times New Roman" pitchFamily="18" charset="0"/>
                <a:ea typeface="+mn-ea"/>
              </a:rPr>
              <a:t>   (If it did, life would be a lot simpler — see the discussion below regarding the transition from IPv4 to IPv6.) </a:t>
            </a:r>
          </a:p>
          <a:p>
            <a:endParaRPr lang="en-US" altLang="zh-CN" sz="1100" dirty="0" smtClean="0">
              <a:latin typeface="Times New Roman" pitchFamily="18" charset="0"/>
              <a:ea typeface="+mn-ea"/>
            </a:endParaRP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Traffic class</a:t>
            </a:r>
            <a:r>
              <a:rPr lang="en-US" altLang="zh-CN" sz="1100" i="1" dirty="0" smtClean="0">
                <a:latin typeface="Times New Roman" pitchFamily="18" charset="0"/>
                <a:ea typeface="+mn-ea"/>
              </a:rPr>
              <a:t>. </a:t>
            </a:r>
            <a:r>
              <a:rPr lang="en-US" altLang="zh-CN" sz="1100" dirty="0" smtClean="0">
                <a:latin typeface="Times New Roman" pitchFamily="18" charset="0"/>
                <a:ea typeface="+mn-ea"/>
              </a:rPr>
              <a:t>This 8-bit field is </a:t>
            </a:r>
            <a:r>
              <a:rPr lang="en-US" altLang="zh-CN" sz="1100" u="none" dirty="0" smtClean="0">
                <a:latin typeface="Times New Roman" pitchFamily="18" charset="0"/>
                <a:ea typeface="+mn-ea"/>
              </a:rPr>
              <a:t>similar </a:t>
            </a:r>
            <a:r>
              <a:rPr lang="en-US" altLang="zh-CN" sz="1100" b="1" u="none" dirty="0" smtClean="0">
                <a:latin typeface="Times New Roman" pitchFamily="18" charset="0"/>
                <a:ea typeface="+mn-ea"/>
              </a:rPr>
              <a:t>in spirit </a:t>
            </a:r>
            <a:r>
              <a:rPr lang="en-US" altLang="zh-CN" sz="1100" u="none" dirty="0" smtClean="0">
                <a:latin typeface="Times New Roman" pitchFamily="18" charset="0"/>
                <a:ea typeface="+mn-ea"/>
              </a:rPr>
              <a:t>to </a:t>
            </a:r>
            <a:r>
              <a:rPr lang="en-US" altLang="zh-CN" sz="1100" dirty="0" smtClean="0">
                <a:latin typeface="Times New Roman" pitchFamily="18" charset="0"/>
                <a:ea typeface="+mn-ea"/>
              </a:rPr>
              <a:t>the TOS field we saw in IPv4.</a:t>
            </a:r>
          </a:p>
          <a:p>
            <a:r>
              <a:rPr lang="en-US" altLang="zh-CN" sz="1100" dirty="0" smtClean="0">
                <a:latin typeface="Times New Roman" pitchFamily="18" charset="0"/>
                <a:ea typeface="+mn-ea"/>
              </a:rPr>
              <a:t>    </a:t>
            </a: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Flow label</a:t>
            </a:r>
            <a:r>
              <a:rPr lang="en-US" altLang="zh-CN" sz="1100" i="1" dirty="0" smtClean="0">
                <a:latin typeface="Times New Roman" pitchFamily="18" charset="0"/>
                <a:ea typeface="+mn-ea"/>
              </a:rPr>
              <a:t>. </a:t>
            </a:r>
            <a:r>
              <a:rPr lang="en-US" altLang="zh-CN" sz="1100" dirty="0" smtClean="0">
                <a:latin typeface="Times New Roman" pitchFamily="18" charset="0"/>
                <a:ea typeface="+mn-ea"/>
              </a:rPr>
              <a:t>As discussed above, this 24-bit field is used to identify a flow of datagrams.</a:t>
            </a:r>
          </a:p>
          <a:p>
            <a:r>
              <a:rPr lang="en-US" altLang="zh-CN" sz="1100" dirty="0" smtClean="0">
                <a:latin typeface="Times New Roman" pitchFamily="18" charset="0"/>
                <a:ea typeface="+mn-ea"/>
              </a:rPr>
              <a:t>    </a:t>
            </a:r>
          </a:p>
          <a:p>
            <a:r>
              <a:rPr lang="en-US" altLang="zh-CN" sz="1100" b="1" dirty="0" smtClean="0">
                <a:latin typeface="Times New Roman" pitchFamily="18" charset="0"/>
                <a:ea typeface="+mn-ea"/>
              </a:rPr>
              <a:t>    • Payload length</a:t>
            </a:r>
            <a:r>
              <a:rPr lang="en-US" altLang="zh-CN" sz="1100" i="1" dirty="0" smtClean="0">
                <a:latin typeface="Times New Roman" pitchFamily="18" charset="0"/>
                <a:ea typeface="+mn-ea"/>
              </a:rPr>
              <a:t>. </a:t>
            </a:r>
            <a:r>
              <a:rPr lang="en-US" altLang="zh-CN" sz="1100" dirty="0" smtClean="0">
                <a:latin typeface="Times New Roman" pitchFamily="18" charset="0"/>
                <a:ea typeface="+mn-ea"/>
              </a:rPr>
              <a:t>This 16-bit value is treated as an unsigned integer </a:t>
            </a:r>
            <a:r>
              <a:rPr lang="en-US" altLang="zh-CN" sz="1100" b="1" dirty="0" smtClean="0">
                <a:latin typeface="Times New Roman" pitchFamily="18" charset="0"/>
                <a:ea typeface="+mn-ea"/>
              </a:rPr>
              <a:t>giving</a:t>
            </a:r>
            <a:r>
              <a:rPr lang="en-US" altLang="zh-CN" sz="1100" dirty="0" smtClean="0">
                <a:latin typeface="Times New Roman" pitchFamily="18" charset="0"/>
                <a:ea typeface="+mn-ea"/>
              </a:rPr>
              <a:t> the number of bytes in the IPv6 datagram </a:t>
            </a:r>
            <a:r>
              <a:rPr lang="en-US" altLang="zh-CN" sz="1100" u="sng" dirty="0" smtClean="0">
                <a:latin typeface="Times New Roman" pitchFamily="18" charset="0"/>
                <a:ea typeface="+mn-ea"/>
              </a:rPr>
              <a:t>following the fixed-length, 40-byte datagram header</a:t>
            </a:r>
            <a:r>
              <a:rPr lang="en-US" altLang="zh-CN" sz="1100" dirty="0" smtClean="0">
                <a:latin typeface="Times New Roman" pitchFamily="18" charset="0"/>
                <a:ea typeface="+mn-ea"/>
              </a:rPr>
              <a:t>.</a:t>
            </a:r>
          </a:p>
          <a:p>
            <a:r>
              <a:rPr lang="en-US" altLang="zh-CN" sz="1100" dirty="0" smtClean="0">
                <a:latin typeface="Times New Roman" pitchFamily="18" charset="0"/>
                <a:ea typeface="+mn-ea"/>
              </a:rPr>
              <a:t>    </a:t>
            </a: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Next header</a:t>
            </a:r>
            <a:r>
              <a:rPr lang="en-US" altLang="zh-CN" sz="1100" i="1" dirty="0" smtClean="0">
                <a:latin typeface="Times New Roman" pitchFamily="18" charset="0"/>
                <a:ea typeface="+mn-ea"/>
              </a:rPr>
              <a:t>. </a:t>
            </a:r>
            <a:r>
              <a:rPr lang="en-US" altLang="zh-CN" sz="1100" dirty="0" smtClean="0">
                <a:latin typeface="Times New Roman" pitchFamily="18" charset="0"/>
                <a:ea typeface="+mn-ea"/>
              </a:rPr>
              <a:t>This field identifies the protocol to which the contents (data field) of this datagram will be delivered (for example, to TCP or UDP). </a:t>
            </a:r>
          </a:p>
          <a:p>
            <a:r>
              <a:rPr lang="en-US" altLang="zh-CN" sz="1100" dirty="0" smtClean="0">
                <a:latin typeface="Times New Roman" pitchFamily="18" charset="0"/>
                <a:ea typeface="+mn-ea"/>
              </a:rPr>
              <a:t>     The field uses the same values as the protocol field in the IPv4 header.</a:t>
            </a:r>
          </a:p>
          <a:p>
            <a:r>
              <a:rPr lang="en-US" altLang="zh-CN" sz="1100" dirty="0" smtClean="0">
                <a:latin typeface="Times New Roman" pitchFamily="18" charset="0"/>
                <a:ea typeface="+mn-ea"/>
              </a:rPr>
              <a:t>    </a:t>
            </a: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Hop limit. </a:t>
            </a:r>
            <a:r>
              <a:rPr lang="en-US" altLang="zh-CN" sz="1100" dirty="0" smtClean="0">
                <a:latin typeface="Times New Roman" pitchFamily="18" charset="0"/>
                <a:ea typeface="+mn-ea"/>
              </a:rPr>
              <a:t>The contents of this field are </a:t>
            </a:r>
            <a:r>
              <a:rPr lang="en-US" altLang="zh-CN" sz="1100" u="none" dirty="0" smtClean="0">
                <a:latin typeface="Times New Roman" pitchFamily="18" charset="0"/>
                <a:ea typeface="+mn-ea"/>
              </a:rPr>
              <a:t>decremented by one </a:t>
            </a:r>
            <a:r>
              <a:rPr lang="en-US" altLang="zh-CN" sz="1100" dirty="0" smtClean="0">
                <a:latin typeface="Times New Roman" pitchFamily="18" charset="0"/>
                <a:ea typeface="+mn-ea"/>
              </a:rPr>
              <a:t>by each router that forwards the datagram. </a:t>
            </a:r>
          </a:p>
          <a:p>
            <a:r>
              <a:rPr lang="en-US" altLang="zh-CN" sz="1100" dirty="0" smtClean="0">
                <a:latin typeface="Times New Roman" pitchFamily="18" charset="0"/>
                <a:ea typeface="+mn-ea"/>
              </a:rPr>
              <a:t>    If the hop limit count reaches zero, the datagram is discarded.</a:t>
            </a: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Source and destination addresses</a:t>
            </a:r>
            <a:r>
              <a:rPr lang="en-US" altLang="zh-CN" sz="1100" i="1" dirty="0" smtClean="0">
                <a:latin typeface="Times New Roman" pitchFamily="18" charset="0"/>
                <a:ea typeface="+mn-ea"/>
              </a:rPr>
              <a:t>. </a:t>
            </a:r>
            <a:r>
              <a:rPr lang="en-US" altLang="zh-CN" sz="1100" dirty="0" smtClean="0">
                <a:latin typeface="Times New Roman" pitchFamily="18" charset="0"/>
                <a:ea typeface="+mn-ea"/>
              </a:rPr>
              <a:t>The various formats of the IPv6 128-bit address are described in RFC 4291.</a:t>
            </a: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Data</a:t>
            </a:r>
            <a:r>
              <a:rPr lang="en-US" altLang="zh-CN" sz="1100" i="1" dirty="0" smtClean="0">
                <a:latin typeface="Times New Roman" pitchFamily="18" charset="0"/>
                <a:ea typeface="+mn-ea"/>
              </a:rPr>
              <a:t>. </a:t>
            </a:r>
            <a:r>
              <a:rPr lang="en-US" altLang="zh-CN" sz="1100" dirty="0" smtClean="0">
                <a:latin typeface="Times New Roman" pitchFamily="18" charset="0"/>
                <a:ea typeface="+mn-ea"/>
              </a:rPr>
              <a:t>This is the payload portion of the IPv6 datagram. </a:t>
            </a:r>
          </a:p>
          <a:p>
            <a:r>
              <a:rPr lang="en-US" altLang="zh-CN" sz="1100" dirty="0" smtClean="0">
                <a:latin typeface="Times New Roman" pitchFamily="18" charset="0"/>
                <a:ea typeface="+mn-ea"/>
              </a:rPr>
              <a:t>    When the datagram reaches its destination, the payload will be removed from the IP datagram and passed on to the protocol specified in the next header field. </a:t>
            </a:r>
          </a:p>
          <a:p>
            <a:endParaRPr lang="en-US" altLang="zh-CN" sz="1100" dirty="0" smtClean="0">
              <a:latin typeface="Times New Roman" pitchFamily="18" charset="0"/>
              <a:ea typeface="+mn-ea"/>
            </a:endParaRPr>
          </a:p>
          <a:p>
            <a:r>
              <a:rPr lang="en-US" altLang="zh-CN" sz="1100" dirty="0" smtClean="0">
                <a:latin typeface="Times New Roman" pitchFamily="18" charset="0"/>
                <a:ea typeface="+mn-ea"/>
              </a:rPr>
              <a:t>    The discussion above </a:t>
            </a:r>
            <a:r>
              <a:rPr lang="en-US" altLang="zh-CN" sz="1100" u="none" dirty="0" smtClean="0">
                <a:latin typeface="Times New Roman" pitchFamily="18" charset="0"/>
                <a:ea typeface="+mn-ea"/>
              </a:rPr>
              <a:t>identified the purpose of </a:t>
            </a:r>
            <a:r>
              <a:rPr lang="en-US" altLang="zh-CN" sz="1100" dirty="0" smtClean="0">
                <a:latin typeface="Times New Roman" pitchFamily="18" charset="0"/>
                <a:ea typeface="+mn-ea"/>
              </a:rPr>
              <a:t>the fields that are included in the IPv6 datagram. </a:t>
            </a:r>
          </a:p>
          <a:p>
            <a:r>
              <a:rPr lang="en-US" altLang="zh-CN" sz="1100" dirty="0" smtClean="0">
                <a:latin typeface="Times New Roman" pitchFamily="18" charset="0"/>
                <a:ea typeface="+mn-ea"/>
              </a:rPr>
              <a:t>    Comparing the IPv6 datagram format in Figure 4.24 with the IPv4 datagram format that we saw in Figure 4.13, we notice that several fields </a:t>
            </a:r>
            <a:r>
              <a:rPr lang="en-US" altLang="zh-CN" sz="1100" u="sng" dirty="0" smtClean="0">
                <a:latin typeface="Times New Roman" pitchFamily="18" charset="0"/>
                <a:ea typeface="+mn-ea"/>
              </a:rPr>
              <a:t>appearing in the IPv4 datagram</a:t>
            </a:r>
            <a:r>
              <a:rPr lang="en-US" altLang="zh-CN" sz="1100" u="none" dirty="0" smtClean="0">
                <a:latin typeface="Times New Roman" pitchFamily="18" charset="0"/>
                <a:ea typeface="+mn-ea"/>
              </a:rPr>
              <a:t> </a:t>
            </a:r>
            <a:r>
              <a:rPr lang="en-US" altLang="zh-CN" sz="1100" dirty="0" smtClean="0">
                <a:latin typeface="Times New Roman" pitchFamily="18" charset="0"/>
                <a:ea typeface="+mn-ea"/>
              </a:rPr>
              <a:t>are no longer present in the IPv6 datagram: </a:t>
            </a:r>
          </a:p>
          <a:p>
            <a:endParaRPr lang="en-US" altLang="zh-CN" sz="1100" dirty="0" smtClean="0">
              <a:latin typeface="Times New Roman" pitchFamily="18" charset="0"/>
              <a:ea typeface="+mn-ea"/>
            </a:endParaRP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Fragmentation/Reassembly. </a:t>
            </a:r>
            <a:r>
              <a:rPr lang="en-US" altLang="zh-CN" sz="1100" dirty="0" smtClean="0">
                <a:latin typeface="Times New Roman" pitchFamily="18" charset="0"/>
                <a:ea typeface="+mn-ea"/>
              </a:rPr>
              <a:t>IPv6</a:t>
            </a:r>
            <a:r>
              <a:rPr lang="en-US" altLang="zh-CN" sz="1100" b="1" dirty="0" smtClean="0">
                <a:latin typeface="Times New Roman" pitchFamily="18" charset="0"/>
                <a:ea typeface="+mn-ea"/>
              </a:rPr>
              <a:t> </a:t>
            </a:r>
            <a:r>
              <a:rPr lang="en-US" altLang="zh-CN" sz="1100" dirty="0" smtClean="0">
                <a:latin typeface="Times New Roman" pitchFamily="18" charset="0"/>
                <a:ea typeface="+mn-ea"/>
              </a:rPr>
              <a:t>does not </a:t>
            </a:r>
            <a:r>
              <a:rPr lang="en-US" altLang="zh-CN" sz="1100" b="1" dirty="0" smtClean="0">
                <a:latin typeface="Times New Roman" pitchFamily="18" charset="0"/>
                <a:ea typeface="+mn-ea"/>
              </a:rPr>
              <a:t>allow for </a:t>
            </a:r>
            <a:r>
              <a:rPr lang="en-US" altLang="zh-CN" sz="1100" dirty="0" smtClean="0">
                <a:latin typeface="Times New Roman" pitchFamily="18" charset="0"/>
                <a:ea typeface="+mn-ea"/>
              </a:rPr>
              <a:t>fragmentation and reassembly at intermediate routers; these operations can be performed only by the source and destination.</a:t>
            </a:r>
          </a:p>
          <a:p>
            <a:r>
              <a:rPr lang="en-US" altLang="zh-CN" sz="1100" dirty="0" smtClean="0">
                <a:latin typeface="Times New Roman" pitchFamily="18" charset="0"/>
                <a:ea typeface="+mn-ea"/>
              </a:rPr>
              <a:t>    If an IPv6 datagram received by a router is too large to be forwarded over the outgoing link, the router simply drops the datagram and sends a “</a:t>
            </a:r>
            <a:r>
              <a:rPr lang="en-US" altLang="zh-CN" sz="1100" b="1" dirty="0" smtClean="0">
                <a:latin typeface="Times New Roman" pitchFamily="18" charset="0"/>
                <a:ea typeface="+mn-ea"/>
              </a:rPr>
              <a:t>Packet Too Big</a:t>
            </a:r>
            <a:r>
              <a:rPr lang="en-US" altLang="zh-CN" sz="1100" dirty="0" smtClean="0">
                <a:latin typeface="Times New Roman" pitchFamily="18" charset="0"/>
                <a:ea typeface="+mn-ea"/>
              </a:rPr>
              <a:t>” ICMP error message (see below) back to the sender. </a:t>
            </a:r>
          </a:p>
          <a:p>
            <a:r>
              <a:rPr lang="en-US" altLang="zh-CN" sz="1100" dirty="0" smtClean="0">
                <a:latin typeface="Times New Roman" pitchFamily="18" charset="0"/>
                <a:ea typeface="+mn-ea"/>
              </a:rPr>
              <a:t>    The sender can then resend the data, using a smaller IP datagram size. </a:t>
            </a:r>
          </a:p>
          <a:p>
            <a:r>
              <a:rPr lang="en-US" altLang="zh-CN" sz="1100" dirty="0" smtClean="0">
                <a:latin typeface="Times New Roman" pitchFamily="18" charset="0"/>
                <a:ea typeface="+mn-ea"/>
              </a:rPr>
              <a:t>    Fragmentation and reassembly is a time-consuming operation; </a:t>
            </a:r>
            <a:r>
              <a:rPr lang="en-US" altLang="zh-CN" sz="1100" b="1" dirty="0" smtClean="0">
                <a:latin typeface="Times New Roman" pitchFamily="18" charset="0"/>
                <a:ea typeface="+mn-ea"/>
              </a:rPr>
              <a:t>removing</a:t>
            </a:r>
            <a:r>
              <a:rPr lang="en-US" altLang="zh-CN" sz="1100" dirty="0" smtClean="0">
                <a:latin typeface="Times New Roman" pitchFamily="18" charset="0"/>
                <a:ea typeface="+mn-ea"/>
              </a:rPr>
              <a:t> this functionality from the routers and </a:t>
            </a:r>
            <a:r>
              <a:rPr lang="en-US" altLang="zh-CN" sz="1100" b="1" dirty="0" smtClean="0">
                <a:latin typeface="Times New Roman" pitchFamily="18" charset="0"/>
                <a:ea typeface="+mn-ea"/>
              </a:rPr>
              <a:t>placing</a:t>
            </a:r>
            <a:r>
              <a:rPr lang="en-US" altLang="zh-CN" sz="1100" dirty="0" smtClean="0">
                <a:latin typeface="Times New Roman" pitchFamily="18" charset="0"/>
                <a:ea typeface="+mn-ea"/>
              </a:rPr>
              <a:t> it squarely in the end systems considerably speeds up IP forwarding within the network.</a:t>
            </a:r>
          </a:p>
          <a:p>
            <a:r>
              <a:rPr lang="en-US" altLang="zh-CN" sz="1100" dirty="0" smtClean="0">
                <a:latin typeface="Times New Roman" pitchFamily="18" charset="0"/>
                <a:ea typeface="+mn-ea"/>
              </a:rPr>
              <a:t>    • </a:t>
            </a:r>
            <a:r>
              <a:rPr lang="en-US" altLang="zh-CN" sz="1100" b="1" dirty="0" smtClean="0">
                <a:latin typeface="Times New Roman" pitchFamily="18" charset="0"/>
                <a:ea typeface="+mn-ea"/>
              </a:rPr>
              <a:t>Header checksum</a:t>
            </a:r>
            <a:r>
              <a:rPr lang="en-US" altLang="zh-CN" sz="1100" i="1" dirty="0" smtClean="0">
                <a:latin typeface="Times New Roman" pitchFamily="18" charset="0"/>
                <a:ea typeface="+mn-ea"/>
              </a:rPr>
              <a:t>. </a:t>
            </a:r>
            <a:r>
              <a:rPr lang="en-US" altLang="zh-CN" sz="1100" dirty="0" smtClean="0">
                <a:latin typeface="Times New Roman" pitchFamily="18" charset="0"/>
                <a:ea typeface="+mn-ea"/>
              </a:rPr>
              <a:t>Because the transport-layer (for example, TCP and UDP) and link-layer (for example, Ethernet) protocols in the Internet layers perform checksumming, the designers of IP probably felt that this functionality was sufficiently redundant in the network layer that it could be removed.</a:t>
            </a:r>
          </a:p>
          <a:p>
            <a:r>
              <a:rPr lang="en-US" altLang="zh-CN" sz="1100" dirty="0" smtClean="0">
                <a:latin typeface="Times New Roman" pitchFamily="18" charset="0"/>
                <a:ea typeface="+mn-ea"/>
              </a:rPr>
              <a:t>    </a:t>
            </a:r>
            <a:r>
              <a:rPr lang="en-US" altLang="zh-CN" sz="1100" u="sng" dirty="0" smtClean="0">
                <a:latin typeface="Times New Roman" pitchFamily="18" charset="0"/>
                <a:ea typeface="+mn-ea"/>
              </a:rPr>
              <a:t>Once again, fast processing of IP packets was a central concern</a:t>
            </a:r>
            <a:r>
              <a:rPr lang="en-US" altLang="zh-CN" sz="1100" dirty="0" smtClean="0">
                <a:latin typeface="Times New Roman" pitchFamily="18" charset="0"/>
                <a:ea typeface="+mn-ea"/>
              </a:rPr>
              <a:t>. </a:t>
            </a:r>
          </a:p>
          <a:p>
            <a:r>
              <a:rPr lang="en-US" altLang="zh-CN" sz="1100" dirty="0" smtClean="0">
                <a:latin typeface="Times New Roman" pitchFamily="18" charset="0"/>
                <a:ea typeface="+mn-ea"/>
              </a:rPr>
              <a:t>    Recall from our discussion of IPv4 in Section 4.4.1 that since the IPv4 header contains a TTL field (similar to the hop limit field in IPv6), the IPv4 header checksum needed to be recomputed at every router. </a:t>
            </a:r>
          </a:p>
          <a:p>
            <a:r>
              <a:rPr lang="en-US" altLang="zh-CN" sz="1100" dirty="0" smtClean="0">
                <a:latin typeface="Times New Roman" pitchFamily="18" charset="0"/>
                <a:ea typeface="+mn-ea"/>
              </a:rPr>
              <a:t>    As with fragmentation and reassembly, this too was a costly operation in IPv4. </a:t>
            </a:r>
          </a:p>
          <a:p>
            <a:r>
              <a:rPr lang="en-US" altLang="zh-CN" sz="1100" i="1" dirty="0" smtClean="0">
                <a:latin typeface="Times New Roman" pitchFamily="18" charset="0"/>
                <a:ea typeface="+mn-ea"/>
              </a:rPr>
              <a:t>    </a:t>
            </a:r>
            <a:r>
              <a:rPr lang="en-US" altLang="zh-CN" sz="1100" dirty="0" smtClean="0">
                <a:latin typeface="Times New Roman" pitchFamily="18" charset="0"/>
                <a:ea typeface="+mn-ea"/>
              </a:rPr>
              <a:t>• </a:t>
            </a:r>
            <a:r>
              <a:rPr lang="en-US" altLang="zh-CN" sz="1100" b="1" dirty="0" smtClean="0">
                <a:latin typeface="Times New Roman" pitchFamily="18" charset="0"/>
                <a:ea typeface="+mn-ea"/>
              </a:rPr>
              <a:t>Options</a:t>
            </a:r>
            <a:r>
              <a:rPr lang="en-US" altLang="zh-CN" sz="1100" i="1" dirty="0" smtClean="0">
                <a:latin typeface="Times New Roman" pitchFamily="18" charset="0"/>
                <a:ea typeface="+mn-ea"/>
              </a:rPr>
              <a:t>. </a:t>
            </a:r>
            <a:r>
              <a:rPr lang="en-US" altLang="zh-CN" sz="1100" dirty="0" smtClean="0">
                <a:latin typeface="Times New Roman" pitchFamily="18" charset="0"/>
                <a:ea typeface="+mn-ea"/>
              </a:rPr>
              <a:t>An options field is no longer a part of </a:t>
            </a:r>
            <a:r>
              <a:rPr lang="en-US" altLang="zh-CN" sz="1100" u="none" dirty="0" smtClean="0">
                <a:latin typeface="Times New Roman" pitchFamily="18" charset="0"/>
                <a:ea typeface="+mn-ea"/>
              </a:rPr>
              <a:t>the standard IP header</a:t>
            </a:r>
            <a:r>
              <a:rPr lang="en-US" altLang="zh-CN" sz="1100" dirty="0" smtClean="0">
                <a:latin typeface="Times New Roman" pitchFamily="18" charset="0"/>
                <a:ea typeface="+mn-ea"/>
              </a:rPr>
              <a:t>.</a:t>
            </a:r>
          </a:p>
          <a:p>
            <a:r>
              <a:rPr lang="en-US" altLang="zh-CN" sz="1100" dirty="0" smtClean="0">
                <a:latin typeface="Times New Roman" pitchFamily="18" charset="0"/>
                <a:ea typeface="+mn-ea"/>
              </a:rPr>
              <a:t>    However, it has not gone away. </a:t>
            </a:r>
          </a:p>
          <a:p>
            <a:r>
              <a:rPr lang="en-US" altLang="zh-CN" sz="1100" dirty="0" smtClean="0">
                <a:latin typeface="Times New Roman" pitchFamily="18" charset="0"/>
                <a:ea typeface="+mn-ea"/>
              </a:rPr>
              <a:t>   </a:t>
            </a:r>
            <a:r>
              <a:rPr lang="en-US" altLang="zh-CN" sz="1100" baseline="0" dirty="0" smtClean="0">
                <a:latin typeface="Times New Roman" pitchFamily="18" charset="0"/>
                <a:ea typeface="+mn-ea"/>
              </a:rPr>
              <a:t> </a:t>
            </a:r>
            <a:r>
              <a:rPr lang="en-US" altLang="zh-CN" sz="1100" dirty="0" smtClean="0">
                <a:latin typeface="Times New Roman" pitchFamily="18" charset="0"/>
                <a:ea typeface="+mn-ea"/>
              </a:rPr>
              <a:t>Instead, the options field is one of the possible next headers </a:t>
            </a:r>
            <a:r>
              <a:rPr lang="en-US" altLang="zh-CN" sz="1100" b="1" u="none" dirty="0" smtClean="0">
                <a:latin typeface="Times New Roman" pitchFamily="18" charset="0"/>
                <a:ea typeface="+mn-ea"/>
              </a:rPr>
              <a:t>pointed</a:t>
            </a:r>
            <a:r>
              <a:rPr lang="en-US" altLang="zh-CN" sz="1100" u="none" dirty="0" smtClean="0">
                <a:latin typeface="Times New Roman" pitchFamily="18" charset="0"/>
                <a:ea typeface="+mn-ea"/>
              </a:rPr>
              <a:t> to </a:t>
            </a:r>
            <a:r>
              <a:rPr lang="en-US" altLang="zh-CN" sz="1100" dirty="0" smtClean="0">
                <a:latin typeface="Times New Roman" pitchFamily="18" charset="0"/>
                <a:ea typeface="+mn-ea"/>
              </a:rPr>
              <a:t>from within the IPv6 header.</a:t>
            </a:r>
          </a:p>
          <a:p>
            <a:r>
              <a:rPr lang="en-US" altLang="zh-CN" sz="1100" dirty="0" smtClean="0">
                <a:latin typeface="Times New Roman" pitchFamily="18" charset="0"/>
                <a:ea typeface="+mn-ea"/>
              </a:rPr>
              <a:t>    That is, </a:t>
            </a:r>
            <a:r>
              <a:rPr lang="en-US" altLang="zh-CN" sz="1100" b="1" dirty="0" smtClean="0">
                <a:latin typeface="Times New Roman" pitchFamily="18" charset="0"/>
                <a:ea typeface="+mn-ea"/>
              </a:rPr>
              <a:t>just as </a:t>
            </a:r>
            <a:r>
              <a:rPr lang="en-US" altLang="zh-CN" sz="1100" dirty="0" smtClean="0">
                <a:latin typeface="Times New Roman" pitchFamily="18" charset="0"/>
                <a:ea typeface="+mn-ea"/>
              </a:rPr>
              <a:t>TCP or UDP protocol headers can be the next header within an IP packet, </a:t>
            </a:r>
            <a:r>
              <a:rPr lang="en-US" altLang="zh-CN" sz="1100" b="1" u="none" dirty="0" smtClean="0">
                <a:latin typeface="Times New Roman" pitchFamily="18" charset="0"/>
                <a:ea typeface="+mn-ea"/>
              </a:rPr>
              <a:t>so</a:t>
            </a:r>
            <a:r>
              <a:rPr lang="en-US" altLang="zh-CN" sz="1100" u="sng" dirty="0" smtClean="0">
                <a:latin typeface="Times New Roman" pitchFamily="18" charset="0"/>
                <a:ea typeface="+mn-ea"/>
              </a:rPr>
              <a:t> </a:t>
            </a:r>
            <a:r>
              <a:rPr lang="en-US" altLang="zh-CN" sz="1100" b="1" u="none" dirty="0" smtClean="0">
                <a:latin typeface="Times New Roman" pitchFamily="18" charset="0"/>
                <a:ea typeface="+mn-ea"/>
              </a:rPr>
              <a:t>too</a:t>
            </a:r>
            <a:r>
              <a:rPr lang="en-US" altLang="zh-CN" sz="1100" u="none" dirty="0" smtClean="0">
                <a:latin typeface="Times New Roman" pitchFamily="18" charset="0"/>
                <a:ea typeface="+mn-ea"/>
              </a:rPr>
              <a:t> can </a:t>
            </a:r>
            <a:r>
              <a:rPr lang="en-US" altLang="zh-CN" sz="1100" dirty="0" smtClean="0">
                <a:latin typeface="Times New Roman" pitchFamily="18" charset="0"/>
                <a:ea typeface="+mn-ea"/>
              </a:rPr>
              <a:t>an options field. </a:t>
            </a:r>
          </a:p>
          <a:p>
            <a:r>
              <a:rPr lang="en-US" altLang="zh-CN" sz="1100" dirty="0" smtClean="0">
                <a:latin typeface="Times New Roman" pitchFamily="18" charset="0"/>
                <a:ea typeface="+mn-ea"/>
              </a:rPr>
              <a:t>    The removal of the options field results in a fixed-length, 40-byte IP header.</a:t>
            </a:r>
          </a:p>
          <a:p>
            <a:endParaRPr lang="en-US" altLang="zh-CN" sz="1100" dirty="0" smtClean="0">
              <a:latin typeface="Times New Roman" pitchFamily="18" charset="0"/>
              <a:ea typeface="+mn-ea"/>
            </a:endParaRPr>
          </a:p>
        </p:txBody>
      </p:sp>
      <p:sp>
        <p:nvSpPr>
          <p:cNvPr id="4" name="灯片编号占位符 3"/>
          <p:cNvSpPr>
            <a:spLocks noGrp="1"/>
          </p:cNvSpPr>
          <p:nvPr>
            <p:ph type="sldNum" sz="quarter" idx="10"/>
          </p:nvPr>
        </p:nvSpPr>
        <p:spPr/>
        <p:txBody>
          <a:bodyPr/>
          <a:lstStyle/>
          <a:p>
            <a:pPr>
              <a:defRPr/>
            </a:pPr>
            <a:fld id="{2C0A80CB-7472-4DE7-B031-AD7F670BE78E}" type="slidenum">
              <a:rPr lang="zh-CN" altLang="en-US" smtClean="0"/>
              <a:pPr>
                <a:defRPr/>
              </a:pPr>
              <a:t>18</a:t>
            </a:fld>
            <a:endParaRPr lang="en-US" altLang="zh-CN"/>
          </a:p>
        </p:txBody>
      </p:sp>
    </p:spTree>
    <p:extLst>
      <p:ext uri="{BB962C8B-B14F-4D97-AF65-F5344CB8AC3E}">
        <p14:creationId xmlns:p14="http://schemas.microsoft.com/office/powerpoint/2010/main" xmlns="" val="28844772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7"/>
          <p:cNvSpPr>
            <a:spLocks noGrp="1" noChangeArrowheads="1"/>
          </p:cNvSpPr>
          <p:nvPr>
            <p:ph type="sldNum" sz="quarter" idx="5"/>
          </p:nvPr>
        </p:nvSpPr>
        <p:spPr>
          <a:noFill/>
        </p:spPr>
        <p:txBody>
          <a:bodyPr/>
          <a:lstStyle/>
          <a:p>
            <a:fld id="{6CE80F69-143F-45B7-990B-93316938396B}" type="slidenum">
              <a:rPr lang="en-US" altLang="zh-CN">
                <a:latin typeface="Arial" panose="020B0604020202020204" pitchFamily="34" charset="0"/>
              </a:rPr>
              <a:pPr/>
              <a:t>119</a:t>
            </a:fld>
            <a:endParaRPr lang="en-US" altLang="zh-CN" dirty="0">
              <a:latin typeface="Arial" panose="020B0604020202020204" pitchFamily="34" charset="0"/>
            </a:endParaRPr>
          </a:p>
        </p:txBody>
      </p:sp>
      <p:sp>
        <p:nvSpPr>
          <p:cNvPr id="654339" name="Rectangle 2"/>
          <p:cNvSpPr>
            <a:spLocks noGrp="1" noRot="1" noChangeAspect="1" noChangeArrowheads="1" noTextEdit="1"/>
          </p:cNvSpPr>
          <p:nvPr>
            <p:ph type="sldImg"/>
          </p:nvPr>
        </p:nvSpPr>
        <p:spPr>
          <a:xfrm>
            <a:off x="1143000" y="685800"/>
            <a:ext cx="4572000" cy="3429000"/>
          </a:xfrm>
        </p:spPr>
      </p:sp>
      <p:sp>
        <p:nvSpPr>
          <p:cNvPr id="654340"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p:spPr>
        <p:txBody>
          <a:bodyPr/>
          <a:lstStyle/>
          <a:p>
            <a:fld id="{62A402B0-D707-41B5-8156-6AC62C7C263C}" type="slidenum">
              <a:rPr lang="zh-CN" altLang="en-US"/>
              <a:pPr/>
              <a:t>120</a:t>
            </a:fld>
            <a:endParaRPr lang="en-US" altLang="zh-CN" dirty="0"/>
          </a:p>
        </p:txBody>
      </p:sp>
      <p:sp>
        <p:nvSpPr>
          <p:cNvPr id="376835" name="Rectangle 2"/>
          <p:cNvSpPr>
            <a:spLocks noGrp="1" noRot="1" noChangeAspect="1" noChangeArrowheads="1" noTextEdit="1"/>
          </p:cNvSpPr>
          <p:nvPr>
            <p:ph type="sldImg"/>
          </p:nvPr>
        </p:nvSpPr>
        <p:spPr>
          <a:xfrm>
            <a:off x="1143000" y="685800"/>
            <a:ext cx="4572000" cy="3429000"/>
          </a:xfrm>
        </p:spPr>
      </p:sp>
      <p:sp>
        <p:nvSpPr>
          <p:cNvPr id="37683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7"/>
          <p:cNvSpPr>
            <a:spLocks noGrp="1" noChangeArrowheads="1"/>
          </p:cNvSpPr>
          <p:nvPr>
            <p:ph type="sldNum" sz="quarter" idx="5"/>
          </p:nvPr>
        </p:nvSpPr>
        <p:spPr>
          <a:noFill/>
        </p:spPr>
        <p:txBody>
          <a:bodyPr/>
          <a:lstStyle/>
          <a:p>
            <a:fld id="{83103C80-DB72-49FB-9FA8-CB1CD79DF04D}" type="slidenum">
              <a:rPr lang="en-US" altLang="zh-CN">
                <a:latin typeface="Arial" panose="020B0604020202020204" pitchFamily="34" charset="0"/>
              </a:rPr>
              <a:pPr/>
              <a:t>121</a:t>
            </a:fld>
            <a:endParaRPr lang="en-US" altLang="zh-CN" dirty="0">
              <a:latin typeface="Arial" panose="020B0604020202020204" pitchFamily="34" charset="0"/>
            </a:endParaRPr>
          </a:p>
        </p:txBody>
      </p:sp>
      <p:sp>
        <p:nvSpPr>
          <p:cNvPr id="652291" name="Rectangle 2"/>
          <p:cNvSpPr>
            <a:spLocks noGrp="1" noRot="1" noChangeAspect="1" noChangeArrowheads="1" noTextEdit="1"/>
          </p:cNvSpPr>
          <p:nvPr>
            <p:ph type="sldImg"/>
          </p:nvPr>
        </p:nvSpPr>
        <p:spPr>
          <a:xfrm>
            <a:off x="1143000" y="685800"/>
            <a:ext cx="4572000" cy="3429000"/>
          </a:xfrm>
        </p:spPr>
      </p:sp>
      <p:sp>
        <p:nvSpPr>
          <p:cNvPr id="65229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7"/>
          <p:cNvSpPr>
            <a:spLocks noGrp="1" noChangeArrowheads="1"/>
          </p:cNvSpPr>
          <p:nvPr>
            <p:ph type="sldNum" sz="quarter" idx="5"/>
          </p:nvPr>
        </p:nvSpPr>
        <p:spPr>
          <a:noFill/>
        </p:spPr>
        <p:txBody>
          <a:bodyPr/>
          <a:lstStyle/>
          <a:p>
            <a:fld id="{CD251C62-99FE-4872-8DBB-03F8A549202A}" type="slidenum">
              <a:rPr lang="en-US" altLang="zh-CN">
                <a:latin typeface="Arial" panose="020B0604020202020204" pitchFamily="34" charset="0"/>
              </a:rPr>
              <a:pPr/>
              <a:t>122</a:t>
            </a:fld>
            <a:endParaRPr lang="en-US" altLang="zh-CN" dirty="0">
              <a:latin typeface="Arial" panose="020B0604020202020204" pitchFamily="34" charset="0"/>
            </a:endParaRPr>
          </a:p>
        </p:txBody>
      </p:sp>
      <p:sp>
        <p:nvSpPr>
          <p:cNvPr id="653315" name="Rectangle 2"/>
          <p:cNvSpPr>
            <a:spLocks noGrp="1" noRot="1" noChangeAspect="1" noChangeArrowheads="1" noTextEdit="1"/>
          </p:cNvSpPr>
          <p:nvPr>
            <p:ph type="sldImg"/>
          </p:nvPr>
        </p:nvSpPr>
        <p:spPr>
          <a:xfrm>
            <a:off x="1143000" y="685800"/>
            <a:ext cx="4572000" cy="3429000"/>
          </a:xfrm>
        </p:spPr>
      </p:sp>
      <p:sp>
        <p:nvSpPr>
          <p:cNvPr id="65331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p:spPr>
        <p:txBody>
          <a:bodyPr/>
          <a:lstStyle/>
          <a:p>
            <a:fld id="{FBE57AE9-390D-4683-840A-41EEE51516B1}" type="slidenum">
              <a:rPr lang="zh-CN" altLang="en-US"/>
              <a:pPr/>
              <a:t>123</a:t>
            </a:fld>
            <a:endParaRPr lang="en-US" altLang="zh-CN"/>
          </a:p>
        </p:txBody>
      </p:sp>
      <p:sp>
        <p:nvSpPr>
          <p:cNvPr id="352259" name="Rectangle 2"/>
          <p:cNvSpPr>
            <a:spLocks noGrp="1" noRot="1" noChangeAspect="1" noChangeArrowheads="1" noTextEdit="1"/>
          </p:cNvSpPr>
          <p:nvPr>
            <p:ph type="sldImg"/>
          </p:nvPr>
        </p:nvSpPr>
        <p:spPr>
          <a:xfrm>
            <a:off x="1143000" y="685800"/>
            <a:ext cx="4572000" cy="3429000"/>
          </a:xfrm>
        </p:spPr>
      </p:sp>
      <p:sp>
        <p:nvSpPr>
          <p:cNvPr id="35226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p>
            <a:fld id="{B129AAB0-AEAF-48FA-9AC1-6974EDDDB971}" type="slidenum">
              <a:rPr lang="zh-CN" altLang="en-US"/>
              <a:pPr/>
              <a:t>124</a:t>
            </a:fld>
            <a:endParaRPr lang="en-US" altLang="zh-CN"/>
          </a:p>
        </p:txBody>
      </p:sp>
      <p:sp>
        <p:nvSpPr>
          <p:cNvPr id="353283" name="Rectangle 2"/>
          <p:cNvSpPr>
            <a:spLocks noGrp="1" noRot="1" noChangeAspect="1" noChangeArrowheads="1" noTextEdit="1"/>
          </p:cNvSpPr>
          <p:nvPr>
            <p:ph type="sldImg"/>
          </p:nvPr>
        </p:nvSpPr>
        <p:spPr>
          <a:xfrm>
            <a:off x="1143000" y="685800"/>
            <a:ext cx="4572000" cy="3429000"/>
          </a:xfrm>
        </p:spPr>
      </p:sp>
      <p:sp>
        <p:nvSpPr>
          <p:cNvPr id="35328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p>
            <a:fld id="{981AB6B2-027F-4A1B-BDE0-C8E53B018601}" type="slidenum">
              <a:rPr lang="zh-CN" altLang="en-US"/>
              <a:pPr/>
              <a:t>125</a:t>
            </a:fld>
            <a:endParaRPr lang="en-US" altLang="zh-CN"/>
          </a:p>
        </p:txBody>
      </p:sp>
      <p:sp>
        <p:nvSpPr>
          <p:cNvPr id="354307" name="Rectangle 2"/>
          <p:cNvSpPr>
            <a:spLocks noGrp="1" noRot="1" noChangeAspect="1" noChangeArrowheads="1" noTextEdit="1"/>
          </p:cNvSpPr>
          <p:nvPr>
            <p:ph type="sldImg"/>
          </p:nvPr>
        </p:nvSpPr>
        <p:spPr>
          <a:xfrm>
            <a:off x="1143000" y="685800"/>
            <a:ext cx="4572000" cy="3429000"/>
          </a:xfrm>
        </p:spPr>
      </p:sp>
      <p:sp>
        <p:nvSpPr>
          <p:cNvPr id="35430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AB5F602F-BBB6-4246-9113-A13D0723C6CB}" type="slidenum">
              <a:rPr lang="zh-CN" altLang="en-US"/>
              <a:pPr/>
              <a:t>126</a:t>
            </a:fld>
            <a:endParaRPr lang="en-US" altLang="zh-CN"/>
          </a:p>
        </p:txBody>
      </p:sp>
      <p:sp>
        <p:nvSpPr>
          <p:cNvPr id="355331" name="Rectangle 2"/>
          <p:cNvSpPr>
            <a:spLocks noGrp="1" noRot="1" noChangeAspect="1" noChangeArrowheads="1" noTextEdit="1"/>
          </p:cNvSpPr>
          <p:nvPr>
            <p:ph type="sldImg"/>
          </p:nvPr>
        </p:nvSpPr>
        <p:spPr>
          <a:xfrm>
            <a:off x="1143000" y="685800"/>
            <a:ext cx="4572000" cy="3429000"/>
          </a:xfrm>
        </p:spPr>
      </p:sp>
      <p:sp>
        <p:nvSpPr>
          <p:cNvPr id="35533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A57A06ED-C8CE-4431-8741-1F298DB9DB55}" type="slidenum">
              <a:rPr lang="zh-CN" altLang="en-US"/>
              <a:pPr/>
              <a:t>127</a:t>
            </a:fld>
            <a:endParaRPr lang="en-US" altLang="zh-CN"/>
          </a:p>
        </p:txBody>
      </p:sp>
      <p:sp>
        <p:nvSpPr>
          <p:cNvPr id="356355" name="Rectangle 2"/>
          <p:cNvSpPr>
            <a:spLocks noGrp="1" noRot="1" noChangeAspect="1" noChangeArrowheads="1" noTextEdit="1"/>
          </p:cNvSpPr>
          <p:nvPr>
            <p:ph type="sldImg"/>
          </p:nvPr>
        </p:nvSpPr>
        <p:spPr>
          <a:xfrm>
            <a:off x="1143000" y="685800"/>
            <a:ext cx="4572000" cy="3429000"/>
          </a:xfrm>
        </p:spPr>
      </p:sp>
      <p:sp>
        <p:nvSpPr>
          <p:cNvPr id="35635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675DA1C4-415E-49A1-B568-E526E6B12EAA}" type="slidenum">
              <a:rPr lang="zh-CN" altLang="en-US"/>
              <a:pPr/>
              <a:t>128</a:t>
            </a:fld>
            <a:endParaRPr lang="en-US" altLang="zh-CN"/>
          </a:p>
        </p:txBody>
      </p:sp>
      <p:sp>
        <p:nvSpPr>
          <p:cNvPr id="357379" name="Rectangle 2"/>
          <p:cNvSpPr>
            <a:spLocks noGrp="1" noRot="1" noChangeAspect="1" noChangeArrowheads="1" noTextEdit="1"/>
          </p:cNvSpPr>
          <p:nvPr>
            <p:ph type="sldImg"/>
          </p:nvPr>
        </p:nvSpPr>
        <p:spPr>
          <a:xfrm>
            <a:off x="1143000" y="685800"/>
            <a:ext cx="4572000" cy="3429000"/>
          </a:xfrm>
        </p:spPr>
      </p:sp>
      <p:sp>
        <p:nvSpPr>
          <p:cNvPr id="35738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4" y="2438412"/>
            <a:ext cx="9009063" cy="1052513"/>
            <a:chOff x="0" y="1536"/>
            <a:chExt cx="5675" cy="663"/>
          </a:xfrm>
        </p:grpSpPr>
        <p:grpSp>
          <p:nvGrpSpPr>
            <p:cNvPr id="5" name="Group 3"/>
            <p:cNvGrpSpPr/>
            <p:nvPr userDrawn="1"/>
          </p:nvGrpSpPr>
          <p:grpSpPr bwMode="auto">
            <a:xfrm>
              <a:off x="183" y="1604"/>
              <a:ext cx="448" cy="299"/>
              <a:chOff x="720" y="336"/>
              <a:chExt cx="624" cy="432"/>
            </a:xfrm>
          </p:grpSpPr>
          <p:sp>
            <p:nvSpPr>
              <p:cNvPr id="12" name="Rectangle 4"/>
              <p:cNvSpPr>
                <a:spLocks noChangeArrowheads="1"/>
              </p:cNvSpPr>
              <p:nvPr userDrawn="1"/>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ea typeface="黑体" panose="02010609060101010101" pitchFamily="49" charset="-122"/>
                </a:endParaRPr>
              </a:p>
            </p:txBody>
          </p:sp>
          <p:sp>
            <p:nvSpPr>
              <p:cNvPr id="13" name="Rectangle 5"/>
              <p:cNvSpPr>
                <a:spLocks noChangeArrowheads="1"/>
              </p:cNvSpPr>
              <p:nvPr userDrawn="1"/>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ea typeface="黑体" panose="02010609060101010101" pitchFamily="49" charset="-122"/>
                </a:endParaRPr>
              </a:p>
            </p:txBody>
          </p:sp>
        </p:grpSp>
        <p:grpSp>
          <p:nvGrpSpPr>
            <p:cNvPr id="6" name="Group 6"/>
            <p:cNvGrpSpPr/>
            <p:nvPr userDrawn="1"/>
          </p:nvGrpSpPr>
          <p:grpSpPr bwMode="auto">
            <a:xfrm>
              <a:off x="261" y="1870"/>
              <a:ext cx="465" cy="299"/>
              <a:chOff x="912" y="2640"/>
              <a:chExt cx="672" cy="432"/>
            </a:xfrm>
          </p:grpSpPr>
          <p:sp>
            <p:nvSpPr>
              <p:cNvPr id="10" name="Rectangle 7"/>
              <p:cNvSpPr>
                <a:spLocks noChangeArrowheads="1"/>
              </p:cNvSpPr>
              <p:nvPr userDrawn="1"/>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ea typeface="黑体" panose="02010609060101010101" pitchFamily="49" charset="-122"/>
                </a:endParaRPr>
              </a:p>
            </p:txBody>
          </p:sp>
          <p:sp>
            <p:nvSpPr>
              <p:cNvPr id="11" name="Rectangle 8"/>
              <p:cNvSpPr>
                <a:spLocks noChangeArrowheads="1"/>
              </p:cNvSpPr>
              <p:nvPr userDrawn="1"/>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ea typeface="黑体" panose="02010609060101010101" pitchFamily="49" charset="-122"/>
                </a:endParaRPr>
              </a:p>
            </p:txBody>
          </p:sp>
        </p:grpSp>
        <p:sp>
          <p:nvSpPr>
            <p:cNvPr id="7" name="Rectangle 9"/>
            <p:cNvSpPr>
              <a:spLocks noChangeArrowheads="1"/>
            </p:cNvSpPr>
            <p:nvPr userDrawn="1"/>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ea typeface="黑体" panose="02010609060101010101" pitchFamily="49" charset="-122"/>
              </a:endParaRPr>
            </a:p>
          </p:txBody>
        </p:sp>
        <p:sp>
          <p:nvSpPr>
            <p:cNvPr id="8" name="Rectangle 10"/>
            <p:cNvSpPr>
              <a:spLocks noChangeArrowheads="1"/>
            </p:cNvSpPr>
            <p:nvPr userDrawn="1"/>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ea typeface="黑体" panose="02010609060101010101" pitchFamily="49" charset="-122"/>
              </a:endParaRPr>
            </a:p>
          </p:txBody>
        </p:sp>
        <p:sp>
          <p:nvSpPr>
            <p:cNvPr id="9" name="Rectangle 11"/>
            <p:cNvSpPr>
              <a:spLocks noChangeArrowheads="1"/>
            </p:cNvSpPr>
            <p:nvPr userDrawn="1"/>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ea typeface="黑体" panose="02010609060101010101" pitchFamily="49" charset="-122"/>
              </a:endParaRPr>
            </a:p>
          </p:txBody>
        </p:sp>
      </p:grpSp>
      <p:pic>
        <p:nvPicPr>
          <p:cNvPr id="14" name="Picture 14"/>
          <p:cNvPicPr>
            <a:picLocks noChangeAspect="1" noChangeArrowheads="1"/>
          </p:cNvPicPr>
          <p:nvPr/>
        </p:nvPicPr>
        <p:blipFill>
          <a:blip r:embed="rId2" cstate="print"/>
          <a:srcRect/>
          <a:stretch>
            <a:fillRect/>
          </a:stretch>
        </p:blipFill>
        <p:spPr bwMode="auto">
          <a:xfrm>
            <a:off x="1828800" y="381000"/>
            <a:ext cx="914400" cy="914400"/>
          </a:xfrm>
          <a:prstGeom prst="rect">
            <a:avLst/>
          </a:prstGeom>
          <a:noFill/>
          <a:ln w="9525">
            <a:noFill/>
            <a:miter lim="800000"/>
            <a:headEnd/>
            <a:tailEnd/>
          </a:ln>
        </p:spPr>
      </p:pic>
      <p:sp>
        <p:nvSpPr>
          <p:cNvPr id="15" name="Text Box 15"/>
          <p:cNvSpPr txBox="1">
            <a:spLocks noChangeArrowheads="1"/>
          </p:cNvSpPr>
          <p:nvPr/>
        </p:nvSpPr>
        <p:spPr bwMode="auto">
          <a:xfrm>
            <a:off x="3200400" y="304800"/>
            <a:ext cx="4054475" cy="1066800"/>
          </a:xfrm>
          <a:prstGeom prst="rect">
            <a:avLst/>
          </a:prstGeom>
          <a:noFill/>
          <a:ln w="9525">
            <a:noFill/>
            <a:miter lim="800000"/>
          </a:ln>
          <a:effectLst/>
        </p:spPr>
        <p:txBody>
          <a:bodyPr>
            <a:spAutoFit/>
          </a:bodyPr>
          <a:lstStyle/>
          <a:p>
            <a:pPr>
              <a:defRPr/>
            </a:pPr>
            <a:r>
              <a:rPr lang="zh-CN" altLang="en-US" sz="4400">
                <a:ea typeface="方正舒体" panose="02010601030101010101" pitchFamily="2" charset="-122"/>
              </a:rPr>
              <a:t>中国地质大学</a:t>
            </a:r>
          </a:p>
          <a:p>
            <a:pPr>
              <a:defRPr/>
            </a:pPr>
            <a:r>
              <a:rPr lang="en-US" altLang="zh-CN" sz="2000">
                <a:ea typeface="宋体" panose="02010600030101010101" pitchFamily="2" charset="-122"/>
              </a:rPr>
              <a:t>China University of Geosciences</a:t>
            </a:r>
            <a:r>
              <a:rPr lang="en-US" altLang="zh-CN" sz="1800">
                <a:ea typeface="宋体" panose="02010600030101010101" pitchFamily="2" charset="-122"/>
              </a:rPr>
              <a:t> </a:t>
            </a:r>
          </a:p>
        </p:txBody>
      </p:sp>
      <p:sp>
        <p:nvSpPr>
          <p:cNvPr id="1310732" name="Rectangle 12"/>
          <p:cNvSpPr>
            <a:spLocks noGrp="1" noChangeArrowheads="1"/>
          </p:cNvSpPr>
          <p:nvPr>
            <p:ph type="ctrTitle"/>
          </p:nvPr>
        </p:nvSpPr>
        <p:spPr>
          <a:xfrm>
            <a:off x="990600" y="1752600"/>
            <a:ext cx="7772400" cy="1385888"/>
          </a:xfrm>
        </p:spPr>
        <p:txBody>
          <a:bodyPr anchor="b"/>
          <a:lstStyle>
            <a:lvl1pPr>
              <a:defRPr/>
            </a:lvl1pPr>
          </a:lstStyle>
          <a:p>
            <a:r>
              <a:rPr lang="en-US" altLang="zh-CN" dirty="0"/>
              <a:t>Click to edit Master title style</a:t>
            </a:r>
          </a:p>
        </p:txBody>
      </p:sp>
      <p:sp>
        <p:nvSpPr>
          <p:cNvPr id="1310733" name="Rectangle 13"/>
          <p:cNvSpPr>
            <a:spLocks noGrp="1" noChangeArrowheads="1"/>
          </p:cNvSpPr>
          <p:nvPr>
            <p:ph type="subTitle" idx="1"/>
          </p:nvPr>
        </p:nvSpPr>
        <p:spPr>
          <a:xfrm>
            <a:off x="838200" y="3352800"/>
            <a:ext cx="7848600" cy="2819400"/>
          </a:xfrm>
        </p:spPr>
        <p:txBody>
          <a:bodyPr/>
          <a:lstStyle>
            <a:lvl1pPr marL="0" indent="0" algn="ctr">
              <a:buFontTx/>
              <a:buNone/>
              <a:defRPr/>
            </a:lvl1pPr>
          </a:lstStyle>
          <a:p>
            <a:r>
              <a:rPr lang="en-US" altLang="zh-CN"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228600" y="6400800"/>
            <a:ext cx="1905000" cy="304800"/>
          </a:xfrm>
          <a:prstGeom prst="rect">
            <a:avLst/>
          </a:prstGeom>
          <a:noFill/>
          <a:ln w="9525">
            <a:noFill/>
            <a:miter lim="800000"/>
          </a:ln>
          <a:effectLst/>
        </p:spPr>
        <p:txBody>
          <a:bodyPr anchor="b"/>
          <a:lstStyle/>
          <a:p>
            <a:pPr eaLnBrk="1" hangingPunct="1">
              <a:defRPr/>
            </a:pPr>
            <a:r>
              <a:rPr lang="en-US" altLang="zh-CN" sz="1600" b="1" dirty="0">
                <a:solidFill>
                  <a:schemeClr val="bg2"/>
                </a:solidFill>
                <a:ea typeface="宋体" panose="02010600030101010101" pitchFamily="2" charset="-122"/>
              </a:rPr>
              <a:t>21.</a:t>
            </a:r>
            <a:fld id="{EDA9E4E2-F64F-47E6-96F4-E6E6115E44B8}" type="slidenum">
              <a:rPr lang="en-US" altLang="zh-CN" sz="1600" b="1" dirty="0">
                <a:solidFill>
                  <a:schemeClr val="bg2"/>
                </a:solidFill>
                <a:ea typeface="宋体" panose="02010600030101010101" pitchFamily="2" charset="-122"/>
              </a:rPr>
              <a:pPr eaLnBrk="1" hangingPunct="1">
                <a:defRPr/>
              </a:pPr>
              <a:t>‹#›</a:t>
            </a:fld>
            <a:endParaRPr lang="en-US" altLang="zh-CN" sz="1600" b="1" dirty="0">
              <a:solidFill>
                <a:schemeClr val="bg2"/>
              </a:solidFill>
              <a:ea typeface="宋体" panose="02010600030101010101" pitchFamily="2" charset="-122"/>
            </a:endParaRPr>
          </a:p>
        </p:txBody>
      </p:sp>
      <p:sp>
        <p:nvSpPr>
          <p:cNvPr id="5" name="Rectangle 18"/>
          <p:cNvSpPr>
            <a:spLocks noChangeArrowheads="1"/>
          </p:cNvSpPr>
          <p:nvPr userDrawn="1"/>
        </p:nvSpPr>
        <p:spPr bwMode="auto">
          <a:xfrm>
            <a:off x="3124200" y="6324600"/>
            <a:ext cx="3200400" cy="307975"/>
          </a:xfrm>
          <a:prstGeom prst="rect">
            <a:avLst/>
          </a:prstGeom>
          <a:noFill/>
          <a:ln w="9525">
            <a:noFill/>
            <a:miter lim="800000"/>
          </a:ln>
          <a:effectLst/>
        </p:spPr>
        <p:txBody>
          <a:bodyPr/>
          <a:lstStyle/>
          <a:p>
            <a:pPr algn="ctr" eaLnBrk="1" hangingPunct="1">
              <a:defRPr/>
            </a:pPr>
            <a:r>
              <a:rPr lang="en-US" altLang="zh-CN" sz="1400">
                <a:latin typeface="Times New Roman" panose="02020603050405020304" pitchFamily="18" charset="0"/>
                <a:ea typeface="宋体" panose="02010600030101010101" pitchFamily="2" charset="-122"/>
              </a:rPr>
              <a:t>Data Communications and Networking</a:t>
            </a:r>
          </a:p>
        </p:txBody>
      </p:sp>
      <p:sp>
        <p:nvSpPr>
          <p:cNvPr id="6" name="Rectangle 19"/>
          <p:cNvSpPr>
            <a:spLocks noChangeArrowheads="1"/>
          </p:cNvSpPr>
          <p:nvPr userDrawn="1"/>
        </p:nvSpPr>
        <p:spPr bwMode="auto">
          <a:xfrm>
            <a:off x="304800" y="914400"/>
            <a:ext cx="8543925" cy="42863"/>
          </a:xfrm>
          <a:prstGeom prst="rect">
            <a:avLst/>
          </a:prstGeom>
          <a:solidFill>
            <a:srgbClr val="FF0000"/>
          </a:solidFill>
          <a:ln w="12700">
            <a:solidFill>
              <a:srgbClr val="FF0000"/>
            </a:solidFill>
            <a:miter lim="800000"/>
          </a:ln>
          <a:effectLst/>
        </p:spPr>
        <p:txBody>
          <a:bodyPr wrap="none" lIns="90488" tIns="44450" rIns="90488" bIns="44450" anchor="ctr"/>
          <a:lstStyle/>
          <a:p>
            <a:pPr algn="ctr" eaLnBrk="1" hangingPunct="1">
              <a:defRPr/>
            </a:pPr>
            <a:endParaRPr lang="zh-CN" altLang="en-US" sz="1800">
              <a:solidFill>
                <a:srgbClr val="FF0000"/>
              </a:solidFill>
              <a:ea typeface="宋体" panose="02010600030101010101" pitchFamily="2" charset="-122"/>
            </a:endParaRPr>
          </a:p>
        </p:txBody>
      </p:sp>
      <p:sp>
        <p:nvSpPr>
          <p:cNvPr id="8" name="Rectangle 22"/>
          <p:cNvSpPr>
            <a:spLocks noChangeArrowheads="1"/>
          </p:cNvSpPr>
          <p:nvPr userDrawn="1"/>
        </p:nvSpPr>
        <p:spPr bwMode="auto">
          <a:xfrm>
            <a:off x="3124200" y="6324600"/>
            <a:ext cx="3200400" cy="307975"/>
          </a:xfrm>
          <a:prstGeom prst="rect">
            <a:avLst/>
          </a:prstGeom>
          <a:noFill/>
          <a:ln w="9525">
            <a:noFill/>
            <a:miter lim="800000"/>
          </a:ln>
          <a:effectLst/>
        </p:spPr>
        <p:txBody>
          <a:bodyPr/>
          <a:lstStyle/>
          <a:p>
            <a:pPr algn="ctr" eaLnBrk="1" hangingPunct="1">
              <a:defRPr/>
            </a:pPr>
            <a:r>
              <a:rPr lang="en-US" altLang="zh-CN" sz="1400">
                <a:latin typeface="Times New Roman" panose="02020603050405020304" pitchFamily="18" charset="0"/>
                <a:ea typeface="宋体" panose="02010600030101010101" pitchFamily="2" charset="-122"/>
              </a:rPr>
              <a:t>Data Communications and Networking</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228600" y="6400800"/>
            <a:ext cx="1905000" cy="304800"/>
          </a:xfrm>
          <a:prstGeom prst="rect">
            <a:avLst/>
          </a:prstGeom>
          <a:noFill/>
          <a:ln w="9525">
            <a:noFill/>
            <a:miter lim="800000"/>
          </a:ln>
          <a:effectLst/>
        </p:spPr>
        <p:txBody>
          <a:bodyPr anchor="b"/>
          <a:lstStyle/>
          <a:p>
            <a:pPr eaLnBrk="1" hangingPunct="1">
              <a:defRPr/>
            </a:pPr>
            <a:r>
              <a:rPr lang="en-US" altLang="zh-CN" sz="1600" b="1" dirty="0">
                <a:solidFill>
                  <a:schemeClr val="bg2"/>
                </a:solidFill>
                <a:ea typeface="宋体" panose="02010600030101010101" pitchFamily="2" charset="-122"/>
              </a:rPr>
              <a:t>21.</a:t>
            </a:r>
            <a:fld id="{EDA9E4E2-F64F-47E6-96F4-E6E6115E44B8}" type="slidenum">
              <a:rPr lang="en-US" altLang="zh-CN" sz="1600" b="1" dirty="0">
                <a:solidFill>
                  <a:schemeClr val="bg2"/>
                </a:solidFill>
                <a:ea typeface="宋体" panose="02010600030101010101" pitchFamily="2" charset="-122"/>
              </a:rPr>
              <a:pPr eaLnBrk="1" hangingPunct="1">
                <a:defRPr/>
              </a:pPr>
              <a:t>‹#›</a:t>
            </a:fld>
            <a:endParaRPr lang="en-US" altLang="zh-CN" sz="1600" b="1" dirty="0">
              <a:solidFill>
                <a:schemeClr val="bg2"/>
              </a:solidFill>
              <a:ea typeface="宋体" panose="02010600030101010101" pitchFamily="2" charset="-122"/>
            </a:endParaRPr>
          </a:p>
        </p:txBody>
      </p:sp>
      <p:sp>
        <p:nvSpPr>
          <p:cNvPr id="5" name="Rectangle 18"/>
          <p:cNvSpPr>
            <a:spLocks noChangeArrowheads="1"/>
          </p:cNvSpPr>
          <p:nvPr userDrawn="1"/>
        </p:nvSpPr>
        <p:spPr bwMode="auto">
          <a:xfrm>
            <a:off x="3124200" y="6324600"/>
            <a:ext cx="3200400" cy="307975"/>
          </a:xfrm>
          <a:prstGeom prst="rect">
            <a:avLst/>
          </a:prstGeom>
          <a:noFill/>
          <a:ln w="9525">
            <a:noFill/>
            <a:miter lim="800000"/>
          </a:ln>
          <a:effectLst/>
        </p:spPr>
        <p:txBody>
          <a:bodyPr/>
          <a:lstStyle/>
          <a:p>
            <a:pPr algn="ctr" eaLnBrk="1" hangingPunct="1">
              <a:defRPr/>
            </a:pPr>
            <a:r>
              <a:rPr lang="en-US" altLang="zh-CN" sz="1400">
                <a:latin typeface="Times New Roman" panose="02020603050405020304" pitchFamily="18" charset="0"/>
                <a:ea typeface="宋体" panose="02010600030101010101" pitchFamily="2" charset="-122"/>
              </a:rPr>
              <a:t>Data Communications and Networking</a:t>
            </a:r>
          </a:p>
        </p:txBody>
      </p:sp>
      <p:sp>
        <p:nvSpPr>
          <p:cNvPr id="6" name="Rectangle 19"/>
          <p:cNvSpPr>
            <a:spLocks noChangeArrowheads="1"/>
          </p:cNvSpPr>
          <p:nvPr userDrawn="1"/>
        </p:nvSpPr>
        <p:spPr bwMode="auto">
          <a:xfrm>
            <a:off x="304800" y="914400"/>
            <a:ext cx="8543925" cy="42863"/>
          </a:xfrm>
          <a:prstGeom prst="rect">
            <a:avLst/>
          </a:prstGeom>
          <a:solidFill>
            <a:srgbClr val="FF0000"/>
          </a:solidFill>
          <a:ln w="12700">
            <a:solidFill>
              <a:srgbClr val="FF0000"/>
            </a:solidFill>
            <a:miter lim="800000"/>
          </a:ln>
          <a:effectLst/>
        </p:spPr>
        <p:txBody>
          <a:bodyPr wrap="none" lIns="90488" tIns="44450" rIns="90488" bIns="44450" anchor="ctr"/>
          <a:lstStyle/>
          <a:p>
            <a:pPr algn="ctr" eaLnBrk="1" hangingPunct="1">
              <a:defRPr/>
            </a:pPr>
            <a:endParaRPr lang="zh-CN" altLang="en-US" sz="1800">
              <a:solidFill>
                <a:srgbClr val="FF0000"/>
              </a:solidFill>
              <a:ea typeface="宋体" panose="02010600030101010101" pitchFamily="2" charset="-122"/>
            </a:endParaRPr>
          </a:p>
        </p:txBody>
      </p:sp>
      <p:sp>
        <p:nvSpPr>
          <p:cNvPr id="8" name="Rectangle 22"/>
          <p:cNvSpPr>
            <a:spLocks noChangeArrowheads="1"/>
          </p:cNvSpPr>
          <p:nvPr userDrawn="1"/>
        </p:nvSpPr>
        <p:spPr bwMode="auto">
          <a:xfrm>
            <a:off x="3124200" y="6324600"/>
            <a:ext cx="3200400" cy="307975"/>
          </a:xfrm>
          <a:prstGeom prst="rect">
            <a:avLst/>
          </a:prstGeom>
          <a:noFill/>
          <a:ln w="9525">
            <a:noFill/>
            <a:miter lim="800000"/>
          </a:ln>
          <a:effectLst/>
        </p:spPr>
        <p:txBody>
          <a:bodyPr/>
          <a:lstStyle/>
          <a:p>
            <a:pPr algn="ctr" eaLnBrk="1" hangingPunct="1">
              <a:defRPr/>
            </a:pPr>
            <a:r>
              <a:rPr lang="en-US" altLang="zh-CN" sz="1400">
                <a:latin typeface="Times New Roman" panose="02020603050405020304" pitchFamily="18" charset="0"/>
                <a:ea typeface="宋体" panose="02010600030101010101" pitchFamily="2" charset="-122"/>
              </a:rPr>
              <a:t>Data Communications and Networking</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30202" y="1028702"/>
            <a:ext cx="4165600" cy="514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28702"/>
            <a:ext cx="4165600" cy="514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5600" y="203203"/>
            <a:ext cx="8420100" cy="627063"/>
          </a:xfrm>
        </p:spPr>
        <p:txBody>
          <a:body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z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30200" y="203203"/>
            <a:ext cx="8445500" cy="627063"/>
          </a:xfrm>
        </p:spPr>
        <p:txBody>
          <a:bodyPr/>
          <a:lstStyle/>
          <a:p>
            <a:r>
              <a:rPr lang="zh-CN" altLang="en-US"/>
              <a:t>单击此处编辑母版标题样式</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228600" y="6400800"/>
            <a:ext cx="1905000" cy="304800"/>
          </a:xfrm>
          <a:prstGeom prst="rect">
            <a:avLst/>
          </a:prstGeom>
          <a:noFill/>
          <a:ln w="9525">
            <a:noFill/>
            <a:miter lim="800000"/>
          </a:ln>
          <a:effectLst/>
        </p:spPr>
        <p:txBody>
          <a:bodyPr anchor="b"/>
          <a:lstStyle/>
          <a:p>
            <a:pPr eaLnBrk="1" hangingPunct="1">
              <a:defRPr/>
            </a:pPr>
            <a:r>
              <a:rPr lang="en-US" altLang="zh-CN" sz="1600" b="1" dirty="0">
                <a:solidFill>
                  <a:schemeClr val="bg2"/>
                </a:solidFill>
                <a:ea typeface="宋体" panose="02010600030101010101" pitchFamily="2" charset="-122"/>
              </a:rPr>
              <a:t>21.</a:t>
            </a:r>
            <a:fld id="{EDA9E4E2-F64F-47E6-96F4-E6E6115E44B8}" type="slidenum">
              <a:rPr lang="en-US" altLang="zh-CN" sz="1600" b="1" dirty="0">
                <a:solidFill>
                  <a:schemeClr val="bg2"/>
                </a:solidFill>
                <a:ea typeface="宋体" panose="02010600030101010101" pitchFamily="2" charset="-122"/>
              </a:rPr>
              <a:pPr eaLnBrk="1" hangingPunct="1">
                <a:defRPr/>
              </a:pPr>
              <a:t>‹#›</a:t>
            </a:fld>
            <a:endParaRPr lang="en-US" altLang="zh-CN" sz="1600" b="1" dirty="0">
              <a:solidFill>
                <a:schemeClr val="bg2"/>
              </a:solidFill>
              <a:ea typeface="宋体" panose="02010600030101010101" pitchFamily="2" charset="-122"/>
            </a:endParaRPr>
          </a:p>
        </p:txBody>
      </p:sp>
      <p:sp>
        <p:nvSpPr>
          <p:cNvPr id="5" name="Rectangle 18"/>
          <p:cNvSpPr>
            <a:spLocks noChangeArrowheads="1"/>
          </p:cNvSpPr>
          <p:nvPr userDrawn="1"/>
        </p:nvSpPr>
        <p:spPr bwMode="auto">
          <a:xfrm>
            <a:off x="3124200" y="6324600"/>
            <a:ext cx="3200400" cy="307975"/>
          </a:xfrm>
          <a:prstGeom prst="rect">
            <a:avLst/>
          </a:prstGeom>
          <a:noFill/>
          <a:ln w="9525">
            <a:noFill/>
            <a:miter lim="800000"/>
          </a:ln>
          <a:effectLst/>
        </p:spPr>
        <p:txBody>
          <a:bodyPr/>
          <a:lstStyle/>
          <a:p>
            <a:pPr algn="ctr" eaLnBrk="1" hangingPunct="1">
              <a:defRPr/>
            </a:pPr>
            <a:r>
              <a:rPr lang="en-US" altLang="zh-CN" sz="1400">
                <a:latin typeface="Times New Roman" panose="02020603050405020304" pitchFamily="18" charset="0"/>
                <a:ea typeface="宋体" panose="02010600030101010101" pitchFamily="2" charset="-122"/>
              </a:rPr>
              <a:t>Data Communications and Networking</a:t>
            </a:r>
          </a:p>
        </p:txBody>
      </p:sp>
      <p:sp>
        <p:nvSpPr>
          <p:cNvPr id="6" name="Rectangle 19"/>
          <p:cNvSpPr>
            <a:spLocks noChangeArrowheads="1"/>
          </p:cNvSpPr>
          <p:nvPr userDrawn="1"/>
        </p:nvSpPr>
        <p:spPr bwMode="auto">
          <a:xfrm>
            <a:off x="304800" y="914400"/>
            <a:ext cx="8543925" cy="42863"/>
          </a:xfrm>
          <a:prstGeom prst="rect">
            <a:avLst/>
          </a:prstGeom>
          <a:solidFill>
            <a:srgbClr val="FF0000"/>
          </a:solidFill>
          <a:ln w="12700">
            <a:solidFill>
              <a:srgbClr val="FF0000"/>
            </a:solidFill>
            <a:miter lim="800000"/>
          </a:ln>
          <a:effectLst/>
        </p:spPr>
        <p:txBody>
          <a:bodyPr wrap="none" lIns="90488" tIns="44450" rIns="90488" bIns="44450" anchor="ctr"/>
          <a:lstStyle/>
          <a:p>
            <a:pPr algn="ctr" eaLnBrk="1" hangingPunct="1">
              <a:defRPr/>
            </a:pPr>
            <a:endParaRPr lang="zh-CN" altLang="en-US" sz="1800">
              <a:solidFill>
                <a:srgbClr val="FF0000"/>
              </a:solidFill>
              <a:ea typeface="宋体" panose="02010600030101010101" pitchFamily="2" charset="-122"/>
            </a:endParaRPr>
          </a:p>
        </p:txBody>
      </p:sp>
      <p:sp>
        <p:nvSpPr>
          <p:cNvPr id="8" name="Rectangle 22"/>
          <p:cNvSpPr>
            <a:spLocks noChangeArrowheads="1"/>
          </p:cNvSpPr>
          <p:nvPr userDrawn="1"/>
        </p:nvSpPr>
        <p:spPr bwMode="auto">
          <a:xfrm>
            <a:off x="3124200" y="6324600"/>
            <a:ext cx="3200400" cy="307975"/>
          </a:xfrm>
          <a:prstGeom prst="rect">
            <a:avLst/>
          </a:prstGeom>
          <a:noFill/>
          <a:ln w="9525">
            <a:noFill/>
            <a:miter lim="800000"/>
          </a:ln>
          <a:effectLst/>
        </p:spPr>
        <p:txBody>
          <a:bodyPr/>
          <a:lstStyle/>
          <a:p>
            <a:pPr algn="ctr" eaLnBrk="1" hangingPunct="1">
              <a:defRPr/>
            </a:pPr>
            <a:r>
              <a:rPr lang="en-US" altLang="zh-CN" sz="1400">
                <a:latin typeface="Times New Roman" panose="02020603050405020304" pitchFamily="18" charset="0"/>
                <a:ea typeface="宋体" panose="02010600030101010101" pitchFamily="2" charset="-122"/>
              </a:rPr>
              <a:t>Data Communications and Networking</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09698" name="Rectangle 2"/>
          <p:cNvSpPr>
            <a:spLocks noChangeArrowheads="1"/>
          </p:cNvSpPr>
          <p:nvPr/>
        </p:nvSpPr>
        <p:spPr bwMode="auto">
          <a:xfrm>
            <a:off x="304800" y="6327775"/>
            <a:ext cx="1905000" cy="304800"/>
          </a:xfrm>
          <a:prstGeom prst="rect">
            <a:avLst/>
          </a:prstGeom>
          <a:noFill/>
          <a:ln w="9525">
            <a:noFill/>
            <a:miter lim="800000"/>
          </a:ln>
          <a:effectLst/>
        </p:spPr>
        <p:txBody>
          <a:bodyPr anchor="b"/>
          <a:lstStyle/>
          <a:p>
            <a:pPr>
              <a:defRPr/>
            </a:pPr>
            <a:r>
              <a:rPr lang="en-US" altLang="zh-CN" sz="2000" dirty="0">
                <a:solidFill>
                  <a:schemeClr val="bg2"/>
                </a:solidFill>
                <a:latin typeface="Arial" panose="020B0604020202020204" pitchFamily="34" charset="0"/>
                <a:ea typeface="宋体" panose="02010600030101010101" pitchFamily="2" charset="-122"/>
              </a:rPr>
              <a:t>4.</a:t>
            </a:r>
            <a:fld id="{9688D37E-9AE8-41E0-80AC-D668DAC6633A}" type="slidenum">
              <a:rPr lang="en-US" altLang="zh-CN" sz="2000" dirty="0">
                <a:solidFill>
                  <a:schemeClr val="bg2"/>
                </a:solidFill>
                <a:latin typeface="Arial" panose="020B0604020202020204" pitchFamily="34" charset="0"/>
                <a:ea typeface="宋体" panose="02010600030101010101" pitchFamily="2" charset="-122"/>
              </a:rPr>
              <a:pPr>
                <a:defRPr/>
              </a:pPr>
              <a:t>‹#›</a:t>
            </a:fld>
            <a:endParaRPr lang="en-US" altLang="zh-CN" sz="2000" dirty="0">
              <a:solidFill>
                <a:schemeClr val="bg2"/>
              </a:solidFill>
              <a:latin typeface="Arial" panose="020B0604020202020204" pitchFamily="34" charset="0"/>
              <a:ea typeface="宋体" panose="02010600030101010101" pitchFamily="2" charset="-122"/>
            </a:endParaRPr>
          </a:p>
        </p:txBody>
      </p:sp>
      <p:sp>
        <p:nvSpPr>
          <p:cNvPr id="1309699" name="Rectangle 3"/>
          <p:cNvSpPr>
            <a:spLocks noChangeArrowheads="1"/>
          </p:cNvSpPr>
          <p:nvPr/>
        </p:nvSpPr>
        <p:spPr bwMode="auto">
          <a:xfrm>
            <a:off x="304801" y="914404"/>
            <a:ext cx="8543925" cy="42863"/>
          </a:xfrm>
          <a:prstGeom prst="rect">
            <a:avLst/>
          </a:prstGeom>
          <a:solidFill>
            <a:srgbClr val="FF0000"/>
          </a:solidFill>
          <a:ln w="12700">
            <a:solidFill>
              <a:srgbClr val="FF0000"/>
            </a:solidFill>
            <a:miter lim="800000"/>
          </a:ln>
          <a:effectLst/>
        </p:spPr>
        <p:txBody>
          <a:bodyPr wrap="none" lIns="90488" tIns="44450" rIns="90488" bIns="44450" anchor="ctr"/>
          <a:lstStyle/>
          <a:p>
            <a:pPr algn="ctr">
              <a:defRPr/>
            </a:pPr>
            <a:endParaRPr lang="zh-CN" altLang="zh-CN" sz="1800">
              <a:solidFill>
                <a:srgbClr val="FF0000"/>
              </a:solidFill>
              <a:latin typeface="Arial" panose="020B0604020202020204" pitchFamily="34" charset="0"/>
              <a:ea typeface="宋体" panose="02010600030101010101" pitchFamily="2" charset="-122"/>
            </a:endParaRPr>
          </a:p>
        </p:txBody>
      </p:sp>
      <p:sp>
        <p:nvSpPr>
          <p:cNvPr id="1309700" name="Line 4"/>
          <p:cNvSpPr>
            <a:spLocks noChangeShapeType="1"/>
          </p:cNvSpPr>
          <p:nvPr/>
        </p:nvSpPr>
        <p:spPr bwMode="auto">
          <a:xfrm>
            <a:off x="304800" y="6248400"/>
            <a:ext cx="8534400" cy="0"/>
          </a:xfrm>
          <a:prstGeom prst="line">
            <a:avLst/>
          </a:prstGeom>
          <a:noFill/>
          <a:ln w="19050">
            <a:solidFill>
              <a:srgbClr val="FF3300"/>
            </a:solidFill>
            <a:round/>
          </a:ln>
          <a:effectLst/>
        </p:spPr>
        <p:txBody>
          <a:bodyPr/>
          <a:lstStyle/>
          <a:p>
            <a:pPr>
              <a:defRPr/>
            </a:pPr>
            <a:endParaRPr lang="zh-CN" altLang="en-US">
              <a:ea typeface="黑体" panose="02010609060101010101" pitchFamily="49" charset="-122"/>
            </a:endParaRPr>
          </a:p>
        </p:txBody>
      </p:sp>
      <p:sp>
        <p:nvSpPr>
          <p:cNvPr id="1309701" name="Rectangle 5"/>
          <p:cNvSpPr>
            <a:spLocks noChangeArrowheads="1"/>
          </p:cNvSpPr>
          <p:nvPr/>
        </p:nvSpPr>
        <p:spPr bwMode="auto">
          <a:xfrm>
            <a:off x="2590800" y="6324612"/>
            <a:ext cx="3733800" cy="307975"/>
          </a:xfrm>
          <a:prstGeom prst="rect">
            <a:avLst/>
          </a:prstGeom>
          <a:noFill/>
          <a:ln w="9525">
            <a:noFill/>
            <a:miter lim="800000"/>
          </a:ln>
          <a:effectLst/>
        </p:spPr>
        <p:txBody>
          <a:bodyPr/>
          <a:lstStyle/>
          <a:p>
            <a:pPr algn="ctr">
              <a:defRPr/>
            </a:pPr>
            <a:r>
              <a:rPr lang="zh-CN" altLang="en-US" sz="1400" dirty="0">
                <a:latin typeface="Times New Roman" panose="02020603050405020304" pitchFamily="18" charset="0"/>
                <a:ea typeface="宋体" panose="02010600030101010101" pitchFamily="2" charset="-122"/>
              </a:rPr>
              <a:t>计算机网络</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谢</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第</a:t>
            </a:r>
            <a:r>
              <a:rPr lang="en-US" altLang="zh-CN" sz="1400" dirty="0">
                <a:latin typeface="Times New Roman" panose="02020603050405020304" pitchFamily="18" charset="0"/>
                <a:ea typeface="宋体" panose="02010600030101010101" pitchFamily="2" charset="-122"/>
              </a:rPr>
              <a:t>6</a:t>
            </a:r>
            <a:r>
              <a:rPr lang="zh-CN" altLang="en-US" sz="1400" dirty="0">
                <a:latin typeface="Times New Roman" panose="02020603050405020304" pitchFamily="18" charset="0"/>
                <a:ea typeface="宋体" panose="02010600030101010101" pitchFamily="2" charset="-122"/>
              </a:rPr>
              <a:t>版</a:t>
            </a:r>
            <a:r>
              <a:rPr lang="en-US" altLang="zh-CN" sz="1400" dirty="0">
                <a:latin typeface="Times New Roman" panose="02020603050405020304" pitchFamily="18" charset="0"/>
                <a:ea typeface="宋体" panose="02010600030101010101" pitchFamily="2" charset="-122"/>
              </a:rPr>
              <a:t>)</a:t>
            </a:r>
          </a:p>
        </p:txBody>
      </p:sp>
      <p:sp>
        <p:nvSpPr>
          <p:cNvPr id="13318" name="Rectangle 6"/>
          <p:cNvSpPr>
            <a:spLocks noGrp="1" noChangeArrowheads="1"/>
          </p:cNvSpPr>
          <p:nvPr>
            <p:ph type="title"/>
          </p:nvPr>
        </p:nvSpPr>
        <p:spPr bwMode="auto">
          <a:xfrm>
            <a:off x="330200" y="203203"/>
            <a:ext cx="8445500" cy="627063"/>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3319" name="Rectangle 7"/>
          <p:cNvSpPr>
            <a:spLocks noGrp="1" noChangeArrowheads="1"/>
          </p:cNvSpPr>
          <p:nvPr>
            <p:ph type="body" idx="1"/>
          </p:nvPr>
        </p:nvSpPr>
        <p:spPr bwMode="auto">
          <a:xfrm>
            <a:off x="330206" y="1028702"/>
            <a:ext cx="8483600" cy="51482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a:solidFill>
            <a:schemeClr val="tx1"/>
          </a:solidFill>
          <a:latin typeface="+mj-lt"/>
          <a:ea typeface="+mj-ea"/>
          <a:cs typeface="+mj-cs"/>
        </a:defRPr>
      </a:lvl1pPr>
      <a:lvl2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themeOverride" Target="../theme/themeOverride6.xml"/><Relationship Id="rId5" Type="http://schemas.openxmlformats.org/officeDocument/2006/relationships/image" Target="../media/image44.wmf"/><Relationship Id="rId4" Type="http://schemas.openxmlformats.org/officeDocument/2006/relationships/image" Target="../media/image17.w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0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5.xml"/><Relationship Id="rId1" Type="http://schemas.openxmlformats.org/officeDocument/2006/relationships/themeOverride" Target="../theme/themeOverride1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4.xml"/><Relationship Id="rId1" Type="http://schemas.openxmlformats.org/officeDocument/2006/relationships/themeOverride" Target="../theme/themeOverride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xml"/><Relationship Id="rId1" Type="http://schemas.openxmlformats.org/officeDocument/2006/relationships/themeOverride" Target="../theme/themeOverride17.xml"/><Relationship Id="rId4" Type="http://schemas.openxmlformats.org/officeDocument/2006/relationships/image" Target="../media/image55.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4.xml"/><Relationship Id="rId1" Type="http://schemas.openxmlformats.org/officeDocument/2006/relationships/themeOverride" Target="../theme/themeOverride21.xml"/><Relationship Id="rId4" Type="http://schemas.openxmlformats.org/officeDocument/2006/relationships/image" Target="../media/image56.pn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1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1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5.xml"/><Relationship Id="rId1" Type="http://schemas.openxmlformats.org/officeDocument/2006/relationships/themeOverride" Target="../theme/themeOverride28.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5.xml"/><Relationship Id="rId1" Type="http://schemas.openxmlformats.org/officeDocument/2006/relationships/themeOverride" Target="../theme/themeOverride29.xml"/><Relationship Id="rId4" Type="http://schemas.openxmlformats.org/officeDocument/2006/relationships/image" Target="../media/image45.png"/></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4.xml"/><Relationship Id="rId1" Type="http://schemas.openxmlformats.org/officeDocument/2006/relationships/themeOverride" Target="../theme/themeOverride32.xml"/><Relationship Id="rId4" Type="http://schemas.openxmlformats.org/officeDocument/2006/relationships/image" Target="../media/image59.png"/></Relationships>
</file>

<file path=ppt/slides/_rels/slide1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5.xml"/><Relationship Id="rId1" Type="http://schemas.openxmlformats.org/officeDocument/2006/relationships/themeOverride" Target="../theme/themeOverride35.xml"/><Relationship Id="rId4" Type="http://schemas.openxmlformats.org/officeDocument/2006/relationships/image" Target="../media/image45.png"/></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hemeOverride" Target="../theme/themeOverride41.xml"/><Relationship Id="rId4" Type="http://schemas.openxmlformats.org/officeDocument/2006/relationships/image" Target="../media/image61.png"/></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5.xml"/><Relationship Id="rId1" Type="http://schemas.openxmlformats.org/officeDocument/2006/relationships/themeOverride" Target="../theme/themeOverride42.xml"/><Relationship Id="rId4" Type="http://schemas.openxmlformats.org/officeDocument/2006/relationships/image" Target="../media/image45.png"/></Relationships>
</file>

<file path=ppt/slides/_rels/slide1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121.xml"/><Relationship Id="rId1" Type="http://schemas.openxmlformats.org/officeDocument/2006/relationships/slideLayout" Target="../slideLayouts/slideLayout4.xml"/><Relationship Id="rId4" Type="http://schemas.openxmlformats.org/officeDocument/2006/relationships/image" Target="../media/image17.wmf"/></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66.wmf"/><Relationship Id="rId5" Type="http://schemas.openxmlformats.org/officeDocument/2006/relationships/image" Target="../media/image44.wmf"/><Relationship Id="rId4" Type="http://schemas.openxmlformats.org/officeDocument/2006/relationships/oleObject" Target="../embeddings/oleObject3.bin"/></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44.wmf"/><Relationship Id="rId5" Type="http://schemas.openxmlformats.org/officeDocument/2006/relationships/oleObject" Target="../embeddings/oleObject4.bin"/><Relationship Id="rId4" Type="http://schemas.openxmlformats.org/officeDocument/2006/relationships/image" Target="../media/image17.wmf"/></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44.wmf"/><Relationship Id="rId5" Type="http://schemas.openxmlformats.org/officeDocument/2006/relationships/oleObject" Target="../embeddings/oleObject5.bin"/><Relationship Id="rId4" Type="http://schemas.openxmlformats.org/officeDocument/2006/relationships/image" Target="../media/image17.wmf"/></Relationships>
</file>

<file path=ppt/slides/_rels/slide17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142.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3.xml"/><Relationship Id="rId1" Type="http://schemas.openxmlformats.org/officeDocument/2006/relationships/slideLayout" Target="../slideLayouts/slideLayout4.xml"/><Relationship Id="rId5" Type="http://schemas.openxmlformats.org/officeDocument/2006/relationships/image" Target="../media/image72.png"/><Relationship Id="rId4" Type="http://schemas.openxmlformats.org/officeDocument/2006/relationships/image" Target="../media/image7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8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image" Target="../media/image44.wmf"/><Relationship Id="rId4" Type="http://schemas.openxmlformats.org/officeDocument/2006/relationships/oleObject" Target="../embeddings/oleObject12.bin"/></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77.wmf"/><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8.wmf"/><Relationship Id="rId1" Type="http://schemas.openxmlformats.org/officeDocument/2006/relationships/slideLayout" Target="../slideLayouts/slideLayout4.xml"/><Relationship Id="rId4" Type="http://schemas.openxmlformats.org/officeDocument/2006/relationships/image" Target="../media/image77.wmf"/></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8.wmf"/><Relationship Id="rId1" Type="http://schemas.openxmlformats.org/officeDocument/2006/relationships/slideLayout" Target="../slideLayouts/slideLayout4.xml"/><Relationship Id="rId4" Type="http://schemas.openxmlformats.org/officeDocument/2006/relationships/image" Target="../media/image77.wmf"/></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84.wmf"/><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8.wmf"/><Relationship Id="rId4" Type="http://schemas.openxmlformats.org/officeDocument/2006/relationships/image" Target="../media/image17.wmf"/></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8.wmf"/><Relationship Id="rId4" Type="http://schemas.openxmlformats.org/officeDocument/2006/relationships/image" Target="../media/image17.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4.xml"/><Relationship Id="rId1" Type="http://schemas.openxmlformats.org/officeDocument/2006/relationships/themeOverride" Target="../theme/themeOverride3.xml"/><Relationship Id="rId5" Type="http://schemas.openxmlformats.org/officeDocument/2006/relationships/image" Target="../media/image17.wmf"/><Relationship Id="rId4" Type="http://schemas.openxmlformats.org/officeDocument/2006/relationships/image" Target="../media/image44.wmf"/></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990602" y="2420938"/>
            <a:ext cx="7253288" cy="717550"/>
          </a:xfrm>
        </p:spPr>
        <p:txBody>
          <a:bodyPr/>
          <a:lstStyle/>
          <a:p>
            <a:pPr eaLnBrk="1" hangingPunct="1"/>
            <a:r>
              <a:rPr lang="zh-CN" altLang="en-US" sz="3600" dirty="0"/>
              <a:t>第4章 网络层</a:t>
            </a:r>
          </a:p>
        </p:txBody>
      </p:sp>
      <p:sp>
        <p:nvSpPr>
          <p:cNvPr id="15363" name="Rectangle 3"/>
          <p:cNvSpPr>
            <a:spLocks noGrp="1" noChangeArrowheads="1"/>
          </p:cNvSpPr>
          <p:nvPr>
            <p:ph type="subTitle" idx="1"/>
          </p:nvPr>
        </p:nvSpPr>
        <p:spPr>
          <a:xfrm>
            <a:off x="571474" y="3352800"/>
            <a:ext cx="8115328" cy="2819400"/>
          </a:xfrm>
        </p:spPr>
        <p:txBody>
          <a:bodyPr/>
          <a:lstStyle/>
          <a:p>
            <a:pPr marL="342265" indent="-342265" algn="l">
              <a:spcBef>
                <a:spcPts val="600"/>
              </a:spcBef>
              <a:buFontTx/>
              <a:buChar char="•"/>
            </a:pPr>
            <a:r>
              <a:rPr lang="en-US" altLang="zh-CN" dirty="0"/>
              <a:t>We would like to be able to give you a one-sentence definition of the Internet, a definition that you can take home and share with your family and friends. </a:t>
            </a:r>
          </a:p>
          <a:p>
            <a:pPr marL="342265" indent="-342265" algn="l">
              <a:spcBef>
                <a:spcPts val="600"/>
              </a:spcBef>
              <a:buFontTx/>
              <a:buChar char="•"/>
            </a:pPr>
            <a:r>
              <a:rPr lang="en-US" altLang="zh-CN" dirty="0"/>
              <a:t>Alas, the Internet is very complex and ever changing, </a:t>
            </a:r>
            <a:r>
              <a:rPr lang="en-US" altLang="zh-CN" dirty="0">
                <a:solidFill>
                  <a:srgbClr val="FF0000"/>
                </a:solidFill>
              </a:rPr>
              <a:t>both</a:t>
            </a:r>
            <a:r>
              <a:rPr lang="en-US" altLang="zh-CN" dirty="0"/>
              <a:t> in terms of its hardware </a:t>
            </a:r>
            <a:r>
              <a:rPr lang="en-US" altLang="zh-CN" dirty="0">
                <a:solidFill>
                  <a:srgbClr val="FF0000"/>
                </a:solidFill>
              </a:rPr>
              <a:t>and</a:t>
            </a:r>
            <a:r>
              <a:rPr lang="en-US" altLang="zh-CN" dirty="0"/>
              <a:t> software, </a:t>
            </a:r>
            <a:r>
              <a:rPr lang="en-US" altLang="zh-CN" dirty="0">
                <a:solidFill>
                  <a:srgbClr val="FF0000"/>
                </a:solidFill>
              </a:rPr>
              <a:t>as well as </a:t>
            </a:r>
            <a:r>
              <a:rPr lang="en-US" altLang="zh-CN" dirty="0"/>
              <a:t>in the services it provides. </a:t>
            </a:r>
          </a:p>
          <a:p>
            <a:pPr eaLnBrk="1" hangingPunct="1"/>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pPr algn="ctr"/>
            <a:r>
              <a:rPr lang="en-US" altLang="zh-CN" dirty="0"/>
              <a:t>IPv6 </a:t>
            </a:r>
            <a:r>
              <a:rPr lang="zh-CN" altLang="en-US" dirty="0"/>
              <a:t>数据报的基本首部</a:t>
            </a:r>
          </a:p>
        </p:txBody>
      </p:sp>
      <p:sp>
        <p:nvSpPr>
          <p:cNvPr id="63283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600"/>
              </a:spcBef>
            </a:pPr>
            <a:r>
              <a:rPr lang="en-US" altLang="zh-CN" dirty="0"/>
              <a:t>IPv6 </a:t>
            </a:r>
            <a:r>
              <a:rPr lang="zh-CN" altLang="en-US" dirty="0"/>
              <a:t>将首部长度变为</a:t>
            </a:r>
            <a:r>
              <a:rPr lang="zh-CN" altLang="en-US" dirty="0">
                <a:solidFill>
                  <a:srgbClr val="FF0000"/>
                </a:solidFill>
              </a:rPr>
              <a:t>固定的</a:t>
            </a:r>
            <a:r>
              <a:rPr lang="zh-CN" altLang="en-US" dirty="0"/>
              <a:t> </a:t>
            </a:r>
            <a:r>
              <a:rPr lang="en-US" altLang="zh-CN" dirty="0">
                <a:solidFill>
                  <a:srgbClr val="FF0000"/>
                </a:solidFill>
              </a:rPr>
              <a:t>40 </a:t>
            </a:r>
            <a:r>
              <a:rPr lang="zh-CN" altLang="en-US" dirty="0">
                <a:solidFill>
                  <a:srgbClr val="FF0000"/>
                </a:solidFill>
              </a:rPr>
              <a:t>字节</a:t>
            </a:r>
            <a:r>
              <a:rPr lang="zh-CN" altLang="en-US" dirty="0"/>
              <a:t>，称为</a:t>
            </a:r>
            <a:r>
              <a:rPr lang="zh-CN" altLang="en-US" dirty="0">
                <a:solidFill>
                  <a:srgbClr val="FF0000"/>
                </a:solidFill>
              </a:rPr>
              <a:t>基本首部。</a:t>
            </a:r>
            <a:endParaRPr lang="en-US" altLang="zh-CN" dirty="0">
              <a:solidFill>
                <a:srgbClr val="FF0000"/>
              </a:solidFill>
            </a:endParaRPr>
          </a:p>
          <a:p>
            <a:pPr>
              <a:spcBef>
                <a:spcPts val="600"/>
              </a:spcBef>
            </a:pPr>
            <a:r>
              <a:rPr lang="zh-CN" altLang="zh-CN" dirty="0"/>
              <a:t>把首部中不必要的功能取消了，使得</a:t>
            </a:r>
            <a:r>
              <a:rPr lang="en-US" altLang="zh-CN" dirty="0"/>
              <a:t> IPv6 </a:t>
            </a:r>
            <a:r>
              <a:rPr lang="zh-CN" altLang="zh-CN" dirty="0"/>
              <a:t>首部的字段数减少到只有</a:t>
            </a:r>
            <a:r>
              <a:rPr lang="en-US" altLang="zh-CN" dirty="0"/>
              <a:t> 8 </a:t>
            </a:r>
            <a:r>
              <a:rPr lang="zh-CN" altLang="zh-CN" dirty="0"/>
              <a:t>个</a:t>
            </a:r>
            <a:r>
              <a:rPr lang="zh-CN" altLang="en-US" dirty="0"/>
              <a:t>。</a:t>
            </a:r>
            <a:endParaRPr lang="en-US" altLang="zh-CN" dirty="0"/>
          </a:p>
          <a:p>
            <a:pPr>
              <a:spcBef>
                <a:spcPts val="600"/>
              </a:spcBef>
            </a:pPr>
            <a:r>
              <a:rPr lang="en-US" altLang="zh-CN" dirty="0"/>
              <a:t>IPv6 </a:t>
            </a:r>
            <a:r>
              <a:rPr lang="zh-CN" altLang="zh-CN" dirty="0"/>
              <a:t>对首部中的某些字段进行了如下的</a:t>
            </a:r>
            <a:r>
              <a:rPr lang="zh-CN" altLang="zh-CN" dirty="0">
                <a:solidFill>
                  <a:srgbClr val="FF0000"/>
                </a:solidFill>
              </a:rPr>
              <a:t>更改</a:t>
            </a:r>
            <a:r>
              <a:rPr lang="zh-CN" altLang="en-US" dirty="0">
                <a:solidFill>
                  <a:srgbClr val="FF0000"/>
                </a:solidFill>
              </a:rPr>
              <a:t>：</a:t>
            </a:r>
            <a:endParaRPr lang="en-US" altLang="zh-CN" dirty="0">
              <a:solidFill>
                <a:srgbClr val="FF0000"/>
              </a:solidFill>
            </a:endParaRPr>
          </a:p>
          <a:p>
            <a:pPr lvl="1"/>
            <a:endParaRPr lang="zh-CN" altLang="en-US" sz="2400" dirty="0"/>
          </a:p>
        </p:txBody>
      </p:sp>
      <p:graphicFrame>
        <p:nvGraphicFramePr>
          <p:cNvPr id="3" name="表格 2"/>
          <p:cNvGraphicFramePr>
            <a:graphicFrameLocks noGrp="1"/>
          </p:cNvGraphicFramePr>
          <p:nvPr/>
        </p:nvGraphicFramePr>
        <p:xfrm>
          <a:off x="571475" y="3143248"/>
          <a:ext cx="7976270" cy="2907792"/>
        </p:xfrm>
        <a:graphic>
          <a:graphicData uri="http://schemas.openxmlformats.org/drawingml/2006/table">
            <a:tbl>
              <a:tblPr firstRow="1" bandRow="1">
                <a:tableStyleId>{5C22544A-7EE6-4342-B048-85BDC9FD1C3A}</a:tableStyleId>
              </a:tblPr>
              <a:tblGrid>
                <a:gridCol w="3988135">
                  <a:extLst>
                    <a:ext uri="{9D8B030D-6E8A-4147-A177-3AD203B41FA5}">
                      <a16:colId xmlns="" xmlns:a16="http://schemas.microsoft.com/office/drawing/2014/main" val="20000"/>
                    </a:ext>
                  </a:extLst>
                </a:gridCol>
                <a:gridCol w="3988135">
                  <a:extLst>
                    <a:ext uri="{9D8B030D-6E8A-4147-A177-3AD203B41FA5}">
                      <a16:colId xmlns="" xmlns:a16="http://schemas.microsoft.com/office/drawing/2014/main" val="20001"/>
                    </a:ext>
                  </a:extLst>
                </a:gridCol>
              </a:tblGrid>
              <a:tr h="370840">
                <a:tc>
                  <a:txBody>
                    <a:bodyPr/>
                    <a:lstStyle/>
                    <a:p>
                      <a:pPr marL="342900" lvl="0" indent="-342900">
                        <a:lnSpc>
                          <a:spcPct val="110000"/>
                        </a:lnSpc>
                        <a:buSzPct val="80000"/>
                        <a:buFont typeface="Wingdings" panose="05000000000000000000" pitchFamily="2" charset="2"/>
                        <a:buChar char="l"/>
                      </a:pPr>
                      <a:r>
                        <a:rPr lang="zh-CN" altLang="zh-CN" sz="2400" dirty="0">
                          <a:solidFill>
                            <a:srgbClr val="000099"/>
                          </a:solidFill>
                          <a:latin typeface="+mn-lt"/>
                          <a:ea typeface="黑体" panose="02010609060101010101" pitchFamily="49" charset="-122"/>
                        </a:rPr>
                        <a:t>取消了</a:t>
                      </a:r>
                      <a:r>
                        <a:rPr lang="zh-CN" altLang="zh-CN" sz="2400" dirty="0">
                          <a:solidFill>
                            <a:srgbClr val="FF0000"/>
                          </a:solidFill>
                          <a:latin typeface="+mn-lt"/>
                          <a:ea typeface="黑体" panose="02010609060101010101" pitchFamily="49" charset="-122"/>
                        </a:rPr>
                        <a:t>首部长度</a:t>
                      </a:r>
                      <a:r>
                        <a:rPr lang="zh-CN" altLang="zh-CN" sz="2400" dirty="0">
                          <a:solidFill>
                            <a:srgbClr val="000099"/>
                          </a:solidFill>
                          <a:latin typeface="+mn-lt"/>
                          <a:ea typeface="黑体" panose="02010609060101010101" pitchFamily="49" charset="-122"/>
                        </a:rPr>
                        <a:t>字段</a:t>
                      </a:r>
                      <a:r>
                        <a:rPr lang="zh-CN" altLang="en-US" sz="2400" dirty="0">
                          <a:solidFill>
                            <a:srgbClr val="000099"/>
                          </a:solidFill>
                          <a:latin typeface="+mn-lt"/>
                          <a:ea typeface="黑体" panose="02010609060101010101" pitchFamily="49" charset="-122"/>
                        </a:rPr>
                        <a:t>，</a:t>
                      </a:r>
                      <a:r>
                        <a:rPr lang="zh-CN" altLang="zh-CN" sz="2400" b="1" kern="1200" dirty="0">
                          <a:solidFill>
                            <a:srgbClr val="000099"/>
                          </a:solidFill>
                          <a:latin typeface="+mn-lt"/>
                          <a:ea typeface="黑体" panose="02010609060101010101" pitchFamily="49" charset="-122"/>
                          <a:cs typeface="+mn-cs"/>
                        </a:rPr>
                        <a:t>因为首部长度是固定的</a:t>
                      </a:r>
                      <a:r>
                        <a:rPr lang="en-US" altLang="zh-CN" sz="2400" b="1" kern="1200" dirty="0">
                          <a:solidFill>
                            <a:srgbClr val="000099"/>
                          </a:solidFill>
                          <a:latin typeface="+mn-lt"/>
                          <a:ea typeface="黑体" panose="02010609060101010101" pitchFamily="49" charset="-122"/>
                          <a:cs typeface="+mn-cs"/>
                        </a:rPr>
                        <a:t> 40 </a:t>
                      </a:r>
                      <a:r>
                        <a:rPr lang="zh-CN" altLang="zh-CN" sz="2400" b="1" kern="1200" dirty="0">
                          <a:solidFill>
                            <a:srgbClr val="000099"/>
                          </a:solidFill>
                          <a:latin typeface="+mn-lt"/>
                          <a:ea typeface="黑体" panose="02010609060101010101" pitchFamily="49" charset="-122"/>
                          <a:cs typeface="+mn-cs"/>
                        </a:rPr>
                        <a:t>字节</a:t>
                      </a:r>
                      <a:r>
                        <a:rPr lang="zh-CN" altLang="en-US" sz="2400" b="1" kern="1200" dirty="0">
                          <a:solidFill>
                            <a:srgbClr val="000099"/>
                          </a:solidFill>
                          <a:latin typeface="+mn-lt"/>
                          <a:ea typeface="黑体" panose="02010609060101010101" pitchFamily="49" charset="-122"/>
                          <a:cs typeface="+mn-cs"/>
                        </a:rPr>
                        <a:t>；</a:t>
                      </a:r>
                      <a:endParaRPr lang="en-US" altLang="zh-CN" sz="2400" b="1" kern="1200" dirty="0">
                        <a:solidFill>
                          <a:srgbClr val="000099"/>
                        </a:solidFill>
                        <a:latin typeface="+mn-lt"/>
                        <a:ea typeface="黑体" panose="02010609060101010101" pitchFamily="49" charset="-122"/>
                        <a:cs typeface="+mn-cs"/>
                      </a:endParaRPr>
                    </a:p>
                    <a:p>
                      <a:pPr marL="342900" lvl="0" indent="-342900">
                        <a:lnSpc>
                          <a:spcPct val="110000"/>
                        </a:lnSpc>
                        <a:buSzPct val="80000"/>
                        <a:buFont typeface="Wingdings" panose="05000000000000000000" pitchFamily="2" charset="2"/>
                        <a:buChar char="l"/>
                      </a:pPr>
                      <a:r>
                        <a:rPr lang="zh-CN" altLang="zh-CN" sz="2400" dirty="0">
                          <a:solidFill>
                            <a:srgbClr val="000099"/>
                          </a:solidFill>
                          <a:latin typeface="+mn-lt"/>
                          <a:ea typeface="黑体" panose="02010609060101010101" pitchFamily="49" charset="-122"/>
                        </a:rPr>
                        <a:t>取消了</a:t>
                      </a:r>
                      <a:r>
                        <a:rPr lang="zh-CN" altLang="en-US" sz="2400" dirty="0">
                          <a:solidFill>
                            <a:srgbClr val="FF0000"/>
                          </a:solidFill>
                          <a:latin typeface="+mn-lt"/>
                          <a:ea typeface="黑体" panose="02010609060101010101" pitchFamily="49" charset="-122"/>
                        </a:rPr>
                        <a:t>区分</a:t>
                      </a:r>
                      <a:r>
                        <a:rPr lang="zh-CN" altLang="zh-CN" sz="2400" dirty="0">
                          <a:solidFill>
                            <a:srgbClr val="FF0000"/>
                          </a:solidFill>
                          <a:latin typeface="+mn-lt"/>
                          <a:ea typeface="黑体" panose="02010609060101010101" pitchFamily="49" charset="-122"/>
                        </a:rPr>
                        <a:t>服务</a:t>
                      </a:r>
                      <a:r>
                        <a:rPr lang="zh-CN" altLang="zh-CN" sz="2400" dirty="0">
                          <a:solidFill>
                            <a:srgbClr val="000099"/>
                          </a:solidFill>
                          <a:latin typeface="+mn-lt"/>
                          <a:ea typeface="黑体" panose="02010609060101010101" pitchFamily="49" charset="-122"/>
                        </a:rPr>
                        <a:t>字段</a:t>
                      </a:r>
                      <a:r>
                        <a:rPr lang="zh-CN" altLang="en-US" sz="2400" dirty="0">
                          <a:solidFill>
                            <a:srgbClr val="000099"/>
                          </a:solidFill>
                          <a:latin typeface="+mn-lt"/>
                          <a:ea typeface="黑体" panose="02010609060101010101" pitchFamily="49" charset="-122"/>
                        </a:rPr>
                        <a:t>；</a:t>
                      </a:r>
                      <a:endParaRPr lang="en-US" altLang="zh-CN" sz="2400" dirty="0">
                        <a:solidFill>
                          <a:srgbClr val="000099"/>
                        </a:solidFill>
                        <a:latin typeface="+mn-lt"/>
                        <a:ea typeface="黑体" panose="02010609060101010101" pitchFamily="49" charset="-122"/>
                      </a:endParaRPr>
                    </a:p>
                    <a:p>
                      <a:pPr marL="342900" lvl="0" indent="-342900">
                        <a:lnSpc>
                          <a:spcPct val="110000"/>
                        </a:lnSpc>
                        <a:buSzPct val="80000"/>
                        <a:buFont typeface="Wingdings" panose="05000000000000000000" pitchFamily="2" charset="2"/>
                        <a:buChar char="l"/>
                      </a:pPr>
                      <a:r>
                        <a:rPr lang="zh-CN" altLang="zh-CN" sz="2400" dirty="0">
                          <a:solidFill>
                            <a:srgbClr val="000099"/>
                          </a:solidFill>
                          <a:latin typeface="+mn-lt"/>
                          <a:ea typeface="黑体" panose="02010609060101010101" pitchFamily="49" charset="-122"/>
                        </a:rPr>
                        <a:t>取消了</a:t>
                      </a:r>
                      <a:r>
                        <a:rPr lang="zh-CN" altLang="zh-CN" sz="2400" dirty="0">
                          <a:solidFill>
                            <a:srgbClr val="FF0000"/>
                          </a:solidFill>
                          <a:latin typeface="+mn-lt"/>
                          <a:ea typeface="黑体" panose="02010609060101010101" pitchFamily="49" charset="-122"/>
                        </a:rPr>
                        <a:t>总长度</a:t>
                      </a:r>
                      <a:r>
                        <a:rPr lang="zh-CN" altLang="zh-CN" sz="2400" dirty="0">
                          <a:solidFill>
                            <a:srgbClr val="000099"/>
                          </a:solidFill>
                          <a:latin typeface="+mn-lt"/>
                          <a:ea typeface="黑体" panose="02010609060101010101" pitchFamily="49" charset="-122"/>
                        </a:rPr>
                        <a:t>字段</a:t>
                      </a:r>
                      <a:r>
                        <a:rPr lang="zh-CN" altLang="en-US" sz="2400" dirty="0">
                          <a:solidFill>
                            <a:srgbClr val="000099"/>
                          </a:solidFill>
                          <a:latin typeface="+mn-lt"/>
                          <a:ea typeface="黑体" panose="02010609060101010101" pitchFamily="49" charset="-122"/>
                        </a:rPr>
                        <a:t>，</a:t>
                      </a:r>
                      <a:r>
                        <a:rPr lang="zh-CN" altLang="zh-CN" sz="2400" dirty="0">
                          <a:solidFill>
                            <a:srgbClr val="000099"/>
                          </a:solidFill>
                          <a:latin typeface="+mn-lt"/>
                          <a:ea typeface="黑体" panose="02010609060101010101" pitchFamily="49" charset="-122"/>
                        </a:rPr>
                        <a:t>改用有效载荷长度字段</a:t>
                      </a:r>
                      <a:r>
                        <a:rPr lang="zh-CN" altLang="en-US" sz="2400" dirty="0">
                          <a:solidFill>
                            <a:srgbClr val="000099"/>
                          </a:solidFill>
                          <a:latin typeface="+mn-lt"/>
                          <a:ea typeface="黑体" panose="02010609060101010101" pitchFamily="49" charset="-122"/>
                        </a:rPr>
                        <a:t>；</a:t>
                      </a:r>
                      <a:endParaRPr lang="en-US" altLang="zh-CN" sz="2400" dirty="0">
                        <a:solidFill>
                          <a:srgbClr val="000099"/>
                        </a:solidFill>
                        <a:latin typeface="+mn-lt"/>
                        <a:ea typeface="黑体" panose="02010609060101010101" pitchFamily="49" charset="-122"/>
                      </a:endParaRPr>
                    </a:p>
                    <a:p>
                      <a:pPr marL="342900" lvl="0" indent="-342900" algn="ctr">
                        <a:lnSpc>
                          <a:spcPct val="110000"/>
                        </a:lnSpc>
                        <a:buSzPct val="80000"/>
                        <a:buFont typeface="Wingdings" panose="05000000000000000000" pitchFamily="2" charset="2"/>
                        <a:buNone/>
                      </a:pPr>
                      <a:r>
                        <a:rPr lang="en-US" altLang="zh-CN" sz="2400" b="0" dirty="0">
                          <a:solidFill>
                            <a:srgbClr val="000099"/>
                          </a:solidFill>
                          <a:latin typeface="+mn-lt"/>
                          <a:ea typeface="黑体" panose="02010609060101010101" pitchFamily="49" charset="-122"/>
                        </a:rPr>
                        <a:t>[ Page 128: IPv4 ]</a:t>
                      </a: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marL="342900" marR="0" lvl="0" indent="-342900" algn="l" defTabSz="914400" rtl="0" eaLnBrk="1" fontAlgn="auto" latinLnBrk="0" hangingPunct="1">
                        <a:lnSpc>
                          <a:spcPct val="110000"/>
                        </a:lnSpc>
                        <a:spcBef>
                          <a:spcPts val="0"/>
                        </a:spcBef>
                        <a:spcAft>
                          <a:spcPts val="0"/>
                        </a:spcAft>
                        <a:buClrTx/>
                        <a:buSzPct val="80000"/>
                        <a:buFont typeface="Wingdings" panose="05000000000000000000" pitchFamily="2" charset="2"/>
                        <a:buChar char="l"/>
                        <a:defRPr/>
                      </a:pPr>
                      <a:r>
                        <a:rPr lang="zh-CN" altLang="zh-CN" sz="2400" dirty="0">
                          <a:solidFill>
                            <a:srgbClr val="000099"/>
                          </a:solidFill>
                          <a:latin typeface="+mn-lt"/>
                          <a:ea typeface="黑体" panose="02010609060101010101" pitchFamily="49" charset="-122"/>
                        </a:rPr>
                        <a:t>把</a:t>
                      </a:r>
                      <a:r>
                        <a:rPr lang="en-US" altLang="zh-CN" sz="2400" dirty="0">
                          <a:solidFill>
                            <a:srgbClr val="000099"/>
                          </a:solidFill>
                          <a:latin typeface="+mn-lt"/>
                          <a:ea typeface="黑体" panose="02010609060101010101" pitchFamily="49" charset="-122"/>
                        </a:rPr>
                        <a:t> TTL </a:t>
                      </a:r>
                      <a:r>
                        <a:rPr lang="zh-CN" altLang="zh-CN" sz="2400" dirty="0">
                          <a:solidFill>
                            <a:srgbClr val="000099"/>
                          </a:solidFill>
                          <a:latin typeface="+mn-lt"/>
                          <a:ea typeface="黑体" panose="02010609060101010101" pitchFamily="49" charset="-122"/>
                        </a:rPr>
                        <a:t>字段改称为</a:t>
                      </a:r>
                      <a:r>
                        <a:rPr lang="zh-CN" altLang="zh-CN" sz="2400" dirty="0">
                          <a:solidFill>
                            <a:srgbClr val="FF0000"/>
                          </a:solidFill>
                          <a:latin typeface="+mn-lt"/>
                          <a:ea typeface="黑体" panose="02010609060101010101" pitchFamily="49" charset="-122"/>
                        </a:rPr>
                        <a:t>跳数限制</a:t>
                      </a:r>
                      <a:r>
                        <a:rPr lang="zh-CN" altLang="zh-CN" sz="2400" dirty="0">
                          <a:solidFill>
                            <a:srgbClr val="000099"/>
                          </a:solidFill>
                          <a:latin typeface="+mn-lt"/>
                          <a:ea typeface="黑体" panose="02010609060101010101" pitchFamily="49" charset="-122"/>
                        </a:rPr>
                        <a:t>字段</a:t>
                      </a:r>
                      <a:r>
                        <a:rPr lang="zh-CN" altLang="en-US" sz="2400" dirty="0">
                          <a:solidFill>
                            <a:srgbClr val="000099"/>
                          </a:solidFill>
                          <a:latin typeface="+mn-lt"/>
                          <a:ea typeface="黑体" panose="02010609060101010101" pitchFamily="49" charset="-122"/>
                        </a:rPr>
                        <a:t>；</a:t>
                      </a:r>
                      <a:endParaRPr lang="en-US" altLang="zh-CN" sz="2400" dirty="0">
                        <a:solidFill>
                          <a:srgbClr val="000099"/>
                        </a:solidFill>
                        <a:latin typeface="+mn-lt"/>
                        <a:ea typeface="黑体" panose="02010609060101010101" pitchFamily="49" charset="-122"/>
                      </a:endParaRPr>
                    </a:p>
                    <a:p>
                      <a:pPr marL="342900" lvl="0" indent="-342900">
                        <a:lnSpc>
                          <a:spcPct val="110000"/>
                        </a:lnSpc>
                        <a:buSzPct val="80000"/>
                        <a:buFont typeface="Wingdings" panose="05000000000000000000" pitchFamily="2" charset="2"/>
                        <a:buChar char="l"/>
                      </a:pPr>
                      <a:r>
                        <a:rPr lang="zh-CN" altLang="zh-CN" sz="2400" dirty="0">
                          <a:solidFill>
                            <a:srgbClr val="000099"/>
                          </a:solidFill>
                          <a:latin typeface="+mn-lt"/>
                          <a:ea typeface="黑体" panose="02010609060101010101" pitchFamily="49" charset="-122"/>
                        </a:rPr>
                        <a:t>取消了</a:t>
                      </a:r>
                      <a:r>
                        <a:rPr lang="zh-CN" altLang="zh-CN" sz="2400" dirty="0">
                          <a:solidFill>
                            <a:srgbClr val="FF0000"/>
                          </a:solidFill>
                          <a:latin typeface="+mn-lt"/>
                          <a:ea typeface="黑体" panose="02010609060101010101" pitchFamily="49" charset="-122"/>
                        </a:rPr>
                        <a:t>协议</a:t>
                      </a:r>
                      <a:r>
                        <a:rPr lang="zh-CN" altLang="zh-CN" sz="2400" dirty="0">
                          <a:solidFill>
                            <a:srgbClr val="000099"/>
                          </a:solidFill>
                          <a:latin typeface="+mn-lt"/>
                          <a:ea typeface="黑体" panose="02010609060101010101" pitchFamily="49" charset="-122"/>
                        </a:rPr>
                        <a:t>字段，改用下一个首部字段</a:t>
                      </a:r>
                      <a:r>
                        <a:rPr lang="zh-CN" altLang="en-US" sz="2400" dirty="0">
                          <a:solidFill>
                            <a:srgbClr val="000099"/>
                          </a:solidFill>
                          <a:latin typeface="+mn-lt"/>
                          <a:ea typeface="黑体" panose="02010609060101010101" pitchFamily="49" charset="-122"/>
                        </a:rPr>
                        <a:t>；</a:t>
                      </a:r>
                      <a:endParaRPr lang="en-US" altLang="zh-CN" sz="2400" dirty="0">
                        <a:solidFill>
                          <a:srgbClr val="000099"/>
                        </a:solidFill>
                        <a:latin typeface="+mn-lt"/>
                        <a:ea typeface="黑体" panose="02010609060101010101" pitchFamily="49" charset="-122"/>
                      </a:endParaRPr>
                    </a:p>
                    <a:p>
                      <a:pPr marL="342900" lvl="0" indent="-342900">
                        <a:lnSpc>
                          <a:spcPct val="110000"/>
                        </a:lnSpc>
                        <a:buSzPct val="80000"/>
                        <a:buFont typeface="Wingdings" panose="05000000000000000000" pitchFamily="2" charset="2"/>
                        <a:buChar char="l"/>
                      </a:pPr>
                      <a:r>
                        <a:rPr lang="zh-CN" altLang="zh-CN" sz="2400" dirty="0">
                          <a:solidFill>
                            <a:srgbClr val="000099"/>
                          </a:solidFill>
                          <a:latin typeface="+mn-lt"/>
                          <a:ea typeface="黑体" panose="02010609060101010101" pitchFamily="49" charset="-122"/>
                        </a:rPr>
                        <a:t>取消了</a:t>
                      </a:r>
                      <a:r>
                        <a:rPr lang="zh-CN" altLang="en-US" sz="2400" dirty="0">
                          <a:solidFill>
                            <a:srgbClr val="FF0000"/>
                          </a:solidFill>
                          <a:latin typeface="+mn-lt"/>
                          <a:ea typeface="黑体" panose="02010609060101010101" pitchFamily="49" charset="-122"/>
                        </a:rPr>
                        <a:t>首部</a:t>
                      </a:r>
                      <a:r>
                        <a:rPr lang="zh-CN" altLang="zh-CN" sz="2400" dirty="0">
                          <a:solidFill>
                            <a:srgbClr val="FF0000"/>
                          </a:solidFill>
                          <a:latin typeface="+mn-lt"/>
                          <a:ea typeface="黑体" panose="02010609060101010101" pitchFamily="49" charset="-122"/>
                        </a:rPr>
                        <a:t>检验和</a:t>
                      </a:r>
                      <a:r>
                        <a:rPr lang="zh-CN" altLang="zh-CN" sz="2400" dirty="0">
                          <a:solidFill>
                            <a:srgbClr val="000099"/>
                          </a:solidFill>
                          <a:latin typeface="+mn-lt"/>
                          <a:ea typeface="黑体" panose="02010609060101010101" pitchFamily="49" charset="-122"/>
                        </a:rPr>
                        <a:t>字段</a:t>
                      </a:r>
                      <a:r>
                        <a:rPr lang="zh-CN" altLang="en-US" sz="2400" dirty="0">
                          <a:solidFill>
                            <a:srgbClr val="000099"/>
                          </a:solidFill>
                          <a:latin typeface="+mn-lt"/>
                          <a:ea typeface="黑体" panose="02010609060101010101" pitchFamily="49" charset="-122"/>
                        </a:rPr>
                        <a:t>；</a:t>
                      </a:r>
                      <a:endParaRPr lang="en-US" altLang="zh-CN" sz="2400" dirty="0">
                        <a:solidFill>
                          <a:srgbClr val="000099"/>
                        </a:solidFill>
                        <a:latin typeface="+mn-lt"/>
                        <a:ea typeface="黑体" panose="02010609060101010101" pitchFamily="49" charset="-122"/>
                      </a:endParaRPr>
                    </a:p>
                    <a:p>
                      <a:pPr marL="342900" lvl="0" indent="-342900">
                        <a:lnSpc>
                          <a:spcPct val="110000"/>
                        </a:lnSpc>
                        <a:buSzPct val="80000"/>
                        <a:buFont typeface="Wingdings" panose="05000000000000000000" pitchFamily="2" charset="2"/>
                        <a:buChar char="l"/>
                      </a:pPr>
                      <a:r>
                        <a:rPr lang="zh-CN" altLang="zh-CN" sz="2400" dirty="0">
                          <a:solidFill>
                            <a:srgbClr val="000099"/>
                          </a:solidFill>
                          <a:latin typeface="+mn-lt"/>
                          <a:ea typeface="黑体" panose="02010609060101010101" pitchFamily="49" charset="-122"/>
                        </a:rPr>
                        <a:t>取消了选项字段，而用扩展首部来实现选项功能。</a:t>
                      </a:r>
                      <a:endParaRPr lang="zh-CN" altLang="en-US" sz="2400" dirty="0">
                        <a:solidFill>
                          <a:srgbClr val="000099"/>
                        </a:solidFill>
                        <a:latin typeface="+mn-lt"/>
                        <a:ea typeface="黑体" panose="02010609060101010101" pitchFamily="49" charset="-122"/>
                      </a:endParaRPr>
                    </a:p>
                  </a:txBody>
                  <a:tcPr marL="166154"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 xmlns:a16="http://schemas.microsoft.com/office/drawing/2014/main" val="10000"/>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eaLnBrk="1" hangingPunct="1"/>
            <a:r>
              <a:rPr lang="en-US" altLang="zh-CN" dirty="0"/>
              <a:t>IGMP</a:t>
            </a:r>
            <a:r>
              <a:rPr lang="zh-CN" altLang="en-US" dirty="0"/>
              <a:t>的</a:t>
            </a:r>
            <a:r>
              <a:rPr lang="zh-CN" altLang="en-US" dirty="0">
                <a:solidFill>
                  <a:schemeClr val="hlink"/>
                </a:solidFill>
              </a:rPr>
              <a:t>本地</a:t>
            </a:r>
            <a:r>
              <a:rPr lang="zh-CN" altLang="en-US" dirty="0"/>
              <a:t>使用范围 </a:t>
            </a:r>
          </a:p>
        </p:txBody>
      </p:sp>
      <p:sp>
        <p:nvSpPr>
          <p:cNvPr id="321539" name="Rectangle 4"/>
          <p:cNvSpPr>
            <a:spLocks noGrp="1" noChangeArrowheads="1"/>
          </p:cNvSpPr>
          <p:nvPr>
            <p:ph idx="1"/>
          </p:nvPr>
        </p:nvSpPr>
        <p:spPr>
          <a:xfrm>
            <a:off x="330206" y="1071547"/>
            <a:ext cx="8483600" cy="5105417"/>
          </a:xfrm>
        </p:spPr>
        <p:txBody>
          <a:bodyPr/>
          <a:lstStyle/>
          <a:p>
            <a:pPr eaLnBrk="1" hangingPunct="1">
              <a:spcBef>
                <a:spcPts val="600"/>
              </a:spcBef>
            </a:pPr>
            <a:r>
              <a:rPr lang="zh-CN" altLang="en-US" dirty="0"/>
              <a:t>该图强调了</a:t>
            </a:r>
            <a:r>
              <a:rPr lang="en-US" altLang="zh-CN" dirty="0"/>
              <a:t>IGMP</a:t>
            </a:r>
            <a:r>
              <a:rPr lang="zh-CN" altLang="en-US" dirty="0"/>
              <a:t>的本地使用范围。</a:t>
            </a:r>
          </a:p>
          <a:p>
            <a:pPr eaLnBrk="1" hangingPunct="1">
              <a:spcBef>
                <a:spcPts val="600"/>
              </a:spcBef>
            </a:pPr>
            <a:endParaRPr lang="en-US" altLang="zh-CN" dirty="0"/>
          </a:p>
          <a:p>
            <a:pPr eaLnBrk="1" hangingPunct="1">
              <a:spcBef>
                <a:spcPts val="600"/>
              </a:spcBef>
            </a:pPr>
            <a:r>
              <a:rPr lang="zh-CN" altLang="en-US" dirty="0"/>
              <a:t>请注意，</a:t>
            </a:r>
            <a:r>
              <a:rPr lang="en-US" altLang="zh-CN" dirty="0"/>
              <a:t>IGMP</a:t>
            </a:r>
            <a:r>
              <a:rPr lang="zh-CN" altLang="en-US" dirty="0">
                <a:solidFill>
                  <a:schemeClr val="hlink"/>
                </a:solidFill>
              </a:rPr>
              <a:t>并非</a:t>
            </a:r>
            <a:r>
              <a:rPr lang="zh-CN" altLang="en-US" dirty="0"/>
              <a:t>在互联网范围内</a:t>
            </a:r>
            <a:r>
              <a:rPr lang="zh-CN" altLang="en-US" dirty="0">
                <a:solidFill>
                  <a:srgbClr val="FF0000"/>
                </a:solidFill>
              </a:rPr>
              <a:t>对</a:t>
            </a:r>
            <a:r>
              <a:rPr lang="zh-CN" altLang="en-US" dirty="0"/>
              <a:t>所有多播组成员进行管理的协议。</a:t>
            </a:r>
            <a:r>
              <a:rPr lang="en-US" altLang="zh-CN" dirty="0"/>
              <a:t>[</a:t>
            </a:r>
            <a:r>
              <a:rPr lang="zh-CN" altLang="en-US" dirty="0"/>
              <a:t>当多播路由协议会传递组成员关系，便于其它路由器获得互联网的某个组成员关系</a:t>
            </a:r>
            <a:r>
              <a:rPr lang="en-US" altLang="zh-CN" dirty="0"/>
              <a:t>]</a:t>
            </a:r>
            <a:endParaRPr lang="zh-CN" altLang="en-US" dirty="0"/>
          </a:p>
          <a:p>
            <a:pPr eaLnBrk="1" hangingPunct="1">
              <a:spcBef>
                <a:spcPts val="600"/>
              </a:spcBef>
            </a:pPr>
            <a:endParaRPr lang="zh-CN" altLang="en-US" dirty="0"/>
          </a:p>
          <a:p>
            <a:pPr eaLnBrk="1" hangingPunct="1">
              <a:spcBef>
                <a:spcPts val="600"/>
              </a:spcBef>
            </a:pPr>
            <a:r>
              <a:rPr lang="en-US" altLang="zh-CN" dirty="0"/>
              <a:t>IGMP</a:t>
            </a:r>
            <a:r>
              <a:rPr lang="zh-CN" altLang="en-US" dirty="0">
                <a:solidFill>
                  <a:schemeClr val="hlink"/>
                </a:solidFill>
              </a:rPr>
              <a:t>不知道</a:t>
            </a:r>
            <a:r>
              <a:rPr lang="en-US" altLang="zh-CN" dirty="0"/>
              <a:t>IP</a:t>
            </a:r>
            <a:r>
              <a:rPr lang="zh-CN" altLang="en-US" dirty="0"/>
              <a:t>多播组包含的成员数，</a:t>
            </a:r>
            <a:r>
              <a:rPr lang="zh-CN" altLang="en-US" dirty="0">
                <a:solidFill>
                  <a:schemeClr val="hlink"/>
                </a:solidFill>
              </a:rPr>
              <a:t>也不知道</a:t>
            </a:r>
            <a:r>
              <a:rPr lang="zh-CN" altLang="en-US" dirty="0"/>
              <a:t>这些成员都分布在哪些网络上。</a:t>
            </a:r>
          </a:p>
          <a:p>
            <a:pPr eaLnBrk="1" hangingPunct="1">
              <a:spcBef>
                <a:spcPts val="600"/>
              </a:spcBef>
            </a:pPr>
            <a:endParaRPr lang="zh-CN" altLang="en-US" dirty="0"/>
          </a:p>
          <a:p>
            <a:pPr eaLnBrk="1" hangingPunct="1">
              <a:spcBef>
                <a:spcPts val="600"/>
              </a:spcBef>
            </a:pPr>
            <a:r>
              <a:rPr lang="en-US" altLang="zh-CN" dirty="0"/>
              <a:t>IGMP</a:t>
            </a:r>
            <a:r>
              <a:rPr lang="zh-CN" altLang="en-US" dirty="0"/>
              <a:t>协议是让连接在</a:t>
            </a:r>
            <a:r>
              <a:rPr lang="zh-CN" altLang="en-US" dirty="0">
                <a:solidFill>
                  <a:schemeClr val="hlink"/>
                </a:solidFill>
              </a:rPr>
              <a:t>本地局域网</a:t>
            </a:r>
            <a:r>
              <a:rPr lang="zh-CN" altLang="en-US" dirty="0"/>
              <a:t>上的多播路由器</a:t>
            </a:r>
            <a:r>
              <a:rPr lang="zh-CN" altLang="en-US" dirty="0">
                <a:solidFill>
                  <a:srgbClr val="FF0000"/>
                </a:solidFill>
              </a:rPr>
              <a:t>知道</a:t>
            </a:r>
            <a:r>
              <a:rPr lang="zh-CN" altLang="en-US" dirty="0"/>
              <a:t>本局域网上是否有主机 </a:t>
            </a:r>
            <a:r>
              <a:rPr lang="en-US" altLang="zh-CN" dirty="0"/>
              <a:t>(</a:t>
            </a:r>
            <a:r>
              <a:rPr lang="zh-CN" altLang="en-US" sz="2000" dirty="0">
                <a:ea typeface="黑体" panose="02010609060101010101" pitchFamily="49" charset="-122"/>
              </a:rPr>
              <a:t>严格讲，是主机上的某个进程</a:t>
            </a:r>
            <a:r>
              <a:rPr lang="en-US" altLang="zh-CN" dirty="0"/>
              <a:t>) </a:t>
            </a:r>
            <a:r>
              <a:rPr lang="zh-CN" altLang="en-US" dirty="0"/>
              <a:t>参加</a:t>
            </a:r>
            <a:r>
              <a:rPr lang="zh-CN" altLang="en-US" dirty="0">
                <a:solidFill>
                  <a:srgbClr val="FF0000"/>
                </a:solidFill>
              </a:rPr>
              <a:t>或</a:t>
            </a:r>
            <a:r>
              <a:rPr lang="zh-CN" altLang="en-US" dirty="0"/>
              <a:t>退出了某个多播组。 </a:t>
            </a:r>
          </a:p>
          <a:p>
            <a:pPr eaLnBrk="1" hangingPunct="1">
              <a:spcBef>
                <a:spcPts val="600"/>
              </a:spcBef>
            </a:pPr>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4"/>
          <p:cNvSpPr>
            <a:spLocks noGrp="1" noChangeArrowheads="1"/>
          </p:cNvSpPr>
          <p:nvPr>
            <p:ph type="title"/>
          </p:nvPr>
        </p:nvSpPr>
        <p:spPr/>
        <p:txBody>
          <a:bodyPr/>
          <a:lstStyle/>
          <a:p>
            <a:pPr eaLnBrk="1" hangingPunct="1"/>
            <a:r>
              <a:rPr lang="zh-CN" altLang="en-US"/>
              <a:t>多播路由选择协议</a:t>
            </a:r>
          </a:p>
        </p:txBody>
      </p:sp>
      <p:sp>
        <p:nvSpPr>
          <p:cNvPr id="322563" name="Rectangle 5"/>
          <p:cNvSpPr>
            <a:spLocks noGrp="1" noChangeArrowheads="1"/>
          </p:cNvSpPr>
          <p:nvPr>
            <p:ph idx="1"/>
          </p:nvPr>
        </p:nvSpPr>
        <p:spPr/>
        <p:txBody>
          <a:bodyPr/>
          <a:lstStyle/>
          <a:p>
            <a:pPr eaLnBrk="1" hangingPunct="1">
              <a:spcBef>
                <a:spcPts val="600"/>
              </a:spcBef>
            </a:pPr>
            <a:r>
              <a:rPr lang="zh-CN" altLang="en-US" dirty="0"/>
              <a:t>显然，仅有</a:t>
            </a:r>
            <a:r>
              <a:rPr lang="en-US" altLang="zh-CN" dirty="0"/>
              <a:t>IGMP</a:t>
            </a:r>
            <a:r>
              <a:rPr lang="zh-CN" altLang="en-US" dirty="0"/>
              <a:t>协议是不能完成多播任务的。</a:t>
            </a:r>
          </a:p>
          <a:p>
            <a:pPr eaLnBrk="1" hangingPunct="1">
              <a:spcBef>
                <a:spcPts val="600"/>
              </a:spcBef>
            </a:pPr>
            <a:endParaRPr lang="zh-CN" altLang="en-US" dirty="0"/>
          </a:p>
          <a:p>
            <a:pPr eaLnBrk="1" hangingPunct="1">
              <a:spcBef>
                <a:spcPts val="600"/>
              </a:spcBef>
            </a:pPr>
            <a:r>
              <a:rPr lang="zh-CN" altLang="en-US" dirty="0"/>
              <a:t>连接在局域网上的多播路由器还必须和互联网上的其他多播路由器</a:t>
            </a:r>
            <a:r>
              <a:rPr lang="zh-CN" altLang="en-US" dirty="0">
                <a:solidFill>
                  <a:srgbClr val="FF0000"/>
                </a:solidFill>
              </a:rPr>
              <a:t>协同工作</a:t>
            </a:r>
            <a:r>
              <a:rPr lang="zh-CN" altLang="en-US" dirty="0"/>
              <a:t>，以便把多播数据报用</a:t>
            </a:r>
            <a:r>
              <a:rPr lang="zh-CN" altLang="en-US" dirty="0">
                <a:solidFill>
                  <a:srgbClr val="FF0000"/>
                </a:solidFill>
              </a:rPr>
              <a:t>最小代价</a:t>
            </a:r>
            <a:r>
              <a:rPr lang="zh-CN" altLang="en-US" dirty="0"/>
              <a:t>传送给所有的组成员。</a:t>
            </a:r>
          </a:p>
          <a:p>
            <a:pPr eaLnBrk="1" hangingPunct="1">
              <a:spcBef>
                <a:spcPts val="600"/>
              </a:spcBef>
            </a:pPr>
            <a:endParaRPr lang="zh-CN" altLang="en-US" dirty="0"/>
          </a:p>
          <a:p>
            <a:pPr eaLnBrk="1" hangingPunct="1">
              <a:spcBef>
                <a:spcPts val="600"/>
              </a:spcBef>
            </a:pPr>
            <a:r>
              <a:rPr lang="zh-CN" altLang="en-US" dirty="0"/>
              <a:t>这就需要使用多播路由选择协议。</a:t>
            </a:r>
          </a:p>
          <a:p>
            <a:pPr eaLnBrk="1" hangingPunct="1">
              <a:spcBef>
                <a:spcPts val="600"/>
              </a:spcBef>
            </a:pPr>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pPr algn="ctr"/>
            <a:r>
              <a:rPr lang="zh-CN" altLang="en-US" dirty="0"/>
              <a:t>多播路由选择协议更为复杂</a:t>
            </a:r>
          </a:p>
        </p:txBody>
      </p:sp>
      <p:sp>
        <p:nvSpPr>
          <p:cNvPr id="6" name="任意多边形 5"/>
          <p:cNvSpPr/>
          <p:nvPr/>
        </p:nvSpPr>
        <p:spPr>
          <a:xfrm>
            <a:off x="2416752" y="3410176"/>
            <a:ext cx="5371509" cy="1676607"/>
          </a:xfrm>
          <a:custGeom>
            <a:avLst/>
            <a:gdLst>
              <a:gd name="connsiteX0" fmla="*/ 147204 w 4266044"/>
              <a:gd name="connsiteY0" fmla="*/ 77932 h 1078345"/>
              <a:gd name="connsiteX1" fmla="*/ 337704 w 4266044"/>
              <a:gd name="connsiteY1" fmla="*/ 46759 h 1078345"/>
              <a:gd name="connsiteX2" fmla="*/ 393122 w 4266044"/>
              <a:gd name="connsiteY2" fmla="*/ 50223 h 1078345"/>
              <a:gd name="connsiteX3" fmla="*/ 642504 w 4266044"/>
              <a:gd name="connsiteY3" fmla="*/ 195696 h 1078345"/>
              <a:gd name="connsiteX4" fmla="*/ 749877 w 4266044"/>
              <a:gd name="connsiteY4" fmla="*/ 355023 h 1078345"/>
              <a:gd name="connsiteX5" fmla="*/ 749877 w 4266044"/>
              <a:gd name="connsiteY5" fmla="*/ 365414 h 1078345"/>
              <a:gd name="connsiteX6" fmla="*/ 819149 w 4266044"/>
              <a:gd name="connsiteY6" fmla="*/ 538596 h 1078345"/>
              <a:gd name="connsiteX7" fmla="*/ 954231 w 4266044"/>
              <a:gd name="connsiteY7" fmla="*/ 808759 h 1078345"/>
              <a:gd name="connsiteX8" fmla="*/ 1459922 w 4266044"/>
              <a:gd name="connsiteY8" fmla="*/ 947305 h 1078345"/>
              <a:gd name="connsiteX9" fmla="*/ 2530186 w 4266044"/>
              <a:gd name="connsiteY9" fmla="*/ 1016578 h 1078345"/>
              <a:gd name="connsiteX10" fmla="*/ 2744931 w 4266044"/>
              <a:gd name="connsiteY10" fmla="*/ 1013114 h 1078345"/>
              <a:gd name="connsiteX11" fmla="*/ 2873086 w 4266044"/>
              <a:gd name="connsiteY11" fmla="*/ 957696 h 1078345"/>
              <a:gd name="connsiteX12" fmla="*/ 2949286 w 4266044"/>
              <a:gd name="connsiteY12" fmla="*/ 697923 h 1078345"/>
              <a:gd name="connsiteX13" fmla="*/ 2945822 w 4266044"/>
              <a:gd name="connsiteY13" fmla="*/ 445078 h 1078345"/>
              <a:gd name="connsiteX14" fmla="*/ 3060122 w 4266044"/>
              <a:gd name="connsiteY14" fmla="*/ 126423 h 1078345"/>
              <a:gd name="connsiteX15" fmla="*/ 3784022 w 4266044"/>
              <a:gd name="connsiteY15" fmla="*/ 88323 h 1078345"/>
              <a:gd name="connsiteX16" fmla="*/ 4009159 w 4266044"/>
              <a:gd name="connsiteY16" fmla="*/ 126423 h 1078345"/>
              <a:gd name="connsiteX17" fmla="*/ 4109604 w 4266044"/>
              <a:gd name="connsiteY17" fmla="*/ 237259 h 1078345"/>
              <a:gd name="connsiteX18" fmla="*/ 4213513 w 4266044"/>
              <a:gd name="connsiteY18" fmla="*/ 427759 h 1078345"/>
              <a:gd name="connsiteX19" fmla="*/ 4258540 w 4266044"/>
              <a:gd name="connsiteY19" fmla="*/ 635578 h 1078345"/>
              <a:gd name="connsiteX20" fmla="*/ 4258540 w 4266044"/>
              <a:gd name="connsiteY20" fmla="*/ 791441 h 1078345"/>
              <a:gd name="connsiteX21" fmla="*/ 4251613 w 4266044"/>
              <a:gd name="connsiteY21" fmla="*/ 815687 h 1078345"/>
              <a:gd name="connsiteX22" fmla="*/ 4223904 w 4266044"/>
              <a:gd name="connsiteY22" fmla="*/ 871105 h 1078345"/>
              <a:gd name="connsiteX23" fmla="*/ 4137313 w 4266044"/>
              <a:gd name="connsiteY23" fmla="*/ 912668 h 1078345"/>
              <a:gd name="connsiteX24" fmla="*/ 3905249 w 4266044"/>
              <a:gd name="connsiteY24" fmla="*/ 964623 h 1078345"/>
              <a:gd name="connsiteX25" fmla="*/ 3448049 w 4266044"/>
              <a:gd name="connsiteY25" fmla="*/ 1033896 h 1078345"/>
              <a:gd name="connsiteX26" fmla="*/ 2734540 w 4266044"/>
              <a:gd name="connsiteY26" fmla="*/ 1065068 h 1078345"/>
              <a:gd name="connsiteX27" fmla="*/ 555913 w 4266044"/>
              <a:gd name="connsiteY27" fmla="*/ 954232 h 1078345"/>
              <a:gd name="connsiteX28" fmla="*/ 555913 w 4266044"/>
              <a:gd name="connsiteY28" fmla="*/ 954232 h 1078345"/>
              <a:gd name="connsiteX29" fmla="*/ 285749 w 4266044"/>
              <a:gd name="connsiteY29" fmla="*/ 919596 h 1078345"/>
              <a:gd name="connsiteX30" fmla="*/ 46759 w 4266044"/>
              <a:gd name="connsiteY30" fmla="*/ 774123 h 1078345"/>
              <a:gd name="connsiteX31" fmla="*/ 15586 w 4266044"/>
              <a:gd name="connsiteY31" fmla="*/ 514350 h 1078345"/>
              <a:gd name="connsiteX32" fmla="*/ 147204 w 4266044"/>
              <a:gd name="connsiteY32" fmla="*/ 77932 h 1078345"/>
              <a:gd name="connsiteX0-1" fmla="*/ 147204 w 4266044"/>
              <a:gd name="connsiteY0-2" fmla="*/ 77932 h 1122920"/>
              <a:gd name="connsiteX1-3" fmla="*/ 337704 w 4266044"/>
              <a:gd name="connsiteY1-4" fmla="*/ 46759 h 1122920"/>
              <a:gd name="connsiteX2-5" fmla="*/ 393122 w 4266044"/>
              <a:gd name="connsiteY2-6" fmla="*/ 50223 h 1122920"/>
              <a:gd name="connsiteX3-7" fmla="*/ 642504 w 4266044"/>
              <a:gd name="connsiteY3-8" fmla="*/ 195696 h 1122920"/>
              <a:gd name="connsiteX4-9" fmla="*/ 749877 w 4266044"/>
              <a:gd name="connsiteY4-10" fmla="*/ 355023 h 1122920"/>
              <a:gd name="connsiteX5-11" fmla="*/ 749877 w 4266044"/>
              <a:gd name="connsiteY5-12" fmla="*/ 365414 h 1122920"/>
              <a:gd name="connsiteX6-13" fmla="*/ 819149 w 4266044"/>
              <a:gd name="connsiteY6-14" fmla="*/ 538596 h 1122920"/>
              <a:gd name="connsiteX7-15" fmla="*/ 954231 w 4266044"/>
              <a:gd name="connsiteY7-16" fmla="*/ 808759 h 1122920"/>
              <a:gd name="connsiteX8-17" fmla="*/ 1459922 w 4266044"/>
              <a:gd name="connsiteY8-18" fmla="*/ 947305 h 1122920"/>
              <a:gd name="connsiteX9-19" fmla="*/ 2530186 w 4266044"/>
              <a:gd name="connsiteY9-20" fmla="*/ 1016578 h 1122920"/>
              <a:gd name="connsiteX10-21" fmla="*/ 2744931 w 4266044"/>
              <a:gd name="connsiteY10-22" fmla="*/ 1013114 h 1122920"/>
              <a:gd name="connsiteX11-23" fmla="*/ 2873086 w 4266044"/>
              <a:gd name="connsiteY11-24" fmla="*/ 957696 h 1122920"/>
              <a:gd name="connsiteX12-25" fmla="*/ 2949286 w 4266044"/>
              <a:gd name="connsiteY12-26" fmla="*/ 697923 h 1122920"/>
              <a:gd name="connsiteX13-27" fmla="*/ 2945822 w 4266044"/>
              <a:gd name="connsiteY13-28" fmla="*/ 445078 h 1122920"/>
              <a:gd name="connsiteX14-29" fmla="*/ 3060122 w 4266044"/>
              <a:gd name="connsiteY14-30" fmla="*/ 126423 h 1122920"/>
              <a:gd name="connsiteX15-31" fmla="*/ 3784022 w 4266044"/>
              <a:gd name="connsiteY15-32" fmla="*/ 88323 h 1122920"/>
              <a:gd name="connsiteX16-33" fmla="*/ 4009159 w 4266044"/>
              <a:gd name="connsiteY16-34" fmla="*/ 126423 h 1122920"/>
              <a:gd name="connsiteX17-35" fmla="*/ 4109604 w 4266044"/>
              <a:gd name="connsiteY17-36" fmla="*/ 237259 h 1122920"/>
              <a:gd name="connsiteX18-37" fmla="*/ 4213513 w 4266044"/>
              <a:gd name="connsiteY18-38" fmla="*/ 427759 h 1122920"/>
              <a:gd name="connsiteX19-39" fmla="*/ 4258540 w 4266044"/>
              <a:gd name="connsiteY19-40" fmla="*/ 635578 h 1122920"/>
              <a:gd name="connsiteX20-41" fmla="*/ 4258540 w 4266044"/>
              <a:gd name="connsiteY20-42" fmla="*/ 791441 h 1122920"/>
              <a:gd name="connsiteX21-43" fmla="*/ 4251613 w 4266044"/>
              <a:gd name="connsiteY21-44" fmla="*/ 815687 h 1122920"/>
              <a:gd name="connsiteX22-45" fmla="*/ 4223904 w 4266044"/>
              <a:gd name="connsiteY22-46" fmla="*/ 871105 h 1122920"/>
              <a:gd name="connsiteX23-47" fmla="*/ 4137313 w 4266044"/>
              <a:gd name="connsiteY23-48" fmla="*/ 912668 h 1122920"/>
              <a:gd name="connsiteX24-49" fmla="*/ 3905249 w 4266044"/>
              <a:gd name="connsiteY24-50" fmla="*/ 964623 h 1122920"/>
              <a:gd name="connsiteX25-51" fmla="*/ 3448049 w 4266044"/>
              <a:gd name="connsiteY25-52" fmla="*/ 1033896 h 1122920"/>
              <a:gd name="connsiteX26-53" fmla="*/ 2734540 w 4266044"/>
              <a:gd name="connsiteY26-54" fmla="*/ 1065068 h 1122920"/>
              <a:gd name="connsiteX27-55" fmla="*/ 1916200 w 4266044"/>
              <a:gd name="connsiteY27-56" fmla="*/ 1104447 h 1122920"/>
              <a:gd name="connsiteX28-57" fmla="*/ 555913 w 4266044"/>
              <a:gd name="connsiteY28-58" fmla="*/ 954232 h 1122920"/>
              <a:gd name="connsiteX29-59" fmla="*/ 555913 w 4266044"/>
              <a:gd name="connsiteY29-60" fmla="*/ 954232 h 1122920"/>
              <a:gd name="connsiteX30-61" fmla="*/ 285749 w 4266044"/>
              <a:gd name="connsiteY30-62" fmla="*/ 919596 h 1122920"/>
              <a:gd name="connsiteX31-63" fmla="*/ 46759 w 4266044"/>
              <a:gd name="connsiteY31-64" fmla="*/ 774123 h 1122920"/>
              <a:gd name="connsiteX32-65" fmla="*/ 15586 w 4266044"/>
              <a:gd name="connsiteY32-66" fmla="*/ 514350 h 1122920"/>
              <a:gd name="connsiteX33" fmla="*/ 147204 w 4266044"/>
              <a:gd name="connsiteY33" fmla="*/ 77932 h 1122920"/>
              <a:gd name="connsiteX0-67" fmla="*/ 147204 w 4266044"/>
              <a:gd name="connsiteY0-68" fmla="*/ 77932 h 1188212"/>
              <a:gd name="connsiteX1-69" fmla="*/ 337704 w 4266044"/>
              <a:gd name="connsiteY1-70" fmla="*/ 46759 h 1188212"/>
              <a:gd name="connsiteX2-71" fmla="*/ 393122 w 4266044"/>
              <a:gd name="connsiteY2-72" fmla="*/ 50223 h 1188212"/>
              <a:gd name="connsiteX3-73" fmla="*/ 642504 w 4266044"/>
              <a:gd name="connsiteY3-74" fmla="*/ 195696 h 1188212"/>
              <a:gd name="connsiteX4-75" fmla="*/ 749877 w 4266044"/>
              <a:gd name="connsiteY4-76" fmla="*/ 355023 h 1188212"/>
              <a:gd name="connsiteX5-77" fmla="*/ 749877 w 4266044"/>
              <a:gd name="connsiteY5-78" fmla="*/ 365414 h 1188212"/>
              <a:gd name="connsiteX6-79" fmla="*/ 819149 w 4266044"/>
              <a:gd name="connsiteY6-80" fmla="*/ 538596 h 1188212"/>
              <a:gd name="connsiteX7-81" fmla="*/ 954231 w 4266044"/>
              <a:gd name="connsiteY7-82" fmla="*/ 808759 h 1188212"/>
              <a:gd name="connsiteX8-83" fmla="*/ 1459922 w 4266044"/>
              <a:gd name="connsiteY8-84" fmla="*/ 947305 h 1188212"/>
              <a:gd name="connsiteX9-85" fmla="*/ 2530186 w 4266044"/>
              <a:gd name="connsiteY9-86" fmla="*/ 1016578 h 1188212"/>
              <a:gd name="connsiteX10-87" fmla="*/ 2744931 w 4266044"/>
              <a:gd name="connsiteY10-88" fmla="*/ 1013114 h 1188212"/>
              <a:gd name="connsiteX11-89" fmla="*/ 2873086 w 4266044"/>
              <a:gd name="connsiteY11-90" fmla="*/ 957696 h 1188212"/>
              <a:gd name="connsiteX12-91" fmla="*/ 2949286 w 4266044"/>
              <a:gd name="connsiteY12-92" fmla="*/ 697923 h 1188212"/>
              <a:gd name="connsiteX13-93" fmla="*/ 2945822 w 4266044"/>
              <a:gd name="connsiteY13-94" fmla="*/ 445078 h 1188212"/>
              <a:gd name="connsiteX14-95" fmla="*/ 3060122 w 4266044"/>
              <a:gd name="connsiteY14-96" fmla="*/ 126423 h 1188212"/>
              <a:gd name="connsiteX15-97" fmla="*/ 3784022 w 4266044"/>
              <a:gd name="connsiteY15-98" fmla="*/ 88323 h 1188212"/>
              <a:gd name="connsiteX16-99" fmla="*/ 4009159 w 4266044"/>
              <a:gd name="connsiteY16-100" fmla="*/ 126423 h 1188212"/>
              <a:gd name="connsiteX17-101" fmla="*/ 4109604 w 4266044"/>
              <a:gd name="connsiteY17-102" fmla="*/ 237259 h 1188212"/>
              <a:gd name="connsiteX18-103" fmla="*/ 4213513 w 4266044"/>
              <a:gd name="connsiteY18-104" fmla="*/ 427759 h 1188212"/>
              <a:gd name="connsiteX19-105" fmla="*/ 4258540 w 4266044"/>
              <a:gd name="connsiteY19-106" fmla="*/ 635578 h 1188212"/>
              <a:gd name="connsiteX20-107" fmla="*/ 4258540 w 4266044"/>
              <a:gd name="connsiteY20-108" fmla="*/ 791441 h 1188212"/>
              <a:gd name="connsiteX21-109" fmla="*/ 4251613 w 4266044"/>
              <a:gd name="connsiteY21-110" fmla="*/ 815687 h 1188212"/>
              <a:gd name="connsiteX22-111" fmla="*/ 4223904 w 4266044"/>
              <a:gd name="connsiteY22-112" fmla="*/ 871105 h 1188212"/>
              <a:gd name="connsiteX23-113" fmla="*/ 4137313 w 4266044"/>
              <a:gd name="connsiteY23-114" fmla="*/ 912668 h 1188212"/>
              <a:gd name="connsiteX24-115" fmla="*/ 3905249 w 4266044"/>
              <a:gd name="connsiteY24-116" fmla="*/ 964623 h 1188212"/>
              <a:gd name="connsiteX25-117" fmla="*/ 3448049 w 4266044"/>
              <a:gd name="connsiteY25-118" fmla="*/ 1033896 h 1188212"/>
              <a:gd name="connsiteX26-119" fmla="*/ 2780296 w 4266044"/>
              <a:gd name="connsiteY26-120" fmla="*/ 1176454 h 1188212"/>
              <a:gd name="connsiteX27-121" fmla="*/ 1916200 w 4266044"/>
              <a:gd name="connsiteY27-122" fmla="*/ 1104447 h 1188212"/>
              <a:gd name="connsiteX28-123" fmla="*/ 555913 w 4266044"/>
              <a:gd name="connsiteY28-124" fmla="*/ 954232 h 1188212"/>
              <a:gd name="connsiteX29-125" fmla="*/ 555913 w 4266044"/>
              <a:gd name="connsiteY29-126" fmla="*/ 954232 h 1188212"/>
              <a:gd name="connsiteX30-127" fmla="*/ 285749 w 4266044"/>
              <a:gd name="connsiteY30-128" fmla="*/ 919596 h 1188212"/>
              <a:gd name="connsiteX31-129" fmla="*/ 46759 w 4266044"/>
              <a:gd name="connsiteY31-130" fmla="*/ 774123 h 1188212"/>
              <a:gd name="connsiteX32-131" fmla="*/ 15586 w 4266044"/>
              <a:gd name="connsiteY32-132" fmla="*/ 514350 h 1188212"/>
              <a:gd name="connsiteX33-133" fmla="*/ 147204 w 4266044"/>
              <a:gd name="connsiteY33-134" fmla="*/ 77932 h 1188212"/>
              <a:gd name="connsiteX0-135" fmla="*/ 147204 w 4266044"/>
              <a:gd name="connsiteY0-136" fmla="*/ 77932 h 1176454"/>
              <a:gd name="connsiteX1-137" fmla="*/ 337704 w 4266044"/>
              <a:gd name="connsiteY1-138" fmla="*/ 46759 h 1176454"/>
              <a:gd name="connsiteX2-139" fmla="*/ 393122 w 4266044"/>
              <a:gd name="connsiteY2-140" fmla="*/ 50223 h 1176454"/>
              <a:gd name="connsiteX3-141" fmla="*/ 642504 w 4266044"/>
              <a:gd name="connsiteY3-142" fmla="*/ 195696 h 1176454"/>
              <a:gd name="connsiteX4-143" fmla="*/ 749877 w 4266044"/>
              <a:gd name="connsiteY4-144" fmla="*/ 355023 h 1176454"/>
              <a:gd name="connsiteX5-145" fmla="*/ 749877 w 4266044"/>
              <a:gd name="connsiteY5-146" fmla="*/ 365414 h 1176454"/>
              <a:gd name="connsiteX6-147" fmla="*/ 819149 w 4266044"/>
              <a:gd name="connsiteY6-148" fmla="*/ 538596 h 1176454"/>
              <a:gd name="connsiteX7-149" fmla="*/ 954231 w 4266044"/>
              <a:gd name="connsiteY7-150" fmla="*/ 808759 h 1176454"/>
              <a:gd name="connsiteX8-151" fmla="*/ 1459922 w 4266044"/>
              <a:gd name="connsiteY8-152" fmla="*/ 947305 h 1176454"/>
              <a:gd name="connsiteX9-153" fmla="*/ 2530186 w 4266044"/>
              <a:gd name="connsiteY9-154" fmla="*/ 1016578 h 1176454"/>
              <a:gd name="connsiteX10-155" fmla="*/ 2744931 w 4266044"/>
              <a:gd name="connsiteY10-156" fmla="*/ 1013114 h 1176454"/>
              <a:gd name="connsiteX11-157" fmla="*/ 2873086 w 4266044"/>
              <a:gd name="connsiteY11-158" fmla="*/ 957696 h 1176454"/>
              <a:gd name="connsiteX12-159" fmla="*/ 2949286 w 4266044"/>
              <a:gd name="connsiteY12-160" fmla="*/ 697923 h 1176454"/>
              <a:gd name="connsiteX13-161" fmla="*/ 2945822 w 4266044"/>
              <a:gd name="connsiteY13-162" fmla="*/ 445078 h 1176454"/>
              <a:gd name="connsiteX14-163" fmla="*/ 3060122 w 4266044"/>
              <a:gd name="connsiteY14-164" fmla="*/ 126423 h 1176454"/>
              <a:gd name="connsiteX15-165" fmla="*/ 3784022 w 4266044"/>
              <a:gd name="connsiteY15-166" fmla="*/ 88323 h 1176454"/>
              <a:gd name="connsiteX16-167" fmla="*/ 4009159 w 4266044"/>
              <a:gd name="connsiteY16-168" fmla="*/ 126423 h 1176454"/>
              <a:gd name="connsiteX17-169" fmla="*/ 4109604 w 4266044"/>
              <a:gd name="connsiteY17-170" fmla="*/ 237259 h 1176454"/>
              <a:gd name="connsiteX18-171" fmla="*/ 4213513 w 4266044"/>
              <a:gd name="connsiteY18-172" fmla="*/ 427759 h 1176454"/>
              <a:gd name="connsiteX19-173" fmla="*/ 4258540 w 4266044"/>
              <a:gd name="connsiteY19-174" fmla="*/ 635578 h 1176454"/>
              <a:gd name="connsiteX20-175" fmla="*/ 4258540 w 4266044"/>
              <a:gd name="connsiteY20-176" fmla="*/ 791441 h 1176454"/>
              <a:gd name="connsiteX21-177" fmla="*/ 4251613 w 4266044"/>
              <a:gd name="connsiteY21-178" fmla="*/ 815687 h 1176454"/>
              <a:gd name="connsiteX22-179" fmla="*/ 4223904 w 4266044"/>
              <a:gd name="connsiteY22-180" fmla="*/ 871105 h 1176454"/>
              <a:gd name="connsiteX23-181" fmla="*/ 4137313 w 4266044"/>
              <a:gd name="connsiteY23-182" fmla="*/ 912668 h 1176454"/>
              <a:gd name="connsiteX24-183" fmla="*/ 3905249 w 4266044"/>
              <a:gd name="connsiteY24-184" fmla="*/ 964623 h 1176454"/>
              <a:gd name="connsiteX25-185" fmla="*/ 3500376 w 4266044"/>
              <a:gd name="connsiteY25-186" fmla="*/ 1104446 h 1176454"/>
              <a:gd name="connsiteX26-187" fmla="*/ 2780296 w 4266044"/>
              <a:gd name="connsiteY26-188" fmla="*/ 1176454 h 1176454"/>
              <a:gd name="connsiteX27-189" fmla="*/ 1916200 w 4266044"/>
              <a:gd name="connsiteY27-190" fmla="*/ 1104447 h 1176454"/>
              <a:gd name="connsiteX28-191" fmla="*/ 555913 w 4266044"/>
              <a:gd name="connsiteY28-192" fmla="*/ 954232 h 1176454"/>
              <a:gd name="connsiteX29-193" fmla="*/ 555913 w 4266044"/>
              <a:gd name="connsiteY29-194" fmla="*/ 954232 h 1176454"/>
              <a:gd name="connsiteX30-195" fmla="*/ 285749 w 4266044"/>
              <a:gd name="connsiteY30-196" fmla="*/ 919596 h 1176454"/>
              <a:gd name="connsiteX31-197" fmla="*/ 46759 w 4266044"/>
              <a:gd name="connsiteY31-198" fmla="*/ 774123 h 1176454"/>
              <a:gd name="connsiteX32-199" fmla="*/ 15586 w 4266044"/>
              <a:gd name="connsiteY32-200" fmla="*/ 514350 h 1176454"/>
              <a:gd name="connsiteX33-201" fmla="*/ 147204 w 4266044"/>
              <a:gd name="connsiteY33-202" fmla="*/ 77932 h 1176454"/>
              <a:gd name="connsiteX0-203" fmla="*/ 147204 w 4266044"/>
              <a:gd name="connsiteY0-204" fmla="*/ 77932 h 1176454"/>
              <a:gd name="connsiteX1-205" fmla="*/ 337704 w 4266044"/>
              <a:gd name="connsiteY1-206" fmla="*/ 46759 h 1176454"/>
              <a:gd name="connsiteX2-207" fmla="*/ 393122 w 4266044"/>
              <a:gd name="connsiteY2-208" fmla="*/ 50223 h 1176454"/>
              <a:gd name="connsiteX3-209" fmla="*/ 642504 w 4266044"/>
              <a:gd name="connsiteY3-210" fmla="*/ 195696 h 1176454"/>
              <a:gd name="connsiteX4-211" fmla="*/ 749877 w 4266044"/>
              <a:gd name="connsiteY4-212" fmla="*/ 355023 h 1176454"/>
              <a:gd name="connsiteX5-213" fmla="*/ 749877 w 4266044"/>
              <a:gd name="connsiteY5-214" fmla="*/ 365414 h 1176454"/>
              <a:gd name="connsiteX6-215" fmla="*/ 819149 w 4266044"/>
              <a:gd name="connsiteY6-216" fmla="*/ 538596 h 1176454"/>
              <a:gd name="connsiteX7-217" fmla="*/ 954231 w 4266044"/>
              <a:gd name="connsiteY7-218" fmla="*/ 808759 h 1176454"/>
              <a:gd name="connsiteX8-219" fmla="*/ 1459922 w 4266044"/>
              <a:gd name="connsiteY8-220" fmla="*/ 947305 h 1176454"/>
              <a:gd name="connsiteX9-221" fmla="*/ 2530186 w 4266044"/>
              <a:gd name="connsiteY9-222" fmla="*/ 1016578 h 1176454"/>
              <a:gd name="connsiteX10-223" fmla="*/ 2744931 w 4266044"/>
              <a:gd name="connsiteY10-224" fmla="*/ 1013114 h 1176454"/>
              <a:gd name="connsiteX11-225" fmla="*/ 2873086 w 4266044"/>
              <a:gd name="connsiteY11-226" fmla="*/ 957696 h 1176454"/>
              <a:gd name="connsiteX12-227" fmla="*/ 2949286 w 4266044"/>
              <a:gd name="connsiteY12-228" fmla="*/ 697923 h 1176454"/>
              <a:gd name="connsiteX13-229" fmla="*/ 2945822 w 4266044"/>
              <a:gd name="connsiteY13-230" fmla="*/ 445078 h 1176454"/>
              <a:gd name="connsiteX14-231" fmla="*/ 3060122 w 4266044"/>
              <a:gd name="connsiteY14-232" fmla="*/ 126423 h 1176454"/>
              <a:gd name="connsiteX15-233" fmla="*/ 3784022 w 4266044"/>
              <a:gd name="connsiteY15-234" fmla="*/ 88323 h 1176454"/>
              <a:gd name="connsiteX16-235" fmla="*/ 4009159 w 4266044"/>
              <a:gd name="connsiteY16-236" fmla="*/ 126423 h 1176454"/>
              <a:gd name="connsiteX17-237" fmla="*/ 4109604 w 4266044"/>
              <a:gd name="connsiteY17-238" fmla="*/ 237259 h 1176454"/>
              <a:gd name="connsiteX18-239" fmla="*/ 4213513 w 4266044"/>
              <a:gd name="connsiteY18-240" fmla="*/ 427759 h 1176454"/>
              <a:gd name="connsiteX19-241" fmla="*/ 4258540 w 4266044"/>
              <a:gd name="connsiteY19-242" fmla="*/ 635578 h 1176454"/>
              <a:gd name="connsiteX20-243" fmla="*/ 4258540 w 4266044"/>
              <a:gd name="connsiteY20-244" fmla="*/ 791441 h 1176454"/>
              <a:gd name="connsiteX21-245" fmla="*/ 4251613 w 4266044"/>
              <a:gd name="connsiteY21-246" fmla="*/ 815687 h 1176454"/>
              <a:gd name="connsiteX22-247" fmla="*/ 4223904 w 4266044"/>
              <a:gd name="connsiteY22-248" fmla="*/ 871105 h 1176454"/>
              <a:gd name="connsiteX23-249" fmla="*/ 4137313 w 4266044"/>
              <a:gd name="connsiteY23-250" fmla="*/ 912668 h 1176454"/>
              <a:gd name="connsiteX24-251" fmla="*/ 3932424 w 4266044"/>
              <a:gd name="connsiteY24-252" fmla="*/ 1032438 h 1176454"/>
              <a:gd name="connsiteX25-253" fmla="*/ 3500376 w 4266044"/>
              <a:gd name="connsiteY25-254" fmla="*/ 1104446 h 1176454"/>
              <a:gd name="connsiteX26-255" fmla="*/ 2780296 w 4266044"/>
              <a:gd name="connsiteY26-256" fmla="*/ 1176454 h 1176454"/>
              <a:gd name="connsiteX27-257" fmla="*/ 1916200 w 4266044"/>
              <a:gd name="connsiteY27-258" fmla="*/ 1104447 h 1176454"/>
              <a:gd name="connsiteX28-259" fmla="*/ 555913 w 4266044"/>
              <a:gd name="connsiteY28-260" fmla="*/ 954232 h 1176454"/>
              <a:gd name="connsiteX29-261" fmla="*/ 555913 w 4266044"/>
              <a:gd name="connsiteY29-262" fmla="*/ 954232 h 1176454"/>
              <a:gd name="connsiteX30-263" fmla="*/ 285749 w 4266044"/>
              <a:gd name="connsiteY30-264" fmla="*/ 919596 h 1176454"/>
              <a:gd name="connsiteX31-265" fmla="*/ 46759 w 4266044"/>
              <a:gd name="connsiteY31-266" fmla="*/ 774123 h 1176454"/>
              <a:gd name="connsiteX32-267" fmla="*/ 15586 w 4266044"/>
              <a:gd name="connsiteY32-268" fmla="*/ 514350 h 1176454"/>
              <a:gd name="connsiteX33-269" fmla="*/ 147204 w 4266044"/>
              <a:gd name="connsiteY33-270" fmla="*/ 77932 h 1176454"/>
              <a:gd name="connsiteX0-271" fmla="*/ 147204 w 4266044"/>
              <a:gd name="connsiteY0-272" fmla="*/ 77932 h 1176454"/>
              <a:gd name="connsiteX1-273" fmla="*/ 337704 w 4266044"/>
              <a:gd name="connsiteY1-274" fmla="*/ 46759 h 1176454"/>
              <a:gd name="connsiteX2-275" fmla="*/ 393122 w 4266044"/>
              <a:gd name="connsiteY2-276" fmla="*/ 50223 h 1176454"/>
              <a:gd name="connsiteX3-277" fmla="*/ 642504 w 4266044"/>
              <a:gd name="connsiteY3-278" fmla="*/ 195696 h 1176454"/>
              <a:gd name="connsiteX4-279" fmla="*/ 749877 w 4266044"/>
              <a:gd name="connsiteY4-280" fmla="*/ 355023 h 1176454"/>
              <a:gd name="connsiteX5-281" fmla="*/ 749877 w 4266044"/>
              <a:gd name="connsiteY5-282" fmla="*/ 365414 h 1176454"/>
              <a:gd name="connsiteX6-283" fmla="*/ 819149 w 4266044"/>
              <a:gd name="connsiteY6-284" fmla="*/ 538596 h 1176454"/>
              <a:gd name="connsiteX7-285" fmla="*/ 954231 w 4266044"/>
              <a:gd name="connsiteY7-286" fmla="*/ 808759 h 1176454"/>
              <a:gd name="connsiteX8-287" fmla="*/ 1459922 w 4266044"/>
              <a:gd name="connsiteY8-288" fmla="*/ 947305 h 1176454"/>
              <a:gd name="connsiteX9-289" fmla="*/ 2530186 w 4266044"/>
              <a:gd name="connsiteY9-290" fmla="*/ 1016578 h 1176454"/>
              <a:gd name="connsiteX10-291" fmla="*/ 2744931 w 4266044"/>
              <a:gd name="connsiteY10-292" fmla="*/ 1013114 h 1176454"/>
              <a:gd name="connsiteX11-293" fmla="*/ 2873086 w 4266044"/>
              <a:gd name="connsiteY11-294" fmla="*/ 957696 h 1176454"/>
              <a:gd name="connsiteX12-295" fmla="*/ 2949286 w 4266044"/>
              <a:gd name="connsiteY12-296" fmla="*/ 697923 h 1176454"/>
              <a:gd name="connsiteX13-297" fmla="*/ 2945822 w 4266044"/>
              <a:gd name="connsiteY13-298" fmla="*/ 445078 h 1176454"/>
              <a:gd name="connsiteX14-299" fmla="*/ 3060122 w 4266044"/>
              <a:gd name="connsiteY14-300" fmla="*/ 126423 h 1176454"/>
              <a:gd name="connsiteX15-301" fmla="*/ 3784022 w 4266044"/>
              <a:gd name="connsiteY15-302" fmla="*/ 88323 h 1176454"/>
              <a:gd name="connsiteX16-303" fmla="*/ 4009159 w 4266044"/>
              <a:gd name="connsiteY16-304" fmla="*/ 126423 h 1176454"/>
              <a:gd name="connsiteX17-305" fmla="*/ 4109604 w 4266044"/>
              <a:gd name="connsiteY17-306" fmla="*/ 237259 h 1176454"/>
              <a:gd name="connsiteX18-307" fmla="*/ 4213513 w 4266044"/>
              <a:gd name="connsiteY18-308" fmla="*/ 427759 h 1176454"/>
              <a:gd name="connsiteX19-309" fmla="*/ 4258540 w 4266044"/>
              <a:gd name="connsiteY19-310" fmla="*/ 635578 h 1176454"/>
              <a:gd name="connsiteX20-311" fmla="*/ 4258540 w 4266044"/>
              <a:gd name="connsiteY20-312" fmla="*/ 791441 h 1176454"/>
              <a:gd name="connsiteX21-313" fmla="*/ 4251613 w 4266044"/>
              <a:gd name="connsiteY21-314" fmla="*/ 815687 h 1176454"/>
              <a:gd name="connsiteX22-315" fmla="*/ 4223904 w 4266044"/>
              <a:gd name="connsiteY22-316" fmla="*/ 871105 h 1176454"/>
              <a:gd name="connsiteX23-317" fmla="*/ 4137313 w 4266044"/>
              <a:gd name="connsiteY23-318" fmla="*/ 912668 h 1176454"/>
              <a:gd name="connsiteX24-319" fmla="*/ 3932424 w 4266044"/>
              <a:gd name="connsiteY24-320" fmla="*/ 1032438 h 1176454"/>
              <a:gd name="connsiteX25-321" fmla="*/ 3500376 w 4266044"/>
              <a:gd name="connsiteY25-322" fmla="*/ 1104446 h 1176454"/>
              <a:gd name="connsiteX26-323" fmla="*/ 2780296 w 4266044"/>
              <a:gd name="connsiteY26-324" fmla="*/ 1176454 h 1176454"/>
              <a:gd name="connsiteX27-325" fmla="*/ 1916200 w 4266044"/>
              <a:gd name="connsiteY27-326" fmla="*/ 1104447 h 1176454"/>
              <a:gd name="connsiteX28-327" fmla="*/ 555913 w 4266044"/>
              <a:gd name="connsiteY28-328" fmla="*/ 954232 h 1176454"/>
              <a:gd name="connsiteX29-329" fmla="*/ 548048 w 4266044"/>
              <a:gd name="connsiteY29-330" fmla="*/ 1032438 h 1176454"/>
              <a:gd name="connsiteX30-331" fmla="*/ 285749 w 4266044"/>
              <a:gd name="connsiteY30-332" fmla="*/ 919596 h 1176454"/>
              <a:gd name="connsiteX31-333" fmla="*/ 46759 w 4266044"/>
              <a:gd name="connsiteY31-334" fmla="*/ 774123 h 1176454"/>
              <a:gd name="connsiteX32-335" fmla="*/ 15586 w 4266044"/>
              <a:gd name="connsiteY32-336" fmla="*/ 514350 h 1176454"/>
              <a:gd name="connsiteX33-337" fmla="*/ 147204 w 4266044"/>
              <a:gd name="connsiteY33-338" fmla="*/ 77932 h 1176454"/>
              <a:gd name="connsiteX0-339" fmla="*/ 147204 w 4266044"/>
              <a:gd name="connsiteY0-340" fmla="*/ 77932 h 1176454"/>
              <a:gd name="connsiteX1-341" fmla="*/ 337704 w 4266044"/>
              <a:gd name="connsiteY1-342" fmla="*/ 46759 h 1176454"/>
              <a:gd name="connsiteX2-343" fmla="*/ 393122 w 4266044"/>
              <a:gd name="connsiteY2-344" fmla="*/ 50223 h 1176454"/>
              <a:gd name="connsiteX3-345" fmla="*/ 642504 w 4266044"/>
              <a:gd name="connsiteY3-346" fmla="*/ 195696 h 1176454"/>
              <a:gd name="connsiteX4-347" fmla="*/ 749877 w 4266044"/>
              <a:gd name="connsiteY4-348" fmla="*/ 355023 h 1176454"/>
              <a:gd name="connsiteX5-349" fmla="*/ 749877 w 4266044"/>
              <a:gd name="connsiteY5-350" fmla="*/ 365414 h 1176454"/>
              <a:gd name="connsiteX6-351" fmla="*/ 819149 w 4266044"/>
              <a:gd name="connsiteY6-352" fmla="*/ 538596 h 1176454"/>
              <a:gd name="connsiteX7-353" fmla="*/ 954231 w 4266044"/>
              <a:gd name="connsiteY7-354" fmla="*/ 808759 h 1176454"/>
              <a:gd name="connsiteX8-355" fmla="*/ 1459922 w 4266044"/>
              <a:gd name="connsiteY8-356" fmla="*/ 947305 h 1176454"/>
              <a:gd name="connsiteX9-357" fmla="*/ 2530186 w 4266044"/>
              <a:gd name="connsiteY9-358" fmla="*/ 1016578 h 1176454"/>
              <a:gd name="connsiteX10-359" fmla="*/ 2744931 w 4266044"/>
              <a:gd name="connsiteY10-360" fmla="*/ 1013114 h 1176454"/>
              <a:gd name="connsiteX11-361" fmla="*/ 2873086 w 4266044"/>
              <a:gd name="connsiteY11-362" fmla="*/ 957696 h 1176454"/>
              <a:gd name="connsiteX12-363" fmla="*/ 2949286 w 4266044"/>
              <a:gd name="connsiteY12-364" fmla="*/ 697923 h 1176454"/>
              <a:gd name="connsiteX13-365" fmla="*/ 2945822 w 4266044"/>
              <a:gd name="connsiteY13-366" fmla="*/ 445078 h 1176454"/>
              <a:gd name="connsiteX14-367" fmla="*/ 3060122 w 4266044"/>
              <a:gd name="connsiteY14-368" fmla="*/ 126423 h 1176454"/>
              <a:gd name="connsiteX15-369" fmla="*/ 3784022 w 4266044"/>
              <a:gd name="connsiteY15-370" fmla="*/ 88323 h 1176454"/>
              <a:gd name="connsiteX16-371" fmla="*/ 4009159 w 4266044"/>
              <a:gd name="connsiteY16-372" fmla="*/ 126423 h 1176454"/>
              <a:gd name="connsiteX17-373" fmla="*/ 4109604 w 4266044"/>
              <a:gd name="connsiteY17-374" fmla="*/ 237259 h 1176454"/>
              <a:gd name="connsiteX18-375" fmla="*/ 4213513 w 4266044"/>
              <a:gd name="connsiteY18-376" fmla="*/ 427759 h 1176454"/>
              <a:gd name="connsiteX19-377" fmla="*/ 4258540 w 4266044"/>
              <a:gd name="connsiteY19-378" fmla="*/ 635578 h 1176454"/>
              <a:gd name="connsiteX20-379" fmla="*/ 4258540 w 4266044"/>
              <a:gd name="connsiteY20-380" fmla="*/ 791441 h 1176454"/>
              <a:gd name="connsiteX21-381" fmla="*/ 4251613 w 4266044"/>
              <a:gd name="connsiteY21-382" fmla="*/ 815687 h 1176454"/>
              <a:gd name="connsiteX22-383" fmla="*/ 4223904 w 4266044"/>
              <a:gd name="connsiteY22-384" fmla="*/ 871105 h 1176454"/>
              <a:gd name="connsiteX23-385" fmla="*/ 4137313 w 4266044"/>
              <a:gd name="connsiteY23-386" fmla="*/ 912668 h 1176454"/>
              <a:gd name="connsiteX24-387" fmla="*/ 3932424 w 4266044"/>
              <a:gd name="connsiteY24-388" fmla="*/ 1032438 h 1176454"/>
              <a:gd name="connsiteX25-389" fmla="*/ 3500376 w 4266044"/>
              <a:gd name="connsiteY25-390" fmla="*/ 1104446 h 1176454"/>
              <a:gd name="connsiteX26-391" fmla="*/ 2780296 w 4266044"/>
              <a:gd name="connsiteY26-392" fmla="*/ 1176454 h 1176454"/>
              <a:gd name="connsiteX27-393" fmla="*/ 1916200 w 4266044"/>
              <a:gd name="connsiteY27-394" fmla="*/ 1104447 h 1176454"/>
              <a:gd name="connsiteX28-395" fmla="*/ 764072 w 4266044"/>
              <a:gd name="connsiteY28-396" fmla="*/ 1032438 h 1176454"/>
              <a:gd name="connsiteX29-397" fmla="*/ 548048 w 4266044"/>
              <a:gd name="connsiteY29-398" fmla="*/ 1032438 h 1176454"/>
              <a:gd name="connsiteX30-399" fmla="*/ 285749 w 4266044"/>
              <a:gd name="connsiteY30-400" fmla="*/ 919596 h 1176454"/>
              <a:gd name="connsiteX31-401" fmla="*/ 46759 w 4266044"/>
              <a:gd name="connsiteY31-402" fmla="*/ 774123 h 1176454"/>
              <a:gd name="connsiteX32-403" fmla="*/ 15586 w 4266044"/>
              <a:gd name="connsiteY32-404" fmla="*/ 514350 h 1176454"/>
              <a:gd name="connsiteX33-405" fmla="*/ 147204 w 4266044"/>
              <a:gd name="connsiteY33-406" fmla="*/ 77932 h 1176454"/>
              <a:gd name="connsiteX0-407" fmla="*/ 147204 w 4266044"/>
              <a:gd name="connsiteY0-408" fmla="*/ 77932 h 1176454"/>
              <a:gd name="connsiteX1-409" fmla="*/ 337704 w 4266044"/>
              <a:gd name="connsiteY1-410" fmla="*/ 46759 h 1176454"/>
              <a:gd name="connsiteX2-411" fmla="*/ 393122 w 4266044"/>
              <a:gd name="connsiteY2-412" fmla="*/ 50223 h 1176454"/>
              <a:gd name="connsiteX3-413" fmla="*/ 642504 w 4266044"/>
              <a:gd name="connsiteY3-414" fmla="*/ 195696 h 1176454"/>
              <a:gd name="connsiteX4-415" fmla="*/ 749877 w 4266044"/>
              <a:gd name="connsiteY4-416" fmla="*/ 355023 h 1176454"/>
              <a:gd name="connsiteX5-417" fmla="*/ 749877 w 4266044"/>
              <a:gd name="connsiteY5-418" fmla="*/ 365414 h 1176454"/>
              <a:gd name="connsiteX6-419" fmla="*/ 819149 w 4266044"/>
              <a:gd name="connsiteY6-420" fmla="*/ 538596 h 1176454"/>
              <a:gd name="connsiteX7-421" fmla="*/ 954231 w 4266044"/>
              <a:gd name="connsiteY7-422" fmla="*/ 808759 h 1176454"/>
              <a:gd name="connsiteX8-423" fmla="*/ 1459922 w 4266044"/>
              <a:gd name="connsiteY8-424" fmla="*/ 947305 h 1176454"/>
              <a:gd name="connsiteX9-425" fmla="*/ 2530186 w 4266044"/>
              <a:gd name="connsiteY9-426" fmla="*/ 1016578 h 1176454"/>
              <a:gd name="connsiteX10-427" fmla="*/ 2744931 w 4266044"/>
              <a:gd name="connsiteY10-428" fmla="*/ 1013114 h 1176454"/>
              <a:gd name="connsiteX11-429" fmla="*/ 2873086 w 4266044"/>
              <a:gd name="connsiteY11-430" fmla="*/ 957696 h 1176454"/>
              <a:gd name="connsiteX12-431" fmla="*/ 2949286 w 4266044"/>
              <a:gd name="connsiteY12-432" fmla="*/ 697923 h 1176454"/>
              <a:gd name="connsiteX13-433" fmla="*/ 2945822 w 4266044"/>
              <a:gd name="connsiteY13-434" fmla="*/ 445078 h 1176454"/>
              <a:gd name="connsiteX14-435" fmla="*/ 3060122 w 4266044"/>
              <a:gd name="connsiteY14-436" fmla="*/ 126423 h 1176454"/>
              <a:gd name="connsiteX15-437" fmla="*/ 3784022 w 4266044"/>
              <a:gd name="connsiteY15-438" fmla="*/ 88323 h 1176454"/>
              <a:gd name="connsiteX16-439" fmla="*/ 4009159 w 4266044"/>
              <a:gd name="connsiteY16-440" fmla="*/ 126423 h 1176454"/>
              <a:gd name="connsiteX17-441" fmla="*/ 4109604 w 4266044"/>
              <a:gd name="connsiteY17-442" fmla="*/ 237259 h 1176454"/>
              <a:gd name="connsiteX18-443" fmla="*/ 4213513 w 4266044"/>
              <a:gd name="connsiteY18-444" fmla="*/ 427759 h 1176454"/>
              <a:gd name="connsiteX19-445" fmla="*/ 4258540 w 4266044"/>
              <a:gd name="connsiteY19-446" fmla="*/ 635578 h 1176454"/>
              <a:gd name="connsiteX20-447" fmla="*/ 4258540 w 4266044"/>
              <a:gd name="connsiteY20-448" fmla="*/ 791441 h 1176454"/>
              <a:gd name="connsiteX21-449" fmla="*/ 4251613 w 4266044"/>
              <a:gd name="connsiteY21-450" fmla="*/ 815687 h 1176454"/>
              <a:gd name="connsiteX22-451" fmla="*/ 4223904 w 4266044"/>
              <a:gd name="connsiteY22-452" fmla="*/ 871105 h 1176454"/>
              <a:gd name="connsiteX23-453" fmla="*/ 4137313 w 4266044"/>
              <a:gd name="connsiteY23-454" fmla="*/ 912668 h 1176454"/>
              <a:gd name="connsiteX24-455" fmla="*/ 3932424 w 4266044"/>
              <a:gd name="connsiteY24-456" fmla="*/ 1032438 h 1176454"/>
              <a:gd name="connsiteX25-457" fmla="*/ 3500376 w 4266044"/>
              <a:gd name="connsiteY25-458" fmla="*/ 1104446 h 1176454"/>
              <a:gd name="connsiteX26-459" fmla="*/ 2780296 w 4266044"/>
              <a:gd name="connsiteY26-460" fmla="*/ 1176454 h 1176454"/>
              <a:gd name="connsiteX27-461" fmla="*/ 1916200 w 4266044"/>
              <a:gd name="connsiteY27-462" fmla="*/ 1104447 h 1176454"/>
              <a:gd name="connsiteX28-463" fmla="*/ 764072 w 4266044"/>
              <a:gd name="connsiteY28-464" fmla="*/ 1032438 h 1176454"/>
              <a:gd name="connsiteX29-465" fmla="*/ 548048 w 4266044"/>
              <a:gd name="connsiteY29-466" fmla="*/ 1032438 h 1176454"/>
              <a:gd name="connsiteX30-467" fmla="*/ 285749 w 4266044"/>
              <a:gd name="connsiteY30-468" fmla="*/ 919596 h 1176454"/>
              <a:gd name="connsiteX31-469" fmla="*/ 46759 w 4266044"/>
              <a:gd name="connsiteY31-470" fmla="*/ 774123 h 1176454"/>
              <a:gd name="connsiteX32-471" fmla="*/ 15586 w 4266044"/>
              <a:gd name="connsiteY32-472" fmla="*/ 514350 h 1176454"/>
              <a:gd name="connsiteX33-473" fmla="*/ 147204 w 4266044"/>
              <a:gd name="connsiteY33-474" fmla="*/ 77932 h 1176454"/>
              <a:gd name="connsiteX0-475" fmla="*/ 147204 w 4266044"/>
              <a:gd name="connsiteY0-476" fmla="*/ 77932 h 1194927"/>
              <a:gd name="connsiteX1-477" fmla="*/ 337704 w 4266044"/>
              <a:gd name="connsiteY1-478" fmla="*/ 46759 h 1194927"/>
              <a:gd name="connsiteX2-479" fmla="*/ 393122 w 4266044"/>
              <a:gd name="connsiteY2-480" fmla="*/ 50223 h 1194927"/>
              <a:gd name="connsiteX3-481" fmla="*/ 642504 w 4266044"/>
              <a:gd name="connsiteY3-482" fmla="*/ 195696 h 1194927"/>
              <a:gd name="connsiteX4-483" fmla="*/ 749877 w 4266044"/>
              <a:gd name="connsiteY4-484" fmla="*/ 355023 h 1194927"/>
              <a:gd name="connsiteX5-485" fmla="*/ 749877 w 4266044"/>
              <a:gd name="connsiteY5-486" fmla="*/ 365414 h 1194927"/>
              <a:gd name="connsiteX6-487" fmla="*/ 819149 w 4266044"/>
              <a:gd name="connsiteY6-488" fmla="*/ 538596 h 1194927"/>
              <a:gd name="connsiteX7-489" fmla="*/ 954231 w 4266044"/>
              <a:gd name="connsiteY7-490" fmla="*/ 808759 h 1194927"/>
              <a:gd name="connsiteX8-491" fmla="*/ 1459922 w 4266044"/>
              <a:gd name="connsiteY8-492" fmla="*/ 947305 h 1194927"/>
              <a:gd name="connsiteX9-493" fmla="*/ 2530186 w 4266044"/>
              <a:gd name="connsiteY9-494" fmla="*/ 1016578 h 1194927"/>
              <a:gd name="connsiteX10-495" fmla="*/ 2744931 w 4266044"/>
              <a:gd name="connsiteY10-496" fmla="*/ 1013114 h 1194927"/>
              <a:gd name="connsiteX11-497" fmla="*/ 2873086 w 4266044"/>
              <a:gd name="connsiteY11-498" fmla="*/ 957696 h 1194927"/>
              <a:gd name="connsiteX12-499" fmla="*/ 2949286 w 4266044"/>
              <a:gd name="connsiteY12-500" fmla="*/ 697923 h 1194927"/>
              <a:gd name="connsiteX13-501" fmla="*/ 2945822 w 4266044"/>
              <a:gd name="connsiteY13-502" fmla="*/ 445078 h 1194927"/>
              <a:gd name="connsiteX14-503" fmla="*/ 3060122 w 4266044"/>
              <a:gd name="connsiteY14-504" fmla="*/ 126423 h 1194927"/>
              <a:gd name="connsiteX15-505" fmla="*/ 3784022 w 4266044"/>
              <a:gd name="connsiteY15-506" fmla="*/ 88323 h 1194927"/>
              <a:gd name="connsiteX16-507" fmla="*/ 4009159 w 4266044"/>
              <a:gd name="connsiteY16-508" fmla="*/ 126423 h 1194927"/>
              <a:gd name="connsiteX17-509" fmla="*/ 4109604 w 4266044"/>
              <a:gd name="connsiteY17-510" fmla="*/ 237259 h 1194927"/>
              <a:gd name="connsiteX18-511" fmla="*/ 4213513 w 4266044"/>
              <a:gd name="connsiteY18-512" fmla="*/ 427759 h 1194927"/>
              <a:gd name="connsiteX19-513" fmla="*/ 4258540 w 4266044"/>
              <a:gd name="connsiteY19-514" fmla="*/ 635578 h 1194927"/>
              <a:gd name="connsiteX20-515" fmla="*/ 4258540 w 4266044"/>
              <a:gd name="connsiteY20-516" fmla="*/ 791441 h 1194927"/>
              <a:gd name="connsiteX21-517" fmla="*/ 4251613 w 4266044"/>
              <a:gd name="connsiteY21-518" fmla="*/ 815687 h 1194927"/>
              <a:gd name="connsiteX22-519" fmla="*/ 4223904 w 4266044"/>
              <a:gd name="connsiteY22-520" fmla="*/ 871105 h 1194927"/>
              <a:gd name="connsiteX23-521" fmla="*/ 4137313 w 4266044"/>
              <a:gd name="connsiteY23-522" fmla="*/ 912668 h 1194927"/>
              <a:gd name="connsiteX24-523" fmla="*/ 3932424 w 4266044"/>
              <a:gd name="connsiteY24-524" fmla="*/ 1032438 h 1194927"/>
              <a:gd name="connsiteX25-525" fmla="*/ 3500376 w 4266044"/>
              <a:gd name="connsiteY25-526" fmla="*/ 1104446 h 1194927"/>
              <a:gd name="connsiteX26-527" fmla="*/ 2780296 w 4266044"/>
              <a:gd name="connsiteY26-528" fmla="*/ 1176454 h 1194927"/>
              <a:gd name="connsiteX27-529" fmla="*/ 1916200 w 4266044"/>
              <a:gd name="connsiteY27-530" fmla="*/ 1176454 h 1194927"/>
              <a:gd name="connsiteX28-531" fmla="*/ 764072 w 4266044"/>
              <a:gd name="connsiteY28-532" fmla="*/ 1032438 h 1194927"/>
              <a:gd name="connsiteX29-533" fmla="*/ 548048 w 4266044"/>
              <a:gd name="connsiteY29-534" fmla="*/ 1032438 h 1194927"/>
              <a:gd name="connsiteX30-535" fmla="*/ 285749 w 4266044"/>
              <a:gd name="connsiteY30-536" fmla="*/ 919596 h 1194927"/>
              <a:gd name="connsiteX31-537" fmla="*/ 46759 w 4266044"/>
              <a:gd name="connsiteY31-538" fmla="*/ 774123 h 1194927"/>
              <a:gd name="connsiteX32-539" fmla="*/ 15586 w 4266044"/>
              <a:gd name="connsiteY32-540" fmla="*/ 514350 h 1194927"/>
              <a:gd name="connsiteX33-541" fmla="*/ 147204 w 4266044"/>
              <a:gd name="connsiteY33-542" fmla="*/ 77932 h 1194927"/>
              <a:gd name="connsiteX0-543" fmla="*/ 147204 w 4266044"/>
              <a:gd name="connsiteY0-544" fmla="*/ 77932 h 1194927"/>
              <a:gd name="connsiteX1-545" fmla="*/ 337704 w 4266044"/>
              <a:gd name="connsiteY1-546" fmla="*/ 46759 h 1194927"/>
              <a:gd name="connsiteX2-547" fmla="*/ 393122 w 4266044"/>
              <a:gd name="connsiteY2-548" fmla="*/ 50223 h 1194927"/>
              <a:gd name="connsiteX3-549" fmla="*/ 642504 w 4266044"/>
              <a:gd name="connsiteY3-550" fmla="*/ 195696 h 1194927"/>
              <a:gd name="connsiteX4-551" fmla="*/ 749877 w 4266044"/>
              <a:gd name="connsiteY4-552" fmla="*/ 355023 h 1194927"/>
              <a:gd name="connsiteX5-553" fmla="*/ 749877 w 4266044"/>
              <a:gd name="connsiteY5-554" fmla="*/ 365414 h 1194927"/>
              <a:gd name="connsiteX6-555" fmla="*/ 819149 w 4266044"/>
              <a:gd name="connsiteY6-556" fmla="*/ 538596 h 1194927"/>
              <a:gd name="connsiteX7-557" fmla="*/ 954231 w 4266044"/>
              <a:gd name="connsiteY7-558" fmla="*/ 808759 h 1194927"/>
              <a:gd name="connsiteX8-559" fmla="*/ 1459922 w 4266044"/>
              <a:gd name="connsiteY8-560" fmla="*/ 947305 h 1194927"/>
              <a:gd name="connsiteX9-561" fmla="*/ 2530186 w 4266044"/>
              <a:gd name="connsiteY9-562" fmla="*/ 1016578 h 1194927"/>
              <a:gd name="connsiteX10-563" fmla="*/ 2744931 w 4266044"/>
              <a:gd name="connsiteY10-564" fmla="*/ 1013114 h 1194927"/>
              <a:gd name="connsiteX11-565" fmla="*/ 2873086 w 4266044"/>
              <a:gd name="connsiteY11-566" fmla="*/ 957696 h 1194927"/>
              <a:gd name="connsiteX12-567" fmla="*/ 2949286 w 4266044"/>
              <a:gd name="connsiteY12-568" fmla="*/ 697923 h 1194927"/>
              <a:gd name="connsiteX13-569" fmla="*/ 2945822 w 4266044"/>
              <a:gd name="connsiteY13-570" fmla="*/ 445078 h 1194927"/>
              <a:gd name="connsiteX14-571" fmla="*/ 3060122 w 4266044"/>
              <a:gd name="connsiteY14-572" fmla="*/ 126423 h 1194927"/>
              <a:gd name="connsiteX15-573" fmla="*/ 3784022 w 4266044"/>
              <a:gd name="connsiteY15-574" fmla="*/ 88323 h 1194927"/>
              <a:gd name="connsiteX16-575" fmla="*/ 4009159 w 4266044"/>
              <a:gd name="connsiteY16-576" fmla="*/ 126423 h 1194927"/>
              <a:gd name="connsiteX17-577" fmla="*/ 4109604 w 4266044"/>
              <a:gd name="connsiteY17-578" fmla="*/ 237259 h 1194927"/>
              <a:gd name="connsiteX18-579" fmla="*/ 4213513 w 4266044"/>
              <a:gd name="connsiteY18-580" fmla="*/ 427759 h 1194927"/>
              <a:gd name="connsiteX19-581" fmla="*/ 4258540 w 4266044"/>
              <a:gd name="connsiteY19-582" fmla="*/ 635578 h 1194927"/>
              <a:gd name="connsiteX20-583" fmla="*/ 4258540 w 4266044"/>
              <a:gd name="connsiteY20-584" fmla="*/ 791441 h 1194927"/>
              <a:gd name="connsiteX21-585" fmla="*/ 4251613 w 4266044"/>
              <a:gd name="connsiteY21-586" fmla="*/ 815687 h 1194927"/>
              <a:gd name="connsiteX22-587" fmla="*/ 4223904 w 4266044"/>
              <a:gd name="connsiteY22-588" fmla="*/ 871105 h 1194927"/>
              <a:gd name="connsiteX23-589" fmla="*/ 4137313 w 4266044"/>
              <a:gd name="connsiteY23-590" fmla="*/ 912668 h 1194927"/>
              <a:gd name="connsiteX24-591" fmla="*/ 3932424 w 4266044"/>
              <a:gd name="connsiteY24-592" fmla="*/ 1032438 h 1194927"/>
              <a:gd name="connsiteX25-593" fmla="*/ 3500376 w 4266044"/>
              <a:gd name="connsiteY25-594" fmla="*/ 1104446 h 1194927"/>
              <a:gd name="connsiteX26-595" fmla="*/ 2780296 w 4266044"/>
              <a:gd name="connsiteY26-596" fmla="*/ 1176454 h 1194927"/>
              <a:gd name="connsiteX27-597" fmla="*/ 1916200 w 4266044"/>
              <a:gd name="connsiteY27-598" fmla="*/ 1176454 h 1194927"/>
              <a:gd name="connsiteX28-599" fmla="*/ 764072 w 4266044"/>
              <a:gd name="connsiteY28-600" fmla="*/ 1032438 h 1194927"/>
              <a:gd name="connsiteX29-601" fmla="*/ 548048 w 4266044"/>
              <a:gd name="connsiteY29-602" fmla="*/ 1032438 h 1194927"/>
              <a:gd name="connsiteX30-603" fmla="*/ 285749 w 4266044"/>
              <a:gd name="connsiteY30-604" fmla="*/ 919596 h 1194927"/>
              <a:gd name="connsiteX31-605" fmla="*/ 46759 w 4266044"/>
              <a:gd name="connsiteY31-606" fmla="*/ 774123 h 1194927"/>
              <a:gd name="connsiteX32-607" fmla="*/ 15586 w 4266044"/>
              <a:gd name="connsiteY32-608" fmla="*/ 514350 h 1194927"/>
              <a:gd name="connsiteX33-609" fmla="*/ 147204 w 4266044"/>
              <a:gd name="connsiteY33-610" fmla="*/ 77932 h 1194927"/>
              <a:gd name="connsiteX0-611" fmla="*/ 147204 w 4266044"/>
              <a:gd name="connsiteY0-612" fmla="*/ 77932 h 1194927"/>
              <a:gd name="connsiteX1-613" fmla="*/ 337704 w 4266044"/>
              <a:gd name="connsiteY1-614" fmla="*/ 46759 h 1194927"/>
              <a:gd name="connsiteX2-615" fmla="*/ 393122 w 4266044"/>
              <a:gd name="connsiteY2-616" fmla="*/ 50223 h 1194927"/>
              <a:gd name="connsiteX3-617" fmla="*/ 642504 w 4266044"/>
              <a:gd name="connsiteY3-618" fmla="*/ 195696 h 1194927"/>
              <a:gd name="connsiteX4-619" fmla="*/ 749877 w 4266044"/>
              <a:gd name="connsiteY4-620" fmla="*/ 355023 h 1194927"/>
              <a:gd name="connsiteX5-621" fmla="*/ 749877 w 4266044"/>
              <a:gd name="connsiteY5-622" fmla="*/ 365414 h 1194927"/>
              <a:gd name="connsiteX6-623" fmla="*/ 819149 w 4266044"/>
              <a:gd name="connsiteY6-624" fmla="*/ 538596 h 1194927"/>
              <a:gd name="connsiteX7-625" fmla="*/ 954231 w 4266044"/>
              <a:gd name="connsiteY7-626" fmla="*/ 808759 h 1194927"/>
              <a:gd name="connsiteX8-627" fmla="*/ 1459922 w 4266044"/>
              <a:gd name="connsiteY8-628" fmla="*/ 947305 h 1194927"/>
              <a:gd name="connsiteX9-629" fmla="*/ 2530186 w 4266044"/>
              <a:gd name="connsiteY9-630" fmla="*/ 1016578 h 1194927"/>
              <a:gd name="connsiteX10-631" fmla="*/ 2744931 w 4266044"/>
              <a:gd name="connsiteY10-632" fmla="*/ 1013114 h 1194927"/>
              <a:gd name="connsiteX11-633" fmla="*/ 2873086 w 4266044"/>
              <a:gd name="connsiteY11-634" fmla="*/ 957696 h 1194927"/>
              <a:gd name="connsiteX12-635" fmla="*/ 2949286 w 4266044"/>
              <a:gd name="connsiteY12-636" fmla="*/ 697923 h 1194927"/>
              <a:gd name="connsiteX13-637" fmla="*/ 2945822 w 4266044"/>
              <a:gd name="connsiteY13-638" fmla="*/ 445078 h 1194927"/>
              <a:gd name="connsiteX14-639" fmla="*/ 3060122 w 4266044"/>
              <a:gd name="connsiteY14-640" fmla="*/ 126423 h 1194927"/>
              <a:gd name="connsiteX15-641" fmla="*/ 3784022 w 4266044"/>
              <a:gd name="connsiteY15-642" fmla="*/ 88323 h 1194927"/>
              <a:gd name="connsiteX16-643" fmla="*/ 4009159 w 4266044"/>
              <a:gd name="connsiteY16-644" fmla="*/ 126423 h 1194927"/>
              <a:gd name="connsiteX17-645" fmla="*/ 4109604 w 4266044"/>
              <a:gd name="connsiteY17-646" fmla="*/ 237259 h 1194927"/>
              <a:gd name="connsiteX18-647" fmla="*/ 4213513 w 4266044"/>
              <a:gd name="connsiteY18-648" fmla="*/ 427759 h 1194927"/>
              <a:gd name="connsiteX19-649" fmla="*/ 4258540 w 4266044"/>
              <a:gd name="connsiteY19-650" fmla="*/ 635578 h 1194927"/>
              <a:gd name="connsiteX20-651" fmla="*/ 4258540 w 4266044"/>
              <a:gd name="connsiteY20-652" fmla="*/ 791441 h 1194927"/>
              <a:gd name="connsiteX21-653" fmla="*/ 4251613 w 4266044"/>
              <a:gd name="connsiteY21-654" fmla="*/ 815687 h 1194927"/>
              <a:gd name="connsiteX22-655" fmla="*/ 4223904 w 4266044"/>
              <a:gd name="connsiteY22-656" fmla="*/ 871105 h 1194927"/>
              <a:gd name="connsiteX23-657" fmla="*/ 4137313 w 4266044"/>
              <a:gd name="connsiteY23-658" fmla="*/ 912668 h 1194927"/>
              <a:gd name="connsiteX24-659" fmla="*/ 3932424 w 4266044"/>
              <a:gd name="connsiteY24-660" fmla="*/ 1032438 h 1194927"/>
              <a:gd name="connsiteX25-661" fmla="*/ 3500376 w 4266044"/>
              <a:gd name="connsiteY25-662" fmla="*/ 1104446 h 1194927"/>
              <a:gd name="connsiteX26-663" fmla="*/ 2780296 w 4266044"/>
              <a:gd name="connsiteY26-664" fmla="*/ 1176454 h 1194927"/>
              <a:gd name="connsiteX27-665" fmla="*/ 1916200 w 4266044"/>
              <a:gd name="connsiteY27-666" fmla="*/ 1176454 h 1194927"/>
              <a:gd name="connsiteX28-667" fmla="*/ 836080 w 4266044"/>
              <a:gd name="connsiteY28-668" fmla="*/ 1104446 h 1194927"/>
              <a:gd name="connsiteX29-669" fmla="*/ 548048 w 4266044"/>
              <a:gd name="connsiteY29-670" fmla="*/ 1032438 h 1194927"/>
              <a:gd name="connsiteX30-671" fmla="*/ 285749 w 4266044"/>
              <a:gd name="connsiteY30-672" fmla="*/ 919596 h 1194927"/>
              <a:gd name="connsiteX31-673" fmla="*/ 46759 w 4266044"/>
              <a:gd name="connsiteY31-674" fmla="*/ 774123 h 1194927"/>
              <a:gd name="connsiteX32-675" fmla="*/ 15586 w 4266044"/>
              <a:gd name="connsiteY32-676" fmla="*/ 514350 h 1194927"/>
              <a:gd name="connsiteX33-677" fmla="*/ 147204 w 4266044"/>
              <a:gd name="connsiteY33-678" fmla="*/ 77932 h 1194927"/>
              <a:gd name="connsiteX0-679" fmla="*/ 147204 w 4266044"/>
              <a:gd name="connsiteY0-680" fmla="*/ 77932 h 1200457"/>
              <a:gd name="connsiteX1-681" fmla="*/ 337704 w 4266044"/>
              <a:gd name="connsiteY1-682" fmla="*/ 46759 h 1200457"/>
              <a:gd name="connsiteX2-683" fmla="*/ 393122 w 4266044"/>
              <a:gd name="connsiteY2-684" fmla="*/ 50223 h 1200457"/>
              <a:gd name="connsiteX3-685" fmla="*/ 642504 w 4266044"/>
              <a:gd name="connsiteY3-686" fmla="*/ 195696 h 1200457"/>
              <a:gd name="connsiteX4-687" fmla="*/ 749877 w 4266044"/>
              <a:gd name="connsiteY4-688" fmla="*/ 355023 h 1200457"/>
              <a:gd name="connsiteX5-689" fmla="*/ 749877 w 4266044"/>
              <a:gd name="connsiteY5-690" fmla="*/ 365414 h 1200457"/>
              <a:gd name="connsiteX6-691" fmla="*/ 819149 w 4266044"/>
              <a:gd name="connsiteY6-692" fmla="*/ 538596 h 1200457"/>
              <a:gd name="connsiteX7-693" fmla="*/ 954231 w 4266044"/>
              <a:gd name="connsiteY7-694" fmla="*/ 808759 h 1200457"/>
              <a:gd name="connsiteX8-695" fmla="*/ 1459922 w 4266044"/>
              <a:gd name="connsiteY8-696" fmla="*/ 947305 h 1200457"/>
              <a:gd name="connsiteX9-697" fmla="*/ 2530186 w 4266044"/>
              <a:gd name="connsiteY9-698" fmla="*/ 1016578 h 1200457"/>
              <a:gd name="connsiteX10-699" fmla="*/ 2744931 w 4266044"/>
              <a:gd name="connsiteY10-700" fmla="*/ 1013114 h 1200457"/>
              <a:gd name="connsiteX11-701" fmla="*/ 2873086 w 4266044"/>
              <a:gd name="connsiteY11-702" fmla="*/ 957696 h 1200457"/>
              <a:gd name="connsiteX12-703" fmla="*/ 2949286 w 4266044"/>
              <a:gd name="connsiteY12-704" fmla="*/ 697923 h 1200457"/>
              <a:gd name="connsiteX13-705" fmla="*/ 2945822 w 4266044"/>
              <a:gd name="connsiteY13-706" fmla="*/ 445078 h 1200457"/>
              <a:gd name="connsiteX14-707" fmla="*/ 3060122 w 4266044"/>
              <a:gd name="connsiteY14-708" fmla="*/ 126423 h 1200457"/>
              <a:gd name="connsiteX15-709" fmla="*/ 3784022 w 4266044"/>
              <a:gd name="connsiteY15-710" fmla="*/ 88323 h 1200457"/>
              <a:gd name="connsiteX16-711" fmla="*/ 4009159 w 4266044"/>
              <a:gd name="connsiteY16-712" fmla="*/ 126423 h 1200457"/>
              <a:gd name="connsiteX17-713" fmla="*/ 4109604 w 4266044"/>
              <a:gd name="connsiteY17-714" fmla="*/ 237259 h 1200457"/>
              <a:gd name="connsiteX18-715" fmla="*/ 4213513 w 4266044"/>
              <a:gd name="connsiteY18-716" fmla="*/ 427759 h 1200457"/>
              <a:gd name="connsiteX19-717" fmla="*/ 4258540 w 4266044"/>
              <a:gd name="connsiteY19-718" fmla="*/ 635578 h 1200457"/>
              <a:gd name="connsiteX20-719" fmla="*/ 4258540 w 4266044"/>
              <a:gd name="connsiteY20-720" fmla="*/ 791441 h 1200457"/>
              <a:gd name="connsiteX21-721" fmla="*/ 4251613 w 4266044"/>
              <a:gd name="connsiteY21-722" fmla="*/ 815687 h 1200457"/>
              <a:gd name="connsiteX22-723" fmla="*/ 4223904 w 4266044"/>
              <a:gd name="connsiteY22-724" fmla="*/ 871105 h 1200457"/>
              <a:gd name="connsiteX23-725" fmla="*/ 4137313 w 4266044"/>
              <a:gd name="connsiteY23-726" fmla="*/ 912668 h 1200457"/>
              <a:gd name="connsiteX24-727" fmla="*/ 3932424 w 4266044"/>
              <a:gd name="connsiteY24-728" fmla="*/ 1032438 h 1200457"/>
              <a:gd name="connsiteX25-729" fmla="*/ 3500376 w 4266044"/>
              <a:gd name="connsiteY25-730" fmla="*/ 1176454 h 1200457"/>
              <a:gd name="connsiteX26-731" fmla="*/ 2780296 w 4266044"/>
              <a:gd name="connsiteY26-732" fmla="*/ 1176454 h 1200457"/>
              <a:gd name="connsiteX27-733" fmla="*/ 1916200 w 4266044"/>
              <a:gd name="connsiteY27-734" fmla="*/ 1176454 h 1200457"/>
              <a:gd name="connsiteX28-735" fmla="*/ 836080 w 4266044"/>
              <a:gd name="connsiteY28-736" fmla="*/ 1104446 h 1200457"/>
              <a:gd name="connsiteX29-737" fmla="*/ 548048 w 4266044"/>
              <a:gd name="connsiteY29-738" fmla="*/ 1032438 h 1200457"/>
              <a:gd name="connsiteX30-739" fmla="*/ 285749 w 4266044"/>
              <a:gd name="connsiteY30-740" fmla="*/ 919596 h 1200457"/>
              <a:gd name="connsiteX31-741" fmla="*/ 46759 w 4266044"/>
              <a:gd name="connsiteY31-742" fmla="*/ 774123 h 1200457"/>
              <a:gd name="connsiteX32-743" fmla="*/ 15586 w 4266044"/>
              <a:gd name="connsiteY32-744" fmla="*/ 514350 h 1200457"/>
              <a:gd name="connsiteX33-745" fmla="*/ 147204 w 4266044"/>
              <a:gd name="connsiteY33-746" fmla="*/ 77932 h 1200457"/>
              <a:gd name="connsiteX0-747" fmla="*/ 147204 w 4266044"/>
              <a:gd name="connsiteY0-748" fmla="*/ 77932 h 1248462"/>
              <a:gd name="connsiteX1-749" fmla="*/ 337704 w 4266044"/>
              <a:gd name="connsiteY1-750" fmla="*/ 46759 h 1248462"/>
              <a:gd name="connsiteX2-751" fmla="*/ 393122 w 4266044"/>
              <a:gd name="connsiteY2-752" fmla="*/ 50223 h 1248462"/>
              <a:gd name="connsiteX3-753" fmla="*/ 642504 w 4266044"/>
              <a:gd name="connsiteY3-754" fmla="*/ 195696 h 1248462"/>
              <a:gd name="connsiteX4-755" fmla="*/ 749877 w 4266044"/>
              <a:gd name="connsiteY4-756" fmla="*/ 355023 h 1248462"/>
              <a:gd name="connsiteX5-757" fmla="*/ 749877 w 4266044"/>
              <a:gd name="connsiteY5-758" fmla="*/ 365414 h 1248462"/>
              <a:gd name="connsiteX6-759" fmla="*/ 819149 w 4266044"/>
              <a:gd name="connsiteY6-760" fmla="*/ 538596 h 1248462"/>
              <a:gd name="connsiteX7-761" fmla="*/ 954231 w 4266044"/>
              <a:gd name="connsiteY7-762" fmla="*/ 808759 h 1248462"/>
              <a:gd name="connsiteX8-763" fmla="*/ 1459922 w 4266044"/>
              <a:gd name="connsiteY8-764" fmla="*/ 947305 h 1248462"/>
              <a:gd name="connsiteX9-765" fmla="*/ 2530186 w 4266044"/>
              <a:gd name="connsiteY9-766" fmla="*/ 1016578 h 1248462"/>
              <a:gd name="connsiteX10-767" fmla="*/ 2744931 w 4266044"/>
              <a:gd name="connsiteY10-768" fmla="*/ 1013114 h 1248462"/>
              <a:gd name="connsiteX11-769" fmla="*/ 2873086 w 4266044"/>
              <a:gd name="connsiteY11-770" fmla="*/ 957696 h 1248462"/>
              <a:gd name="connsiteX12-771" fmla="*/ 2949286 w 4266044"/>
              <a:gd name="connsiteY12-772" fmla="*/ 697923 h 1248462"/>
              <a:gd name="connsiteX13-773" fmla="*/ 2945822 w 4266044"/>
              <a:gd name="connsiteY13-774" fmla="*/ 445078 h 1248462"/>
              <a:gd name="connsiteX14-775" fmla="*/ 3060122 w 4266044"/>
              <a:gd name="connsiteY14-776" fmla="*/ 126423 h 1248462"/>
              <a:gd name="connsiteX15-777" fmla="*/ 3784022 w 4266044"/>
              <a:gd name="connsiteY15-778" fmla="*/ 88323 h 1248462"/>
              <a:gd name="connsiteX16-779" fmla="*/ 4009159 w 4266044"/>
              <a:gd name="connsiteY16-780" fmla="*/ 126423 h 1248462"/>
              <a:gd name="connsiteX17-781" fmla="*/ 4109604 w 4266044"/>
              <a:gd name="connsiteY17-782" fmla="*/ 237259 h 1248462"/>
              <a:gd name="connsiteX18-783" fmla="*/ 4213513 w 4266044"/>
              <a:gd name="connsiteY18-784" fmla="*/ 427759 h 1248462"/>
              <a:gd name="connsiteX19-785" fmla="*/ 4258540 w 4266044"/>
              <a:gd name="connsiteY19-786" fmla="*/ 635578 h 1248462"/>
              <a:gd name="connsiteX20-787" fmla="*/ 4258540 w 4266044"/>
              <a:gd name="connsiteY20-788" fmla="*/ 791441 h 1248462"/>
              <a:gd name="connsiteX21-789" fmla="*/ 4251613 w 4266044"/>
              <a:gd name="connsiteY21-790" fmla="*/ 815687 h 1248462"/>
              <a:gd name="connsiteX22-791" fmla="*/ 4223904 w 4266044"/>
              <a:gd name="connsiteY22-792" fmla="*/ 871105 h 1248462"/>
              <a:gd name="connsiteX23-793" fmla="*/ 4137313 w 4266044"/>
              <a:gd name="connsiteY23-794" fmla="*/ 912668 h 1248462"/>
              <a:gd name="connsiteX24-795" fmla="*/ 3932424 w 4266044"/>
              <a:gd name="connsiteY24-796" fmla="*/ 1032438 h 1248462"/>
              <a:gd name="connsiteX25-797" fmla="*/ 3500376 w 4266044"/>
              <a:gd name="connsiteY25-798" fmla="*/ 1176454 h 1248462"/>
              <a:gd name="connsiteX26-799" fmla="*/ 2780296 w 4266044"/>
              <a:gd name="connsiteY26-800" fmla="*/ 1248462 h 1248462"/>
              <a:gd name="connsiteX27-801" fmla="*/ 1916200 w 4266044"/>
              <a:gd name="connsiteY27-802" fmla="*/ 1176454 h 1248462"/>
              <a:gd name="connsiteX28-803" fmla="*/ 836080 w 4266044"/>
              <a:gd name="connsiteY28-804" fmla="*/ 1104446 h 1248462"/>
              <a:gd name="connsiteX29-805" fmla="*/ 548048 w 4266044"/>
              <a:gd name="connsiteY29-806" fmla="*/ 1032438 h 1248462"/>
              <a:gd name="connsiteX30-807" fmla="*/ 285749 w 4266044"/>
              <a:gd name="connsiteY30-808" fmla="*/ 919596 h 1248462"/>
              <a:gd name="connsiteX31-809" fmla="*/ 46759 w 4266044"/>
              <a:gd name="connsiteY31-810" fmla="*/ 774123 h 1248462"/>
              <a:gd name="connsiteX32-811" fmla="*/ 15586 w 4266044"/>
              <a:gd name="connsiteY32-812" fmla="*/ 514350 h 1248462"/>
              <a:gd name="connsiteX33-813" fmla="*/ 147204 w 4266044"/>
              <a:gd name="connsiteY33-814" fmla="*/ 77932 h 1248462"/>
              <a:gd name="connsiteX0-815" fmla="*/ 147204 w 4266044"/>
              <a:gd name="connsiteY0-816" fmla="*/ 77932 h 1248462"/>
              <a:gd name="connsiteX1-817" fmla="*/ 337704 w 4266044"/>
              <a:gd name="connsiteY1-818" fmla="*/ 46759 h 1248462"/>
              <a:gd name="connsiteX2-819" fmla="*/ 393122 w 4266044"/>
              <a:gd name="connsiteY2-820" fmla="*/ 50223 h 1248462"/>
              <a:gd name="connsiteX3-821" fmla="*/ 642504 w 4266044"/>
              <a:gd name="connsiteY3-822" fmla="*/ 195696 h 1248462"/>
              <a:gd name="connsiteX4-823" fmla="*/ 749877 w 4266044"/>
              <a:gd name="connsiteY4-824" fmla="*/ 355023 h 1248462"/>
              <a:gd name="connsiteX5-825" fmla="*/ 749877 w 4266044"/>
              <a:gd name="connsiteY5-826" fmla="*/ 365414 h 1248462"/>
              <a:gd name="connsiteX6-827" fmla="*/ 819149 w 4266044"/>
              <a:gd name="connsiteY6-828" fmla="*/ 538596 h 1248462"/>
              <a:gd name="connsiteX7-829" fmla="*/ 954231 w 4266044"/>
              <a:gd name="connsiteY7-830" fmla="*/ 808759 h 1248462"/>
              <a:gd name="connsiteX8-831" fmla="*/ 1459922 w 4266044"/>
              <a:gd name="connsiteY8-832" fmla="*/ 947305 h 1248462"/>
              <a:gd name="connsiteX9-833" fmla="*/ 2530186 w 4266044"/>
              <a:gd name="connsiteY9-834" fmla="*/ 1016578 h 1248462"/>
              <a:gd name="connsiteX10-835" fmla="*/ 2744931 w 4266044"/>
              <a:gd name="connsiteY10-836" fmla="*/ 1013114 h 1248462"/>
              <a:gd name="connsiteX11-837" fmla="*/ 2873086 w 4266044"/>
              <a:gd name="connsiteY11-838" fmla="*/ 957696 h 1248462"/>
              <a:gd name="connsiteX12-839" fmla="*/ 2949286 w 4266044"/>
              <a:gd name="connsiteY12-840" fmla="*/ 697923 h 1248462"/>
              <a:gd name="connsiteX13-841" fmla="*/ 2945822 w 4266044"/>
              <a:gd name="connsiteY13-842" fmla="*/ 445078 h 1248462"/>
              <a:gd name="connsiteX14-843" fmla="*/ 3060122 w 4266044"/>
              <a:gd name="connsiteY14-844" fmla="*/ 126423 h 1248462"/>
              <a:gd name="connsiteX15-845" fmla="*/ 3784022 w 4266044"/>
              <a:gd name="connsiteY15-846" fmla="*/ 88323 h 1248462"/>
              <a:gd name="connsiteX16-847" fmla="*/ 4009159 w 4266044"/>
              <a:gd name="connsiteY16-848" fmla="*/ 126423 h 1248462"/>
              <a:gd name="connsiteX17-849" fmla="*/ 4109604 w 4266044"/>
              <a:gd name="connsiteY17-850" fmla="*/ 237259 h 1248462"/>
              <a:gd name="connsiteX18-851" fmla="*/ 4213513 w 4266044"/>
              <a:gd name="connsiteY18-852" fmla="*/ 427759 h 1248462"/>
              <a:gd name="connsiteX19-853" fmla="*/ 4258540 w 4266044"/>
              <a:gd name="connsiteY19-854" fmla="*/ 635578 h 1248462"/>
              <a:gd name="connsiteX20-855" fmla="*/ 4258540 w 4266044"/>
              <a:gd name="connsiteY20-856" fmla="*/ 791441 h 1248462"/>
              <a:gd name="connsiteX21-857" fmla="*/ 4251613 w 4266044"/>
              <a:gd name="connsiteY21-858" fmla="*/ 815687 h 1248462"/>
              <a:gd name="connsiteX22-859" fmla="*/ 4223904 w 4266044"/>
              <a:gd name="connsiteY22-860" fmla="*/ 871105 h 1248462"/>
              <a:gd name="connsiteX23-861" fmla="*/ 4137313 w 4266044"/>
              <a:gd name="connsiteY23-862" fmla="*/ 912668 h 1248462"/>
              <a:gd name="connsiteX24-863" fmla="*/ 3932424 w 4266044"/>
              <a:gd name="connsiteY24-864" fmla="*/ 1032438 h 1248462"/>
              <a:gd name="connsiteX25-865" fmla="*/ 3500376 w 4266044"/>
              <a:gd name="connsiteY25-866" fmla="*/ 1176454 h 1248462"/>
              <a:gd name="connsiteX26-867" fmla="*/ 2780296 w 4266044"/>
              <a:gd name="connsiteY26-868" fmla="*/ 1248462 h 1248462"/>
              <a:gd name="connsiteX27-869" fmla="*/ 1916200 w 4266044"/>
              <a:gd name="connsiteY27-870" fmla="*/ 1176453 h 1248462"/>
              <a:gd name="connsiteX28-871" fmla="*/ 836080 w 4266044"/>
              <a:gd name="connsiteY28-872" fmla="*/ 1104446 h 1248462"/>
              <a:gd name="connsiteX29-873" fmla="*/ 548048 w 4266044"/>
              <a:gd name="connsiteY29-874" fmla="*/ 1032438 h 1248462"/>
              <a:gd name="connsiteX30-875" fmla="*/ 285749 w 4266044"/>
              <a:gd name="connsiteY30-876" fmla="*/ 919596 h 1248462"/>
              <a:gd name="connsiteX31-877" fmla="*/ 46759 w 4266044"/>
              <a:gd name="connsiteY31-878" fmla="*/ 774123 h 1248462"/>
              <a:gd name="connsiteX32-879" fmla="*/ 15586 w 4266044"/>
              <a:gd name="connsiteY32-880" fmla="*/ 514350 h 1248462"/>
              <a:gd name="connsiteX33-881" fmla="*/ 147204 w 4266044"/>
              <a:gd name="connsiteY33-882" fmla="*/ 77932 h 1248462"/>
              <a:gd name="connsiteX0-883" fmla="*/ 147204 w 4266044"/>
              <a:gd name="connsiteY0-884" fmla="*/ 77932 h 1248462"/>
              <a:gd name="connsiteX1-885" fmla="*/ 337704 w 4266044"/>
              <a:gd name="connsiteY1-886" fmla="*/ 46759 h 1248462"/>
              <a:gd name="connsiteX2-887" fmla="*/ 642504 w 4266044"/>
              <a:gd name="connsiteY2-888" fmla="*/ 195696 h 1248462"/>
              <a:gd name="connsiteX3-889" fmla="*/ 749877 w 4266044"/>
              <a:gd name="connsiteY3-890" fmla="*/ 355023 h 1248462"/>
              <a:gd name="connsiteX4-891" fmla="*/ 749877 w 4266044"/>
              <a:gd name="connsiteY4-892" fmla="*/ 365414 h 1248462"/>
              <a:gd name="connsiteX5-893" fmla="*/ 819149 w 4266044"/>
              <a:gd name="connsiteY5-894" fmla="*/ 538596 h 1248462"/>
              <a:gd name="connsiteX6-895" fmla="*/ 954231 w 4266044"/>
              <a:gd name="connsiteY6-896" fmla="*/ 808759 h 1248462"/>
              <a:gd name="connsiteX7-897" fmla="*/ 1459922 w 4266044"/>
              <a:gd name="connsiteY7-898" fmla="*/ 947305 h 1248462"/>
              <a:gd name="connsiteX8-899" fmla="*/ 2530186 w 4266044"/>
              <a:gd name="connsiteY8-900" fmla="*/ 1016578 h 1248462"/>
              <a:gd name="connsiteX9-901" fmla="*/ 2744931 w 4266044"/>
              <a:gd name="connsiteY9-902" fmla="*/ 1013114 h 1248462"/>
              <a:gd name="connsiteX10-903" fmla="*/ 2873086 w 4266044"/>
              <a:gd name="connsiteY10-904" fmla="*/ 957696 h 1248462"/>
              <a:gd name="connsiteX11-905" fmla="*/ 2949286 w 4266044"/>
              <a:gd name="connsiteY11-906" fmla="*/ 697923 h 1248462"/>
              <a:gd name="connsiteX12-907" fmla="*/ 2945822 w 4266044"/>
              <a:gd name="connsiteY12-908" fmla="*/ 445078 h 1248462"/>
              <a:gd name="connsiteX13-909" fmla="*/ 3060122 w 4266044"/>
              <a:gd name="connsiteY13-910" fmla="*/ 126423 h 1248462"/>
              <a:gd name="connsiteX14-911" fmla="*/ 3784022 w 4266044"/>
              <a:gd name="connsiteY14-912" fmla="*/ 88323 h 1248462"/>
              <a:gd name="connsiteX15-913" fmla="*/ 4009159 w 4266044"/>
              <a:gd name="connsiteY15-914" fmla="*/ 126423 h 1248462"/>
              <a:gd name="connsiteX16-915" fmla="*/ 4109604 w 4266044"/>
              <a:gd name="connsiteY16-916" fmla="*/ 237259 h 1248462"/>
              <a:gd name="connsiteX17-917" fmla="*/ 4213513 w 4266044"/>
              <a:gd name="connsiteY17-918" fmla="*/ 427759 h 1248462"/>
              <a:gd name="connsiteX18-919" fmla="*/ 4258540 w 4266044"/>
              <a:gd name="connsiteY18-920" fmla="*/ 635578 h 1248462"/>
              <a:gd name="connsiteX19-921" fmla="*/ 4258540 w 4266044"/>
              <a:gd name="connsiteY19-922" fmla="*/ 791441 h 1248462"/>
              <a:gd name="connsiteX20-923" fmla="*/ 4251613 w 4266044"/>
              <a:gd name="connsiteY20-924" fmla="*/ 815687 h 1248462"/>
              <a:gd name="connsiteX21-925" fmla="*/ 4223904 w 4266044"/>
              <a:gd name="connsiteY21-926" fmla="*/ 871105 h 1248462"/>
              <a:gd name="connsiteX22-927" fmla="*/ 4137313 w 4266044"/>
              <a:gd name="connsiteY22-928" fmla="*/ 912668 h 1248462"/>
              <a:gd name="connsiteX23-929" fmla="*/ 3932424 w 4266044"/>
              <a:gd name="connsiteY23-930" fmla="*/ 1032438 h 1248462"/>
              <a:gd name="connsiteX24-931" fmla="*/ 3500376 w 4266044"/>
              <a:gd name="connsiteY24-932" fmla="*/ 1176454 h 1248462"/>
              <a:gd name="connsiteX25-933" fmla="*/ 2780296 w 4266044"/>
              <a:gd name="connsiteY25-934" fmla="*/ 1248462 h 1248462"/>
              <a:gd name="connsiteX26-935" fmla="*/ 1916200 w 4266044"/>
              <a:gd name="connsiteY26-936" fmla="*/ 1176453 h 1248462"/>
              <a:gd name="connsiteX27-937" fmla="*/ 836080 w 4266044"/>
              <a:gd name="connsiteY27-938" fmla="*/ 1104446 h 1248462"/>
              <a:gd name="connsiteX28-939" fmla="*/ 548048 w 4266044"/>
              <a:gd name="connsiteY28-940" fmla="*/ 1032438 h 1248462"/>
              <a:gd name="connsiteX29-941" fmla="*/ 285749 w 4266044"/>
              <a:gd name="connsiteY29-942" fmla="*/ 919596 h 1248462"/>
              <a:gd name="connsiteX30-943" fmla="*/ 46759 w 4266044"/>
              <a:gd name="connsiteY30-944" fmla="*/ 774123 h 1248462"/>
              <a:gd name="connsiteX31-945" fmla="*/ 15586 w 4266044"/>
              <a:gd name="connsiteY31-946" fmla="*/ 514350 h 1248462"/>
              <a:gd name="connsiteX32-947" fmla="*/ 147204 w 4266044"/>
              <a:gd name="connsiteY32-948" fmla="*/ 77932 h 1248462"/>
              <a:gd name="connsiteX0-949" fmla="*/ 114268 w 4264312"/>
              <a:gd name="connsiteY0-950" fmla="*/ 126142 h 1206262"/>
              <a:gd name="connsiteX1-951" fmla="*/ 335972 w 4264312"/>
              <a:gd name="connsiteY1-952" fmla="*/ 4559 h 1206262"/>
              <a:gd name="connsiteX2-953" fmla="*/ 640772 w 4264312"/>
              <a:gd name="connsiteY2-954" fmla="*/ 153496 h 1206262"/>
              <a:gd name="connsiteX3-955" fmla="*/ 748145 w 4264312"/>
              <a:gd name="connsiteY3-956" fmla="*/ 312823 h 1206262"/>
              <a:gd name="connsiteX4-957" fmla="*/ 748145 w 4264312"/>
              <a:gd name="connsiteY4-958" fmla="*/ 323214 h 1206262"/>
              <a:gd name="connsiteX5-959" fmla="*/ 817417 w 4264312"/>
              <a:gd name="connsiteY5-960" fmla="*/ 496396 h 1206262"/>
              <a:gd name="connsiteX6-961" fmla="*/ 952499 w 4264312"/>
              <a:gd name="connsiteY6-962" fmla="*/ 766559 h 1206262"/>
              <a:gd name="connsiteX7-963" fmla="*/ 1458190 w 4264312"/>
              <a:gd name="connsiteY7-964" fmla="*/ 905105 h 1206262"/>
              <a:gd name="connsiteX8-965" fmla="*/ 2528454 w 4264312"/>
              <a:gd name="connsiteY8-966" fmla="*/ 974378 h 1206262"/>
              <a:gd name="connsiteX9-967" fmla="*/ 2743199 w 4264312"/>
              <a:gd name="connsiteY9-968" fmla="*/ 970914 h 1206262"/>
              <a:gd name="connsiteX10-969" fmla="*/ 2871354 w 4264312"/>
              <a:gd name="connsiteY10-970" fmla="*/ 915496 h 1206262"/>
              <a:gd name="connsiteX11-971" fmla="*/ 2947554 w 4264312"/>
              <a:gd name="connsiteY11-972" fmla="*/ 655723 h 1206262"/>
              <a:gd name="connsiteX12-973" fmla="*/ 2944090 w 4264312"/>
              <a:gd name="connsiteY12-974" fmla="*/ 402878 h 1206262"/>
              <a:gd name="connsiteX13-975" fmla="*/ 3058390 w 4264312"/>
              <a:gd name="connsiteY13-976" fmla="*/ 84223 h 1206262"/>
              <a:gd name="connsiteX14-977" fmla="*/ 3782290 w 4264312"/>
              <a:gd name="connsiteY14-978" fmla="*/ 46123 h 1206262"/>
              <a:gd name="connsiteX15-979" fmla="*/ 4007427 w 4264312"/>
              <a:gd name="connsiteY15-980" fmla="*/ 84223 h 1206262"/>
              <a:gd name="connsiteX16-981" fmla="*/ 4107872 w 4264312"/>
              <a:gd name="connsiteY16-982" fmla="*/ 195059 h 1206262"/>
              <a:gd name="connsiteX17-983" fmla="*/ 4211781 w 4264312"/>
              <a:gd name="connsiteY17-984" fmla="*/ 385559 h 1206262"/>
              <a:gd name="connsiteX18-985" fmla="*/ 4256808 w 4264312"/>
              <a:gd name="connsiteY18-986" fmla="*/ 593378 h 1206262"/>
              <a:gd name="connsiteX19-987" fmla="*/ 4256808 w 4264312"/>
              <a:gd name="connsiteY19-988" fmla="*/ 749241 h 1206262"/>
              <a:gd name="connsiteX20-989" fmla="*/ 4249881 w 4264312"/>
              <a:gd name="connsiteY20-990" fmla="*/ 773487 h 1206262"/>
              <a:gd name="connsiteX21-991" fmla="*/ 4222172 w 4264312"/>
              <a:gd name="connsiteY21-992" fmla="*/ 828905 h 1206262"/>
              <a:gd name="connsiteX22-993" fmla="*/ 4135581 w 4264312"/>
              <a:gd name="connsiteY22-994" fmla="*/ 870468 h 1206262"/>
              <a:gd name="connsiteX23-995" fmla="*/ 3930692 w 4264312"/>
              <a:gd name="connsiteY23-996" fmla="*/ 990238 h 1206262"/>
              <a:gd name="connsiteX24-997" fmla="*/ 3498644 w 4264312"/>
              <a:gd name="connsiteY24-998" fmla="*/ 1134254 h 1206262"/>
              <a:gd name="connsiteX25-999" fmla="*/ 2778564 w 4264312"/>
              <a:gd name="connsiteY25-1000" fmla="*/ 1206262 h 1206262"/>
              <a:gd name="connsiteX26-1001" fmla="*/ 1914468 w 4264312"/>
              <a:gd name="connsiteY26-1002" fmla="*/ 1134253 h 1206262"/>
              <a:gd name="connsiteX27-1003" fmla="*/ 834348 w 4264312"/>
              <a:gd name="connsiteY27-1004" fmla="*/ 1062246 h 1206262"/>
              <a:gd name="connsiteX28-1005" fmla="*/ 546316 w 4264312"/>
              <a:gd name="connsiteY28-1006" fmla="*/ 990238 h 1206262"/>
              <a:gd name="connsiteX29-1007" fmla="*/ 284017 w 4264312"/>
              <a:gd name="connsiteY29-1008" fmla="*/ 877396 h 1206262"/>
              <a:gd name="connsiteX30-1009" fmla="*/ 45027 w 4264312"/>
              <a:gd name="connsiteY30-1010" fmla="*/ 731923 h 1206262"/>
              <a:gd name="connsiteX31-1011" fmla="*/ 13854 w 4264312"/>
              <a:gd name="connsiteY31-1012" fmla="*/ 472150 h 1206262"/>
              <a:gd name="connsiteX32-1013" fmla="*/ 114268 w 4264312"/>
              <a:gd name="connsiteY32-1014" fmla="*/ 126142 h 1206262"/>
              <a:gd name="connsiteX0-1015" fmla="*/ 121981 w 4272025"/>
              <a:gd name="connsiteY0-1016" fmla="*/ 126142 h 1206262"/>
              <a:gd name="connsiteX1-1017" fmla="*/ 343685 w 4272025"/>
              <a:gd name="connsiteY1-1018" fmla="*/ 4559 h 1206262"/>
              <a:gd name="connsiteX2-1019" fmla="*/ 648485 w 4272025"/>
              <a:gd name="connsiteY2-1020" fmla="*/ 153496 h 1206262"/>
              <a:gd name="connsiteX3-1021" fmla="*/ 755858 w 4272025"/>
              <a:gd name="connsiteY3-1022" fmla="*/ 312823 h 1206262"/>
              <a:gd name="connsiteX4-1023" fmla="*/ 755858 w 4272025"/>
              <a:gd name="connsiteY4-1024" fmla="*/ 323214 h 1206262"/>
              <a:gd name="connsiteX5-1025" fmla="*/ 825130 w 4272025"/>
              <a:gd name="connsiteY5-1026" fmla="*/ 496396 h 1206262"/>
              <a:gd name="connsiteX6-1027" fmla="*/ 960212 w 4272025"/>
              <a:gd name="connsiteY6-1028" fmla="*/ 766559 h 1206262"/>
              <a:gd name="connsiteX7-1029" fmla="*/ 1465903 w 4272025"/>
              <a:gd name="connsiteY7-1030" fmla="*/ 905105 h 1206262"/>
              <a:gd name="connsiteX8-1031" fmla="*/ 2536167 w 4272025"/>
              <a:gd name="connsiteY8-1032" fmla="*/ 974378 h 1206262"/>
              <a:gd name="connsiteX9-1033" fmla="*/ 2750912 w 4272025"/>
              <a:gd name="connsiteY9-1034" fmla="*/ 970914 h 1206262"/>
              <a:gd name="connsiteX10-1035" fmla="*/ 2879067 w 4272025"/>
              <a:gd name="connsiteY10-1036" fmla="*/ 915496 h 1206262"/>
              <a:gd name="connsiteX11-1037" fmla="*/ 2955267 w 4272025"/>
              <a:gd name="connsiteY11-1038" fmla="*/ 655723 h 1206262"/>
              <a:gd name="connsiteX12-1039" fmla="*/ 2951803 w 4272025"/>
              <a:gd name="connsiteY12-1040" fmla="*/ 402878 h 1206262"/>
              <a:gd name="connsiteX13-1041" fmla="*/ 3066103 w 4272025"/>
              <a:gd name="connsiteY13-1042" fmla="*/ 84223 h 1206262"/>
              <a:gd name="connsiteX14-1043" fmla="*/ 3790003 w 4272025"/>
              <a:gd name="connsiteY14-1044" fmla="*/ 46123 h 1206262"/>
              <a:gd name="connsiteX15-1045" fmla="*/ 4015140 w 4272025"/>
              <a:gd name="connsiteY15-1046" fmla="*/ 84223 h 1206262"/>
              <a:gd name="connsiteX16-1047" fmla="*/ 4115585 w 4272025"/>
              <a:gd name="connsiteY16-1048" fmla="*/ 195059 h 1206262"/>
              <a:gd name="connsiteX17-1049" fmla="*/ 4219494 w 4272025"/>
              <a:gd name="connsiteY17-1050" fmla="*/ 385559 h 1206262"/>
              <a:gd name="connsiteX18-1051" fmla="*/ 4264521 w 4272025"/>
              <a:gd name="connsiteY18-1052" fmla="*/ 593378 h 1206262"/>
              <a:gd name="connsiteX19-1053" fmla="*/ 4264521 w 4272025"/>
              <a:gd name="connsiteY19-1054" fmla="*/ 749241 h 1206262"/>
              <a:gd name="connsiteX20-1055" fmla="*/ 4257594 w 4272025"/>
              <a:gd name="connsiteY20-1056" fmla="*/ 773487 h 1206262"/>
              <a:gd name="connsiteX21-1057" fmla="*/ 4229885 w 4272025"/>
              <a:gd name="connsiteY21-1058" fmla="*/ 828905 h 1206262"/>
              <a:gd name="connsiteX22-1059" fmla="*/ 4143294 w 4272025"/>
              <a:gd name="connsiteY22-1060" fmla="*/ 870468 h 1206262"/>
              <a:gd name="connsiteX23-1061" fmla="*/ 3938405 w 4272025"/>
              <a:gd name="connsiteY23-1062" fmla="*/ 990238 h 1206262"/>
              <a:gd name="connsiteX24-1063" fmla="*/ 3506357 w 4272025"/>
              <a:gd name="connsiteY24-1064" fmla="*/ 1134254 h 1206262"/>
              <a:gd name="connsiteX25-1065" fmla="*/ 2786277 w 4272025"/>
              <a:gd name="connsiteY25-1066" fmla="*/ 1206262 h 1206262"/>
              <a:gd name="connsiteX26-1067" fmla="*/ 1922181 w 4272025"/>
              <a:gd name="connsiteY26-1068" fmla="*/ 1134253 h 1206262"/>
              <a:gd name="connsiteX27-1069" fmla="*/ 842061 w 4272025"/>
              <a:gd name="connsiteY27-1070" fmla="*/ 1062246 h 1206262"/>
              <a:gd name="connsiteX28-1071" fmla="*/ 554029 w 4272025"/>
              <a:gd name="connsiteY28-1072" fmla="*/ 990238 h 1206262"/>
              <a:gd name="connsiteX29-1073" fmla="*/ 338005 w 4272025"/>
              <a:gd name="connsiteY29-1074" fmla="*/ 918230 h 1206262"/>
              <a:gd name="connsiteX30-1075" fmla="*/ 52740 w 4272025"/>
              <a:gd name="connsiteY30-1076" fmla="*/ 731923 h 1206262"/>
              <a:gd name="connsiteX31-1077" fmla="*/ 21567 w 4272025"/>
              <a:gd name="connsiteY31-1078" fmla="*/ 472150 h 1206262"/>
              <a:gd name="connsiteX32-1079" fmla="*/ 121981 w 4272025"/>
              <a:gd name="connsiteY32-1080" fmla="*/ 126142 h 1206262"/>
              <a:gd name="connsiteX0-1081" fmla="*/ 121981 w 4272025"/>
              <a:gd name="connsiteY0-1082" fmla="*/ 126142 h 1206262"/>
              <a:gd name="connsiteX1-1083" fmla="*/ 343685 w 4272025"/>
              <a:gd name="connsiteY1-1084" fmla="*/ 4559 h 1206262"/>
              <a:gd name="connsiteX2-1085" fmla="*/ 648485 w 4272025"/>
              <a:gd name="connsiteY2-1086" fmla="*/ 153496 h 1206262"/>
              <a:gd name="connsiteX3-1087" fmla="*/ 755858 w 4272025"/>
              <a:gd name="connsiteY3-1088" fmla="*/ 312823 h 1206262"/>
              <a:gd name="connsiteX4-1089" fmla="*/ 755858 w 4272025"/>
              <a:gd name="connsiteY4-1090" fmla="*/ 323214 h 1206262"/>
              <a:gd name="connsiteX5-1091" fmla="*/ 825130 w 4272025"/>
              <a:gd name="connsiteY5-1092" fmla="*/ 496396 h 1206262"/>
              <a:gd name="connsiteX6-1093" fmla="*/ 960212 w 4272025"/>
              <a:gd name="connsiteY6-1094" fmla="*/ 766559 h 1206262"/>
              <a:gd name="connsiteX7-1095" fmla="*/ 1465903 w 4272025"/>
              <a:gd name="connsiteY7-1096" fmla="*/ 905105 h 1206262"/>
              <a:gd name="connsiteX8-1097" fmla="*/ 2536167 w 4272025"/>
              <a:gd name="connsiteY8-1098" fmla="*/ 974378 h 1206262"/>
              <a:gd name="connsiteX9-1099" fmla="*/ 2750912 w 4272025"/>
              <a:gd name="connsiteY9-1100" fmla="*/ 970914 h 1206262"/>
              <a:gd name="connsiteX10-1101" fmla="*/ 2879067 w 4272025"/>
              <a:gd name="connsiteY10-1102" fmla="*/ 915496 h 1206262"/>
              <a:gd name="connsiteX11-1103" fmla="*/ 2955267 w 4272025"/>
              <a:gd name="connsiteY11-1104" fmla="*/ 655723 h 1206262"/>
              <a:gd name="connsiteX12-1105" fmla="*/ 2951803 w 4272025"/>
              <a:gd name="connsiteY12-1106" fmla="*/ 402878 h 1206262"/>
              <a:gd name="connsiteX13-1107" fmla="*/ 3066103 w 4272025"/>
              <a:gd name="connsiteY13-1108" fmla="*/ 84223 h 1206262"/>
              <a:gd name="connsiteX14-1109" fmla="*/ 3790003 w 4272025"/>
              <a:gd name="connsiteY14-1110" fmla="*/ 46123 h 1206262"/>
              <a:gd name="connsiteX15-1111" fmla="*/ 4015140 w 4272025"/>
              <a:gd name="connsiteY15-1112" fmla="*/ 84223 h 1206262"/>
              <a:gd name="connsiteX16-1113" fmla="*/ 4115585 w 4272025"/>
              <a:gd name="connsiteY16-1114" fmla="*/ 195059 h 1206262"/>
              <a:gd name="connsiteX17-1115" fmla="*/ 4219494 w 4272025"/>
              <a:gd name="connsiteY17-1116" fmla="*/ 385559 h 1206262"/>
              <a:gd name="connsiteX18-1117" fmla="*/ 4264521 w 4272025"/>
              <a:gd name="connsiteY18-1118" fmla="*/ 593378 h 1206262"/>
              <a:gd name="connsiteX19-1119" fmla="*/ 4264521 w 4272025"/>
              <a:gd name="connsiteY19-1120" fmla="*/ 749241 h 1206262"/>
              <a:gd name="connsiteX20-1121" fmla="*/ 4257594 w 4272025"/>
              <a:gd name="connsiteY20-1122" fmla="*/ 773487 h 1206262"/>
              <a:gd name="connsiteX21-1123" fmla="*/ 4229885 w 4272025"/>
              <a:gd name="connsiteY21-1124" fmla="*/ 828905 h 1206262"/>
              <a:gd name="connsiteX22-1125" fmla="*/ 4143294 w 4272025"/>
              <a:gd name="connsiteY22-1126" fmla="*/ 870468 h 1206262"/>
              <a:gd name="connsiteX23-1127" fmla="*/ 3938405 w 4272025"/>
              <a:gd name="connsiteY23-1128" fmla="*/ 990238 h 1206262"/>
              <a:gd name="connsiteX24-1129" fmla="*/ 3506357 w 4272025"/>
              <a:gd name="connsiteY24-1130" fmla="*/ 1134254 h 1206262"/>
              <a:gd name="connsiteX25-1131" fmla="*/ 2786277 w 4272025"/>
              <a:gd name="connsiteY25-1132" fmla="*/ 1206262 h 1206262"/>
              <a:gd name="connsiteX26-1133" fmla="*/ 1922181 w 4272025"/>
              <a:gd name="connsiteY26-1134" fmla="*/ 1134253 h 1206262"/>
              <a:gd name="connsiteX27-1135" fmla="*/ 842061 w 4272025"/>
              <a:gd name="connsiteY27-1136" fmla="*/ 1062246 h 1206262"/>
              <a:gd name="connsiteX28-1137" fmla="*/ 554030 w 4272025"/>
              <a:gd name="connsiteY28-1138" fmla="*/ 990238 h 1206262"/>
              <a:gd name="connsiteX29-1139" fmla="*/ 338005 w 4272025"/>
              <a:gd name="connsiteY29-1140" fmla="*/ 918230 h 1206262"/>
              <a:gd name="connsiteX30-1141" fmla="*/ 52740 w 4272025"/>
              <a:gd name="connsiteY30-1142" fmla="*/ 731923 h 1206262"/>
              <a:gd name="connsiteX31-1143" fmla="*/ 21567 w 4272025"/>
              <a:gd name="connsiteY31-1144" fmla="*/ 472150 h 1206262"/>
              <a:gd name="connsiteX32-1145" fmla="*/ 121981 w 4272025"/>
              <a:gd name="connsiteY32-1146" fmla="*/ 126142 h 1206262"/>
              <a:gd name="connsiteX0-1147" fmla="*/ 121981 w 4272025"/>
              <a:gd name="connsiteY0-1148" fmla="*/ 126142 h 1206262"/>
              <a:gd name="connsiteX1-1149" fmla="*/ 343685 w 4272025"/>
              <a:gd name="connsiteY1-1150" fmla="*/ 4559 h 1206262"/>
              <a:gd name="connsiteX2-1151" fmla="*/ 648485 w 4272025"/>
              <a:gd name="connsiteY2-1152" fmla="*/ 153496 h 1206262"/>
              <a:gd name="connsiteX3-1153" fmla="*/ 755858 w 4272025"/>
              <a:gd name="connsiteY3-1154" fmla="*/ 312823 h 1206262"/>
              <a:gd name="connsiteX4-1155" fmla="*/ 755858 w 4272025"/>
              <a:gd name="connsiteY4-1156" fmla="*/ 323214 h 1206262"/>
              <a:gd name="connsiteX5-1157" fmla="*/ 825130 w 4272025"/>
              <a:gd name="connsiteY5-1158" fmla="*/ 496396 h 1206262"/>
              <a:gd name="connsiteX6-1159" fmla="*/ 960212 w 4272025"/>
              <a:gd name="connsiteY6-1160" fmla="*/ 766559 h 1206262"/>
              <a:gd name="connsiteX7-1161" fmla="*/ 1465903 w 4272025"/>
              <a:gd name="connsiteY7-1162" fmla="*/ 905105 h 1206262"/>
              <a:gd name="connsiteX8-1163" fmla="*/ 2536167 w 4272025"/>
              <a:gd name="connsiteY8-1164" fmla="*/ 974378 h 1206262"/>
              <a:gd name="connsiteX9-1165" fmla="*/ 2750912 w 4272025"/>
              <a:gd name="connsiteY9-1166" fmla="*/ 970914 h 1206262"/>
              <a:gd name="connsiteX10-1167" fmla="*/ 2879067 w 4272025"/>
              <a:gd name="connsiteY10-1168" fmla="*/ 915496 h 1206262"/>
              <a:gd name="connsiteX11-1169" fmla="*/ 2955267 w 4272025"/>
              <a:gd name="connsiteY11-1170" fmla="*/ 655723 h 1206262"/>
              <a:gd name="connsiteX12-1171" fmla="*/ 2951803 w 4272025"/>
              <a:gd name="connsiteY12-1172" fmla="*/ 402878 h 1206262"/>
              <a:gd name="connsiteX13-1173" fmla="*/ 3066103 w 4272025"/>
              <a:gd name="connsiteY13-1174" fmla="*/ 84223 h 1206262"/>
              <a:gd name="connsiteX14-1175" fmla="*/ 3790003 w 4272025"/>
              <a:gd name="connsiteY14-1176" fmla="*/ 46123 h 1206262"/>
              <a:gd name="connsiteX15-1177" fmla="*/ 4015140 w 4272025"/>
              <a:gd name="connsiteY15-1178" fmla="*/ 84223 h 1206262"/>
              <a:gd name="connsiteX16-1179" fmla="*/ 4115585 w 4272025"/>
              <a:gd name="connsiteY16-1180" fmla="*/ 195059 h 1206262"/>
              <a:gd name="connsiteX17-1181" fmla="*/ 4219494 w 4272025"/>
              <a:gd name="connsiteY17-1182" fmla="*/ 385559 h 1206262"/>
              <a:gd name="connsiteX18-1183" fmla="*/ 4264521 w 4272025"/>
              <a:gd name="connsiteY18-1184" fmla="*/ 593378 h 1206262"/>
              <a:gd name="connsiteX19-1185" fmla="*/ 4264521 w 4272025"/>
              <a:gd name="connsiteY19-1186" fmla="*/ 749241 h 1206262"/>
              <a:gd name="connsiteX20-1187" fmla="*/ 4257594 w 4272025"/>
              <a:gd name="connsiteY20-1188" fmla="*/ 773487 h 1206262"/>
              <a:gd name="connsiteX21-1189" fmla="*/ 4229885 w 4272025"/>
              <a:gd name="connsiteY21-1190" fmla="*/ 828905 h 1206262"/>
              <a:gd name="connsiteX22-1191" fmla="*/ 4143294 w 4272025"/>
              <a:gd name="connsiteY22-1192" fmla="*/ 870468 h 1206262"/>
              <a:gd name="connsiteX23-1193" fmla="*/ 3938405 w 4272025"/>
              <a:gd name="connsiteY23-1194" fmla="*/ 990238 h 1206262"/>
              <a:gd name="connsiteX24-1195" fmla="*/ 3506357 w 4272025"/>
              <a:gd name="connsiteY24-1196" fmla="*/ 1134254 h 1206262"/>
              <a:gd name="connsiteX25-1197" fmla="*/ 2786277 w 4272025"/>
              <a:gd name="connsiteY25-1198" fmla="*/ 1206262 h 1206262"/>
              <a:gd name="connsiteX26-1199" fmla="*/ 1922181 w 4272025"/>
              <a:gd name="connsiteY26-1200" fmla="*/ 1134253 h 1206262"/>
              <a:gd name="connsiteX27-1201" fmla="*/ 842061 w 4272025"/>
              <a:gd name="connsiteY27-1202" fmla="*/ 1062246 h 1206262"/>
              <a:gd name="connsiteX28-1203" fmla="*/ 554030 w 4272025"/>
              <a:gd name="connsiteY28-1204" fmla="*/ 990238 h 1206262"/>
              <a:gd name="connsiteX29-1205" fmla="*/ 338005 w 4272025"/>
              <a:gd name="connsiteY29-1206" fmla="*/ 918230 h 1206262"/>
              <a:gd name="connsiteX30-1207" fmla="*/ 52740 w 4272025"/>
              <a:gd name="connsiteY30-1208" fmla="*/ 731923 h 1206262"/>
              <a:gd name="connsiteX31-1209" fmla="*/ 21567 w 4272025"/>
              <a:gd name="connsiteY31-1210" fmla="*/ 472150 h 1206262"/>
              <a:gd name="connsiteX32-1211" fmla="*/ 121981 w 4272025"/>
              <a:gd name="connsiteY32-1212" fmla="*/ 126142 h 1206262"/>
              <a:gd name="connsiteX0-1213" fmla="*/ 121981 w 4272025"/>
              <a:gd name="connsiteY0-1214" fmla="*/ 126142 h 1206262"/>
              <a:gd name="connsiteX1-1215" fmla="*/ 343685 w 4272025"/>
              <a:gd name="connsiteY1-1216" fmla="*/ 4559 h 1206262"/>
              <a:gd name="connsiteX2-1217" fmla="*/ 648485 w 4272025"/>
              <a:gd name="connsiteY2-1218" fmla="*/ 153496 h 1206262"/>
              <a:gd name="connsiteX3-1219" fmla="*/ 755858 w 4272025"/>
              <a:gd name="connsiteY3-1220" fmla="*/ 312823 h 1206262"/>
              <a:gd name="connsiteX4-1221" fmla="*/ 755858 w 4272025"/>
              <a:gd name="connsiteY4-1222" fmla="*/ 323214 h 1206262"/>
              <a:gd name="connsiteX5-1223" fmla="*/ 825130 w 4272025"/>
              <a:gd name="connsiteY5-1224" fmla="*/ 496396 h 1206262"/>
              <a:gd name="connsiteX6-1225" fmla="*/ 960212 w 4272025"/>
              <a:gd name="connsiteY6-1226" fmla="*/ 766559 h 1206262"/>
              <a:gd name="connsiteX7-1227" fmla="*/ 1465903 w 4272025"/>
              <a:gd name="connsiteY7-1228" fmla="*/ 905105 h 1206262"/>
              <a:gd name="connsiteX8-1229" fmla="*/ 2536167 w 4272025"/>
              <a:gd name="connsiteY8-1230" fmla="*/ 974378 h 1206262"/>
              <a:gd name="connsiteX9-1231" fmla="*/ 2750912 w 4272025"/>
              <a:gd name="connsiteY9-1232" fmla="*/ 970914 h 1206262"/>
              <a:gd name="connsiteX10-1233" fmla="*/ 2879067 w 4272025"/>
              <a:gd name="connsiteY10-1234" fmla="*/ 915496 h 1206262"/>
              <a:gd name="connsiteX11-1235" fmla="*/ 2955267 w 4272025"/>
              <a:gd name="connsiteY11-1236" fmla="*/ 655723 h 1206262"/>
              <a:gd name="connsiteX12-1237" fmla="*/ 2951803 w 4272025"/>
              <a:gd name="connsiteY12-1238" fmla="*/ 402878 h 1206262"/>
              <a:gd name="connsiteX13-1239" fmla="*/ 3066103 w 4272025"/>
              <a:gd name="connsiteY13-1240" fmla="*/ 84223 h 1206262"/>
              <a:gd name="connsiteX14-1241" fmla="*/ 3790003 w 4272025"/>
              <a:gd name="connsiteY14-1242" fmla="*/ 46123 h 1206262"/>
              <a:gd name="connsiteX15-1243" fmla="*/ 4015140 w 4272025"/>
              <a:gd name="connsiteY15-1244" fmla="*/ 84223 h 1206262"/>
              <a:gd name="connsiteX16-1245" fmla="*/ 4115585 w 4272025"/>
              <a:gd name="connsiteY16-1246" fmla="*/ 195059 h 1206262"/>
              <a:gd name="connsiteX17-1247" fmla="*/ 4219494 w 4272025"/>
              <a:gd name="connsiteY17-1248" fmla="*/ 385559 h 1206262"/>
              <a:gd name="connsiteX18-1249" fmla="*/ 4264521 w 4272025"/>
              <a:gd name="connsiteY18-1250" fmla="*/ 593378 h 1206262"/>
              <a:gd name="connsiteX19-1251" fmla="*/ 4264521 w 4272025"/>
              <a:gd name="connsiteY19-1252" fmla="*/ 749241 h 1206262"/>
              <a:gd name="connsiteX20-1253" fmla="*/ 4257594 w 4272025"/>
              <a:gd name="connsiteY20-1254" fmla="*/ 773487 h 1206262"/>
              <a:gd name="connsiteX21-1255" fmla="*/ 4229885 w 4272025"/>
              <a:gd name="connsiteY21-1256" fmla="*/ 828905 h 1206262"/>
              <a:gd name="connsiteX22-1257" fmla="*/ 4143294 w 4272025"/>
              <a:gd name="connsiteY22-1258" fmla="*/ 870468 h 1206262"/>
              <a:gd name="connsiteX23-1259" fmla="*/ 3938405 w 4272025"/>
              <a:gd name="connsiteY23-1260" fmla="*/ 990238 h 1206262"/>
              <a:gd name="connsiteX24-1261" fmla="*/ 3506357 w 4272025"/>
              <a:gd name="connsiteY24-1262" fmla="*/ 1134254 h 1206262"/>
              <a:gd name="connsiteX25-1263" fmla="*/ 2786277 w 4272025"/>
              <a:gd name="connsiteY25-1264" fmla="*/ 1206262 h 1206262"/>
              <a:gd name="connsiteX26-1265" fmla="*/ 1922181 w 4272025"/>
              <a:gd name="connsiteY26-1266" fmla="*/ 1134253 h 1206262"/>
              <a:gd name="connsiteX27-1267" fmla="*/ 842062 w 4272025"/>
              <a:gd name="connsiteY27-1268" fmla="*/ 1062246 h 1206262"/>
              <a:gd name="connsiteX28-1269" fmla="*/ 554030 w 4272025"/>
              <a:gd name="connsiteY28-1270" fmla="*/ 990238 h 1206262"/>
              <a:gd name="connsiteX29-1271" fmla="*/ 338005 w 4272025"/>
              <a:gd name="connsiteY29-1272" fmla="*/ 918230 h 1206262"/>
              <a:gd name="connsiteX30-1273" fmla="*/ 52740 w 4272025"/>
              <a:gd name="connsiteY30-1274" fmla="*/ 731923 h 1206262"/>
              <a:gd name="connsiteX31-1275" fmla="*/ 21567 w 4272025"/>
              <a:gd name="connsiteY31-1276" fmla="*/ 472150 h 1206262"/>
              <a:gd name="connsiteX32-1277" fmla="*/ 121981 w 4272025"/>
              <a:gd name="connsiteY32-1278" fmla="*/ 126142 h 1206262"/>
              <a:gd name="connsiteX0-1279" fmla="*/ 121981 w 4272025"/>
              <a:gd name="connsiteY0-1280" fmla="*/ 126142 h 1224735"/>
              <a:gd name="connsiteX1-1281" fmla="*/ 343685 w 4272025"/>
              <a:gd name="connsiteY1-1282" fmla="*/ 4559 h 1224735"/>
              <a:gd name="connsiteX2-1283" fmla="*/ 648485 w 4272025"/>
              <a:gd name="connsiteY2-1284" fmla="*/ 153496 h 1224735"/>
              <a:gd name="connsiteX3-1285" fmla="*/ 755858 w 4272025"/>
              <a:gd name="connsiteY3-1286" fmla="*/ 312823 h 1224735"/>
              <a:gd name="connsiteX4-1287" fmla="*/ 755858 w 4272025"/>
              <a:gd name="connsiteY4-1288" fmla="*/ 323214 h 1224735"/>
              <a:gd name="connsiteX5-1289" fmla="*/ 825130 w 4272025"/>
              <a:gd name="connsiteY5-1290" fmla="*/ 496396 h 1224735"/>
              <a:gd name="connsiteX6-1291" fmla="*/ 960212 w 4272025"/>
              <a:gd name="connsiteY6-1292" fmla="*/ 766559 h 1224735"/>
              <a:gd name="connsiteX7-1293" fmla="*/ 1465903 w 4272025"/>
              <a:gd name="connsiteY7-1294" fmla="*/ 905105 h 1224735"/>
              <a:gd name="connsiteX8-1295" fmla="*/ 2536167 w 4272025"/>
              <a:gd name="connsiteY8-1296" fmla="*/ 974378 h 1224735"/>
              <a:gd name="connsiteX9-1297" fmla="*/ 2750912 w 4272025"/>
              <a:gd name="connsiteY9-1298" fmla="*/ 970914 h 1224735"/>
              <a:gd name="connsiteX10-1299" fmla="*/ 2879067 w 4272025"/>
              <a:gd name="connsiteY10-1300" fmla="*/ 915496 h 1224735"/>
              <a:gd name="connsiteX11-1301" fmla="*/ 2955267 w 4272025"/>
              <a:gd name="connsiteY11-1302" fmla="*/ 655723 h 1224735"/>
              <a:gd name="connsiteX12-1303" fmla="*/ 2951803 w 4272025"/>
              <a:gd name="connsiteY12-1304" fmla="*/ 402878 h 1224735"/>
              <a:gd name="connsiteX13-1305" fmla="*/ 3066103 w 4272025"/>
              <a:gd name="connsiteY13-1306" fmla="*/ 84223 h 1224735"/>
              <a:gd name="connsiteX14-1307" fmla="*/ 3790003 w 4272025"/>
              <a:gd name="connsiteY14-1308" fmla="*/ 46123 h 1224735"/>
              <a:gd name="connsiteX15-1309" fmla="*/ 4015140 w 4272025"/>
              <a:gd name="connsiteY15-1310" fmla="*/ 84223 h 1224735"/>
              <a:gd name="connsiteX16-1311" fmla="*/ 4115585 w 4272025"/>
              <a:gd name="connsiteY16-1312" fmla="*/ 195059 h 1224735"/>
              <a:gd name="connsiteX17-1313" fmla="*/ 4219494 w 4272025"/>
              <a:gd name="connsiteY17-1314" fmla="*/ 385559 h 1224735"/>
              <a:gd name="connsiteX18-1315" fmla="*/ 4264521 w 4272025"/>
              <a:gd name="connsiteY18-1316" fmla="*/ 593378 h 1224735"/>
              <a:gd name="connsiteX19-1317" fmla="*/ 4264521 w 4272025"/>
              <a:gd name="connsiteY19-1318" fmla="*/ 749241 h 1224735"/>
              <a:gd name="connsiteX20-1319" fmla="*/ 4257594 w 4272025"/>
              <a:gd name="connsiteY20-1320" fmla="*/ 773487 h 1224735"/>
              <a:gd name="connsiteX21-1321" fmla="*/ 4229885 w 4272025"/>
              <a:gd name="connsiteY21-1322" fmla="*/ 828905 h 1224735"/>
              <a:gd name="connsiteX22-1323" fmla="*/ 4143294 w 4272025"/>
              <a:gd name="connsiteY22-1324" fmla="*/ 870468 h 1224735"/>
              <a:gd name="connsiteX23-1325" fmla="*/ 3938405 w 4272025"/>
              <a:gd name="connsiteY23-1326" fmla="*/ 990238 h 1224735"/>
              <a:gd name="connsiteX24-1327" fmla="*/ 3506357 w 4272025"/>
              <a:gd name="connsiteY24-1328" fmla="*/ 1134254 h 1224735"/>
              <a:gd name="connsiteX25-1329" fmla="*/ 2786277 w 4272025"/>
              <a:gd name="connsiteY25-1330" fmla="*/ 1206262 h 1224735"/>
              <a:gd name="connsiteX26-1331" fmla="*/ 1922182 w 4272025"/>
              <a:gd name="connsiteY26-1332" fmla="*/ 1206262 h 1224735"/>
              <a:gd name="connsiteX27-1333" fmla="*/ 842062 w 4272025"/>
              <a:gd name="connsiteY27-1334" fmla="*/ 1062246 h 1224735"/>
              <a:gd name="connsiteX28-1335" fmla="*/ 554030 w 4272025"/>
              <a:gd name="connsiteY28-1336" fmla="*/ 990238 h 1224735"/>
              <a:gd name="connsiteX29-1337" fmla="*/ 338005 w 4272025"/>
              <a:gd name="connsiteY29-1338" fmla="*/ 918230 h 1224735"/>
              <a:gd name="connsiteX30-1339" fmla="*/ 52740 w 4272025"/>
              <a:gd name="connsiteY30-1340" fmla="*/ 731923 h 1224735"/>
              <a:gd name="connsiteX31-1341" fmla="*/ 21567 w 4272025"/>
              <a:gd name="connsiteY31-1342" fmla="*/ 472150 h 1224735"/>
              <a:gd name="connsiteX32-1343" fmla="*/ 121981 w 4272025"/>
              <a:gd name="connsiteY32-1344" fmla="*/ 126142 h 1224735"/>
              <a:gd name="connsiteX0-1345" fmla="*/ 121981 w 4272025"/>
              <a:gd name="connsiteY0-1346" fmla="*/ 126142 h 1224128"/>
              <a:gd name="connsiteX1-1347" fmla="*/ 343685 w 4272025"/>
              <a:gd name="connsiteY1-1348" fmla="*/ 4559 h 1224128"/>
              <a:gd name="connsiteX2-1349" fmla="*/ 648485 w 4272025"/>
              <a:gd name="connsiteY2-1350" fmla="*/ 153496 h 1224128"/>
              <a:gd name="connsiteX3-1351" fmla="*/ 755858 w 4272025"/>
              <a:gd name="connsiteY3-1352" fmla="*/ 312823 h 1224128"/>
              <a:gd name="connsiteX4-1353" fmla="*/ 755858 w 4272025"/>
              <a:gd name="connsiteY4-1354" fmla="*/ 323214 h 1224128"/>
              <a:gd name="connsiteX5-1355" fmla="*/ 825130 w 4272025"/>
              <a:gd name="connsiteY5-1356" fmla="*/ 496396 h 1224128"/>
              <a:gd name="connsiteX6-1357" fmla="*/ 960212 w 4272025"/>
              <a:gd name="connsiteY6-1358" fmla="*/ 766559 h 1224128"/>
              <a:gd name="connsiteX7-1359" fmla="*/ 1465903 w 4272025"/>
              <a:gd name="connsiteY7-1360" fmla="*/ 905105 h 1224128"/>
              <a:gd name="connsiteX8-1361" fmla="*/ 2536167 w 4272025"/>
              <a:gd name="connsiteY8-1362" fmla="*/ 974378 h 1224128"/>
              <a:gd name="connsiteX9-1363" fmla="*/ 2750912 w 4272025"/>
              <a:gd name="connsiteY9-1364" fmla="*/ 970914 h 1224128"/>
              <a:gd name="connsiteX10-1365" fmla="*/ 2879067 w 4272025"/>
              <a:gd name="connsiteY10-1366" fmla="*/ 915496 h 1224128"/>
              <a:gd name="connsiteX11-1367" fmla="*/ 2955267 w 4272025"/>
              <a:gd name="connsiteY11-1368" fmla="*/ 655723 h 1224128"/>
              <a:gd name="connsiteX12-1369" fmla="*/ 2951803 w 4272025"/>
              <a:gd name="connsiteY12-1370" fmla="*/ 402878 h 1224128"/>
              <a:gd name="connsiteX13-1371" fmla="*/ 3066103 w 4272025"/>
              <a:gd name="connsiteY13-1372" fmla="*/ 84223 h 1224128"/>
              <a:gd name="connsiteX14-1373" fmla="*/ 3790003 w 4272025"/>
              <a:gd name="connsiteY14-1374" fmla="*/ 46123 h 1224128"/>
              <a:gd name="connsiteX15-1375" fmla="*/ 4015140 w 4272025"/>
              <a:gd name="connsiteY15-1376" fmla="*/ 84223 h 1224128"/>
              <a:gd name="connsiteX16-1377" fmla="*/ 4115585 w 4272025"/>
              <a:gd name="connsiteY16-1378" fmla="*/ 195059 h 1224128"/>
              <a:gd name="connsiteX17-1379" fmla="*/ 4219494 w 4272025"/>
              <a:gd name="connsiteY17-1380" fmla="*/ 385559 h 1224128"/>
              <a:gd name="connsiteX18-1381" fmla="*/ 4264521 w 4272025"/>
              <a:gd name="connsiteY18-1382" fmla="*/ 593378 h 1224128"/>
              <a:gd name="connsiteX19-1383" fmla="*/ 4264521 w 4272025"/>
              <a:gd name="connsiteY19-1384" fmla="*/ 749241 h 1224128"/>
              <a:gd name="connsiteX20-1385" fmla="*/ 4257594 w 4272025"/>
              <a:gd name="connsiteY20-1386" fmla="*/ 773487 h 1224128"/>
              <a:gd name="connsiteX21-1387" fmla="*/ 4229885 w 4272025"/>
              <a:gd name="connsiteY21-1388" fmla="*/ 828905 h 1224128"/>
              <a:gd name="connsiteX22-1389" fmla="*/ 4143294 w 4272025"/>
              <a:gd name="connsiteY22-1390" fmla="*/ 870468 h 1224128"/>
              <a:gd name="connsiteX23-1391" fmla="*/ 3938405 w 4272025"/>
              <a:gd name="connsiteY23-1392" fmla="*/ 990238 h 1224128"/>
              <a:gd name="connsiteX24-1393" fmla="*/ 3506357 w 4272025"/>
              <a:gd name="connsiteY24-1394" fmla="*/ 1134254 h 1224128"/>
              <a:gd name="connsiteX25-1395" fmla="*/ 2786277 w 4272025"/>
              <a:gd name="connsiteY25-1396" fmla="*/ 1206262 h 1224128"/>
              <a:gd name="connsiteX26-1397" fmla="*/ 1922182 w 4272025"/>
              <a:gd name="connsiteY26-1398" fmla="*/ 1206262 h 1224128"/>
              <a:gd name="connsiteX27-1399" fmla="*/ 1130094 w 4272025"/>
              <a:gd name="connsiteY27-1400" fmla="*/ 1062246 h 1224128"/>
              <a:gd name="connsiteX28-1401" fmla="*/ 842062 w 4272025"/>
              <a:gd name="connsiteY28-1402" fmla="*/ 1062246 h 1224128"/>
              <a:gd name="connsiteX29-1403" fmla="*/ 554030 w 4272025"/>
              <a:gd name="connsiteY29-1404" fmla="*/ 990238 h 1224128"/>
              <a:gd name="connsiteX30-1405" fmla="*/ 338005 w 4272025"/>
              <a:gd name="connsiteY30-1406" fmla="*/ 918230 h 1224128"/>
              <a:gd name="connsiteX31-1407" fmla="*/ 52740 w 4272025"/>
              <a:gd name="connsiteY31-1408" fmla="*/ 731923 h 1224128"/>
              <a:gd name="connsiteX32-1409" fmla="*/ 21567 w 4272025"/>
              <a:gd name="connsiteY32-1410" fmla="*/ 472150 h 1224128"/>
              <a:gd name="connsiteX33-1411" fmla="*/ 121981 w 4272025"/>
              <a:gd name="connsiteY33-1412" fmla="*/ 126142 h 1224128"/>
              <a:gd name="connsiteX0-1413" fmla="*/ 121981 w 4272025"/>
              <a:gd name="connsiteY0-1414" fmla="*/ 126142 h 1224128"/>
              <a:gd name="connsiteX1-1415" fmla="*/ 343685 w 4272025"/>
              <a:gd name="connsiteY1-1416" fmla="*/ 4559 h 1224128"/>
              <a:gd name="connsiteX2-1417" fmla="*/ 648485 w 4272025"/>
              <a:gd name="connsiteY2-1418" fmla="*/ 153496 h 1224128"/>
              <a:gd name="connsiteX3-1419" fmla="*/ 755858 w 4272025"/>
              <a:gd name="connsiteY3-1420" fmla="*/ 312823 h 1224128"/>
              <a:gd name="connsiteX4-1421" fmla="*/ 755858 w 4272025"/>
              <a:gd name="connsiteY4-1422" fmla="*/ 323214 h 1224128"/>
              <a:gd name="connsiteX5-1423" fmla="*/ 825130 w 4272025"/>
              <a:gd name="connsiteY5-1424" fmla="*/ 496396 h 1224128"/>
              <a:gd name="connsiteX6-1425" fmla="*/ 960212 w 4272025"/>
              <a:gd name="connsiteY6-1426" fmla="*/ 766559 h 1224128"/>
              <a:gd name="connsiteX7-1427" fmla="*/ 1465903 w 4272025"/>
              <a:gd name="connsiteY7-1428" fmla="*/ 905105 h 1224128"/>
              <a:gd name="connsiteX8-1429" fmla="*/ 2536167 w 4272025"/>
              <a:gd name="connsiteY8-1430" fmla="*/ 974378 h 1224128"/>
              <a:gd name="connsiteX9-1431" fmla="*/ 2750912 w 4272025"/>
              <a:gd name="connsiteY9-1432" fmla="*/ 970914 h 1224128"/>
              <a:gd name="connsiteX10-1433" fmla="*/ 2879067 w 4272025"/>
              <a:gd name="connsiteY10-1434" fmla="*/ 915496 h 1224128"/>
              <a:gd name="connsiteX11-1435" fmla="*/ 2955267 w 4272025"/>
              <a:gd name="connsiteY11-1436" fmla="*/ 655723 h 1224128"/>
              <a:gd name="connsiteX12-1437" fmla="*/ 2951803 w 4272025"/>
              <a:gd name="connsiteY12-1438" fmla="*/ 402878 h 1224128"/>
              <a:gd name="connsiteX13-1439" fmla="*/ 3066103 w 4272025"/>
              <a:gd name="connsiteY13-1440" fmla="*/ 84223 h 1224128"/>
              <a:gd name="connsiteX14-1441" fmla="*/ 3790003 w 4272025"/>
              <a:gd name="connsiteY14-1442" fmla="*/ 46123 h 1224128"/>
              <a:gd name="connsiteX15-1443" fmla="*/ 4015140 w 4272025"/>
              <a:gd name="connsiteY15-1444" fmla="*/ 84223 h 1224128"/>
              <a:gd name="connsiteX16-1445" fmla="*/ 4115585 w 4272025"/>
              <a:gd name="connsiteY16-1446" fmla="*/ 195059 h 1224128"/>
              <a:gd name="connsiteX17-1447" fmla="*/ 4219494 w 4272025"/>
              <a:gd name="connsiteY17-1448" fmla="*/ 385559 h 1224128"/>
              <a:gd name="connsiteX18-1449" fmla="*/ 4264521 w 4272025"/>
              <a:gd name="connsiteY18-1450" fmla="*/ 593378 h 1224128"/>
              <a:gd name="connsiteX19-1451" fmla="*/ 4264521 w 4272025"/>
              <a:gd name="connsiteY19-1452" fmla="*/ 749241 h 1224128"/>
              <a:gd name="connsiteX20-1453" fmla="*/ 4257594 w 4272025"/>
              <a:gd name="connsiteY20-1454" fmla="*/ 773487 h 1224128"/>
              <a:gd name="connsiteX21-1455" fmla="*/ 4229885 w 4272025"/>
              <a:gd name="connsiteY21-1456" fmla="*/ 828905 h 1224128"/>
              <a:gd name="connsiteX22-1457" fmla="*/ 4143294 w 4272025"/>
              <a:gd name="connsiteY22-1458" fmla="*/ 870468 h 1224128"/>
              <a:gd name="connsiteX23-1459" fmla="*/ 3938405 w 4272025"/>
              <a:gd name="connsiteY23-1460" fmla="*/ 990238 h 1224128"/>
              <a:gd name="connsiteX24-1461" fmla="*/ 3506357 w 4272025"/>
              <a:gd name="connsiteY24-1462" fmla="*/ 1134254 h 1224128"/>
              <a:gd name="connsiteX25-1463" fmla="*/ 2786277 w 4272025"/>
              <a:gd name="connsiteY25-1464" fmla="*/ 1206262 h 1224128"/>
              <a:gd name="connsiteX26-1465" fmla="*/ 1922182 w 4272025"/>
              <a:gd name="connsiteY26-1466" fmla="*/ 1206262 h 1224128"/>
              <a:gd name="connsiteX27-1467" fmla="*/ 1130094 w 4272025"/>
              <a:gd name="connsiteY27-1468" fmla="*/ 1134254 h 1224128"/>
              <a:gd name="connsiteX28-1469" fmla="*/ 842062 w 4272025"/>
              <a:gd name="connsiteY28-1470" fmla="*/ 1062246 h 1224128"/>
              <a:gd name="connsiteX29-1471" fmla="*/ 554030 w 4272025"/>
              <a:gd name="connsiteY29-1472" fmla="*/ 990238 h 1224128"/>
              <a:gd name="connsiteX30-1473" fmla="*/ 338005 w 4272025"/>
              <a:gd name="connsiteY30-1474" fmla="*/ 918230 h 1224128"/>
              <a:gd name="connsiteX31-1475" fmla="*/ 52740 w 4272025"/>
              <a:gd name="connsiteY31-1476" fmla="*/ 731923 h 1224128"/>
              <a:gd name="connsiteX32-1477" fmla="*/ 21567 w 4272025"/>
              <a:gd name="connsiteY32-1478" fmla="*/ 472150 h 1224128"/>
              <a:gd name="connsiteX33-1479" fmla="*/ 121981 w 4272025"/>
              <a:gd name="connsiteY33-1480" fmla="*/ 126142 h 1224128"/>
              <a:gd name="connsiteX0-1481" fmla="*/ 121981 w 4272025"/>
              <a:gd name="connsiteY0-1482" fmla="*/ 126142 h 1224128"/>
              <a:gd name="connsiteX1-1483" fmla="*/ 343685 w 4272025"/>
              <a:gd name="connsiteY1-1484" fmla="*/ 4559 h 1224128"/>
              <a:gd name="connsiteX2-1485" fmla="*/ 648485 w 4272025"/>
              <a:gd name="connsiteY2-1486" fmla="*/ 153496 h 1224128"/>
              <a:gd name="connsiteX3-1487" fmla="*/ 755858 w 4272025"/>
              <a:gd name="connsiteY3-1488" fmla="*/ 312823 h 1224128"/>
              <a:gd name="connsiteX4-1489" fmla="*/ 755858 w 4272025"/>
              <a:gd name="connsiteY4-1490" fmla="*/ 323214 h 1224128"/>
              <a:gd name="connsiteX5-1491" fmla="*/ 825130 w 4272025"/>
              <a:gd name="connsiteY5-1492" fmla="*/ 496396 h 1224128"/>
              <a:gd name="connsiteX6-1493" fmla="*/ 960212 w 4272025"/>
              <a:gd name="connsiteY6-1494" fmla="*/ 766559 h 1224128"/>
              <a:gd name="connsiteX7-1495" fmla="*/ 1465903 w 4272025"/>
              <a:gd name="connsiteY7-1496" fmla="*/ 905105 h 1224128"/>
              <a:gd name="connsiteX8-1497" fmla="*/ 2536167 w 4272025"/>
              <a:gd name="connsiteY8-1498" fmla="*/ 974378 h 1224128"/>
              <a:gd name="connsiteX9-1499" fmla="*/ 2750912 w 4272025"/>
              <a:gd name="connsiteY9-1500" fmla="*/ 970914 h 1224128"/>
              <a:gd name="connsiteX10-1501" fmla="*/ 2879067 w 4272025"/>
              <a:gd name="connsiteY10-1502" fmla="*/ 915496 h 1224128"/>
              <a:gd name="connsiteX11-1503" fmla="*/ 2955267 w 4272025"/>
              <a:gd name="connsiteY11-1504" fmla="*/ 655723 h 1224128"/>
              <a:gd name="connsiteX12-1505" fmla="*/ 2951803 w 4272025"/>
              <a:gd name="connsiteY12-1506" fmla="*/ 402878 h 1224128"/>
              <a:gd name="connsiteX13-1507" fmla="*/ 3066103 w 4272025"/>
              <a:gd name="connsiteY13-1508" fmla="*/ 84223 h 1224128"/>
              <a:gd name="connsiteX14-1509" fmla="*/ 3790003 w 4272025"/>
              <a:gd name="connsiteY14-1510" fmla="*/ 46123 h 1224128"/>
              <a:gd name="connsiteX15-1511" fmla="*/ 4015140 w 4272025"/>
              <a:gd name="connsiteY15-1512" fmla="*/ 84223 h 1224128"/>
              <a:gd name="connsiteX16-1513" fmla="*/ 4115585 w 4272025"/>
              <a:gd name="connsiteY16-1514" fmla="*/ 195059 h 1224128"/>
              <a:gd name="connsiteX17-1515" fmla="*/ 4219494 w 4272025"/>
              <a:gd name="connsiteY17-1516" fmla="*/ 385559 h 1224128"/>
              <a:gd name="connsiteX18-1517" fmla="*/ 4264521 w 4272025"/>
              <a:gd name="connsiteY18-1518" fmla="*/ 593378 h 1224128"/>
              <a:gd name="connsiteX19-1519" fmla="*/ 4264521 w 4272025"/>
              <a:gd name="connsiteY19-1520" fmla="*/ 749241 h 1224128"/>
              <a:gd name="connsiteX20-1521" fmla="*/ 4257594 w 4272025"/>
              <a:gd name="connsiteY20-1522" fmla="*/ 773487 h 1224128"/>
              <a:gd name="connsiteX21-1523" fmla="*/ 4229885 w 4272025"/>
              <a:gd name="connsiteY21-1524" fmla="*/ 828905 h 1224128"/>
              <a:gd name="connsiteX22-1525" fmla="*/ 4143294 w 4272025"/>
              <a:gd name="connsiteY22-1526" fmla="*/ 870468 h 1224128"/>
              <a:gd name="connsiteX23-1527" fmla="*/ 3938405 w 4272025"/>
              <a:gd name="connsiteY23-1528" fmla="*/ 990238 h 1224128"/>
              <a:gd name="connsiteX24-1529" fmla="*/ 3506357 w 4272025"/>
              <a:gd name="connsiteY24-1530" fmla="*/ 1134254 h 1224128"/>
              <a:gd name="connsiteX25-1531" fmla="*/ 2786277 w 4272025"/>
              <a:gd name="connsiteY25-1532" fmla="*/ 1206262 h 1224128"/>
              <a:gd name="connsiteX26-1533" fmla="*/ 1922182 w 4272025"/>
              <a:gd name="connsiteY26-1534" fmla="*/ 1206262 h 1224128"/>
              <a:gd name="connsiteX27-1535" fmla="*/ 1130094 w 4272025"/>
              <a:gd name="connsiteY27-1536" fmla="*/ 1134254 h 1224128"/>
              <a:gd name="connsiteX28-1537" fmla="*/ 842062 w 4272025"/>
              <a:gd name="connsiteY28-1538" fmla="*/ 1062246 h 1224128"/>
              <a:gd name="connsiteX29-1539" fmla="*/ 554030 w 4272025"/>
              <a:gd name="connsiteY29-1540" fmla="*/ 990238 h 1224128"/>
              <a:gd name="connsiteX30-1541" fmla="*/ 338005 w 4272025"/>
              <a:gd name="connsiteY30-1542" fmla="*/ 918230 h 1224128"/>
              <a:gd name="connsiteX31-1543" fmla="*/ 52740 w 4272025"/>
              <a:gd name="connsiteY31-1544" fmla="*/ 731923 h 1224128"/>
              <a:gd name="connsiteX32-1545" fmla="*/ 21567 w 4272025"/>
              <a:gd name="connsiteY32-1546" fmla="*/ 472150 h 1224128"/>
              <a:gd name="connsiteX33-1547" fmla="*/ 121981 w 4272025"/>
              <a:gd name="connsiteY33-1548" fmla="*/ 126142 h 1224128"/>
              <a:gd name="connsiteX0-1549" fmla="*/ 121981 w 4272025"/>
              <a:gd name="connsiteY0-1550" fmla="*/ 126142 h 1224128"/>
              <a:gd name="connsiteX1-1551" fmla="*/ 343685 w 4272025"/>
              <a:gd name="connsiteY1-1552" fmla="*/ 4559 h 1224128"/>
              <a:gd name="connsiteX2-1553" fmla="*/ 648485 w 4272025"/>
              <a:gd name="connsiteY2-1554" fmla="*/ 153496 h 1224128"/>
              <a:gd name="connsiteX3-1555" fmla="*/ 755858 w 4272025"/>
              <a:gd name="connsiteY3-1556" fmla="*/ 312823 h 1224128"/>
              <a:gd name="connsiteX4-1557" fmla="*/ 755858 w 4272025"/>
              <a:gd name="connsiteY4-1558" fmla="*/ 323214 h 1224128"/>
              <a:gd name="connsiteX5-1559" fmla="*/ 825130 w 4272025"/>
              <a:gd name="connsiteY5-1560" fmla="*/ 496396 h 1224128"/>
              <a:gd name="connsiteX6-1561" fmla="*/ 960212 w 4272025"/>
              <a:gd name="connsiteY6-1562" fmla="*/ 766559 h 1224128"/>
              <a:gd name="connsiteX7-1563" fmla="*/ 1465903 w 4272025"/>
              <a:gd name="connsiteY7-1564" fmla="*/ 905105 h 1224128"/>
              <a:gd name="connsiteX8-1565" fmla="*/ 2536167 w 4272025"/>
              <a:gd name="connsiteY8-1566" fmla="*/ 974378 h 1224128"/>
              <a:gd name="connsiteX9-1567" fmla="*/ 2750912 w 4272025"/>
              <a:gd name="connsiteY9-1568" fmla="*/ 970914 h 1224128"/>
              <a:gd name="connsiteX10-1569" fmla="*/ 2879067 w 4272025"/>
              <a:gd name="connsiteY10-1570" fmla="*/ 915496 h 1224128"/>
              <a:gd name="connsiteX11-1571" fmla="*/ 2955267 w 4272025"/>
              <a:gd name="connsiteY11-1572" fmla="*/ 655723 h 1224128"/>
              <a:gd name="connsiteX12-1573" fmla="*/ 2951803 w 4272025"/>
              <a:gd name="connsiteY12-1574" fmla="*/ 402878 h 1224128"/>
              <a:gd name="connsiteX13-1575" fmla="*/ 3066103 w 4272025"/>
              <a:gd name="connsiteY13-1576" fmla="*/ 84223 h 1224128"/>
              <a:gd name="connsiteX14-1577" fmla="*/ 3790003 w 4272025"/>
              <a:gd name="connsiteY14-1578" fmla="*/ 46123 h 1224128"/>
              <a:gd name="connsiteX15-1579" fmla="*/ 4015140 w 4272025"/>
              <a:gd name="connsiteY15-1580" fmla="*/ 84223 h 1224128"/>
              <a:gd name="connsiteX16-1581" fmla="*/ 4115585 w 4272025"/>
              <a:gd name="connsiteY16-1582" fmla="*/ 195059 h 1224128"/>
              <a:gd name="connsiteX17-1583" fmla="*/ 4219494 w 4272025"/>
              <a:gd name="connsiteY17-1584" fmla="*/ 385559 h 1224128"/>
              <a:gd name="connsiteX18-1585" fmla="*/ 4264521 w 4272025"/>
              <a:gd name="connsiteY18-1586" fmla="*/ 593378 h 1224128"/>
              <a:gd name="connsiteX19-1587" fmla="*/ 4264521 w 4272025"/>
              <a:gd name="connsiteY19-1588" fmla="*/ 749241 h 1224128"/>
              <a:gd name="connsiteX20-1589" fmla="*/ 4257594 w 4272025"/>
              <a:gd name="connsiteY20-1590" fmla="*/ 773487 h 1224128"/>
              <a:gd name="connsiteX21-1591" fmla="*/ 4229885 w 4272025"/>
              <a:gd name="connsiteY21-1592" fmla="*/ 828905 h 1224128"/>
              <a:gd name="connsiteX22-1593" fmla="*/ 4143294 w 4272025"/>
              <a:gd name="connsiteY22-1594" fmla="*/ 870468 h 1224128"/>
              <a:gd name="connsiteX23-1595" fmla="*/ 3938405 w 4272025"/>
              <a:gd name="connsiteY23-1596" fmla="*/ 990238 h 1224128"/>
              <a:gd name="connsiteX24-1597" fmla="*/ 3506357 w 4272025"/>
              <a:gd name="connsiteY24-1598" fmla="*/ 1134254 h 1224128"/>
              <a:gd name="connsiteX25-1599" fmla="*/ 2786277 w 4272025"/>
              <a:gd name="connsiteY25-1600" fmla="*/ 1206262 h 1224128"/>
              <a:gd name="connsiteX26-1601" fmla="*/ 1922182 w 4272025"/>
              <a:gd name="connsiteY26-1602" fmla="*/ 1206262 h 1224128"/>
              <a:gd name="connsiteX27-1603" fmla="*/ 1130094 w 4272025"/>
              <a:gd name="connsiteY27-1604" fmla="*/ 1134254 h 1224128"/>
              <a:gd name="connsiteX28-1605" fmla="*/ 554030 w 4272025"/>
              <a:gd name="connsiteY28-1606" fmla="*/ 990238 h 1224128"/>
              <a:gd name="connsiteX29-1607" fmla="*/ 338005 w 4272025"/>
              <a:gd name="connsiteY29-1608" fmla="*/ 918230 h 1224128"/>
              <a:gd name="connsiteX30-1609" fmla="*/ 52740 w 4272025"/>
              <a:gd name="connsiteY30-1610" fmla="*/ 731923 h 1224128"/>
              <a:gd name="connsiteX31-1611" fmla="*/ 21567 w 4272025"/>
              <a:gd name="connsiteY31-1612" fmla="*/ 472150 h 1224128"/>
              <a:gd name="connsiteX32-1613" fmla="*/ 121981 w 4272025"/>
              <a:gd name="connsiteY32-1614" fmla="*/ 126142 h 12241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Lst>
            <a:rect l="l" t="t" r="r" b="b"/>
            <a:pathLst>
              <a:path w="4272025" h="1224128">
                <a:moveTo>
                  <a:pt x="121981" y="126142"/>
                </a:moveTo>
                <a:cubicBezTo>
                  <a:pt x="175667" y="48210"/>
                  <a:pt x="255934" y="0"/>
                  <a:pt x="343685" y="4559"/>
                </a:cubicBezTo>
                <a:cubicBezTo>
                  <a:pt x="431436" y="9118"/>
                  <a:pt x="579790" y="102119"/>
                  <a:pt x="648485" y="153496"/>
                </a:cubicBezTo>
                <a:cubicBezTo>
                  <a:pt x="717180" y="204873"/>
                  <a:pt x="737963" y="284537"/>
                  <a:pt x="755858" y="312823"/>
                </a:cubicBezTo>
                <a:cubicBezTo>
                  <a:pt x="773753" y="341109"/>
                  <a:pt x="744313" y="292619"/>
                  <a:pt x="755858" y="323214"/>
                </a:cubicBezTo>
                <a:cubicBezTo>
                  <a:pt x="767403" y="353810"/>
                  <a:pt x="791071" y="422505"/>
                  <a:pt x="825130" y="496396"/>
                </a:cubicBezTo>
                <a:cubicBezTo>
                  <a:pt x="859189" y="570287"/>
                  <a:pt x="853417" y="698441"/>
                  <a:pt x="960212" y="766559"/>
                </a:cubicBezTo>
                <a:cubicBezTo>
                  <a:pt x="1067007" y="834677"/>
                  <a:pt x="1203244" y="870468"/>
                  <a:pt x="1465903" y="905105"/>
                </a:cubicBezTo>
                <a:cubicBezTo>
                  <a:pt x="1728562" y="939742"/>
                  <a:pt x="2321999" y="963410"/>
                  <a:pt x="2536167" y="974378"/>
                </a:cubicBezTo>
                <a:cubicBezTo>
                  <a:pt x="2750335" y="985346"/>
                  <a:pt x="2693762" y="980728"/>
                  <a:pt x="2750912" y="970914"/>
                </a:cubicBezTo>
                <a:cubicBezTo>
                  <a:pt x="2808062" y="961100"/>
                  <a:pt x="2845008" y="968028"/>
                  <a:pt x="2879067" y="915496"/>
                </a:cubicBezTo>
                <a:cubicBezTo>
                  <a:pt x="2913126" y="862964"/>
                  <a:pt x="2943144" y="741159"/>
                  <a:pt x="2955267" y="655723"/>
                </a:cubicBezTo>
                <a:cubicBezTo>
                  <a:pt x="2967390" y="570287"/>
                  <a:pt x="2933330" y="498128"/>
                  <a:pt x="2951803" y="402878"/>
                </a:cubicBezTo>
                <a:cubicBezTo>
                  <a:pt x="2970276" y="307628"/>
                  <a:pt x="2926403" y="143682"/>
                  <a:pt x="3066103" y="84223"/>
                </a:cubicBezTo>
                <a:cubicBezTo>
                  <a:pt x="3205803" y="24764"/>
                  <a:pt x="3631830" y="46123"/>
                  <a:pt x="3790003" y="46123"/>
                </a:cubicBezTo>
                <a:cubicBezTo>
                  <a:pt x="3948176" y="46123"/>
                  <a:pt x="3960876" y="59400"/>
                  <a:pt x="4015140" y="84223"/>
                </a:cubicBezTo>
                <a:cubicBezTo>
                  <a:pt x="4069404" y="109046"/>
                  <a:pt x="4081526" y="144836"/>
                  <a:pt x="4115585" y="195059"/>
                </a:cubicBezTo>
                <a:cubicBezTo>
                  <a:pt x="4149644" y="245282"/>
                  <a:pt x="4194671" y="319173"/>
                  <a:pt x="4219494" y="385559"/>
                </a:cubicBezTo>
                <a:cubicBezTo>
                  <a:pt x="4244317" y="451945"/>
                  <a:pt x="4257017" y="532764"/>
                  <a:pt x="4264521" y="593378"/>
                </a:cubicBezTo>
                <a:cubicBezTo>
                  <a:pt x="4272025" y="653992"/>
                  <a:pt x="4265675" y="719223"/>
                  <a:pt x="4264521" y="749241"/>
                </a:cubicBezTo>
                <a:cubicBezTo>
                  <a:pt x="4263367" y="779259"/>
                  <a:pt x="4263367" y="760210"/>
                  <a:pt x="4257594" y="773487"/>
                </a:cubicBezTo>
                <a:cubicBezTo>
                  <a:pt x="4251821" y="786764"/>
                  <a:pt x="4248935" y="812742"/>
                  <a:pt x="4229885" y="828905"/>
                </a:cubicBezTo>
                <a:cubicBezTo>
                  <a:pt x="4210835" y="845068"/>
                  <a:pt x="4191874" y="843579"/>
                  <a:pt x="4143294" y="870468"/>
                </a:cubicBezTo>
                <a:cubicBezTo>
                  <a:pt x="4094714" y="897357"/>
                  <a:pt x="4044561" y="946274"/>
                  <a:pt x="3938405" y="990238"/>
                </a:cubicBezTo>
                <a:cubicBezTo>
                  <a:pt x="3832249" y="1034202"/>
                  <a:pt x="3698378" y="1098250"/>
                  <a:pt x="3506357" y="1134254"/>
                </a:cubicBezTo>
                <a:cubicBezTo>
                  <a:pt x="3314336" y="1170258"/>
                  <a:pt x="3050306" y="1194261"/>
                  <a:pt x="2786277" y="1206262"/>
                </a:cubicBezTo>
                <a:cubicBezTo>
                  <a:pt x="2522248" y="1218263"/>
                  <a:pt x="2205744" y="1224128"/>
                  <a:pt x="1922182" y="1206262"/>
                </a:cubicBezTo>
                <a:lnTo>
                  <a:pt x="1130094" y="1134254"/>
                </a:lnTo>
                <a:lnTo>
                  <a:pt x="554030" y="990238"/>
                </a:lnTo>
                <a:cubicBezTo>
                  <a:pt x="509003" y="984465"/>
                  <a:pt x="421553" y="961283"/>
                  <a:pt x="338005" y="918230"/>
                </a:cubicBezTo>
                <a:cubicBezTo>
                  <a:pt x="254457" y="875178"/>
                  <a:pt x="105480" y="806270"/>
                  <a:pt x="52740" y="731923"/>
                </a:cubicBezTo>
                <a:cubicBezTo>
                  <a:pt x="0" y="657576"/>
                  <a:pt x="10027" y="573113"/>
                  <a:pt x="21567" y="472150"/>
                </a:cubicBezTo>
                <a:cubicBezTo>
                  <a:pt x="33107" y="371187"/>
                  <a:pt x="68295" y="204074"/>
                  <a:pt x="121981" y="126142"/>
                </a:cubicBezTo>
                <a:close/>
              </a:path>
            </a:pathLst>
          </a:custGeom>
          <a:solidFill>
            <a:srgbClr val="00FFFF"/>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ea typeface="黑体" panose="02010609060101010101" pitchFamily="49" charset="-122"/>
            </a:endParaRPr>
          </a:p>
        </p:txBody>
      </p:sp>
      <p:sp>
        <p:nvSpPr>
          <p:cNvPr id="7" name="Text Box 40"/>
          <p:cNvSpPr txBox="1">
            <a:spLocks noChangeArrowheads="1"/>
          </p:cNvSpPr>
          <p:nvPr/>
        </p:nvSpPr>
        <p:spPr bwMode="auto">
          <a:xfrm>
            <a:off x="7458905" y="3120960"/>
            <a:ext cx="50206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mn-lt"/>
                <a:ea typeface="黑体" panose="02010609060101010101" pitchFamily="49" charset="-122"/>
              </a:rPr>
              <a:t>N</a:t>
            </a:r>
            <a:r>
              <a:rPr lang="en-US" altLang="zh-CN" sz="2400" baseline="-25000">
                <a:latin typeface="+mn-lt"/>
                <a:ea typeface="黑体" panose="02010609060101010101" pitchFamily="49" charset="-122"/>
              </a:rPr>
              <a:t>2</a:t>
            </a:r>
          </a:p>
        </p:txBody>
      </p:sp>
      <p:sp>
        <p:nvSpPr>
          <p:cNvPr id="8" name="任意多边形 7"/>
          <p:cNvSpPr/>
          <p:nvPr/>
        </p:nvSpPr>
        <p:spPr>
          <a:xfrm>
            <a:off x="4185297" y="2690378"/>
            <a:ext cx="1790503" cy="1950607"/>
          </a:xfrm>
          <a:custGeom>
            <a:avLst/>
            <a:gdLst>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519585 w 1416401"/>
              <a:gd name="connsiteY72" fmla="*/ 1377462 h 1424354"/>
              <a:gd name="connsiteX73" fmla="*/ 490278 w 1416401"/>
              <a:gd name="connsiteY73" fmla="*/ 1371600 h 1424354"/>
              <a:gd name="connsiteX74" fmla="*/ 472693 w 1416401"/>
              <a:gd name="connsiteY74" fmla="*/ 1365738 h 1424354"/>
              <a:gd name="connsiteX75" fmla="*/ 414078 w 1416401"/>
              <a:gd name="connsiteY75" fmla="*/ 1359877 h 1424354"/>
              <a:gd name="connsiteX76" fmla="*/ 361324 w 1416401"/>
              <a:gd name="connsiteY76" fmla="*/ 1354015 h 1424354"/>
              <a:gd name="connsiteX77" fmla="*/ 337878 w 1416401"/>
              <a:gd name="connsiteY77" fmla="*/ 1348154 h 1424354"/>
              <a:gd name="connsiteX78" fmla="*/ 320293 w 1416401"/>
              <a:gd name="connsiteY78" fmla="*/ 1342292 h 1424354"/>
              <a:gd name="connsiteX79" fmla="*/ 179616 w 1416401"/>
              <a:gd name="connsiteY79" fmla="*/ 1330569 h 1424354"/>
              <a:gd name="connsiteX80" fmla="*/ 144447 w 1416401"/>
              <a:gd name="connsiteY80" fmla="*/ 1324708 h 1424354"/>
              <a:gd name="connsiteX81" fmla="*/ 126862 w 1416401"/>
              <a:gd name="connsiteY81" fmla="*/ 1312985 h 1424354"/>
              <a:gd name="connsiteX82" fmla="*/ 109278 w 1416401"/>
              <a:gd name="connsiteY82" fmla="*/ 1307123 h 1424354"/>
              <a:gd name="connsiteX83" fmla="*/ 79970 w 1416401"/>
              <a:gd name="connsiteY83" fmla="*/ 1283677 h 1424354"/>
              <a:gd name="connsiteX84" fmla="*/ 50662 w 1416401"/>
              <a:gd name="connsiteY84" fmla="*/ 1248508 h 1424354"/>
              <a:gd name="connsiteX85" fmla="*/ 33078 w 1416401"/>
              <a:gd name="connsiteY85" fmla="*/ 1230923 h 1424354"/>
              <a:gd name="connsiteX86" fmla="*/ 21355 w 1416401"/>
              <a:gd name="connsiteY86" fmla="*/ 1189892 h 1424354"/>
              <a:gd name="connsiteX87" fmla="*/ 9632 w 1416401"/>
              <a:gd name="connsiteY87" fmla="*/ 1143000 h 1424354"/>
              <a:gd name="connsiteX88" fmla="*/ 9632 w 1416401"/>
              <a:gd name="connsiteY88" fmla="*/ 943708 h 1424354"/>
              <a:gd name="connsiteX89" fmla="*/ 15493 w 1416401"/>
              <a:gd name="connsiteY89" fmla="*/ 926123 h 1424354"/>
              <a:gd name="connsiteX90" fmla="*/ 21355 w 1416401"/>
              <a:gd name="connsiteY90" fmla="*/ 873369 h 1424354"/>
              <a:gd name="connsiteX91" fmla="*/ 27216 w 1416401"/>
              <a:gd name="connsiteY91" fmla="*/ 855785 h 1424354"/>
              <a:gd name="connsiteX92" fmla="*/ 33078 w 1416401"/>
              <a:gd name="connsiteY92" fmla="*/ 820615 h 1424354"/>
              <a:gd name="connsiteX93" fmla="*/ 50662 w 1416401"/>
              <a:gd name="connsiteY93" fmla="*/ 779585 h 1424354"/>
              <a:gd name="connsiteX94" fmla="*/ 62385 w 1416401"/>
              <a:gd name="connsiteY94" fmla="*/ 738554 h 1424354"/>
              <a:gd name="connsiteX95" fmla="*/ 74108 w 1416401"/>
              <a:gd name="connsiteY95" fmla="*/ 715108 h 1424354"/>
              <a:gd name="connsiteX96" fmla="*/ 85832 w 1416401"/>
              <a:gd name="connsiteY96" fmla="*/ 674077 h 1424354"/>
              <a:gd name="connsiteX97" fmla="*/ 91693 w 1416401"/>
              <a:gd name="connsiteY97" fmla="*/ 656492 h 1424354"/>
              <a:gd name="connsiteX98" fmla="*/ 97555 w 1416401"/>
              <a:gd name="connsiteY98" fmla="*/ 627185 h 1424354"/>
              <a:gd name="connsiteX99" fmla="*/ 103416 w 1416401"/>
              <a:gd name="connsiteY99" fmla="*/ 609600 h 1424354"/>
              <a:gd name="connsiteX100" fmla="*/ 109278 w 1416401"/>
              <a:gd name="connsiteY100" fmla="*/ 586154 h 1424354"/>
              <a:gd name="connsiteX101" fmla="*/ 115139 w 1416401"/>
              <a:gd name="connsiteY101" fmla="*/ 556846 h 1424354"/>
              <a:gd name="connsiteX102" fmla="*/ 126862 w 1416401"/>
              <a:gd name="connsiteY102" fmla="*/ 521677 h 1424354"/>
              <a:gd name="connsiteX103" fmla="*/ 121001 w 1416401"/>
              <a:gd name="connsiteY103" fmla="*/ 322385 h 1424354"/>
              <a:gd name="connsiteX104" fmla="*/ 115139 w 1416401"/>
              <a:gd name="connsiteY104" fmla="*/ 304800 h 1424354"/>
              <a:gd name="connsiteX105" fmla="*/ 103416 w 1416401"/>
              <a:gd name="connsiteY105" fmla="*/ 281354 h 1424354"/>
              <a:gd name="connsiteX106" fmla="*/ 85832 w 1416401"/>
              <a:gd name="connsiteY106" fmla="*/ 263769 h 1424354"/>
              <a:gd name="connsiteX107" fmla="*/ 79970 w 1416401"/>
              <a:gd name="connsiteY107" fmla="*/ 246185 h 1424354"/>
              <a:gd name="connsiteX0-1" fmla="*/ 79970 w 1416401"/>
              <a:gd name="connsiteY0-2" fmla="*/ 246185 h 1424354"/>
              <a:gd name="connsiteX1-3" fmla="*/ 97555 w 1416401"/>
              <a:gd name="connsiteY1-4" fmla="*/ 193431 h 1424354"/>
              <a:gd name="connsiteX2-5" fmla="*/ 103416 w 1416401"/>
              <a:gd name="connsiteY2-6" fmla="*/ 175846 h 1424354"/>
              <a:gd name="connsiteX3-7" fmla="*/ 109278 w 1416401"/>
              <a:gd name="connsiteY3-8" fmla="*/ 152400 h 1424354"/>
              <a:gd name="connsiteX4-9" fmla="*/ 132724 w 1416401"/>
              <a:gd name="connsiteY4-10" fmla="*/ 117231 h 1424354"/>
              <a:gd name="connsiteX5-11" fmla="*/ 144447 w 1416401"/>
              <a:gd name="connsiteY5-12" fmla="*/ 99646 h 1424354"/>
              <a:gd name="connsiteX6-13" fmla="*/ 197201 w 1416401"/>
              <a:gd name="connsiteY6-14" fmla="*/ 70338 h 1424354"/>
              <a:gd name="connsiteX7-15" fmla="*/ 226508 w 1416401"/>
              <a:gd name="connsiteY7-16" fmla="*/ 52754 h 1424354"/>
              <a:gd name="connsiteX8-17" fmla="*/ 261678 w 1416401"/>
              <a:gd name="connsiteY8-18" fmla="*/ 41031 h 1424354"/>
              <a:gd name="connsiteX9-19" fmla="*/ 308570 w 1416401"/>
              <a:gd name="connsiteY9-20" fmla="*/ 23446 h 1424354"/>
              <a:gd name="connsiteX10-21" fmla="*/ 326155 w 1416401"/>
              <a:gd name="connsiteY10-22" fmla="*/ 17585 h 1424354"/>
              <a:gd name="connsiteX11-23" fmla="*/ 367185 w 1416401"/>
              <a:gd name="connsiteY11-24" fmla="*/ 11723 h 1424354"/>
              <a:gd name="connsiteX12-25" fmla="*/ 490278 w 1416401"/>
              <a:gd name="connsiteY12-26" fmla="*/ 0 h 1424354"/>
              <a:gd name="connsiteX13-27" fmla="*/ 607508 w 1416401"/>
              <a:gd name="connsiteY13-28" fmla="*/ 11723 h 1424354"/>
              <a:gd name="connsiteX14-29" fmla="*/ 625093 w 1416401"/>
              <a:gd name="connsiteY14-30" fmla="*/ 17585 h 1424354"/>
              <a:gd name="connsiteX15-31" fmla="*/ 671985 w 1416401"/>
              <a:gd name="connsiteY15-32" fmla="*/ 29308 h 1424354"/>
              <a:gd name="connsiteX16-33" fmla="*/ 695432 w 1416401"/>
              <a:gd name="connsiteY16-34" fmla="*/ 35169 h 1424354"/>
              <a:gd name="connsiteX17-35" fmla="*/ 718878 w 1416401"/>
              <a:gd name="connsiteY17-36" fmla="*/ 46892 h 1424354"/>
              <a:gd name="connsiteX18-37" fmla="*/ 754047 w 1416401"/>
              <a:gd name="connsiteY18-38" fmla="*/ 58615 h 1424354"/>
              <a:gd name="connsiteX19-39" fmla="*/ 771632 w 1416401"/>
              <a:gd name="connsiteY19-40" fmla="*/ 70338 h 1424354"/>
              <a:gd name="connsiteX20-41" fmla="*/ 789216 w 1416401"/>
              <a:gd name="connsiteY20-42" fmla="*/ 87923 h 1424354"/>
              <a:gd name="connsiteX21-43" fmla="*/ 824385 w 1416401"/>
              <a:gd name="connsiteY21-44" fmla="*/ 99646 h 1424354"/>
              <a:gd name="connsiteX22-45" fmla="*/ 841970 w 1416401"/>
              <a:gd name="connsiteY22-46" fmla="*/ 117231 h 1424354"/>
              <a:gd name="connsiteX23-47" fmla="*/ 847832 w 1416401"/>
              <a:gd name="connsiteY23-48" fmla="*/ 134815 h 1424354"/>
              <a:gd name="connsiteX24-49" fmla="*/ 865416 w 1416401"/>
              <a:gd name="connsiteY24-50" fmla="*/ 140677 h 1424354"/>
              <a:gd name="connsiteX25-51" fmla="*/ 906447 w 1416401"/>
              <a:gd name="connsiteY25-52" fmla="*/ 175846 h 1424354"/>
              <a:gd name="connsiteX26-53" fmla="*/ 918170 w 1416401"/>
              <a:gd name="connsiteY26-54" fmla="*/ 193431 h 1424354"/>
              <a:gd name="connsiteX27-55" fmla="*/ 935755 w 1416401"/>
              <a:gd name="connsiteY27-56" fmla="*/ 205154 h 1424354"/>
              <a:gd name="connsiteX28-57" fmla="*/ 959201 w 1416401"/>
              <a:gd name="connsiteY28-58" fmla="*/ 222738 h 1424354"/>
              <a:gd name="connsiteX29-59" fmla="*/ 976785 w 1416401"/>
              <a:gd name="connsiteY29-60" fmla="*/ 234462 h 1424354"/>
              <a:gd name="connsiteX30-61" fmla="*/ 994370 w 1416401"/>
              <a:gd name="connsiteY30-62" fmla="*/ 257908 h 1424354"/>
              <a:gd name="connsiteX31-63" fmla="*/ 1035401 w 1416401"/>
              <a:gd name="connsiteY31-64" fmla="*/ 281354 h 1424354"/>
              <a:gd name="connsiteX32-65" fmla="*/ 1058847 w 1416401"/>
              <a:gd name="connsiteY32-66" fmla="*/ 310662 h 1424354"/>
              <a:gd name="connsiteX33-67" fmla="*/ 1099878 w 1416401"/>
              <a:gd name="connsiteY33-68" fmla="*/ 345831 h 1424354"/>
              <a:gd name="connsiteX34-69" fmla="*/ 1129185 w 1416401"/>
              <a:gd name="connsiteY34-70" fmla="*/ 386862 h 1424354"/>
              <a:gd name="connsiteX35-71" fmla="*/ 1135047 w 1416401"/>
              <a:gd name="connsiteY35-72" fmla="*/ 404446 h 1424354"/>
              <a:gd name="connsiteX36-73" fmla="*/ 1170216 w 1416401"/>
              <a:gd name="connsiteY36-74" fmla="*/ 445477 h 1424354"/>
              <a:gd name="connsiteX37-75" fmla="*/ 1187801 w 1416401"/>
              <a:gd name="connsiteY37-76" fmla="*/ 468923 h 1424354"/>
              <a:gd name="connsiteX38-77" fmla="*/ 1211247 w 1416401"/>
              <a:gd name="connsiteY38-78" fmla="*/ 504092 h 1424354"/>
              <a:gd name="connsiteX39-79" fmla="*/ 1240555 w 1416401"/>
              <a:gd name="connsiteY39-80" fmla="*/ 545123 h 1424354"/>
              <a:gd name="connsiteX40-81" fmla="*/ 1264001 w 1416401"/>
              <a:gd name="connsiteY40-82" fmla="*/ 592015 h 1424354"/>
              <a:gd name="connsiteX41-83" fmla="*/ 1269862 w 1416401"/>
              <a:gd name="connsiteY41-84" fmla="*/ 609600 h 1424354"/>
              <a:gd name="connsiteX42-85" fmla="*/ 1287447 w 1416401"/>
              <a:gd name="connsiteY42-86" fmla="*/ 638908 h 1424354"/>
              <a:gd name="connsiteX43-87" fmla="*/ 1299170 w 1416401"/>
              <a:gd name="connsiteY43-88" fmla="*/ 662354 h 1424354"/>
              <a:gd name="connsiteX44-89" fmla="*/ 1316755 w 1416401"/>
              <a:gd name="connsiteY44-90" fmla="*/ 679938 h 1424354"/>
              <a:gd name="connsiteX45-91" fmla="*/ 1340201 w 1416401"/>
              <a:gd name="connsiteY45-92" fmla="*/ 720969 h 1424354"/>
              <a:gd name="connsiteX46-93" fmla="*/ 1351924 w 1416401"/>
              <a:gd name="connsiteY46-94" fmla="*/ 744415 h 1424354"/>
              <a:gd name="connsiteX47-95" fmla="*/ 1357785 w 1416401"/>
              <a:gd name="connsiteY47-96" fmla="*/ 762000 h 1424354"/>
              <a:gd name="connsiteX48-97" fmla="*/ 1369508 w 1416401"/>
              <a:gd name="connsiteY48-98" fmla="*/ 779585 h 1424354"/>
              <a:gd name="connsiteX49-99" fmla="*/ 1381232 w 1416401"/>
              <a:gd name="connsiteY49-100" fmla="*/ 808892 h 1424354"/>
              <a:gd name="connsiteX50-101" fmla="*/ 1398816 w 1416401"/>
              <a:gd name="connsiteY50-102" fmla="*/ 885092 h 1424354"/>
              <a:gd name="connsiteX51-103" fmla="*/ 1410539 w 1416401"/>
              <a:gd name="connsiteY51-104" fmla="*/ 955431 h 1424354"/>
              <a:gd name="connsiteX52-105" fmla="*/ 1416401 w 1416401"/>
              <a:gd name="connsiteY52-106" fmla="*/ 973015 h 1424354"/>
              <a:gd name="connsiteX53-107" fmla="*/ 1410539 w 1416401"/>
              <a:gd name="connsiteY53-108" fmla="*/ 1125415 h 1424354"/>
              <a:gd name="connsiteX54-109" fmla="*/ 1398816 w 1416401"/>
              <a:gd name="connsiteY54-110" fmla="*/ 1160585 h 1424354"/>
              <a:gd name="connsiteX55-111" fmla="*/ 1392955 w 1416401"/>
              <a:gd name="connsiteY55-112" fmla="*/ 1178169 h 1424354"/>
              <a:gd name="connsiteX56-113" fmla="*/ 1387093 w 1416401"/>
              <a:gd name="connsiteY56-114" fmla="*/ 1219200 h 1424354"/>
              <a:gd name="connsiteX57-115" fmla="*/ 1381232 w 1416401"/>
              <a:gd name="connsiteY57-116" fmla="*/ 1289538 h 1424354"/>
              <a:gd name="connsiteX58-117" fmla="*/ 1351924 w 1416401"/>
              <a:gd name="connsiteY58-118" fmla="*/ 1330569 h 1424354"/>
              <a:gd name="connsiteX59-119" fmla="*/ 1322616 w 1416401"/>
              <a:gd name="connsiteY59-120" fmla="*/ 1359877 h 1424354"/>
              <a:gd name="connsiteX60-121" fmla="*/ 1287447 w 1416401"/>
              <a:gd name="connsiteY60-122" fmla="*/ 1383323 h 1424354"/>
              <a:gd name="connsiteX61-123" fmla="*/ 1269862 w 1416401"/>
              <a:gd name="connsiteY61-124" fmla="*/ 1395046 h 1424354"/>
              <a:gd name="connsiteX62-125" fmla="*/ 1234693 w 1416401"/>
              <a:gd name="connsiteY62-126" fmla="*/ 1406769 h 1424354"/>
              <a:gd name="connsiteX63-127" fmla="*/ 1217108 w 1416401"/>
              <a:gd name="connsiteY63-128" fmla="*/ 1412631 h 1424354"/>
              <a:gd name="connsiteX64-129" fmla="*/ 1176078 w 1416401"/>
              <a:gd name="connsiteY64-130" fmla="*/ 1418492 h 1424354"/>
              <a:gd name="connsiteX65-131" fmla="*/ 1140908 w 1416401"/>
              <a:gd name="connsiteY65-132" fmla="*/ 1424354 h 1424354"/>
              <a:gd name="connsiteX66-133" fmla="*/ 900585 w 1416401"/>
              <a:gd name="connsiteY66-134" fmla="*/ 1418492 h 1424354"/>
              <a:gd name="connsiteX67-135" fmla="*/ 883001 w 1416401"/>
              <a:gd name="connsiteY67-136" fmla="*/ 1412631 h 1424354"/>
              <a:gd name="connsiteX68-137" fmla="*/ 800939 w 1416401"/>
              <a:gd name="connsiteY68-138" fmla="*/ 1406769 h 1424354"/>
              <a:gd name="connsiteX69-139" fmla="*/ 630955 w 1416401"/>
              <a:gd name="connsiteY69-140" fmla="*/ 1400908 h 1424354"/>
              <a:gd name="connsiteX70-141" fmla="*/ 572339 w 1416401"/>
              <a:gd name="connsiteY70-142" fmla="*/ 1395046 h 1424354"/>
              <a:gd name="connsiteX71-143" fmla="*/ 537170 w 1416401"/>
              <a:gd name="connsiteY71-144" fmla="*/ 1383323 h 1424354"/>
              <a:gd name="connsiteX72-145" fmla="*/ 519585 w 1416401"/>
              <a:gd name="connsiteY72-146" fmla="*/ 1377462 h 1424354"/>
              <a:gd name="connsiteX73-147" fmla="*/ 490278 w 1416401"/>
              <a:gd name="connsiteY73-148" fmla="*/ 1371600 h 1424354"/>
              <a:gd name="connsiteX74-149" fmla="*/ 472693 w 1416401"/>
              <a:gd name="connsiteY74-150" fmla="*/ 1365738 h 1424354"/>
              <a:gd name="connsiteX75-151" fmla="*/ 414078 w 1416401"/>
              <a:gd name="connsiteY75-152" fmla="*/ 1359877 h 1424354"/>
              <a:gd name="connsiteX76-153" fmla="*/ 361324 w 1416401"/>
              <a:gd name="connsiteY76-154" fmla="*/ 1354015 h 1424354"/>
              <a:gd name="connsiteX77-155" fmla="*/ 337878 w 1416401"/>
              <a:gd name="connsiteY77-156" fmla="*/ 1348154 h 1424354"/>
              <a:gd name="connsiteX78-157" fmla="*/ 320293 w 1416401"/>
              <a:gd name="connsiteY78-158" fmla="*/ 1342292 h 1424354"/>
              <a:gd name="connsiteX79-159" fmla="*/ 179616 w 1416401"/>
              <a:gd name="connsiteY79-160" fmla="*/ 1330569 h 1424354"/>
              <a:gd name="connsiteX80-161" fmla="*/ 155426 w 1416401"/>
              <a:gd name="connsiteY80-162" fmla="*/ 1371600 h 1424354"/>
              <a:gd name="connsiteX81-163" fmla="*/ 126862 w 1416401"/>
              <a:gd name="connsiteY81-164" fmla="*/ 1312985 h 1424354"/>
              <a:gd name="connsiteX82-165" fmla="*/ 109278 w 1416401"/>
              <a:gd name="connsiteY82-166" fmla="*/ 1307123 h 1424354"/>
              <a:gd name="connsiteX83-167" fmla="*/ 79970 w 1416401"/>
              <a:gd name="connsiteY83-168" fmla="*/ 1283677 h 1424354"/>
              <a:gd name="connsiteX84-169" fmla="*/ 50662 w 1416401"/>
              <a:gd name="connsiteY84-170" fmla="*/ 1248508 h 1424354"/>
              <a:gd name="connsiteX85-171" fmla="*/ 33078 w 1416401"/>
              <a:gd name="connsiteY85-172" fmla="*/ 1230923 h 1424354"/>
              <a:gd name="connsiteX86-173" fmla="*/ 21355 w 1416401"/>
              <a:gd name="connsiteY86-174" fmla="*/ 1189892 h 1424354"/>
              <a:gd name="connsiteX87-175" fmla="*/ 9632 w 1416401"/>
              <a:gd name="connsiteY87-176" fmla="*/ 1143000 h 1424354"/>
              <a:gd name="connsiteX88-177" fmla="*/ 9632 w 1416401"/>
              <a:gd name="connsiteY88-178" fmla="*/ 943708 h 1424354"/>
              <a:gd name="connsiteX89-179" fmla="*/ 15493 w 1416401"/>
              <a:gd name="connsiteY89-180" fmla="*/ 926123 h 1424354"/>
              <a:gd name="connsiteX90-181" fmla="*/ 21355 w 1416401"/>
              <a:gd name="connsiteY90-182" fmla="*/ 873369 h 1424354"/>
              <a:gd name="connsiteX91-183" fmla="*/ 27216 w 1416401"/>
              <a:gd name="connsiteY91-184" fmla="*/ 855785 h 1424354"/>
              <a:gd name="connsiteX92-185" fmla="*/ 33078 w 1416401"/>
              <a:gd name="connsiteY92-186" fmla="*/ 820615 h 1424354"/>
              <a:gd name="connsiteX93-187" fmla="*/ 50662 w 1416401"/>
              <a:gd name="connsiteY93-188" fmla="*/ 779585 h 1424354"/>
              <a:gd name="connsiteX94-189" fmla="*/ 62385 w 1416401"/>
              <a:gd name="connsiteY94-190" fmla="*/ 738554 h 1424354"/>
              <a:gd name="connsiteX95-191" fmla="*/ 74108 w 1416401"/>
              <a:gd name="connsiteY95-192" fmla="*/ 715108 h 1424354"/>
              <a:gd name="connsiteX96-193" fmla="*/ 85832 w 1416401"/>
              <a:gd name="connsiteY96-194" fmla="*/ 674077 h 1424354"/>
              <a:gd name="connsiteX97-195" fmla="*/ 91693 w 1416401"/>
              <a:gd name="connsiteY97-196" fmla="*/ 656492 h 1424354"/>
              <a:gd name="connsiteX98-197" fmla="*/ 97555 w 1416401"/>
              <a:gd name="connsiteY98-198" fmla="*/ 627185 h 1424354"/>
              <a:gd name="connsiteX99-199" fmla="*/ 103416 w 1416401"/>
              <a:gd name="connsiteY99-200" fmla="*/ 609600 h 1424354"/>
              <a:gd name="connsiteX100-201" fmla="*/ 109278 w 1416401"/>
              <a:gd name="connsiteY100-202" fmla="*/ 586154 h 1424354"/>
              <a:gd name="connsiteX101-203" fmla="*/ 115139 w 1416401"/>
              <a:gd name="connsiteY101-204" fmla="*/ 556846 h 1424354"/>
              <a:gd name="connsiteX102-205" fmla="*/ 126862 w 1416401"/>
              <a:gd name="connsiteY102-206" fmla="*/ 521677 h 1424354"/>
              <a:gd name="connsiteX103-207" fmla="*/ 121001 w 1416401"/>
              <a:gd name="connsiteY103-208" fmla="*/ 322385 h 1424354"/>
              <a:gd name="connsiteX104-209" fmla="*/ 115139 w 1416401"/>
              <a:gd name="connsiteY104-210" fmla="*/ 304800 h 1424354"/>
              <a:gd name="connsiteX105-211" fmla="*/ 103416 w 1416401"/>
              <a:gd name="connsiteY105-212" fmla="*/ 281354 h 1424354"/>
              <a:gd name="connsiteX106-213" fmla="*/ 85832 w 1416401"/>
              <a:gd name="connsiteY106-214" fmla="*/ 263769 h 1424354"/>
              <a:gd name="connsiteX107-215" fmla="*/ 79970 w 1416401"/>
              <a:gd name="connsiteY107-216" fmla="*/ 246185 h 1424354"/>
              <a:gd name="connsiteX0-217" fmla="*/ 79970 w 1416401"/>
              <a:gd name="connsiteY0-218" fmla="*/ 246185 h 1424354"/>
              <a:gd name="connsiteX1-219" fmla="*/ 97555 w 1416401"/>
              <a:gd name="connsiteY1-220" fmla="*/ 193431 h 1424354"/>
              <a:gd name="connsiteX2-221" fmla="*/ 103416 w 1416401"/>
              <a:gd name="connsiteY2-222" fmla="*/ 175846 h 1424354"/>
              <a:gd name="connsiteX3-223" fmla="*/ 109278 w 1416401"/>
              <a:gd name="connsiteY3-224" fmla="*/ 152400 h 1424354"/>
              <a:gd name="connsiteX4-225" fmla="*/ 132724 w 1416401"/>
              <a:gd name="connsiteY4-226" fmla="*/ 117231 h 1424354"/>
              <a:gd name="connsiteX5-227" fmla="*/ 144447 w 1416401"/>
              <a:gd name="connsiteY5-228" fmla="*/ 99646 h 1424354"/>
              <a:gd name="connsiteX6-229" fmla="*/ 197201 w 1416401"/>
              <a:gd name="connsiteY6-230" fmla="*/ 70338 h 1424354"/>
              <a:gd name="connsiteX7-231" fmla="*/ 226508 w 1416401"/>
              <a:gd name="connsiteY7-232" fmla="*/ 52754 h 1424354"/>
              <a:gd name="connsiteX8-233" fmla="*/ 261678 w 1416401"/>
              <a:gd name="connsiteY8-234" fmla="*/ 41031 h 1424354"/>
              <a:gd name="connsiteX9-235" fmla="*/ 308570 w 1416401"/>
              <a:gd name="connsiteY9-236" fmla="*/ 23446 h 1424354"/>
              <a:gd name="connsiteX10-237" fmla="*/ 326155 w 1416401"/>
              <a:gd name="connsiteY10-238" fmla="*/ 17585 h 1424354"/>
              <a:gd name="connsiteX11-239" fmla="*/ 367185 w 1416401"/>
              <a:gd name="connsiteY11-240" fmla="*/ 11723 h 1424354"/>
              <a:gd name="connsiteX12-241" fmla="*/ 490278 w 1416401"/>
              <a:gd name="connsiteY12-242" fmla="*/ 0 h 1424354"/>
              <a:gd name="connsiteX13-243" fmla="*/ 607508 w 1416401"/>
              <a:gd name="connsiteY13-244" fmla="*/ 11723 h 1424354"/>
              <a:gd name="connsiteX14-245" fmla="*/ 625093 w 1416401"/>
              <a:gd name="connsiteY14-246" fmla="*/ 17585 h 1424354"/>
              <a:gd name="connsiteX15-247" fmla="*/ 671985 w 1416401"/>
              <a:gd name="connsiteY15-248" fmla="*/ 29308 h 1424354"/>
              <a:gd name="connsiteX16-249" fmla="*/ 695432 w 1416401"/>
              <a:gd name="connsiteY16-250" fmla="*/ 35169 h 1424354"/>
              <a:gd name="connsiteX17-251" fmla="*/ 718878 w 1416401"/>
              <a:gd name="connsiteY17-252" fmla="*/ 46892 h 1424354"/>
              <a:gd name="connsiteX18-253" fmla="*/ 754047 w 1416401"/>
              <a:gd name="connsiteY18-254" fmla="*/ 58615 h 1424354"/>
              <a:gd name="connsiteX19-255" fmla="*/ 771632 w 1416401"/>
              <a:gd name="connsiteY19-256" fmla="*/ 70338 h 1424354"/>
              <a:gd name="connsiteX20-257" fmla="*/ 789216 w 1416401"/>
              <a:gd name="connsiteY20-258" fmla="*/ 87923 h 1424354"/>
              <a:gd name="connsiteX21-259" fmla="*/ 824385 w 1416401"/>
              <a:gd name="connsiteY21-260" fmla="*/ 99646 h 1424354"/>
              <a:gd name="connsiteX22-261" fmla="*/ 841970 w 1416401"/>
              <a:gd name="connsiteY22-262" fmla="*/ 117231 h 1424354"/>
              <a:gd name="connsiteX23-263" fmla="*/ 847832 w 1416401"/>
              <a:gd name="connsiteY23-264" fmla="*/ 134815 h 1424354"/>
              <a:gd name="connsiteX24-265" fmla="*/ 865416 w 1416401"/>
              <a:gd name="connsiteY24-266" fmla="*/ 140677 h 1424354"/>
              <a:gd name="connsiteX25-267" fmla="*/ 906447 w 1416401"/>
              <a:gd name="connsiteY25-268" fmla="*/ 175846 h 1424354"/>
              <a:gd name="connsiteX26-269" fmla="*/ 918170 w 1416401"/>
              <a:gd name="connsiteY26-270" fmla="*/ 193431 h 1424354"/>
              <a:gd name="connsiteX27-271" fmla="*/ 935755 w 1416401"/>
              <a:gd name="connsiteY27-272" fmla="*/ 205154 h 1424354"/>
              <a:gd name="connsiteX28-273" fmla="*/ 959201 w 1416401"/>
              <a:gd name="connsiteY28-274" fmla="*/ 222738 h 1424354"/>
              <a:gd name="connsiteX29-275" fmla="*/ 976785 w 1416401"/>
              <a:gd name="connsiteY29-276" fmla="*/ 234462 h 1424354"/>
              <a:gd name="connsiteX30-277" fmla="*/ 994370 w 1416401"/>
              <a:gd name="connsiteY30-278" fmla="*/ 257908 h 1424354"/>
              <a:gd name="connsiteX31-279" fmla="*/ 1035401 w 1416401"/>
              <a:gd name="connsiteY31-280" fmla="*/ 281354 h 1424354"/>
              <a:gd name="connsiteX32-281" fmla="*/ 1058847 w 1416401"/>
              <a:gd name="connsiteY32-282" fmla="*/ 310662 h 1424354"/>
              <a:gd name="connsiteX33-283" fmla="*/ 1099878 w 1416401"/>
              <a:gd name="connsiteY33-284" fmla="*/ 345831 h 1424354"/>
              <a:gd name="connsiteX34-285" fmla="*/ 1129185 w 1416401"/>
              <a:gd name="connsiteY34-286" fmla="*/ 386862 h 1424354"/>
              <a:gd name="connsiteX35-287" fmla="*/ 1135047 w 1416401"/>
              <a:gd name="connsiteY35-288" fmla="*/ 404446 h 1424354"/>
              <a:gd name="connsiteX36-289" fmla="*/ 1170216 w 1416401"/>
              <a:gd name="connsiteY36-290" fmla="*/ 445477 h 1424354"/>
              <a:gd name="connsiteX37-291" fmla="*/ 1187801 w 1416401"/>
              <a:gd name="connsiteY37-292" fmla="*/ 468923 h 1424354"/>
              <a:gd name="connsiteX38-293" fmla="*/ 1211247 w 1416401"/>
              <a:gd name="connsiteY38-294" fmla="*/ 504092 h 1424354"/>
              <a:gd name="connsiteX39-295" fmla="*/ 1240555 w 1416401"/>
              <a:gd name="connsiteY39-296" fmla="*/ 545123 h 1424354"/>
              <a:gd name="connsiteX40-297" fmla="*/ 1264001 w 1416401"/>
              <a:gd name="connsiteY40-298" fmla="*/ 592015 h 1424354"/>
              <a:gd name="connsiteX41-299" fmla="*/ 1269862 w 1416401"/>
              <a:gd name="connsiteY41-300" fmla="*/ 609600 h 1424354"/>
              <a:gd name="connsiteX42-301" fmla="*/ 1287447 w 1416401"/>
              <a:gd name="connsiteY42-302" fmla="*/ 638908 h 1424354"/>
              <a:gd name="connsiteX43-303" fmla="*/ 1299170 w 1416401"/>
              <a:gd name="connsiteY43-304" fmla="*/ 662354 h 1424354"/>
              <a:gd name="connsiteX44-305" fmla="*/ 1316755 w 1416401"/>
              <a:gd name="connsiteY44-306" fmla="*/ 679938 h 1424354"/>
              <a:gd name="connsiteX45-307" fmla="*/ 1340201 w 1416401"/>
              <a:gd name="connsiteY45-308" fmla="*/ 720969 h 1424354"/>
              <a:gd name="connsiteX46-309" fmla="*/ 1351924 w 1416401"/>
              <a:gd name="connsiteY46-310" fmla="*/ 744415 h 1424354"/>
              <a:gd name="connsiteX47-311" fmla="*/ 1357785 w 1416401"/>
              <a:gd name="connsiteY47-312" fmla="*/ 762000 h 1424354"/>
              <a:gd name="connsiteX48-313" fmla="*/ 1369508 w 1416401"/>
              <a:gd name="connsiteY48-314" fmla="*/ 779585 h 1424354"/>
              <a:gd name="connsiteX49-315" fmla="*/ 1381232 w 1416401"/>
              <a:gd name="connsiteY49-316" fmla="*/ 808892 h 1424354"/>
              <a:gd name="connsiteX50-317" fmla="*/ 1398816 w 1416401"/>
              <a:gd name="connsiteY50-318" fmla="*/ 885092 h 1424354"/>
              <a:gd name="connsiteX51-319" fmla="*/ 1410539 w 1416401"/>
              <a:gd name="connsiteY51-320" fmla="*/ 955431 h 1424354"/>
              <a:gd name="connsiteX52-321" fmla="*/ 1416401 w 1416401"/>
              <a:gd name="connsiteY52-322" fmla="*/ 973015 h 1424354"/>
              <a:gd name="connsiteX53-323" fmla="*/ 1410539 w 1416401"/>
              <a:gd name="connsiteY53-324" fmla="*/ 1125415 h 1424354"/>
              <a:gd name="connsiteX54-325" fmla="*/ 1398816 w 1416401"/>
              <a:gd name="connsiteY54-326" fmla="*/ 1160585 h 1424354"/>
              <a:gd name="connsiteX55-327" fmla="*/ 1392955 w 1416401"/>
              <a:gd name="connsiteY55-328" fmla="*/ 1178169 h 1424354"/>
              <a:gd name="connsiteX56-329" fmla="*/ 1387093 w 1416401"/>
              <a:gd name="connsiteY56-330" fmla="*/ 1219200 h 1424354"/>
              <a:gd name="connsiteX57-331" fmla="*/ 1381232 w 1416401"/>
              <a:gd name="connsiteY57-332" fmla="*/ 1289538 h 1424354"/>
              <a:gd name="connsiteX58-333" fmla="*/ 1351924 w 1416401"/>
              <a:gd name="connsiteY58-334" fmla="*/ 1330569 h 1424354"/>
              <a:gd name="connsiteX59-335" fmla="*/ 1322616 w 1416401"/>
              <a:gd name="connsiteY59-336" fmla="*/ 1359877 h 1424354"/>
              <a:gd name="connsiteX60-337" fmla="*/ 1287447 w 1416401"/>
              <a:gd name="connsiteY60-338" fmla="*/ 1383323 h 1424354"/>
              <a:gd name="connsiteX61-339" fmla="*/ 1269862 w 1416401"/>
              <a:gd name="connsiteY61-340" fmla="*/ 1395046 h 1424354"/>
              <a:gd name="connsiteX62-341" fmla="*/ 1234693 w 1416401"/>
              <a:gd name="connsiteY62-342" fmla="*/ 1406769 h 1424354"/>
              <a:gd name="connsiteX63-343" fmla="*/ 1217108 w 1416401"/>
              <a:gd name="connsiteY63-344" fmla="*/ 1412631 h 1424354"/>
              <a:gd name="connsiteX64-345" fmla="*/ 1176078 w 1416401"/>
              <a:gd name="connsiteY64-346" fmla="*/ 1418492 h 1424354"/>
              <a:gd name="connsiteX65-347" fmla="*/ 1140908 w 1416401"/>
              <a:gd name="connsiteY65-348" fmla="*/ 1424354 h 1424354"/>
              <a:gd name="connsiteX66-349" fmla="*/ 900585 w 1416401"/>
              <a:gd name="connsiteY66-350" fmla="*/ 1418492 h 1424354"/>
              <a:gd name="connsiteX67-351" fmla="*/ 883001 w 1416401"/>
              <a:gd name="connsiteY67-352" fmla="*/ 1412631 h 1424354"/>
              <a:gd name="connsiteX68-353" fmla="*/ 800939 w 1416401"/>
              <a:gd name="connsiteY68-354" fmla="*/ 1406769 h 1424354"/>
              <a:gd name="connsiteX69-355" fmla="*/ 630955 w 1416401"/>
              <a:gd name="connsiteY69-356" fmla="*/ 1400908 h 1424354"/>
              <a:gd name="connsiteX70-357" fmla="*/ 572339 w 1416401"/>
              <a:gd name="connsiteY70-358" fmla="*/ 1395046 h 1424354"/>
              <a:gd name="connsiteX71-359" fmla="*/ 537170 w 1416401"/>
              <a:gd name="connsiteY71-360" fmla="*/ 1383323 h 1424354"/>
              <a:gd name="connsiteX72-361" fmla="*/ 519585 w 1416401"/>
              <a:gd name="connsiteY72-362" fmla="*/ 1377462 h 1424354"/>
              <a:gd name="connsiteX73-363" fmla="*/ 490278 w 1416401"/>
              <a:gd name="connsiteY73-364" fmla="*/ 1371600 h 1424354"/>
              <a:gd name="connsiteX74-365" fmla="*/ 472693 w 1416401"/>
              <a:gd name="connsiteY74-366" fmla="*/ 1365738 h 1424354"/>
              <a:gd name="connsiteX75-367" fmla="*/ 414078 w 1416401"/>
              <a:gd name="connsiteY75-368" fmla="*/ 1359877 h 1424354"/>
              <a:gd name="connsiteX76-369" fmla="*/ 361324 w 1416401"/>
              <a:gd name="connsiteY76-370" fmla="*/ 1354015 h 1424354"/>
              <a:gd name="connsiteX77-371" fmla="*/ 337878 w 1416401"/>
              <a:gd name="connsiteY77-372" fmla="*/ 1348154 h 1424354"/>
              <a:gd name="connsiteX78-373" fmla="*/ 179616 w 1416401"/>
              <a:gd name="connsiteY78-374" fmla="*/ 1330569 h 1424354"/>
              <a:gd name="connsiteX79-375" fmla="*/ 155426 w 1416401"/>
              <a:gd name="connsiteY79-376" fmla="*/ 1371600 h 1424354"/>
              <a:gd name="connsiteX80-377" fmla="*/ 126862 w 1416401"/>
              <a:gd name="connsiteY80-378" fmla="*/ 1312985 h 1424354"/>
              <a:gd name="connsiteX81-379" fmla="*/ 109278 w 1416401"/>
              <a:gd name="connsiteY81-380" fmla="*/ 1307123 h 1424354"/>
              <a:gd name="connsiteX82-381" fmla="*/ 79970 w 1416401"/>
              <a:gd name="connsiteY82-382" fmla="*/ 1283677 h 1424354"/>
              <a:gd name="connsiteX83-383" fmla="*/ 50662 w 1416401"/>
              <a:gd name="connsiteY83-384" fmla="*/ 1248508 h 1424354"/>
              <a:gd name="connsiteX84-385" fmla="*/ 33078 w 1416401"/>
              <a:gd name="connsiteY84-386" fmla="*/ 1230923 h 1424354"/>
              <a:gd name="connsiteX85-387" fmla="*/ 21355 w 1416401"/>
              <a:gd name="connsiteY85-388" fmla="*/ 1189892 h 1424354"/>
              <a:gd name="connsiteX86-389" fmla="*/ 9632 w 1416401"/>
              <a:gd name="connsiteY86-390" fmla="*/ 1143000 h 1424354"/>
              <a:gd name="connsiteX87-391" fmla="*/ 9632 w 1416401"/>
              <a:gd name="connsiteY87-392" fmla="*/ 943708 h 1424354"/>
              <a:gd name="connsiteX88-393" fmla="*/ 15493 w 1416401"/>
              <a:gd name="connsiteY88-394" fmla="*/ 926123 h 1424354"/>
              <a:gd name="connsiteX89-395" fmla="*/ 21355 w 1416401"/>
              <a:gd name="connsiteY89-396" fmla="*/ 873369 h 1424354"/>
              <a:gd name="connsiteX90-397" fmla="*/ 27216 w 1416401"/>
              <a:gd name="connsiteY90-398" fmla="*/ 855785 h 1424354"/>
              <a:gd name="connsiteX91-399" fmla="*/ 33078 w 1416401"/>
              <a:gd name="connsiteY91-400" fmla="*/ 820615 h 1424354"/>
              <a:gd name="connsiteX92-401" fmla="*/ 50662 w 1416401"/>
              <a:gd name="connsiteY92-402" fmla="*/ 779585 h 1424354"/>
              <a:gd name="connsiteX93-403" fmla="*/ 62385 w 1416401"/>
              <a:gd name="connsiteY93-404" fmla="*/ 738554 h 1424354"/>
              <a:gd name="connsiteX94-405" fmla="*/ 74108 w 1416401"/>
              <a:gd name="connsiteY94-406" fmla="*/ 715108 h 1424354"/>
              <a:gd name="connsiteX95-407" fmla="*/ 85832 w 1416401"/>
              <a:gd name="connsiteY95-408" fmla="*/ 674077 h 1424354"/>
              <a:gd name="connsiteX96-409" fmla="*/ 91693 w 1416401"/>
              <a:gd name="connsiteY96-410" fmla="*/ 656492 h 1424354"/>
              <a:gd name="connsiteX97-411" fmla="*/ 97555 w 1416401"/>
              <a:gd name="connsiteY97-412" fmla="*/ 627185 h 1424354"/>
              <a:gd name="connsiteX98-413" fmla="*/ 103416 w 1416401"/>
              <a:gd name="connsiteY98-414" fmla="*/ 609600 h 1424354"/>
              <a:gd name="connsiteX99-415" fmla="*/ 109278 w 1416401"/>
              <a:gd name="connsiteY99-416" fmla="*/ 586154 h 1424354"/>
              <a:gd name="connsiteX100-417" fmla="*/ 115139 w 1416401"/>
              <a:gd name="connsiteY100-418" fmla="*/ 556846 h 1424354"/>
              <a:gd name="connsiteX101-419" fmla="*/ 126862 w 1416401"/>
              <a:gd name="connsiteY101-420" fmla="*/ 521677 h 1424354"/>
              <a:gd name="connsiteX102-421" fmla="*/ 121001 w 1416401"/>
              <a:gd name="connsiteY102-422" fmla="*/ 322385 h 1424354"/>
              <a:gd name="connsiteX103-423" fmla="*/ 115139 w 1416401"/>
              <a:gd name="connsiteY103-424" fmla="*/ 304800 h 1424354"/>
              <a:gd name="connsiteX104-425" fmla="*/ 103416 w 1416401"/>
              <a:gd name="connsiteY104-426" fmla="*/ 281354 h 1424354"/>
              <a:gd name="connsiteX105-427" fmla="*/ 85832 w 1416401"/>
              <a:gd name="connsiteY105-428" fmla="*/ 263769 h 1424354"/>
              <a:gd name="connsiteX106-429" fmla="*/ 79970 w 1416401"/>
              <a:gd name="connsiteY106-430" fmla="*/ 246185 h 1424354"/>
              <a:gd name="connsiteX0-431" fmla="*/ 79970 w 1416401"/>
              <a:gd name="connsiteY0-432" fmla="*/ 246185 h 1424354"/>
              <a:gd name="connsiteX1-433" fmla="*/ 97555 w 1416401"/>
              <a:gd name="connsiteY1-434" fmla="*/ 193431 h 1424354"/>
              <a:gd name="connsiteX2-435" fmla="*/ 103416 w 1416401"/>
              <a:gd name="connsiteY2-436" fmla="*/ 175846 h 1424354"/>
              <a:gd name="connsiteX3-437" fmla="*/ 109278 w 1416401"/>
              <a:gd name="connsiteY3-438" fmla="*/ 152400 h 1424354"/>
              <a:gd name="connsiteX4-439" fmla="*/ 132724 w 1416401"/>
              <a:gd name="connsiteY4-440" fmla="*/ 117231 h 1424354"/>
              <a:gd name="connsiteX5-441" fmla="*/ 144447 w 1416401"/>
              <a:gd name="connsiteY5-442" fmla="*/ 99646 h 1424354"/>
              <a:gd name="connsiteX6-443" fmla="*/ 197201 w 1416401"/>
              <a:gd name="connsiteY6-444" fmla="*/ 70338 h 1424354"/>
              <a:gd name="connsiteX7-445" fmla="*/ 226508 w 1416401"/>
              <a:gd name="connsiteY7-446" fmla="*/ 52754 h 1424354"/>
              <a:gd name="connsiteX8-447" fmla="*/ 261678 w 1416401"/>
              <a:gd name="connsiteY8-448" fmla="*/ 41031 h 1424354"/>
              <a:gd name="connsiteX9-449" fmla="*/ 308570 w 1416401"/>
              <a:gd name="connsiteY9-450" fmla="*/ 23446 h 1424354"/>
              <a:gd name="connsiteX10-451" fmla="*/ 326155 w 1416401"/>
              <a:gd name="connsiteY10-452" fmla="*/ 17585 h 1424354"/>
              <a:gd name="connsiteX11-453" fmla="*/ 367185 w 1416401"/>
              <a:gd name="connsiteY11-454" fmla="*/ 11723 h 1424354"/>
              <a:gd name="connsiteX12-455" fmla="*/ 490278 w 1416401"/>
              <a:gd name="connsiteY12-456" fmla="*/ 0 h 1424354"/>
              <a:gd name="connsiteX13-457" fmla="*/ 607508 w 1416401"/>
              <a:gd name="connsiteY13-458" fmla="*/ 11723 h 1424354"/>
              <a:gd name="connsiteX14-459" fmla="*/ 625093 w 1416401"/>
              <a:gd name="connsiteY14-460" fmla="*/ 17585 h 1424354"/>
              <a:gd name="connsiteX15-461" fmla="*/ 671985 w 1416401"/>
              <a:gd name="connsiteY15-462" fmla="*/ 29308 h 1424354"/>
              <a:gd name="connsiteX16-463" fmla="*/ 695432 w 1416401"/>
              <a:gd name="connsiteY16-464" fmla="*/ 35169 h 1424354"/>
              <a:gd name="connsiteX17-465" fmla="*/ 718878 w 1416401"/>
              <a:gd name="connsiteY17-466" fmla="*/ 46892 h 1424354"/>
              <a:gd name="connsiteX18-467" fmla="*/ 754047 w 1416401"/>
              <a:gd name="connsiteY18-468" fmla="*/ 58615 h 1424354"/>
              <a:gd name="connsiteX19-469" fmla="*/ 771632 w 1416401"/>
              <a:gd name="connsiteY19-470" fmla="*/ 70338 h 1424354"/>
              <a:gd name="connsiteX20-471" fmla="*/ 789216 w 1416401"/>
              <a:gd name="connsiteY20-472" fmla="*/ 87923 h 1424354"/>
              <a:gd name="connsiteX21-473" fmla="*/ 824385 w 1416401"/>
              <a:gd name="connsiteY21-474" fmla="*/ 99646 h 1424354"/>
              <a:gd name="connsiteX22-475" fmla="*/ 841970 w 1416401"/>
              <a:gd name="connsiteY22-476" fmla="*/ 117231 h 1424354"/>
              <a:gd name="connsiteX23-477" fmla="*/ 847832 w 1416401"/>
              <a:gd name="connsiteY23-478" fmla="*/ 134815 h 1424354"/>
              <a:gd name="connsiteX24-479" fmla="*/ 865416 w 1416401"/>
              <a:gd name="connsiteY24-480" fmla="*/ 140677 h 1424354"/>
              <a:gd name="connsiteX25-481" fmla="*/ 906447 w 1416401"/>
              <a:gd name="connsiteY25-482" fmla="*/ 175846 h 1424354"/>
              <a:gd name="connsiteX26-483" fmla="*/ 918170 w 1416401"/>
              <a:gd name="connsiteY26-484" fmla="*/ 193431 h 1424354"/>
              <a:gd name="connsiteX27-485" fmla="*/ 935755 w 1416401"/>
              <a:gd name="connsiteY27-486" fmla="*/ 205154 h 1424354"/>
              <a:gd name="connsiteX28-487" fmla="*/ 959201 w 1416401"/>
              <a:gd name="connsiteY28-488" fmla="*/ 222738 h 1424354"/>
              <a:gd name="connsiteX29-489" fmla="*/ 976785 w 1416401"/>
              <a:gd name="connsiteY29-490" fmla="*/ 234462 h 1424354"/>
              <a:gd name="connsiteX30-491" fmla="*/ 994370 w 1416401"/>
              <a:gd name="connsiteY30-492" fmla="*/ 257908 h 1424354"/>
              <a:gd name="connsiteX31-493" fmla="*/ 1035401 w 1416401"/>
              <a:gd name="connsiteY31-494" fmla="*/ 281354 h 1424354"/>
              <a:gd name="connsiteX32-495" fmla="*/ 1058847 w 1416401"/>
              <a:gd name="connsiteY32-496" fmla="*/ 310662 h 1424354"/>
              <a:gd name="connsiteX33-497" fmla="*/ 1099878 w 1416401"/>
              <a:gd name="connsiteY33-498" fmla="*/ 345831 h 1424354"/>
              <a:gd name="connsiteX34-499" fmla="*/ 1129185 w 1416401"/>
              <a:gd name="connsiteY34-500" fmla="*/ 386862 h 1424354"/>
              <a:gd name="connsiteX35-501" fmla="*/ 1135047 w 1416401"/>
              <a:gd name="connsiteY35-502" fmla="*/ 404446 h 1424354"/>
              <a:gd name="connsiteX36-503" fmla="*/ 1170216 w 1416401"/>
              <a:gd name="connsiteY36-504" fmla="*/ 445477 h 1424354"/>
              <a:gd name="connsiteX37-505" fmla="*/ 1187801 w 1416401"/>
              <a:gd name="connsiteY37-506" fmla="*/ 468923 h 1424354"/>
              <a:gd name="connsiteX38-507" fmla="*/ 1211247 w 1416401"/>
              <a:gd name="connsiteY38-508" fmla="*/ 504092 h 1424354"/>
              <a:gd name="connsiteX39-509" fmla="*/ 1240555 w 1416401"/>
              <a:gd name="connsiteY39-510" fmla="*/ 545123 h 1424354"/>
              <a:gd name="connsiteX40-511" fmla="*/ 1264001 w 1416401"/>
              <a:gd name="connsiteY40-512" fmla="*/ 592015 h 1424354"/>
              <a:gd name="connsiteX41-513" fmla="*/ 1269862 w 1416401"/>
              <a:gd name="connsiteY41-514" fmla="*/ 609600 h 1424354"/>
              <a:gd name="connsiteX42-515" fmla="*/ 1287447 w 1416401"/>
              <a:gd name="connsiteY42-516" fmla="*/ 638908 h 1424354"/>
              <a:gd name="connsiteX43-517" fmla="*/ 1299170 w 1416401"/>
              <a:gd name="connsiteY43-518" fmla="*/ 662354 h 1424354"/>
              <a:gd name="connsiteX44-519" fmla="*/ 1316755 w 1416401"/>
              <a:gd name="connsiteY44-520" fmla="*/ 679938 h 1424354"/>
              <a:gd name="connsiteX45-521" fmla="*/ 1340201 w 1416401"/>
              <a:gd name="connsiteY45-522" fmla="*/ 720969 h 1424354"/>
              <a:gd name="connsiteX46-523" fmla="*/ 1351924 w 1416401"/>
              <a:gd name="connsiteY46-524" fmla="*/ 744415 h 1424354"/>
              <a:gd name="connsiteX47-525" fmla="*/ 1357785 w 1416401"/>
              <a:gd name="connsiteY47-526" fmla="*/ 762000 h 1424354"/>
              <a:gd name="connsiteX48-527" fmla="*/ 1369508 w 1416401"/>
              <a:gd name="connsiteY48-528" fmla="*/ 779585 h 1424354"/>
              <a:gd name="connsiteX49-529" fmla="*/ 1381232 w 1416401"/>
              <a:gd name="connsiteY49-530" fmla="*/ 808892 h 1424354"/>
              <a:gd name="connsiteX50-531" fmla="*/ 1398816 w 1416401"/>
              <a:gd name="connsiteY50-532" fmla="*/ 885092 h 1424354"/>
              <a:gd name="connsiteX51-533" fmla="*/ 1410539 w 1416401"/>
              <a:gd name="connsiteY51-534" fmla="*/ 955431 h 1424354"/>
              <a:gd name="connsiteX52-535" fmla="*/ 1416401 w 1416401"/>
              <a:gd name="connsiteY52-536" fmla="*/ 973015 h 1424354"/>
              <a:gd name="connsiteX53-537" fmla="*/ 1410539 w 1416401"/>
              <a:gd name="connsiteY53-538" fmla="*/ 1125415 h 1424354"/>
              <a:gd name="connsiteX54-539" fmla="*/ 1398816 w 1416401"/>
              <a:gd name="connsiteY54-540" fmla="*/ 1160585 h 1424354"/>
              <a:gd name="connsiteX55-541" fmla="*/ 1392955 w 1416401"/>
              <a:gd name="connsiteY55-542" fmla="*/ 1178169 h 1424354"/>
              <a:gd name="connsiteX56-543" fmla="*/ 1387093 w 1416401"/>
              <a:gd name="connsiteY56-544" fmla="*/ 1219200 h 1424354"/>
              <a:gd name="connsiteX57-545" fmla="*/ 1381232 w 1416401"/>
              <a:gd name="connsiteY57-546" fmla="*/ 1289538 h 1424354"/>
              <a:gd name="connsiteX58-547" fmla="*/ 1351924 w 1416401"/>
              <a:gd name="connsiteY58-548" fmla="*/ 1330569 h 1424354"/>
              <a:gd name="connsiteX59-549" fmla="*/ 1322616 w 1416401"/>
              <a:gd name="connsiteY59-550" fmla="*/ 1359877 h 1424354"/>
              <a:gd name="connsiteX60-551" fmla="*/ 1287447 w 1416401"/>
              <a:gd name="connsiteY60-552" fmla="*/ 1383323 h 1424354"/>
              <a:gd name="connsiteX61-553" fmla="*/ 1269862 w 1416401"/>
              <a:gd name="connsiteY61-554" fmla="*/ 1395046 h 1424354"/>
              <a:gd name="connsiteX62-555" fmla="*/ 1234693 w 1416401"/>
              <a:gd name="connsiteY62-556" fmla="*/ 1406769 h 1424354"/>
              <a:gd name="connsiteX63-557" fmla="*/ 1217108 w 1416401"/>
              <a:gd name="connsiteY63-558" fmla="*/ 1412631 h 1424354"/>
              <a:gd name="connsiteX64-559" fmla="*/ 1176078 w 1416401"/>
              <a:gd name="connsiteY64-560" fmla="*/ 1418492 h 1424354"/>
              <a:gd name="connsiteX65-561" fmla="*/ 1140908 w 1416401"/>
              <a:gd name="connsiteY65-562" fmla="*/ 1424354 h 1424354"/>
              <a:gd name="connsiteX66-563" fmla="*/ 900585 w 1416401"/>
              <a:gd name="connsiteY66-564" fmla="*/ 1418492 h 1424354"/>
              <a:gd name="connsiteX67-565" fmla="*/ 883001 w 1416401"/>
              <a:gd name="connsiteY67-566" fmla="*/ 1412631 h 1424354"/>
              <a:gd name="connsiteX68-567" fmla="*/ 800939 w 1416401"/>
              <a:gd name="connsiteY68-568" fmla="*/ 1406769 h 1424354"/>
              <a:gd name="connsiteX69-569" fmla="*/ 630955 w 1416401"/>
              <a:gd name="connsiteY69-570" fmla="*/ 1400908 h 1424354"/>
              <a:gd name="connsiteX70-571" fmla="*/ 572339 w 1416401"/>
              <a:gd name="connsiteY70-572" fmla="*/ 1395046 h 1424354"/>
              <a:gd name="connsiteX71-573" fmla="*/ 537170 w 1416401"/>
              <a:gd name="connsiteY71-574" fmla="*/ 1383323 h 1424354"/>
              <a:gd name="connsiteX72-575" fmla="*/ 519585 w 1416401"/>
              <a:gd name="connsiteY72-576" fmla="*/ 1377462 h 1424354"/>
              <a:gd name="connsiteX73-577" fmla="*/ 490278 w 1416401"/>
              <a:gd name="connsiteY73-578" fmla="*/ 1371600 h 1424354"/>
              <a:gd name="connsiteX74-579" fmla="*/ 472693 w 1416401"/>
              <a:gd name="connsiteY74-580" fmla="*/ 1365738 h 1424354"/>
              <a:gd name="connsiteX75-581" fmla="*/ 414078 w 1416401"/>
              <a:gd name="connsiteY75-582" fmla="*/ 1359877 h 1424354"/>
              <a:gd name="connsiteX76-583" fmla="*/ 361324 w 1416401"/>
              <a:gd name="connsiteY76-584" fmla="*/ 1354015 h 1424354"/>
              <a:gd name="connsiteX77-585" fmla="*/ 337878 w 1416401"/>
              <a:gd name="connsiteY77-586" fmla="*/ 1348154 h 1424354"/>
              <a:gd name="connsiteX78-587" fmla="*/ 155426 w 1416401"/>
              <a:gd name="connsiteY78-588" fmla="*/ 1371600 h 1424354"/>
              <a:gd name="connsiteX79-589" fmla="*/ 126862 w 1416401"/>
              <a:gd name="connsiteY79-590" fmla="*/ 1312985 h 1424354"/>
              <a:gd name="connsiteX80-591" fmla="*/ 109278 w 1416401"/>
              <a:gd name="connsiteY80-592" fmla="*/ 1307123 h 1424354"/>
              <a:gd name="connsiteX81-593" fmla="*/ 79970 w 1416401"/>
              <a:gd name="connsiteY81-594" fmla="*/ 1283677 h 1424354"/>
              <a:gd name="connsiteX82-595" fmla="*/ 50662 w 1416401"/>
              <a:gd name="connsiteY82-596" fmla="*/ 1248508 h 1424354"/>
              <a:gd name="connsiteX83-597" fmla="*/ 33078 w 1416401"/>
              <a:gd name="connsiteY83-598" fmla="*/ 1230923 h 1424354"/>
              <a:gd name="connsiteX84-599" fmla="*/ 21355 w 1416401"/>
              <a:gd name="connsiteY84-600" fmla="*/ 1189892 h 1424354"/>
              <a:gd name="connsiteX85-601" fmla="*/ 9632 w 1416401"/>
              <a:gd name="connsiteY85-602" fmla="*/ 1143000 h 1424354"/>
              <a:gd name="connsiteX86-603" fmla="*/ 9632 w 1416401"/>
              <a:gd name="connsiteY86-604" fmla="*/ 943708 h 1424354"/>
              <a:gd name="connsiteX87-605" fmla="*/ 15493 w 1416401"/>
              <a:gd name="connsiteY87-606" fmla="*/ 926123 h 1424354"/>
              <a:gd name="connsiteX88-607" fmla="*/ 21355 w 1416401"/>
              <a:gd name="connsiteY88-608" fmla="*/ 873369 h 1424354"/>
              <a:gd name="connsiteX89-609" fmla="*/ 27216 w 1416401"/>
              <a:gd name="connsiteY89-610" fmla="*/ 855785 h 1424354"/>
              <a:gd name="connsiteX90-611" fmla="*/ 33078 w 1416401"/>
              <a:gd name="connsiteY90-612" fmla="*/ 820615 h 1424354"/>
              <a:gd name="connsiteX91-613" fmla="*/ 50662 w 1416401"/>
              <a:gd name="connsiteY91-614" fmla="*/ 779585 h 1424354"/>
              <a:gd name="connsiteX92-615" fmla="*/ 62385 w 1416401"/>
              <a:gd name="connsiteY92-616" fmla="*/ 738554 h 1424354"/>
              <a:gd name="connsiteX93-617" fmla="*/ 74108 w 1416401"/>
              <a:gd name="connsiteY93-618" fmla="*/ 715108 h 1424354"/>
              <a:gd name="connsiteX94-619" fmla="*/ 85832 w 1416401"/>
              <a:gd name="connsiteY94-620" fmla="*/ 674077 h 1424354"/>
              <a:gd name="connsiteX95-621" fmla="*/ 91693 w 1416401"/>
              <a:gd name="connsiteY95-622" fmla="*/ 656492 h 1424354"/>
              <a:gd name="connsiteX96-623" fmla="*/ 97555 w 1416401"/>
              <a:gd name="connsiteY96-624" fmla="*/ 627185 h 1424354"/>
              <a:gd name="connsiteX97-625" fmla="*/ 103416 w 1416401"/>
              <a:gd name="connsiteY97-626" fmla="*/ 609600 h 1424354"/>
              <a:gd name="connsiteX98-627" fmla="*/ 109278 w 1416401"/>
              <a:gd name="connsiteY98-628" fmla="*/ 586154 h 1424354"/>
              <a:gd name="connsiteX99-629" fmla="*/ 115139 w 1416401"/>
              <a:gd name="connsiteY99-630" fmla="*/ 556846 h 1424354"/>
              <a:gd name="connsiteX100-631" fmla="*/ 126862 w 1416401"/>
              <a:gd name="connsiteY100-632" fmla="*/ 521677 h 1424354"/>
              <a:gd name="connsiteX101-633" fmla="*/ 121001 w 1416401"/>
              <a:gd name="connsiteY101-634" fmla="*/ 322385 h 1424354"/>
              <a:gd name="connsiteX102-635" fmla="*/ 115139 w 1416401"/>
              <a:gd name="connsiteY102-636" fmla="*/ 304800 h 1424354"/>
              <a:gd name="connsiteX103-637" fmla="*/ 103416 w 1416401"/>
              <a:gd name="connsiteY103-638" fmla="*/ 281354 h 1424354"/>
              <a:gd name="connsiteX104-639" fmla="*/ 85832 w 1416401"/>
              <a:gd name="connsiteY104-640" fmla="*/ 263769 h 1424354"/>
              <a:gd name="connsiteX105-641" fmla="*/ 79970 w 1416401"/>
              <a:gd name="connsiteY105-642" fmla="*/ 246185 h 1424354"/>
              <a:gd name="connsiteX0-643" fmla="*/ 79970 w 1416401"/>
              <a:gd name="connsiteY0-644" fmla="*/ 246185 h 1424354"/>
              <a:gd name="connsiteX1-645" fmla="*/ 97555 w 1416401"/>
              <a:gd name="connsiteY1-646" fmla="*/ 193431 h 1424354"/>
              <a:gd name="connsiteX2-647" fmla="*/ 103416 w 1416401"/>
              <a:gd name="connsiteY2-648" fmla="*/ 175846 h 1424354"/>
              <a:gd name="connsiteX3-649" fmla="*/ 109278 w 1416401"/>
              <a:gd name="connsiteY3-650" fmla="*/ 152400 h 1424354"/>
              <a:gd name="connsiteX4-651" fmla="*/ 132724 w 1416401"/>
              <a:gd name="connsiteY4-652" fmla="*/ 117231 h 1424354"/>
              <a:gd name="connsiteX5-653" fmla="*/ 144447 w 1416401"/>
              <a:gd name="connsiteY5-654" fmla="*/ 99646 h 1424354"/>
              <a:gd name="connsiteX6-655" fmla="*/ 197201 w 1416401"/>
              <a:gd name="connsiteY6-656" fmla="*/ 70338 h 1424354"/>
              <a:gd name="connsiteX7-657" fmla="*/ 226508 w 1416401"/>
              <a:gd name="connsiteY7-658" fmla="*/ 52754 h 1424354"/>
              <a:gd name="connsiteX8-659" fmla="*/ 261678 w 1416401"/>
              <a:gd name="connsiteY8-660" fmla="*/ 41031 h 1424354"/>
              <a:gd name="connsiteX9-661" fmla="*/ 308570 w 1416401"/>
              <a:gd name="connsiteY9-662" fmla="*/ 23446 h 1424354"/>
              <a:gd name="connsiteX10-663" fmla="*/ 326155 w 1416401"/>
              <a:gd name="connsiteY10-664" fmla="*/ 17585 h 1424354"/>
              <a:gd name="connsiteX11-665" fmla="*/ 367185 w 1416401"/>
              <a:gd name="connsiteY11-666" fmla="*/ 11723 h 1424354"/>
              <a:gd name="connsiteX12-667" fmla="*/ 490278 w 1416401"/>
              <a:gd name="connsiteY12-668" fmla="*/ 0 h 1424354"/>
              <a:gd name="connsiteX13-669" fmla="*/ 607508 w 1416401"/>
              <a:gd name="connsiteY13-670" fmla="*/ 11723 h 1424354"/>
              <a:gd name="connsiteX14-671" fmla="*/ 625093 w 1416401"/>
              <a:gd name="connsiteY14-672" fmla="*/ 17585 h 1424354"/>
              <a:gd name="connsiteX15-673" fmla="*/ 671985 w 1416401"/>
              <a:gd name="connsiteY15-674" fmla="*/ 29308 h 1424354"/>
              <a:gd name="connsiteX16-675" fmla="*/ 695432 w 1416401"/>
              <a:gd name="connsiteY16-676" fmla="*/ 35169 h 1424354"/>
              <a:gd name="connsiteX17-677" fmla="*/ 718878 w 1416401"/>
              <a:gd name="connsiteY17-678" fmla="*/ 46892 h 1424354"/>
              <a:gd name="connsiteX18-679" fmla="*/ 754047 w 1416401"/>
              <a:gd name="connsiteY18-680" fmla="*/ 58615 h 1424354"/>
              <a:gd name="connsiteX19-681" fmla="*/ 771632 w 1416401"/>
              <a:gd name="connsiteY19-682" fmla="*/ 70338 h 1424354"/>
              <a:gd name="connsiteX20-683" fmla="*/ 789216 w 1416401"/>
              <a:gd name="connsiteY20-684" fmla="*/ 87923 h 1424354"/>
              <a:gd name="connsiteX21-685" fmla="*/ 824385 w 1416401"/>
              <a:gd name="connsiteY21-686" fmla="*/ 99646 h 1424354"/>
              <a:gd name="connsiteX22-687" fmla="*/ 841970 w 1416401"/>
              <a:gd name="connsiteY22-688" fmla="*/ 117231 h 1424354"/>
              <a:gd name="connsiteX23-689" fmla="*/ 847832 w 1416401"/>
              <a:gd name="connsiteY23-690" fmla="*/ 134815 h 1424354"/>
              <a:gd name="connsiteX24-691" fmla="*/ 865416 w 1416401"/>
              <a:gd name="connsiteY24-692" fmla="*/ 140677 h 1424354"/>
              <a:gd name="connsiteX25-693" fmla="*/ 906447 w 1416401"/>
              <a:gd name="connsiteY25-694" fmla="*/ 175846 h 1424354"/>
              <a:gd name="connsiteX26-695" fmla="*/ 918170 w 1416401"/>
              <a:gd name="connsiteY26-696" fmla="*/ 193431 h 1424354"/>
              <a:gd name="connsiteX27-697" fmla="*/ 935755 w 1416401"/>
              <a:gd name="connsiteY27-698" fmla="*/ 205154 h 1424354"/>
              <a:gd name="connsiteX28-699" fmla="*/ 959201 w 1416401"/>
              <a:gd name="connsiteY28-700" fmla="*/ 222738 h 1424354"/>
              <a:gd name="connsiteX29-701" fmla="*/ 976785 w 1416401"/>
              <a:gd name="connsiteY29-702" fmla="*/ 234462 h 1424354"/>
              <a:gd name="connsiteX30-703" fmla="*/ 994370 w 1416401"/>
              <a:gd name="connsiteY30-704" fmla="*/ 257908 h 1424354"/>
              <a:gd name="connsiteX31-705" fmla="*/ 1035401 w 1416401"/>
              <a:gd name="connsiteY31-706" fmla="*/ 281354 h 1424354"/>
              <a:gd name="connsiteX32-707" fmla="*/ 1058847 w 1416401"/>
              <a:gd name="connsiteY32-708" fmla="*/ 310662 h 1424354"/>
              <a:gd name="connsiteX33-709" fmla="*/ 1099878 w 1416401"/>
              <a:gd name="connsiteY33-710" fmla="*/ 345831 h 1424354"/>
              <a:gd name="connsiteX34-711" fmla="*/ 1129185 w 1416401"/>
              <a:gd name="connsiteY34-712" fmla="*/ 386862 h 1424354"/>
              <a:gd name="connsiteX35-713" fmla="*/ 1135047 w 1416401"/>
              <a:gd name="connsiteY35-714" fmla="*/ 404446 h 1424354"/>
              <a:gd name="connsiteX36-715" fmla="*/ 1170216 w 1416401"/>
              <a:gd name="connsiteY36-716" fmla="*/ 445477 h 1424354"/>
              <a:gd name="connsiteX37-717" fmla="*/ 1187801 w 1416401"/>
              <a:gd name="connsiteY37-718" fmla="*/ 468923 h 1424354"/>
              <a:gd name="connsiteX38-719" fmla="*/ 1211247 w 1416401"/>
              <a:gd name="connsiteY38-720" fmla="*/ 504092 h 1424354"/>
              <a:gd name="connsiteX39-721" fmla="*/ 1240555 w 1416401"/>
              <a:gd name="connsiteY39-722" fmla="*/ 545123 h 1424354"/>
              <a:gd name="connsiteX40-723" fmla="*/ 1264001 w 1416401"/>
              <a:gd name="connsiteY40-724" fmla="*/ 592015 h 1424354"/>
              <a:gd name="connsiteX41-725" fmla="*/ 1269862 w 1416401"/>
              <a:gd name="connsiteY41-726" fmla="*/ 609600 h 1424354"/>
              <a:gd name="connsiteX42-727" fmla="*/ 1287447 w 1416401"/>
              <a:gd name="connsiteY42-728" fmla="*/ 638908 h 1424354"/>
              <a:gd name="connsiteX43-729" fmla="*/ 1299170 w 1416401"/>
              <a:gd name="connsiteY43-730" fmla="*/ 662354 h 1424354"/>
              <a:gd name="connsiteX44-731" fmla="*/ 1316755 w 1416401"/>
              <a:gd name="connsiteY44-732" fmla="*/ 679938 h 1424354"/>
              <a:gd name="connsiteX45-733" fmla="*/ 1340201 w 1416401"/>
              <a:gd name="connsiteY45-734" fmla="*/ 720969 h 1424354"/>
              <a:gd name="connsiteX46-735" fmla="*/ 1351924 w 1416401"/>
              <a:gd name="connsiteY46-736" fmla="*/ 744415 h 1424354"/>
              <a:gd name="connsiteX47-737" fmla="*/ 1357785 w 1416401"/>
              <a:gd name="connsiteY47-738" fmla="*/ 762000 h 1424354"/>
              <a:gd name="connsiteX48-739" fmla="*/ 1369508 w 1416401"/>
              <a:gd name="connsiteY48-740" fmla="*/ 779585 h 1424354"/>
              <a:gd name="connsiteX49-741" fmla="*/ 1381232 w 1416401"/>
              <a:gd name="connsiteY49-742" fmla="*/ 808892 h 1424354"/>
              <a:gd name="connsiteX50-743" fmla="*/ 1398816 w 1416401"/>
              <a:gd name="connsiteY50-744" fmla="*/ 885092 h 1424354"/>
              <a:gd name="connsiteX51-745" fmla="*/ 1410539 w 1416401"/>
              <a:gd name="connsiteY51-746" fmla="*/ 955431 h 1424354"/>
              <a:gd name="connsiteX52-747" fmla="*/ 1416401 w 1416401"/>
              <a:gd name="connsiteY52-748" fmla="*/ 973015 h 1424354"/>
              <a:gd name="connsiteX53-749" fmla="*/ 1410539 w 1416401"/>
              <a:gd name="connsiteY53-750" fmla="*/ 1125415 h 1424354"/>
              <a:gd name="connsiteX54-751" fmla="*/ 1398816 w 1416401"/>
              <a:gd name="connsiteY54-752" fmla="*/ 1160585 h 1424354"/>
              <a:gd name="connsiteX55-753" fmla="*/ 1392955 w 1416401"/>
              <a:gd name="connsiteY55-754" fmla="*/ 1178169 h 1424354"/>
              <a:gd name="connsiteX56-755" fmla="*/ 1387093 w 1416401"/>
              <a:gd name="connsiteY56-756" fmla="*/ 1219200 h 1424354"/>
              <a:gd name="connsiteX57-757" fmla="*/ 1381232 w 1416401"/>
              <a:gd name="connsiteY57-758" fmla="*/ 1289538 h 1424354"/>
              <a:gd name="connsiteX58-759" fmla="*/ 1351924 w 1416401"/>
              <a:gd name="connsiteY58-760" fmla="*/ 1330569 h 1424354"/>
              <a:gd name="connsiteX59-761" fmla="*/ 1322616 w 1416401"/>
              <a:gd name="connsiteY59-762" fmla="*/ 1359877 h 1424354"/>
              <a:gd name="connsiteX60-763" fmla="*/ 1287447 w 1416401"/>
              <a:gd name="connsiteY60-764" fmla="*/ 1383323 h 1424354"/>
              <a:gd name="connsiteX61-765" fmla="*/ 1269862 w 1416401"/>
              <a:gd name="connsiteY61-766" fmla="*/ 1395046 h 1424354"/>
              <a:gd name="connsiteX62-767" fmla="*/ 1234693 w 1416401"/>
              <a:gd name="connsiteY62-768" fmla="*/ 1406769 h 1424354"/>
              <a:gd name="connsiteX63-769" fmla="*/ 1217108 w 1416401"/>
              <a:gd name="connsiteY63-770" fmla="*/ 1412631 h 1424354"/>
              <a:gd name="connsiteX64-771" fmla="*/ 1176078 w 1416401"/>
              <a:gd name="connsiteY64-772" fmla="*/ 1418492 h 1424354"/>
              <a:gd name="connsiteX65-773" fmla="*/ 1140908 w 1416401"/>
              <a:gd name="connsiteY65-774" fmla="*/ 1424354 h 1424354"/>
              <a:gd name="connsiteX66-775" fmla="*/ 900585 w 1416401"/>
              <a:gd name="connsiteY66-776" fmla="*/ 1418492 h 1424354"/>
              <a:gd name="connsiteX67-777" fmla="*/ 883001 w 1416401"/>
              <a:gd name="connsiteY67-778" fmla="*/ 1412631 h 1424354"/>
              <a:gd name="connsiteX68-779" fmla="*/ 800939 w 1416401"/>
              <a:gd name="connsiteY68-780" fmla="*/ 1406769 h 1424354"/>
              <a:gd name="connsiteX69-781" fmla="*/ 630955 w 1416401"/>
              <a:gd name="connsiteY69-782" fmla="*/ 1400908 h 1424354"/>
              <a:gd name="connsiteX70-783" fmla="*/ 572339 w 1416401"/>
              <a:gd name="connsiteY70-784" fmla="*/ 1395046 h 1424354"/>
              <a:gd name="connsiteX71-785" fmla="*/ 537170 w 1416401"/>
              <a:gd name="connsiteY71-786" fmla="*/ 1383323 h 1424354"/>
              <a:gd name="connsiteX72-787" fmla="*/ 519585 w 1416401"/>
              <a:gd name="connsiteY72-788" fmla="*/ 1377462 h 1424354"/>
              <a:gd name="connsiteX73-789" fmla="*/ 490278 w 1416401"/>
              <a:gd name="connsiteY73-790" fmla="*/ 1371600 h 1424354"/>
              <a:gd name="connsiteX74-791" fmla="*/ 472693 w 1416401"/>
              <a:gd name="connsiteY74-792" fmla="*/ 1365738 h 1424354"/>
              <a:gd name="connsiteX75-793" fmla="*/ 414078 w 1416401"/>
              <a:gd name="connsiteY75-794" fmla="*/ 1359877 h 1424354"/>
              <a:gd name="connsiteX76-795" fmla="*/ 361324 w 1416401"/>
              <a:gd name="connsiteY76-796" fmla="*/ 1354015 h 1424354"/>
              <a:gd name="connsiteX77-797" fmla="*/ 155426 w 1416401"/>
              <a:gd name="connsiteY77-798" fmla="*/ 1371600 h 1424354"/>
              <a:gd name="connsiteX78-799" fmla="*/ 126862 w 1416401"/>
              <a:gd name="connsiteY78-800" fmla="*/ 1312985 h 1424354"/>
              <a:gd name="connsiteX79-801" fmla="*/ 109278 w 1416401"/>
              <a:gd name="connsiteY79-802" fmla="*/ 1307123 h 1424354"/>
              <a:gd name="connsiteX80-803" fmla="*/ 79970 w 1416401"/>
              <a:gd name="connsiteY80-804" fmla="*/ 1283677 h 1424354"/>
              <a:gd name="connsiteX81-805" fmla="*/ 50662 w 1416401"/>
              <a:gd name="connsiteY81-806" fmla="*/ 1248508 h 1424354"/>
              <a:gd name="connsiteX82-807" fmla="*/ 33078 w 1416401"/>
              <a:gd name="connsiteY82-808" fmla="*/ 1230923 h 1424354"/>
              <a:gd name="connsiteX83-809" fmla="*/ 21355 w 1416401"/>
              <a:gd name="connsiteY83-810" fmla="*/ 1189892 h 1424354"/>
              <a:gd name="connsiteX84-811" fmla="*/ 9632 w 1416401"/>
              <a:gd name="connsiteY84-812" fmla="*/ 1143000 h 1424354"/>
              <a:gd name="connsiteX85-813" fmla="*/ 9632 w 1416401"/>
              <a:gd name="connsiteY85-814" fmla="*/ 943708 h 1424354"/>
              <a:gd name="connsiteX86-815" fmla="*/ 15493 w 1416401"/>
              <a:gd name="connsiteY86-816" fmla="*/ 926123 h 1424354"/>
              <a:gd name="connsiteX87-817" fmla="*/ 21355 w 1416401"/>
              <a:gd name="connsiteY87-818" fmla="*/ 873369 h 1424354"/>
              <a:gd name="connsiteX88-819" fmla="*/ 27216 w 1416401"/>
              <a:gd name="connsiteY88-820" fmla="*/ 855785 h 1424354"/>
              <a:gd name="connsiteX89-821" fmla="*/ 33078 w 1416401"/>
              <a:gd name="connsiteY89-822" fmla="*/ 820615 h 1424354"/>
              <a:gd name="connsiteX90-823" fmla="*/ 50662 w 1416401"/>
              <a:gd name="connsiteY90-824" fmla="*/ 779585 h 1424354"/>
              <a:gd name="connsiteX91-825" fmla="*/ 62385 w 1416401"/>
              <a:gd name="connsiteY91-826" fmla="*/ 738554 h 1424354"/>
              <a:gd name="connsiteX92-827" fmla="*/ 74108 w 1416401"/>
              <a:gd name="connsiteY92-828" fmla="*/ 715108 h 1424354"/>
              <a:gd name="connsiteX93-829" fmla="*/ 85832 w 1416401"/>
              <a:gd name="connsiteY93-830" fmla="*/ 674077 h 1424354"/>
              <a:gd name="connsiteX94-831" fmla="*/ 91693 w 1416401"/>
              <a:gd name="connsiteY94-832" fmla="*/ 656492 h 1424354"/>
              <a:gd name="connsiteX95-833" fmla="*/ 97555 w 1416401"/>
              <a:gd name="connsiteY95-834" fmla="*/ 627185 h 1424354"/>
              <a:gd name="connsiteX96-835" fmla="*/ 103416 w 1416401"/>
              <a:gd name="connsiteY96-836" fmla="*/ 609600 h 1424354"/>
              <a:gd name="connsiteX97-837" fmla="*/ 109278 w 1416401"/>
              <a:gd name="connsiteY97-838" fmla="*/ 586154 h 1424354"/>
              <a:gd name="connsiteX98-839" fmla="*/ 115139 w 1416401"/>
              <a:gd name="connsiteY98-840" fmla="*/ 556846 h 1424354"/>
              <a:gd name="connsiteX99-841" fmla="*/ 126862 w 1416401"/>
              <a:gd name="connsiteY99-842" fmla="*/ 521677 h 1424354"/>
              <a:gd name="connsiteX100-843" fmla="*/ 121001 w 1416401"/>
              <a:gd name="connsiteY100-844" fmla="*/ 322385 h 1424354"/>
              <a:gd name="connsiteX101-845" fmla="*/ 115139 w 1416401"/>
              <a:gd name="connsiteY101-846" fmla="*/ 304800 h 1424354"/>
              <a:gd name="connsiteX102-847" fmla="*/ 103416 w 1416401"/>
              <a:gd name="connsiteY102-848" fmla="*/ 281354 h 1424354"/>
              <a:gd name="connsiteX103-849" fmla="*/ 85832 w 1416401"/>
              <a:gd name="connsiteY103-850" fmla="*/ 263769 h 1424354"/>
              <a:gd name="connsiteX104-851" fmla="*/ 79970 w 1416401"/>
              <a:gd name="connsiteY104-852" fmla="*/ 246185 h 1424354"/>
              <a:gd name="connsiteX0-853" fmla="*/ 79970 w 1416401"/>
              <a:gd name="connsiteY0-854" fmla="*/ 246185 h 1424354"/>
              <a:gd name="connsiteX1-855" fmla="*/ 97555 w 1416401"/>
              <a:gd name="connsiteY1-856" fmla="*/ 193431 h 1424354"/>
              <a:gd name="connsiteX2-857" fmla="*/ 103416 w 1416401"/>
              <a:gd name="connsiteY2-858" fmla="*/ 175846 h 1424354"/>
              <a:gd name="connsiteX3-859" fmla="*/ 109278 w 1416401"/>
              <a:gd name="connsiteY3-860" fmla="*/ 152400 h 1424354"/>
              <a:gd name="connsiteX4-861" fmla="*/ 132724 w 1416401"/>
              <a:gd name="connsiteY4-862" fmla="*/ 117231 h 1424354"/>
              <a:gd name="connsiteX5-863" fmla="*/ 144447 w 1416401"/>
              <a:gd name="connsiteY5-864" fmla="*/ 99646 h 1424354"/>
              <a:gd name="connsiteX6-865" fmla="*/ 197201 w 1416401"/>
              <a:gd name="connsiteY6-866" fmla="*/ 70338 h 1424354"/>
              <a:gd name="connsiteX7-867" fmla="*/ 226508 w 1416401"/>
              <a:gd name="connsiteY7-868" fmla="*/ 52754 h 1424354"/>
              <a:gd name="connsiteX8-869" fmla="*/ 261678 w 1416401"/>
              <a:gd name="connsiteY8-870" fmla="*/ 41031 h 1424354"/>
              <a:gd name="connsiteX9-871" fmla="*/ 308570 w 1416401"/>
              <a:gd name="connsiteY9-872" fmla="*/ 23446 h 1424354"/>
              <a:gd name="connsiteX10-873" fmla="*/ 326155 w 1416401"/>
              <a:gd name="connsiteY10-874" fmla="*/ 17585 h 1424354"/>
              <a:gd name="connsiteX11-875" fmla="*/ 367185 w 1416401"/>
              <a:gd name="connsiteY11-876" fmla="*/ 11723 h 1424354"/>
              <a:gd name="connsiteX12-877" fmla="*/ 490278 w 1416401"/>
              <a:gd name="connsiteY12-878" fmla="*/ 0 h 1424354"/>
              <a:gd name="connsiteX13-879" fmla="*/ 607508 w 1416401"/>
              <a:gd name="connsiteY13-880" fmla="*/ 11723 h 1424354"/>
              <a:gd name="connsiteX14-881" fmla="*/ 625093 w 1416401"/>
              <a:gd name="connsiteY14-882" fmla="*/ 17585 h 1424354"/>
              <a:gd name="connsiteX15-883" fmla="*/ 671985 w 1416401"/>
              <a:gd name="connsiteY15-884" fmla="*/ 29308 h 1424354"/>
              <a:gd name="connsiteX16-885" fmla="*/ 695432 w 1416401"/>
              <a:gd name="connsiteY16-886" fmla="*/ 35169 h 1424354"/>
              <a:gd name="connsiteX17-887" fmla="*/ 718878 w 1416401"/>
              <a:gd name="connsiteY17-888" fmla="*/ 46892 h 1424354"/>
              <a:gd name="connsiteX18-889" fmla="*/ 754047 w 1416401"/>
              <a:gd name="connsiteY18-890" fmla="*/ 58615 h 1424354"/>
              <a:gd name="connsiteX19-891" fmla="*/ 771632 w 1416401"/>
              <a:gd name="connsiteY19-892" fmla="*/ 70338 h 1424354"/>
              <a:gd name="connsiteX20-893" fmla="*/ 789216 w 1416401"/>
              <a:gd name="connsiteY20-894" fmla="*/ 87923 h 1424354"/>
              <a:gd name="connsiteX21-895" fmla="*/ 824385 w 1416401"/>
              <a:gd name="connsiteY21-896" fmla="*/ 99646 h 1424354"/>
              <a:gd name="connsiteX22-897" fmla="*/ 841970 w 1416401"/>
              <a:gd name="connsiteY22-898" fmla="*/ 117231 h 1424354"/>
              <a:gd name="connsiteX23-899" fmla="*/ 847832 w 1416401"/>
              <a:gd name="connsiteY23-900" fmla="*/ 134815 h 1424354"/>
              <a:gd name="connsiteX24-901" fmla="*/ 865416 w 1416401"/>
              <a:gd name="connsiteY24-902" fmla="*/ 140677 h 1424354"/>
              <a:gd name="connsiteX25-903" fmla="*/ 906447 w 1416401"/>
              <a:gd name="connsiteY25-904" fmla="*/ 175846 h 1424354"/>
              <a:gd name="connsiteX26-905" fmla="*/ 918170 w 1416401"/>
              <a:gd name="connsiteY26-906" fmla="*/ 193431 h 1424354"/>
              <a:gd name="connsiteX27-907" fmla="*/ 935755 w 1416401"/>
              <a:gd name="connsiteY27-908" fmla="*/ 205154 h 1424354"/>
              <a:gd name="connsiteX28-909" fmla="*/ 959201 w 1416401"/>
              <a:gd name="connsiteY28-910" fmla="*/ 222738 h 1424354"/>
              <a:gd name="connsiteX29-911" fmla="*/ 976785 w 1416401"/>
              <a:gd name="connsiteY29-912" fmla="*/ 234462 h 1424354"/>
              <a:gd name="connsiteX30-913" fmla="*/ 994370 w 1416401"/>
              <a:gd name="connsiteY30-914" fmla="*/ 257908 h 1424354"/>
              <a:gd name="connsiteX31-915" fmla="*/ 1035401 w 1416401"/>
              <a:gd name="connsiteY31-916" fmla="*/ 281354 h 1424354"/>
              <a:gd name="connsiteX32-917" fmla="*/ 1058847 w 1416401"/>
              <a:gd name="connsiteY32-918" fmla="*/ 310662 h 1424354"/>
              <a:gd name="connsiteX33-919" fmla="*/ 1099878 w 1416401"/>
              <a:gd name="connsiteY33-920" fmla="*/ 345831 h 1424354"/>
              <a:gd name="connsiteX34-921" fmla="*/ 1129185 w 1416401"/>
              <a:gd name="connsiteY34-922" fmla="*/ 386862 h 1424354"/>
              <a:gd name="connsiteX35-923" fmla="*/ 1135047 w 1416401"/>
              <a:gd name="connsiteY35-924" fmla="*/ 404446 h 1424354"/>
              <a:gd name="connsiteX36-925" fmla="*/ 1170216 w 1416401"/>
              <a:gd name="connsiteY36-926" fmla="*/ 445477 h 1424354"/>
              <a:gd name="connsiteX37-927" fmla="*/ 1187801 w 1416401"/>
              <a:gd name="connsiteY37-928" fmla="*/ 468923 h 1424354"/>
              <a:gd name="connsiteX38-929" fmla="*/ 1211247 w 1416401"/>
              <a:gd name="connsiteY38-930" fmla="*/ 504092 h 1424354"/>
              <a:gd name="connsiteX39-931" fmla="*/ 1240555 w 1416401"/>
              <a:gd name="connsiteY39-932" fmla="*/ 545123 h 1424354"/>
              <a:gd name="connsiteX40-933" fmla="*/ 1264001 w 1416401"/>
              <a:gd name="connsiteY40-934" fmla="*/ 592015 h 1424354"/>
              <a:gd name="connsiteX41-935" fmla="*/ 1269862 w 1416401"/>
              <a:gd name="connsiteY41-936" fmla="*/ 609600 h 1424354"/>
              <a:gd name="connsiteX42-937" fmla="*/ 1287447 w 1416401"/>
              <a:gd name="connsiteY42-938" fmla="*/ 638908 h 1424354"/>
              <a:gd name="connsiteX43-939" fmla="*/ 1299170 w 1416401"/>
              <a:gd name="connsiteY43-940" fmla="*/ 662354 h 1424354"/>
              <a:gd name="connsiteX44-941" fmla="*/ 1316755 w 1416401"/>
              <a:gd name="connsiteY44-942" fmla="*/ 679938 h 1424354"/>
              <a:gd name="connsiteX45-943" fmla="*/ 1340201 w 1416401"/>
              <a:gd name="connsiteY45-944" fmla="*/ 720969 h 1424354"/>
              <a:gd name="connsiteX46-945" fmla="*/ 1351924 w 1416401"/>
              <a:gd name="connsiteY46-946" fmla="*/ 744415 h 1424354"/>
              <a:gd name="connsiteX47-947" fmla="*/ 1357785 w 1416401"/>
              <a:gd name="connsiteY47-948" fmla="*/ 762000 h 1424354"/>
              <a:gd name="connsiteX48-949" fmla="*/ 1369508 w 1416401"/>
              <a:gd name="connsiteY48-950" fmla="*/ 779585 h 1424354"/>
              <a:gd name="connsiteX49-951" fmla="*/ 1381232 w 1416401"/>
              <a:gd name="connsiteY49-952" fmla="*/ 808892 h 1424354"/>
              <a:gd name="connsiteX50-953" fmla="*/ 1398816 w 1416401"/>
              <a:gd name="connsiteY50-954" fmla="*/ 885092 h 1424354"/>
              <a:gd name="connsiteX51-955" fmla="*/ 1410539 w 1416401"/>
              <a:gd name="connsiteY51-956" fmla="*/ 955431 h 1424354"/>
              <a:gd name="connsiteX52-957" fmla="*/ 1416401 w 1416401"/>
              <a:gd name="connsiteY52-958" fmla="*/ 973015 h 1424354"/>
              <a:gd name="connsiteX53-959" fmla="*/ 1410539 w 1416401"/>
              <a:gd name="connsiteY53-960" fmla="*/ 1125415 h 1424354"/>
              <a:gd name="connsiteX54-961" fmla="*/ 1398816 w 1416401"/>
              <a:gd name="connsiteY54-962" fmla="*/ 1160585 h 1424354"/>
              <a:gd name="connsiteX55-963" fmla="*/ 1392955 w 1416401"/>
              <a:gd name="connsiteY55-964" fmla="*/ 1178169 h 1424354"/>
              <a:gd name="connsiteX56-965" fmla="*/ 1387093 w 1416401"/>
              <a:gd name="connsiteY56-966" fmla="*/ 1219200 h 1424354"/>
              <a:gd name="connsiteX57-967" fmla="*/ 1381232 w 1416401"/>
              <a:gd name="connsiteY57-968" fmla="*/ 1289538 h 1424354"/>
              <a:gd name="connsiteX58-969" fmla="*/ 1351924 w 1416401"/>
              <a:gd name="connsiteY58-970" fmla="*/ 1330569 h 1424354"/>
              <a:gd name="connsiteX59-971" fmla="*/ 1322616 w 1416401"/>
              <a:gd name="connsiteY59-972" fmla="*/ 1359877 h 1424354"/>
              <a:gd name="connsiteX60-973" fmla="*/ 1287447 w 1416401"/>
              <a:gd name="connsiteY60-974" fmla="*/ 1383323 h 1424354"/>
              <a:gd name="connsiteX61-975" fmla="*/ 1269862 w 1416401"/>
              <a:gd name="connsiteY61-976" fmla="*/ 1395046 h 1424354"/>
              <a:gd name="connsiteX62-977" fmla="*/ 1234693 w 1416401"/>
              <a:gd name="connsiteY62-978" fmla="*/ 1406769 h 1424354"/>
              <a:gd name="connsiteX63-979" fmla="*/ 1217108 w 1416401"/>
              <a:gd name="connsiteY63-980" fmla="*/ 1412631 h 1424354"/>
              <a:gd name="connsiteX64-981" fmla="*/ 1176078 w 1416401"/>
              <a:gd name="connsiteY64-982" fmla="*/ 1418492 h 1424354"/>
              <a:gd name="connsiteX65-983" fmla="*/ 1140908 w 1416401"/>
              <a:gd name="connsiteY65-984" fmla="*/ 1424354 h 1424354"/>
              <a:gd name="connsiteX66-985" fmla="*/ 900585 w 1416401"/>
              <a:gd name="connsiteY66-986" fmla="*/ 1418492 h 1424354"/>
              <a:gd name="connsiteX67-987" fmla="*/ 883001 w 1416401"/>
              <a:gd name="connsiteY67-988" fmla="*/ 1412631 h 1424354"/>
              <a:gd name="connsiteX68-989" fmla="*/ 800939 w 1416401"/>
              <a:gd name="connsiteY68-990" fmla="*/ 1406769 h 1424354"/>
              <a:gd name="connsiteX69-991" fmla="*/ 630955 w 1416401"/>
              <a:gd name="connsiteY69-992" fmla="*/ 1400908 h 1424354"/>
              <a:gd name="connsiteX70-993" fmla="*/ 572339 w 1416401"/>
              <a:gd name="connsiteY70-994" fmla="*/ 1395046 h 1424354"/>
              <a:gd name="connsiteX71-995" fmla="*/ 537170 w 1416401"/>
              <a:gd name="connsiteY71-996" fmla="*/ 1383323 h 1424354"/>
              <a:gd name="connsiteX72-997" fmla="*/ 519585 w 1416401"/>
              <a:gd name="connsiteY72-998" fmla="*/ 1377462 h 1424354"/>
              <a:gd name="connsiteX73-999" fmla="*/ 490278 w 1416401"/>
              <a:gd name="connsiteY73-1000" fmla="*/ 1371600 h 1424354"/>
              <a:gd name="connsiteX74-1001" fmla="*/ 472693 w 1416401"/>
              <a:gd name="connsiteY74-1002" fmla="*/ 1365738 h 1424354"/>
              <a:gd name="connsiteX75-1003" fmla="*/ 361324 w 1416401"/>
              <a:gd name="connsiteY75-1004" fmla="*/ 1354015 h 1424354"/>
              <a:gd name="connsiteX76-1005" fmla="*/ 155426 w 1416401"/>
              <a:gd name="connsiteY76-1006" fmla="*/ 1371600 h 1424354"/>
              <a:gd name="connsiteX77-1007" fmla="*/ 126862 w 1416401"/>
              <a:gd name="connsiteY77-1008" fmla="*/ 1312985 h 1424354"/>
              <a:gd name="connsiteX78-1009" fmla="*/ 109278 w 1416401"/>
              <a:gd name="connsiteY78-1010" fmla="*/ 1307123 h 1424354"/>
              <a:gd name="connsiteX79-1011" fmla="*/ 79970 w 1416401"/>
              <a:gd name="connsiteY79-1012" fmla="*/ 1283677 h 1424354"/>
              <a:gd name="connsiteX80-1013" fmla="*/ 50662 w 1416401"/>
              <a:gd name="connsiteY80-1014" fmla="*/ 1248508 h 1424354"/>
              <a:gd name="connsiteX81-1015" fmla="*/ 33078 w 1416401"/>
              <a:gd name="connsiteY81-1016" fmla="*/ 1230923 h 1424354"/>
              <a:gd name="connsiteX82-1017" fmla="*/ 21355 w 1416401"/>
              <a:gd name="connsiteY82-1018" fmla="*/ 1189892 h 1424354"/>
              <a:gd name="connsiteX83-1019" fmla="*/ 9632 w 1416401"/>
              <a:gd name="connsiteY83-1020" fmla="*/ 1143000 h 1424354"/>
              <a:gd name="connsiteX84-1021" fmla="*/ 9632 w 1416401"/>
              <a:gd name="connsiteY84-1022" fmla="*/ 943708 h 1424354"/>
              <a:gd name="connsiteX85-1023" fmla="*/ 15493 w 1416401"/>
              <a:gd name="connsiteY85-1024" fmla="*/ 926123 h 1424354"/>
              <a:gd name="connsiteX86-1025" fmla="*/ 21355 w 1416401"/>
              <a:gd name="connsiteY86-1026" fmla="*/ 873369 h 1424354"/>
              <a:gd name="connsiteX87-1027" fmla="*/ 27216 w 1416401"/>
              <a:gd name="connsiteY87-1028" fmla="*/ 855785 h 1424354"/>
              <a:gd name="connsiteX88-1029" fmla="*/ 33078 w 1416401"/>
              <a:gd name="connsiteY88-1030" fmla="*/ 820615 h 1424354"/>
              <a:gd name="connsiteX89-1031" fmla="*/ 50662 w 1416401"/>
              <a:gd name="connsiteY89-1032" fmla="*/ 779585 h 1424354"/>
              <a:gd name="connsiteX90-1033" fmla="*/ 62385 w 1416401"/>
              <a:gd name="connsiteY90-1034" fmla="*/ 738554 h 1424354"/>
              <a:gd name="connsiteX91-1035" fmla="*/ 74108 w 1416401"/>
              <a:gd name="connsiteY91-1036" fmla="*/ 715108 h 1424354"/>
              <a:gd name="connsiteX92-1037" fmla="*/ 85832 w 1416401"/>
              <a:gd name="connsiteY92-1038" fmla="*/ 674077 h 1424354"/>
              <a:gd name="connsiteX93-1039" fmla="*/ 91693 w 1416401"/>
              <a:gd name="connsiteY93-1040" fmla="*/ 656492 h 1424354"/>
              <a:gd name="connsiteX94-1041" fmla="*/ 97555 w 1416401"/>
              <a:gd name="connsiteY94-1042" fmla="*/ 627185 h 1424354"/>
              <a:gd name="connsiteX95-1043" fmla="*/ 103416 w 1416401"/>
              <a:gd name="connsiteY95-1044" fmla="*/ 609600 h 1424354"/>
              <a:gd name="connsiteX96-1045" fmla="*/ 109278 w 1416401"/>
              <a:gd name="connsiteY96-1046" fmla="*/ 586154 h 1424354"/>
              <a:gd name="connsiteX97-1047" fmla="*/ 115139 w 1416401"/>
              <a:gd name="connsiteY97-1048" fmla="*/ 556846 h 1424354"/>
              <a:gd name="connsiteX98-1049" fmla="*/ 126862 w 1416401"/>
              <a:gd name="connsiteY98-1050" fmla="*/ 521677 h 1424354"/>
              <a:gd name="connsiteX99-1051" fmla="*/ 121001 w 1416401"/>
              <a:gd name="connsiteY99-1052" fmla="*/ 322385 h 1424354"/>
              <a:gd name="connsiteX100-1053" fmla="*/ 115139 w 1416401"/>
              <a:gd name="connsiteY100-1054" fmla="*/ 304800 h 1424354"/>
              <a:gd name="connsiteX101-1055" fmla="*/ 103416 w 1416401"/>
              <a:gd name="connsiteY101-1056" fmla="*/ 281354 h 1424354"/>
              <a:gd name="connsiteX102-1057" fmla="*/ 85832 w 1416401"/>
              <a:gd name="connsiteY102-1058" fmla="*/ 263769 h 1424354"/>
              <a:gd name="connsiteX103-1059" fmla="*/ 79970 w 1416401"/>
              <a:gd name="connsiteY103-1060" fmla="*/ 246185 h 1424354"/>
              <a:gd name="connsiteX0-1061" fmla="*/ 79970 w 1416401"/>
              <a:gd name="connsiteY0-1062" fmla="*/ 246185 h 1424354"/>
              <a:gd name="connsiteX1-1063" fmla="*/ 97555 w 1416401"/>
              <a:gd name="connsiteY1-1064" fmla="*/ 193431 h 1424354"/>
              <a:gd name="connsiteX2-1065" fmla="*/ 103416 w 1416401"/>
              <a:gd name="connsiteY2-1066" fmla="*/ 175846 h 1424354"/>
              <a:gd name="connsiteX3-1067" fmla="*/ 109278 w 1416401"/>
              <a:gd name="connsiteY3-1068" fmla="*/ 152400 h 1424354"/>
              <a:gd name="connsiteX4-1069" fmla="*/ 132724 w 1416401"/>
              <a:gd name="connsiteY4-1070" fmla="*/ 117231 h 1424354"/>
              <a:gd name="connsiteX5-1071" fmla="*/ 144447 w 1416401"/>
              <a:gd name="connsiteY5-1072" fmla="*/ 99646 h 1424354"/>
              <a:gd name="connsiteX6-1073" fmla="*/ 197201 w 1416401"/>
              <a:gd name="connsiteY6-1074" fmla="*/ 70338 h 1424354"/>
              <a:gd name="connsiteX7-1075" fmla="*/ 226508 w 1416401"/>
              <a:gd name="connsiteY7-1076" fmla="*/ 52754 h 1424354"/>
              <a:gd name="connsiteX8-1077" fmla="*/ 261678 w 1416401"/>
              <a:gd name="connsiteY8-1078" fmla="*/ 41031 h 1424354"/>
              <a:gd name="connsiteX9-1079" fmla="*/ 308570 w 1416401"/>
              <a:gd name="connsiteY9-1080" fmla="*/ 23446 h 1424354"/>
              <a:gd name="connsiteX10-1081" fmla="*/ 326155 w 1416401"/>
              <a:gd name="connsiteY10-1082" fmla="*/ 17585 h 1424354"/>
              <a:gd name="connsiteX11-1083" fmla="*/ 367185 w 1416401"/>
              <a:gd name="connsiteY11-1084" fmla="*/ 11723 h 1424354"/>
              <a:gd name="connsiteX12-1085" fmla="*/ 490278 w 1416401"/>
              <a:gd name="connsiteY12-1086" fmla="*/ 0 h 1424354"/>
              <a:gd name="connsiteX13-1087" fmla="*/ 607508 w 1416401"/>
              <a:gd name="connsiteY13-1088" fmla="*/ 11723 h 1424354"/>
              <a:gd name="connsiteX14-1089" fmla="*/ 625093 w 1416401"/>
              <a:gd name="connsiteY14-1090" fmla="*/ 17585 h 1424354"/>
              <a:gd name="connsiteX15-1091" fmla="*/ 671985 w 1416401"/>
              <a:gd name="connsiteY15-1092" fmla="*/ 29308 h 1424354"/>
              <a:gd name="connsiteX16-1093" fmla="*/ 695432 w 1416401"/>
              <a:gd name="connsiteY16-1094" fmla="*/ 35169 h 1424354"/>
              <a:gd name="connsiteX17-1095" fmla="*/ 718878 w 1416401"/>
              <a:gd name="connsiteY17-1096" fmla="*/ 46892 h 1424354"/>
              <a:gd name="connsiteX18-1097" fmla="*/ 754047 w 1416401"/>
              <a:gd name="connsiteY18-1098" fmla="*/ 58615 h 1424354"/>
              <a:gd name="connsiteX19-1099" fmla="*/ 771632 w 1416401"/>
              <a:gd name="connsiteY19-1100" fmla="*/ 70338 h 1424354"/>
              <a:gd name="connsiteX20-1101" fmla="*/ 789216 w 1416401"/>
              <a:gd name="connsiteY20-1102" fmla="*/ 87923 h 1424354"/>
              <a:gd name="connsiteX21-1103" fmla="*/ 824385 w 1416401"/>
              <a:gd name="connsiteY21-1104" fmla="*/ 99646 h 1424354"/>
              <a:gd name="connsiteX22-1105" fmla="*/ 841970 w 1416401"/>
              <a:gd name="connsiteY22-1106" fmla="*/ 117231 h 1424354"/>
              <a:gd name="connsiteX23-1107" fmla="*/ 847832 w 1416401"/>
              <a:gd name="connsiteY23-1108" fmla="*/ 134815 h 1424354"/>
              <a:gd name="connsiteX24-1109" fmla="*/ 865416 w 1416401"/>
              <a:gd name="connsiteY24-1110" fmla="*/ 140677 h 1424354"/>
              <a:gd name="connsiteX25-1111" fmla="*/ 906447 w 1416401"/>
              <a:gd name="connsiteY25-1112" fmla="*/ 175846 h 1424354"/>
              <a:gd name="connsiteX26-1113" fmla="*/ 918170 w 1416401"/>
              <a:gd name="connsiteY26-1114" fmla="*/ 193431 h 1424354"/>
              <a:gd name="connsiteX27-1115" fmla="*/ 935755 w 1416401"/>
              <a:gd name="connsiteY27-1116" fmla="*/ 205154 h 1424354"/>
              <a:gd name="connsiteX28-1117" fmla="*/ 959201 w 1416401"/>
              <a:gd name="connsiteY28-1118" fmla="*/ 222738 h 1424354"/>
              <a:gd name="connsiteX29-1119" fmla="*/ 976785 w 1416401"/>
              <a:gd name="connsiteY29-1120" fmla="*/ 234462 h 1424354"/>
              <a:gd name="connsiteX30-1121" fmla="*/ 994370 w 1416401"/>
              <a:gd name="connsiteY30-1122" fmla="*/ 257908 h 1424354"/>
              <a:gd name="connsiteX31-1123" fmla="*/ 1035401 w 1416401"/>
              <a:gd name="connsiteY31-1124" fmla="*/ 281354 h 1424354"/>
              <a:gd name="connsiteX32-1125" fmla="*/ 1058847 w 1416401"/>
              <a:gd name="connsiteY32-1126" fmla="*/ 310662 h 1424354"/>
              <a:gd name="connsiteX33-1127" fmla="*/ 1099878 w 1416401"/>
              <a:gd name="connsiteY33-1128" fmla="*/ 345831 h 1424354"/>
              <a:gd name="connsiteX34-1129" fmla="*/ 1129185 w 1416401"/>
              <a:gd name="connsiteY34-1130" fmla="*/ 386862 h 1424354"/>
              <a:gd name="connsiteX35-1131" fmla="*/ 1135047 w 1416401"/>
              <a:gd name="connsiteY35-1132" fmla="*/ 404446 h 1424354"/>
              <a:gd name="connsiteX36-1133" fmla="*/ 1170216 w 1416401"/>
              <a:gd name="connsiteY36-1134" fmla="*/ 445477 h 1424354"/>
              <a:gd name="connsiteX37-1135" fmla="*/ 1187801 w 1416401"/>
              <a:gd name="connsiteY37-1136" fmla="*/ 468923 h 1424354"/>
              <a:gd name="connsiteX38-1137" fmla="*/ 1211247 w 1416401"/>
              <a:gd name="connsiteY38-1138" fmla="*/ 504092 h 1424354"/>
              <a:gd name="connsiteX39-1139" fmla="*/ 1240555 w 1416401"/>
              <a:gd name="connsiteY39-1140" fmla="*/ 545123 h 1424354"/>
              <a:gd name="connsiteX40-1141" fmla="*/ 1264001 w 1416401"/>
              <a:gd name="connsiteY40-1142" fmla="*/ 592015 h 1424354"/>
              <a:gd name="connsiteX41-1143" fmla="*/ 1269862 w 1416401"/>
              <a:gd name="connsiteY41-1144" fmla="*/ 609600 h 1424354"/>
              <a:gd name="connsiteX42-1145" fmla="*/ 1287447 w 1416401"/>
              <a:gd name="connsiteY42-1146" fmla="*/ 638908 h 1424354"/>
              <a:gd name="connsiteX43-1147" fmla="*/ 1299170 w 1416401"/>
              <a:gd name="connsiteY43-1148" fmla="*/ 662354 h 1424354"/>
              <a:gd name="connsiteX44-1149" fmla="*/ 1316755 w 1416401"/>
              <a:gd name="connsiteY44-1150" fmla="*/ 679938 h 1424354"/>
              <a:gd name="connsiteX45-1151" fmla="*/ 1340201 w 1416401"/>
              <a:gd name="connsiteY45-1152" fmla="*/ 720969 h 1424354"/>
              <a:gd name="connsiteX46-1153" fmla="*/ 1351924 w 1416401"/>
              <a:gd name="connsiteY46-1154" fmla="*/ 744415 h 1424354"/>
              <a:gd name="connsiteX47-1155" fmla="*/ 1357785 w 1416401"/>
              <a:gd name="connsiteY47-1156" fmla="*/ 762000 h 1424354"/>
              <a:gd name="connsiteX48-1157" fmla="*/ 1369508 w 1416401"/>
              <a:gd name="connsiteY48-1158" fmla="*/ 779585 h 1424354"/>
              <a:gd name="connsiteX49-1159" fmla="*/ 1381232 w 1416401"/>
              <a:gd name="connsiteY49-1160" fmla="*/ 808892 h 1424354"/>
              <a:gd name="connsiteX50-1161" fmla="*/ 1398816 w 1416401"/>
              <a:gd name="connsiteY50-1162" fmla="*/ 885092 h 1424354"/>
              <a:gd name="connsiteX51-1163" fmla="*/ 1410539 w 1416401"/>
              <a:gd name="connsiteY51-1164" fmla="*/ 955431 h 1424354"/>
              <a:gd name="connsiteX52-1165" fmla="*/ 1416401 w 1416401"/>
              <a:gd name="connsiteY52-1166" fmla="*/ 973015 h 1424354"/>
              <a:gd name="connsiteX53-1167" fmla="*/ 1410539 w 1416401"/>
              <a:gd name="connsiteY53-1168" fmla="*/ 1125415 h 1424354"/>
              <a:gd name="connsiteX54-1169" fmla="*/ 1398816 w 1416401"/>
              <a:gd name="connsiteY54-1170" fmla="*/ 1160585 h 1424354"/>
              <a:gd name="connsiteX55-1171" fmla="*/ 1392955 w 1416401"/>
              <a:gd name="connsiteY55-1172" fmla="*/ 1178169 h 1424354"/>
              <a:gd name="connsiteX56-1173" fmla="*/ 1387093 w 1416401"/>
              <a:gd name="connsiteY56-1174" fmla="*/ 1219200 h 1424354"/>
              <a:gd name="connsiteX57-1175" fmla="*/ 1381232 w 1416401"/>
              <a:gd name="connsiteY57-1176" fmla="*/ 1289538 h 1424354"/>
              <a:gd name="connsiteX58-1177" fmla="*/ 1351924 w 1416401"/>
              <a:gd name="connsiteY58-1178" fmla="*/ 1330569 h 1424354"/>
              <a:gd name="connsiteX59-1179" fmla="*/ 1322616 w 1416401"/>
              <a:gd name="connsiteY59-1180" fmla="*/ 1359877 h 1424354"/>
              <a:gd name="connsiteX60-1181" fmla="*/ 1287447 w 1416401"/>
              <a:gd name="connsiteY60-1182" fmla="*/ 1383323 h 1424354"/>
              <a:gd name="connsiteX61-1183" fmla="*/ 1269862 w 1416401"/>
              <a:gd name="connsiteY61-1184" fmla="*/ 1395046 h 1424354"/>
              <a:gd name="connsiteX62-1185" fmla="*/ 1234693 w 1416401"/>
              <a:gd name="connsiteY62-1186" fmla="*/ 1406769 h 1424354"/>
              <a:gd name="connsiteX63-1187" fmla="*/ 1217108 w 1416401"/>
              <a:gd name="connsiteY63-1188" fmla="*/ 1412631 h 1424354"/>
              <a:gd name="connsiteX64-1189" fmla="*/ 1176078 w 1416401"/>
              <a:gd name="connsiteY64-1190" fmla="*/ 1418492 h 1424354"/>
              <a:gd name="connsiteX65-1191" fmla="*/ 1140908 w 1416401"/>
              <a:gd name="connsiteY65-1192" fmla="*/ 1424354 h 1424354"/>
              <a:gd name="connsiteX66-1193" fmla="*/ 900585 w 1416401"/>
              <a:gd name="connsiteY66-1194" fmla="*/ 1418492 h 1424354"/>
              <a:gd name="connsiteX67-1195" fmla="*/ 883001 w 1416401"/>
              <a:gd name="connsiteY67-1196" fmla="*/ 1412631 h 1424354"/>
              <a:gd name="connsiteX68-1197" fmla="*/ 800939 w 1416401"/>
              <a:gd name="connsiteY68-1198" fmla="*/ 1406769 h 1424354"/>
              <a:gd name="connsiteX69-1199" fmla="*/ 630955 w 1416401"/>
              <a:gd name="connsiteY69-1200" fmla="*/ 1400908 h 1424354"/>
              <a:gd name="connsiteX70-1201" fmla="*/ 572339 w 1416401"/>
              <a:gd name="connsiteY70-1202" fmla="*/ 1395046 h 1424354"/>
              <a:gd name="connsiteX71-1203" fmla="*/ 537170 w 1416401"/>
              <a:gd name="connsiteY71-1204" fmla="*/ 1383323 h 1424354"/>
              <a:gd name="connsiteX72-1205" fmla="*/ 519585 w 1416401"/>
              <a:gd name="connsiteY72-1206" fmla="*/ 1377462 h 1424354"/>
              <a:gd name="connsiteX73-1207" fmla="*/ 490278 w 1416401"/>
              <a:gd name="connsiteY73-1208" fmla="*/ 1371600 h 1424354"/>
              <a:gd name="connsiteX74-1209" fmla="*/ 472693 w 1416401"/>
              <a:gd name="connsiteY74-1210" fmla="*/ 1365738 h 1424354"/>
              <a:gd name="connsiteX75-1211" fmla="*/ 155426 w 1416401"/>
              <a:gd name="connsiteY75-1212" fmla="*/ 1371600 h 1424354"/>
              <a:gd name="connsiteX76-1213" fmla="*/ 126862 w 1416401"/>
              <a:gd name="connsiteY76-1214" fmla="*/ 1312985 h 1424354"/>
              <a:gd name="connsiteX77-1215" fmla="*/ 109278 w 1416401"/>
              <a:gd name="connsiteY77-1216" fmla="*/ 1307123 h 1424354"/>
              <a:gd name="connsiteX78-1217" fmla="*/ 79970 w 1416401"/>
              <a:gd name="connsiteY78-1218" fmla="*/ 1283677 h 1424354"/>
              <a:gd name="connsiteX79-1219" fmla="*/ 50662 w 1416401"/>
              <a:gd name="connsiteY79-1220" fmla="*/ 1248508 h 1424354"/>
              <a:gd name="connsiteX80-1221" fmla="*/ 33078 w 1416401"/>
              <a:gd name="connsiteY80-1222" fmla="*/ 1230923 h 1424354"/>
              <a:gd name="connsiteX81-1223" fmla="*/ 21355 w 1416401"/>
              <a:gd name="connsiteY81-1224" fmla="*/ 1189892 h 1424354"/>
              <a:gd name="connsiteX82-1225" fmla="*/ 9632 w 1416401"/>
              <a:gd name="connsiteY82-1226" fmla="*/ 1143000 h 1424354"/>
              <a:gd name="connsiteX83-1227" fmla="*/ 9632 w 1416401"/>
              <a:gd name="connsiteY83-1228" fmla="*/ 943708 h 1424354"/>
              <a:gd name="connsiteX84-1229" fmla="*/ 15493 w 1416401"/>
              <a:gd name="connsiteY84-1230" fmla="*/ 926123 h 1424354"/>
              <a:gd name="connsiteX85-1231" fmla="*/ 21355 w 1416401"/>
              <a:gd name="connsiteY85-1232" fmla="*/ 873369 h 1424354"/>
              <a:gd name="connsiteX86-1233" fmla="*/ 27216 w 1416401"/>
              <a:gd name="connsiteY86-1234" fmla="*/ 855785 h 1424354"/>
              <a:gd name="connsiteX87-1235" fmla="*/ 33078 w 1416401"/>
              <a:gd name="connsiteY87-1236" fmla="*/ 820615 h 1424354"/>
              <a:gd name="connsiteX88-1237" fmla="*/ 50662 w 1416401"/>
              <a:gd name="connsiteY88-1238" fmla="*/ 779585 h 1424354"/>
              <a:gd name="connsiteX89-1239" fmla="*/ 62385 w 1416401"/>
              <a:gd name="connsiteY89-1240" fmla="*/ 738554 h 1424354"/>
              <a:gd name="connsiteX90-1241" fmla="*/ 74108 w 1416401"/>
              <a:gd name="connsiteY90-1242" fmla="*/ 715108 h 1424354"/>
              <a:gd name="connsiteX91-1243" fmla="*/ 85832 w 1416401"/>
              <a:gd name="connsiteY91-1244" fmla="*/ 674077 h 1424354"/>
              <a:gd name="connsiteX92-1245" fmla="*/ 91693 w 1416401"/>
              <a:gd name="connsiteY92-1246" fmla="*/ 656492 h 1424354"/>
              <a:gd name="connsiteX93-1247" fmla="*/ 97555 w 1416401"/>
              <a:gd name="connsiteY93-1248" fmla="*/ 627185 h 1424354"/>
              <a:gd name="connsiteX94-1249" fmla="*/ 103416 w 1416401"/>
              <a:gd name="connsiteY94-1250" fmla="*/ 609600 h 1424354"/>
              <a:gd name="connsiteX95-1251" fmla="*/ 109278 w 1416401"/>
              <a:gd name="connsiteY95-1252" fmla="*/ 586154 h 1424354"/>
              <a:gd name="connsiteX96-1253" fmla="*/ 115139 w 1416401"/>
              <a:gd name="connsiteY96-1254" fmla="*/ 556846 h 1424354"/>
              <a:gd name="connsiteX97-1255" fmla="*/ 126862 w 1416401"/>
              <a:gd name="connsiteY97-1256" fmla="*/ 521677 h 1424354"/>
              <a:gd name="connsiteX98-1257" fmla="*/ 121001 w 1416401"/>
              <a:gd name="connsiteY98-1258" fmla="*/ 322385 h 1424354"/>
              <a:gd name="connsiteX99-1259" fmla="*/ 115139 w 1416401"/>
              <a:gd name="connsiteY99-1260" fmla="*/ 304800 h 1424354"/>
              <a:gd name="connsiteX100-1261" fmla="*/ 103416 w 1416401"/>
              <a:gd name="connsiteY100-1262" fmla="*/ 281354 h 1424354"/>
              <a:gd name="connsiteX101-1263" fmla="*/ 85832 w 1416401"/>
              <a:gd name="connsiteY101-1264" fmla="*/ 263769 h 1424354"/>
              <a:gd name="connsiteX102-1265" fmla="*/ 79970 w 1416401"/>
              <a:gd name="connsiteY102-1266" fmla="*/ 246185 h 1424354"/>
              <a:gd name="connsiteX0-1267" fmla="*/ 79970 w 1416401"/>
              <a:gd name="connsiteY0-1268" fmla="*/ 246185 h 1424354"/>
              <a:gd name="connsiteX1-1269" fmla="*/ 97555 w 1416401"/>
              <a:gd name="connsiteY1-1270" fmla="*/ 193431 h 1424354"/>
              <a:gd name="connsiteX2-1271" fmla="*/ 103416 w 1416401"/>
              <a:gd name="connsiteY2-1272" fmla="*/ 175846 h 1424354"/>
              <a:gd name="connsiteX3-1273" fmla="*/ 109278 w 1416401"/>
              <a:gd name="connsiteY3-1274" fmla="*/ 152400 h 1424354"/>
              <a:gd name="connsiteX4-1275" fmla="*/ 132724 w 1416401"/>
              <a:gd name="connsiteY4-1276" fmla="*/ 117231 h 1424354"/>
              <a:gd name="connsiteX5-1277" fmla="*/ 144447 w 1416401"/>
              <a:gd name="connsiteY5-1278" fmla="*/ 99646 h 1424354"/>
              <a:gd name="connsiteX6-1279" fmla="*/ 197201 w 1416401"/>
              <a:gd name="connsiteY6-1280" fmla="*/ 70338 h 1424354"/>
              <a:gd name="connsiteX7-1281" fmla="*/ 226508 w 1416401"/>
              <a:gd name="connsiteY7-1282" fmla="*/ 52754 h 1424354"/>
              <a:gd name="connsiteX8-1283" fmla="*/ 261678 w 1416401"/>
              <a:gd name="connsiteY8-1284" fmla="*/ 41031 h 1424354"/>
              <a:gd name="connsiteX9-1285" fmla="*/ 308570 w 1416401"/>
              <a:gd name="connsiteY9-1286" fmla="*/ 23446 h 1424354"/>
              <a:gd name="connsiteX10-1287" fmla="*/ 326155 w 1416401"/>
              <a:gd name="connsiteY10-1288" fmla="*/ 17585 h 1424354"/>
              <a:gd name="connsiteX11-1289" fmla="*/ 367185 w 1416401"/>
              <a:gd name="connsiteY11-1290" fmla="*/ 11723 h 1424354"/>
              <a:gd name="connsiteX12-1291" fmla="*/ 490278 w 1416401"/>
              <a:gd name="connsiteY12-1292" fmla="*/ 0 h 1424354"/>
              <a:gd name="connsiteX13-1293" fmla="*/ 607508 w 1416401"/>
              <a:gd name="connsiteY13-1294" fmla="*/ 11723 h 1424354"/>
              <a:gd name="connsiteX14-1295" fmla="*/ 625093 w 1416401"/>
              <a:gd name="connsiteY14-1296" fmla="*/ 17585 h 1424354"/>
              <a:gd name="connsiteX15-1297" fmla="*/ 671985 w 1416401"/>
              <a:gd name="connsiteY15-1298" fmla="*/ 29308 h 1424354"/>
              <a:gd name="connsiteX16-1299" fmla="*/ 695432 w 1416401"/>
              <a:gd name="connsiteY16-1300" fmla="*/ 35169 h 1424354"/>
              <a:gd name="connsiteX17-1301" fmla="*/ 718878 w 1416401"/>
              <a:gd name="connsiteY17-1302" fmla="*/ 46892 h 1424354"/>
              <a:gd name="connsiteX18-1303" fmla="*/ 754047 w 1416401"/>
              <a:gd name="connsiteY18-1304" fmla="*/ 58615 h 1424354"/>
              <a:gd name="connsiteX19-1305" fmla="*/ 771632 w 1416401"/>
              <a:gd name="connsiteY19-1306" fmla="*/ 70338 h 1424354"/>
              <a:gd name="connsiteX20-1307" fmla="*/ 789216 w 1416401"/>
              <a:gd name="connsiteY20-1308" fmla="*/ 87923 h 1424354"/>
              <a:gd name="connsiteX21-1309" fmla="*/ 824385 w 1416401"/>
              <a:gd name="connsiteY21-1310" fmla="*/ 99646 h 1424354"/>
              <a:gd name="connsiteX22-1311" fmla="*/ 841970 w 1416401"/>
              <a:gd name="connsiteY22-1312" fmla="*/ 117231 h 1424354"/>
              <a:gd name="connsiteX23-1313" fmla="*/ 847832 w 1416401"/>
              <a:gd name="connsiteY23-1314" fmla="*/ 134815 h 1424354"/>
              <a:gd name="connsiteX24-1315" fmla="*/ 865416 w 1416401"/>
              <a:gd name="connsiteY24-1316" fmla="*/ 140677 h 1424354"/>
              <a:gd name="connsiteX25-1317" fmla="*/ 906447 w 1416401"/>
              <a:gd name="connsiteY25-1318" fmla="*/ 175846 h 1424354"/>
              <a:gd name="connsiteX26-1319" fmla="*/ 918170 w 1416401"/>
              <a:gd name="connsiteY26-1320" fmla="*/ 193431 h 1424354"/>
              <a:gd name="connsiteX27-1321" fmla="*/ 935755 w 1416401"/>
              <a:gd name="connsiteY27-1322" fmla="*/ 205154 h 1424354"/>
              <a:gd name="connsiteX28-1323" fmla="*/ 959201 w 1416401"/>
              <a:gd name="connsiteY28-1324" fmla="*/ 222738 h 1424354"/>
              <a:gd name="connsiteX29-1325" fmla="*/ 976785 w 1416401"/>
              <a:gd name="connsiteY29-1326" fmla="*/ 234462 h 1424354"/>
              <a:gd name="connsiteX30-1327" fmla="*/ 994370 w 1416401"/>
              <a:gd name="connsiteY30-1328" fmla="*/ 257908 h 1424354"/>
              <a:gd name="connsiteX31-1329" fmla="*/ 1035401 w 1416401"/>
              <a:gd name="connsiteY31-1330" fmla="*/ 281354 h 1424354"/>
              <a:gd name="connsiteX32-1331" fmla="*/ 1058847 w 1416401"/>
              <a:gd name="connsiteY32-1332" fmla="*/ 310662 h 1424354"/>
              <a:gd name="connsiteX33-1333" fmla="*/ 1099878 w 1416401"/>
              <a:gd name="connsiteY33-1334" fmla="*/ 345831 h 1424354"/>
              <a:gd name="connsiteX34-1335" fmla="*/ 1129185 w 1416401"/>
              <a:gd name="connsiteY34-1336" fmla="*/ 386862 h 1424354"/>
              <a:gd name="connsiteX35-1337" fmla="*/ 1135047 w 1416401"/>
              <a:gd name="connsiteY35-1338" fmla="*/ 404446 h 1424354"/>
              <a:gd name="connsiteX36-1339" fmla="*/ 1170216 w 1416401"/>
              <a:gd name="connsiteY36-1340" fmla="*/ 445477 h 1424354"/>
              <a:gd name="connsiteX37-1341" fmla="*/ 1187801 w 1416401"/>
              <a:gd name="connsiteY37-1342" fmla="*/ 468923 h 1424354"/>
              <a:gd name="connsiteX38-1343" fmla="*/ 1211247 w 1416401"/>
              <a:gd name="connsiteY38-1344" fmla="*/ 504092 h 1424354"/>
              <a:gd name="connsiteX39-1345" fmla="*/ 1240555 w 1416401"/>
              <a:gd name="connsiteY39-1346" fmla="*/ 545123 h 1424354"/>
              <a:gd name="connsiteX40-1347" fmla="*/ 1264001 w 1416401"/>
              <a:gd name="connsiteY40-1348" fmla="*/ 592015 h 1424354"/>
              <a:gd name="connsiteX41-1349" fmla="*/ 1269862 w 1416401"/>
              <a:gd name="connsiteY41-1350" fmla="*/ 609600 h 1424354"/>
              <a:gd name="connsiteX42-1351" fmla="*/ 1287447 w 1416401"/>
              <a:gd name="connsiteY42-1352" fmla="*/ 638908 h 1424354"/>
              <a:gd name="connsiteX43-1353" fmla="*/ 1299170 w 1416401"/>
              <a:gd name="connsiteY43-1354" fmla="*/ 662354 h 1424354"/>
              <a:gd name="connsiteX44-1355" fmla="*/ 1316755 w 1416401"/>
              <a:gd name="connsiteY44-1356" fmla="*/ 679938 h 1424354"/>
              <a:gd name="connsiteX45-1357" fmla="*/ 1340201 w 1416401"/>
              <a:gd name="connsiteY45-1358" fmla="*/ 720969 h 1424354"/>
              <a:gd name="connsiteX46-1359" fmla="*/ 1351924 w 1416401"/>
              <a:gd name="connsiteY46-1360" fmla="*/ 744415 h 1424354"/>
              <a:gd name="connsiteX47-1361" fmla="*/ 1357785 w 1416401"/>
              <a:gd name="connsiteY47-1362" fmla="*/ 762000 h 1424354"/>
              <a:gd name="connsiteX48-1363" fmla="*/ 1369508 w 1416401"/>
              <a:gd name="connsiteY48-1364" fmla="*/ 779585 h 1424354"/>
              <a:gd name="connsiteX49-1365" fmla="*/ 1381232 w 1416401"/>
              <a:gd name="connsiteY49-1366" fmla="*/ 808892 h 1424354"/>
              <a:gd name="connsiteX50-1367" fmla="*/ 1398816 w 1416401"/>
              <a:gd name="connsiteY50-1368" fmla="*/ 885092 h 1424354"/>
              <a:gd name="connsiteX51-1369" fmla="*/ 1410539 w 1416401"/>
              <a:gd name="connsiteY51-1370" fmla="*/ 955431 h 1424354"/>
              <a:gd name="connsiteX52-1371" fmla="*/ 1416401 w 1416401"/>
              <a:gd name="connsiteY52-1372" fmla="*/ 973015 h 1424354"/>
              <a:gd name="connsiteX53-1373" fmla="*/ 1410539 w 1416401"/>
              <a:gd name="connsiteY53-1374" fmla="*/ 1125415 h 1424354"/>
              <a:gd name="connsiteX54-1375" fmla="*/ 1398816 w 1416401"/>
              <a:gd name="connsiteY54-1376" fmla="*/ 1160585 h 1424354"/>
              <a:gd name="connsiteX55-1377" fmla="*/ 1392955 w 1416401"/>
              <a:gd name="connsiteY55-1378" fmla="*/ 1178169 h 1424354"/>
              <a:gd name="connsiteX56-1379" fmla="*/ 1387093 w 1416401"/>
              <a:gd name="connsiteY56-1380" fmla="*/ 1219200 h 1424354"/>
              <a:gd name="connsiteX57-1381" fmla="*/ 1381232 w 1416401"/>
              <a:gd name="connsiteY57-1382" fmla="*/ 1289538 h 1424354"/>
              <a:gd name="connsiteX58-1383" fmla="*/ 1351924 w 1416401"/>
              <a:gd name="connsiteY58-1384" fmla="*/ 1330569 h 1424354"/>
              <a:gd name="connsiteX59-1385" fmla="*/ 1322616 w 1416401"/>
              <a:gd name="connsiteY59-1386" fmla="*/ 1359877 h 1424354"/>
              <a:gd name="connsiteX60-1387" fmla="*/ 1287447 w 1416401"/>
              <a:gd name="connsiteY60-1388" fmla="*/ 1383323 h 1424354"/>
              <a:gd name="connsiteX61-1389" fmla="*/ 1269862 w 1416401"/>
              <a:gd name="connsiteY61-1390" fmla="*/ 1395046 h 1424354"/>
              <a:gd name="connsiteX62-1391" fmla="*/ 1234693 w 1416401"/>
              <a:gd name="connsiteY62-1392" fmla="*/ 1406769 h 1424354"/>
              <a:gd name="connsiteX63-1393" fmla="*/ 1217108 w 1416401"/>
              <a:gd name="connsiteY63-1394" fmla="*/ 1412631 h 1424354"/>
              <a:gd name="connsiteX64-1395" fmla="*/ 1176078 w 1416401"/>
              <a:gd name="connsiteY64-1396" fmla="*/ 1418492 h 1424354"/>
              <a:gd name="connsiteX65-1397" fmla="*/ 1140908 w 1416401"/>
              <a:gd name="connsiteY65-1398" fmla="*/ 1424354 h 1424354"/>
              <a:gd name="connsiteX66-1399" fmla="*/ 900585 w 1416401"/>
              <a:gd name="connsiteY66-1400" fmla="*/ 1418492 h 1424354"/>
              <a:gd name="connsiteX67-1401" fmla="*/ 883001 w 1416401"/>
              <a:gd name="connsiteY67-1402" fmla="*/ 1412631 h 1424354"/>
              <a:gd name="connsiteX68-1403" fmla="*/ 800939 w 1416401"/>
              <a:gd name="connsiteY68-1404" fmla="*/ 1406769 h 1424354"/>
              <a:gd name="connsiteX69-1405" fmla="*/ 630955 w 1416401"/>
              <a:gd name="connsiteY69-1406" fmla="*/ 1400908 h 1424354"/>
              <a:gd name="connsiteX70-1407" fmla="*/ 572339 w 1416401"/>
              <a:gd name="connsiteY70-1408" fmla="*/ 1395046 h 1424354"/>
              <a:gd name="connsiteX71-1409" fmla="*/ 537170 w 1416401"/>
              <a:gd name="connsiteY71-1410" fmla="*/ 1383323 h 1424354"/>
              <a:gd name="connsiteX72-1411" fmla="*/ 519585 w 1416401"/>
              <a:gd name="connsiteY72-1412" fmla="*/ 1377462 h 1424354"/>
              <a:gd name="connsiteX73-1413" fmla="*/ 490278 w 1416401"/>
              <a:gd name="connsiteY73-1414" fmla="*/ 1371600 h 1424354"/>
              <a:gd name="connsiteX74-1415" fmla="*/ 155426 w 1416401"/>
              <a:gd name="connsiteY74-1416" fmla="*/ 1371600 h 1424354"/>
              <a:gd name="connsiteX75-1417" fmla="*/ 126862 w 1416401"/>
              <a:gd name="connsiteY75-1418" fmla="*/ 1312985 h 1424354"/>
              <a:gd name="connsiteX76-1419" fmla="*/ 109278 w 1416401"/>
              <a:gd name="connsiteY76-1420" fmla="*/ 1307123 h 1424354"/>
              <a:gd name="connsiteX77-1421" fmla="*/ 79970 w 1416401"/>
              <a:gd name="connsiteY77-1422" fmla="*/ 1283677 h 1424354"/>
              <a:gd name="connsiteX78-1423" fmla="*/ 50662 w 1416401"/>
              <a:gd name="connsiteY78-1424" fmla="*/ 1248508 h 1424354"/>
              <a:gd name="connsiteX79-1425" fmla="*/ 33078 w 1416401"/>
              <a:gd name="connsiteY79-1426" fmla="*/ 1230923 h 1424354"/>
              <a:gd name="connsiteX80-1427" fmla="*/ 21355 w 1416401"/>
              <a:gd name="connsiteY80-1428" fmla="*/ 1189892 h 1424354"/>
              <a:gd name="connsiteX81-1429" fmla="*/ 9632 w 1416401"/>
              <a:gd name="connsiteY81-1430" fmla="*/ 1143000 h 1424354"/>
              <a:gd name="connsiteX82-1431" fmla="*/ 9632 w 1416401"/>
              <a:gd name="connsiteY82-1432" fmla="*/ 943708 h 1424354"/>
              <a:gd name="connsiteX83-1433" fmla="*/ 15493 w 1416401"/>
              <a:gd name="connsiteY83-1434" fmla="*/ 926123 h 1424354"/>
              <a:gd name="connsiteX84-1435" fmla="*/ 21355 w 1416401"/>
              <a:gd name="connsiteY84-1436" fmla="*/ 873369 h 1424354"/>
              <a:gd name="connsiteX85-1437" fmla="*/ 27216 w 1416401"/>
              <a:gd name="connsiteY85-1438" fmla="*/ 855785 h 1424354"/>
              <a:gd name="connsiteX86-1439" fmla="*/ 33078 w 1416401"/>
              <a:gd name="connsiteY86-1440" fmla="*/ 820615 h 1424354"/>
              <a:gd name="connsiteX87-1441" fmla="*/ 50662 w 1416401"/>
              <a:gd name="connsiteY87-1442" fmla="*/ 779585 h 1424354"/>
              <a:gd name="connsiteX88-1443" fmla="*/ 62385 w 1416401"/>
              <a:gd name="connsiteY88-1444" fmla="*/ 738554 h 1424354"/>
              <a:gd name="connsiteX89-1445" fmla="*/ 74108 w 1416401"/>
              <a:gd name="connsiteY89-1446" fmla="*/ 715108 h 1424354"/>
              <a:gd name="connsiteX90-1447" fmla="*/ 85832 w 1416401"/>
              <a:gd name="connsiteY90-1448" fmla="*/ 674077 h 1424354"/>
              <a:gd name="connsiteX91-1449" fmla="*/ 91693 w 1416401"/>
              <a:gd name="connsiteY91-1450" fmla="*/ 656492 h 1424354"/>
              <a:gd name="connsiteX92-1451" fmla="*/ 97555 w 1416401"/>
              <a:gd name="connsiteY92-1452" fmla="*/ 627185 h 1424354"/>
              <a:gd name="connsiteX93-1453" fmla="*/ 103416 w 1416401"/>
              <a:gd name="connsiteY93-1454" fmla="*/ 609600 h 1424354"/>
              <a:gd name="connsiteX94-1455" fmla="*/ 109278 w 1416401"/>
              <a:gd name="connsiteY94-1456" fmla="*/ 586154 h 1424354"/>
              <a:gd name="connsiteX95-1457" fmla="*/ 115139 w 1416401"/>
              <a:gd name="connsiteY95-1458" fmla="*/ 556846 h 1424354"/>
              <a:gd name="connsiteX96-1459" fmla="*/ 126862 w 1416401"/>
              <a:gd name="connsiteY96-1460" fmla="*/ 521677 h 1424354"/>
              <a:gd name="connsiteX97-1461" fmla="*/ 121001 w 1416401"/>
              <a:gd name="connsiteY97-1462" fmla="*/ 322385 h 1424354"/>
              <a:gd name="connsiteX98-1463" fmla="*/ 115139 w 1416401"/>
              <a:gd name="connsiteY98-1464" fmla="*/ 304800 h 1424354"/>
              <a:gd name="connsiteX99-1465" fmla="*/ 103416 w 1416401"/>
              <a:gd name="connsiteY99-1466" fmla="*/ 281354 h 1424354"/>
              <a:gd name="connsiteX100-1467" fmla="*/ 85832 w 1416401"/>
              <a:gd name="connsiteY100-1468" fmla="*/ 263769 h 1424354"/>
              <a:gd name="connsiteX101-1469" fmla="*/ 79970 w 1416401"/>
              <a:gd name="connsiteY101-1470" fmla="*/ 246185 h 1424354"/>
              <a:gd name="connsiteX0-1471" fmla="*/ 79970 w 1416401"/>
              <a:gd name="connsiteY0-1472" fmla="*/ 246185 h 1424354"/>
              <a:gd name="connsiteX1-1473" fmla="*/ 97555 w 1416401"/>
              <a:gd name="connsiteY1-1474" fmla="*/ 193431 h 1424354"/>
              <a:gd name="connsiteX2-1475" fmla="*/ 103416 w 1416401"/>
              <a:gd name="connsiteY2-1476" fmla="*/ 175846 h 1424354"/>
              <a:gd name="connsiteX3-1477" fmla="*/ 109278 w 1416401"/>
              <a:gd name="connsiteY3-1478" fmla="*/ 152400 h 1424354"/>
              <a:gd name="connsiteX4-1479" fmla="*/ 132724 w 1416401"/>
              <a:gd name="connsiteY4-1480" fmla="*/ 117231 h 1424354"/>
              <a:gd name="connsiteX5-1481" fmla="*/ 144447 w 1416401"/>
              <a:gd name="connsiteY5-1482" fmla="*/ 99646 h 1424354"/>
              <a:gd name="connsiteX6-1483" fmla="*/ 197201 w 1416401"/>
              <a:gd name="connsiteY6-1484" fmla="*/ 70338 h 1424354"/>
              <a:gd name="connsiteX7-1485" fmla="*/ 226508 w 1416401"/>
              <a:gd name="connsiteY7-1486" fmla="*/ 52754 h 1424354"/>
              <a:gd name="connsiteX8-1487" fmla="*/ 261678 w 1416401"/>
              <a:gd name="connsiteY8-1488" fmla="*/ 41031 h 1424354"/>
              <a:gd name="connsiteX9-1489" fmla="*/ 308570 w 1416401"/>
              <a:gd name="connsiteY9-1490" fmla="*/ 23446 h 1424354"/>
              <a:gd name="connsiteX10-1491" fmla="*/ 326155 w 1416401"/>
              <a:gd name="connsiteY10-1492" fmla="*/ 17585 h 1424354"/>
              <a:gd name="connsiteX11-1493" fmla="*/ 367185 w 1416401"/>
              <a:gd name="connsiteY11-1494" fmla="*/ 11723 h 1424354"/>
              <a:gd name="connsiteX12-1495" fmla="*/ 490278 w 1416401"/>
              <a:gd name="connsiteY12-1496" fmla="*/ 0 h 1424354"/>
              <a:gd name="connsiteX13-1497" fmla="*/ 607508 w 1416401"/>
              <a:gd name="connsiteY13-1498" fmla="*/ 11723 h 1424354"/>
              <a:gd name="connsiteX14-1499" fmla="*/ 625093 w 1416401"/>
              <a:gd name="connsiteY14-1500" fmla="*/ 17585 h 1424354"/>
              <a:gd name="connsiteX15-1501" fmla="*/ 671985 w 1416401"/>
              <a:gd name="connsiteY15-1502" fmla="*/ 29308 h 1424354"/>
              <a:gd name="connsiteX16-1503" fmla="*/ 695432 w 1416401"/>
              <a:gd name="connsiteY16-1504" fmla="*/ 35169 h 1424354"/>
              <a:gd name="connsiteX17-1505" fmla="*/ 718878 w 1416401"/>
              <a:gd name="connsiteY17-1506" fmla="*/ 46892 h 1424354"/>
              <a:gd name="connsiteX18-1507" fmla="*/ 754047 w 1416401"/>
              <a:gd name="connsiteY18-1508" fmla="*/ 58615 h 1424354"/>
              <a:gd name="connsiteX19-1509" fmla="*/ 771632 w 1416401"/>
              <a:gd name="connsiteY19-1510" fmla="*/ 70338 h 1424354"/>
              <a:gd name="connsiteX20-1511" fmla="*/ 789216 w 1416401"/>
              <a:gd name="connsiteY20-1512" fmla="*/ 87923 h 1424354"/>
              <a:gd name="connsiteX21-1513" fmla="*/ 824385 w 1416401"/>
              <a:gd name="connsiteY21-1514" fmla="*/ 99646 h 1424354"/>
              <a:gd name="connsiteX22-1515" fmla="*/ 841970 w 1416401"/>
              <a:gd name="connsiteY22-1516" fmla="*/ 117231 h 1424354"/>
              <a:gd name="connsiteX23-1517" fmla="*/ 847832 w 1416401"/>
              <a:gd name="connsiteY23-1518" fmla="*/ 134815 h 1424354"/>
              <a:gd name="connsiteX24-1519" fmla="*/ 865416 w 1416401"/>
              <a:gd name="connsiteY24-1520" fmla="*/ 140677 h 1424354"/>
              <a:gd name="connsiteX25-1521" fmla="*/ 906447 w 1416401"/>
              <a:gd name="connsiteY25-1522" fmla="*/ 175846 h 1424354"/>
              <a:gd name="connsiteX26-1523" fmla="*/ 918170 w 1416401"/>
              <a:gd name="connsiteY26-1524" fmla="*/ 193431 h 1424354"/>
              <a:gd name="connsiteX27-1525" fmla="*/ 935755 w 1416401"/>
              <a:gd name="connsiteY27-1526" fmla="*/ 205154 h 1424354"/>
              <a:gd name="connsiteX28-1527" fmla="*/ 959201 w 1416401"/>
              <a:gd name="connsiteY28-1528" fmla="*/ 222738 h 1424354"/>
              <a:gd name="connsiteX29-1529" fmla="*/ 976785 w 1416401"/>
              <a:gd name="connsiteY29-1530" fmla="*/ 234462 h 1424354"/>
              <a:gd name="connsiteX30-1531" fmla="*/ 994370 w 1416401"/>
              <a:gd name="connsiteY30-1532" fmla="*/ 257908 h 1424354"/>
              <a:gd name="connsiteX31-1533" fmla="*/ 1035401 w 1416401"/>
              <a:gd name="connsiteY31-1534" fmla="*/ 281354 h 1424354"/>
              <a:gd name="connsiteX32-1535" fmla="*/ 1058847 w 1416401"/>
              <a:gd name="connsiteY32-1536" fmla="*/ 310662 h 1424354"/>
              <a:gd name="connsiteX33-1537" fmla="*/ 1099878 w 1416401"/>
              <a:gd name="connsiteY33-1538" fmla="*/ 345831 h 1424354"/>
              <a:gd name="connsiteX34-1539" fmla="*/ 1129185 w 1416401"/>
              <a:gd name="connsiteY34-1540" fmla="*/ 386862 h 1424354"/>
              <a:gd name="connsiteX35-1541" fmla="*/ 1135047 w 1416401"/>
              <a:gd name="connsiteY35-1542" fmla="*/ 404446 h 1424354"/>
              <a:gd name="connsiteX36-1543" fmla="*/ 1170216 w 1416401"/>
              <a:gd name="connsiteY36-1544" fmla="*/ 445477 h 1424354"/>
              <a:gd name="connsiteX37-1545" fmla="*/ 1187801 w 1416401"/>
              <a:gd name="connsiteY37-1546" fmla="*/ 468923 h 1424354"/>
              <a:gd name="connsiteX38-1547" fmla="*/ 1211247 w 1416401"/>
              <a:gd name="connsiteY38-1548" fmla="*/ 504092 h 1424354"/>
              <a:gd name="connsiteX39-1549" fmla="*/ 1240555 w 1416401"/>
              <a:gd name="connsiteY39-1550" fmla="*/ 545123 h 1424354"/>
              <a:gd name="connsiteX40-1551" fmla="*/ 1264001 w 1416401"/>
              <a:gd name="connsiteY40-1552" fmla="*/ 592015 h 1424354"/>
              <a:gd name="connsiteX41-1553" fmla="*/ 1269862 w 1416401"/>
              <a:gd name="connsiteY41-1554" fmla="*/ 609600 h 1424354"/>
              <a:gd name="connsiteX42-1555" fmla="*/ 1287447 w 1416401"/>
              <a:gd name="connsiteY42-1556" fmla="*/ 638908 h 1424354"/>
              <a:gd name="connsiteX43-1557" fmla="*/ 1299170 w 1416401"/>
              <a:gd name="connsiteY43-1558" fmla="*/ 662354 h 1424354"/>
              <a:gd name="connsiteX44-1559" fmla="*/ 1316755 w 1416401"/>
              <a:gd name="connsiteY44-1560" fmla="*/ 679938 h 1424354"/>
              <a:gd name="connsiteX45-1561" fmla="*/ 1340201 w 1416401"/>
              <a:gd name="connsiteY45-1562" fmla="*/ 720969 h 1424354"/>
              <a:gd name="connsiteX46-1563" fmla="*/ 1351924 w 1416401"/>
              <a:gd name="connsiteY46-1564" fmla="*/ 744415 h 1424354"/>
              <a:gd name="connsiteX47-1565" fmla="*/ 1357785 w 1416401"/>
              <a:gd name="connsiteY47-1566" fmla="*/ 762000 h 1424354"/>
              <a:gd name="connsiteX48-1567" fmla="*/ 1369508 w 1416401"/>
              <a:gd name="connsiteY48-1568" fmla="*/ 779585 h 1424354"/>
              <a:gd name="connsiteX49-1569" fmla="*/ 1381232 w 1416401"/>
              <a:gd name="connsiteY49-1570" fmla="*/ 808892 h 1424354"/>
              <a:gd name="connsiteX50-1571" fmla="*/ 1398816 w 1416401"/>
              <a:gd name="connsiteY50-1572" fmla="*/ 885092 h 1424354"/>
              <a:gd name="connsiteX51-1573" fmla="*/ 1410539 w 1416401"/>
              <a:gd name="connsiteY51-1574" fmla="*/ 955431 h 1424354"/>
              <a:gd name="connsiteX52-1575" fmla="*/ 1416401 w 1416401"/>
              <a:gd name="connsiteY52-1576" fmla="*/ 973015 h 1424354"/>
              <a:gd name="connsiteX53-1577" fmla="*/ 1410539 w 1416401"/>
              <a:gd name="connsiteY53-1578" fmla="*/ 1125415 h 1424354"/>
              <a:gd name="connsiteX54-1579" fmla="*/ 1398816 w 1416401"/>
              <a:gd name="connsiteY54-1580" fmla="*/ 1160585 h 1424354"/>
              <a:gd name="connsiteX55-1581" fmla="*/ 1392955 w 1416401"/>
              <a:gd name="connsiteY55-1582" fmla="*/ 1178169 h 1424354"/>
              <a:gd name="connsiteX56-1583" fmla="*/ 1387093 w 1416401"/>
              <a:gd name="connsiteY56-1584" fmla="*/ 1219200 h 1424354"/>
              <a:gd name="connsiteX57-1585" fmla="*/ 1381232 w 1416401"/>
              <a:gd name="connsiteY57-1586" fmla="*/ 1289538 h 1424354"/>
              <a:gd name="connsiteX58-1587" fmla="*/ 1351924 w 1416401"/>
              <a:gd name="connsiteY58-1588" fmla="*/ 1330569 h 1424354"/>
              <a:gd name="connsiteX59-1589" fmla="*/ 1322616 w 1416401"/>
              <a:gd name="connsiteY59-1590" fmla="*/ 1359877 h 1424354"/>
              <a:gd name="connsiteX60-1591" fmla="*/ 1287447 w 1416401"/>
              <a:gd name="connsiteY60-1592" fmla="*/ 1383323 h 1424354"/>
              <a:gd name="connsiteX61-1593" fmla="*/ 1269862 w 1416401"/>
              <a:gd name="connsiteY61-1594" fmla="*/ 1395046 h 1424354"/>
              <a:gd name="connsiteX62-1595" fmla="*/ 1234693 w 1416401"/>
              <a:gd name="connsiteY62-1596" fmla="*/ 1406769 h 1424354"/>
              <a:gd name="connsiteX63-1597" fmla="*/ 1217108 w 1416401"/>
              <a:gd name="connsiteY63-1598" fmla="*/ 1412631 h 1424354"/>
              <a:gd name="connsiteX64-1599" fmla="*/ 1176078 w 1416401"/>
              <a:gd name="connsiteY64-1600" fmla="*/ 1418492 h 1424354"/>
              <a:gd name="connsiteX65-1601" fmla="*/ 1140908 w 1416401"/>
              <a:gd name="connsiteY65-1602" fmla="*/ 1424354 h 1424354"/>
              <a:gd name="connsiteX66-1603" fmla="*/ 900585 w 1416401"/>
              <a:gd name="connsiteY66-1604" fmla="*/ 1418492 h 1424354"/>
              <a:gd name="connsiteX67-1605" fmla="*/ 883001 w 1416401"/>
              <a:gd name="connsiteY67-1606" fmla="*/ 1412631 h 1424354"/>
              <a:gd name="connsiteX68-1607" fmla="*/ 800939 w 1416401"/>
              <a:gd name="connsiteY68-1608" fmla="*/ 1406769 h 1424354"/>
              <a:gd name="connsiteX69-1609" fmla="*/ 630955 w 1416401"/>
              <a:gd name="connsiteY69-1610" fmla="*/ 1400908 h 1424354"/>
              <a:gd name="connsiteX70-1611" fmla="*/ 572339 w 1416401"/>
              <a:gd name="connsiteY70-1612" fmla="*/ 1395046 h 1424354"/>
              <a:gd name="connsiteX71-1613" fmla="*/ 537170 w 1416401"/>
              <a:gd name="connsiteY71-1614" fmla="*/ 1383323 h 1424354"/>
              <a:gd name="connsiteX72-1615" fmla="*/ 519585 w 1416401"/>
              <a:gd name="connsiteY72-1616" fmla="*/ 1377462 h 1424354"/>
              <a:gd name="connsiteX73-1617" fmla="*/ 155426 w 1416401"/>
              <a:gd name="connsiteY73-1618" fmla="*/ 1371600 h 1424354"/>
              <a:gd name="connsiteX74-1619" fmla="*/ 126862 w 1416401"/>
              <a:gd name="connsiteY74-1620" fmla="*/ 1312985 h 1424354"/>
              <a:gd name="connsiteX75-1621" fmla="*/ 109278 w 1416401"/>
              <a:gd name="connsiteY75-1622" fmla="*/ 1307123 h 1424354"/>
              <a:gd name="connsiteX76-1623" fmla="*/ 79970 w 1416401"/>
              <a:gd name="connsiteY76-1624" fmla="*/ 1283677 h 1424354"/>
              <a:gd name="connsiteX77-1625" fmla="*/ 50662 w 1416401"/>
              <a:gd name="connsiteY77-1626" fmla="*/ 1248508 h 1424354"/>
              <a:gd name="connsiteX78-1627" fmla="*/ 33078 w 1416401"/>
              <a:gd name="connsiteY78-1628" fmla="*/ 1230923 h 1424354"/>
              <a:gd name="connsiteX79-1629" fmla="*/ 21355 w 1416401"/>
              <a:gd name="connsiteY79-1630" fmla="*/ 1189892 h 1424354"/>
              <a:gd name="connsiteX80-1631" fmla="*/ 9632 w 1416401"/>
              <a:gd name="connsiteY80-1632" fmla="*/ 1143000 h 1424354"/>
              <a:gd name="connsiteX81-1633" fmla="*/ 9632 w 1416401"/>
              <a:gd name="connsiteY81-1634" fmla="*/ 943708 h 1424354"/>
              <a:gd name="connsiteX82-1635" fmla="*/ 15493 w 1416401"/>
              <a:gd name="connsiteY82-1636" fmla="*/ 926123 h 1424354"/>
              <a:gd name="connsiteX83-1637" fmla="*/ 21355 w 1416401"/>
              <a:gd name="connsiteY83-1638" fmla="*/ 873369 h 1424354"/>
              <a:gd name="connsiteX84-1639" fmla="*/ 27216 w 1416401"/>
              <a:gd name="connsiteY84-1640" fmla="*/ 855785 h 1424354"/>
              <a:gd name="connsiteX85-1641" fmla="*/ 33078 w 1416401"/>
              <a:gd name="connsiteY85-1642" fmla="*/ 820615 h 1424354"/>
              <a:gd name="connsiteX86-1643" fmla="*/ 50662 w 1416401"/>
              <a:gd name="connsiteY86-1644" fmla="*/ 779585 h 1424354"/>
              <a:gd name="connsiteX87-1645" fmla="*/ 62385 w 1416401"/>
              <a:gd name="connsiteY87-1646" fmla="*/ 738554 h 1424354"/>
              <a:gd name="connsiteX88-1647" fmla="*/ 74108 w 1416401"/>
              <a:gd name="connsiteY88-1648" fmla="*/ 715108 h 1424354"/>
              <a:gd name="connsiteX89-1649" fmla="*/ 85832 w 1416401"/>
              <a:gd name="connsiteY89-1650" fmla="*/ 674077 h 1424354"/>
              <a:gd name="connsiteX90-1651" fmla="*/ 91693 w 1416401"/>
              <a:gd name="connsiteY90-1652" fmla="*/ 656492 h 1424354"/>
              <a:gd name="connsiteX91-1653" fmla="*/ 97555 w 1416401"/>
              <a:gd name="connsiteY91-1654" fmla="*/ 627185 h 1424354"/>
              <a:gd name="connsiteX92-1655" fmla="*/ 103416 w 1416401"/>
              <a:gd name="connsiteY92-1656" fmla="*/ 609600 h 1424354"/>
              <a:gd name="connsiteX93-1657" fmla="*/ 109278 w 1416401"/>
              <a:gd name="connsiteY93-1658" fmla="*/ 586154 h 1424354"/>
              <a:gd name="connsiteX94-1659" fmla="*/ 115139 w 1416401"/>
              <a:gd name="connsiteY94-1660" fmla="*/ 556846 h 1424354"/>
              <a:gd name="connsiteX95-1661" fmla="*/ 126862 w 1416401"/>
              <a:gd name="connsiteY95-1662" fmla="*/ 521677 h 1424354"/>
              <a:gd name="connsiteX96-1663" fmla="*/ 121001 w 1416401"/>
              <a:gd name="connsiteY96-1664" fmla="*/ 322385 h 1424354"/>
              <a:gd name="connsiteX97-1665" fmla="*/ 115139 w 1416401"/>
              <a:gd name="connsiteY97-1666" fmla="*/ 304800 h 1424354"/>
              <a:gd name="connsiteX98-1667" fmla="*/ 103416 w 1416401"/>
              <a:gd name="connsiteY98-1668" fmla="*/ 281354 h 1424354"/>
              <a:gd name="connsiteX99-1669" fmla="*/ 85832 w 1416401"/>
              <a:gd name="connsiteY99-1670" fmla="*/ 263769 h 1424354"/>
              <a:gd name="connsiteX100-1671" fmla="*/ 79970 w 1416401"/>
              <a:gd name="connsiteY100-1672" fmla="*/ 246185 h 1424354"/>
              <a:gd name="connsiteX0-1673" fmla="*/ 79970 w 1416401"/>
              <a:gd name="connsiteY0-1674" fmla="*/ 246185 h 1424354"/>
              <a:gd name="connsiteX1-1675" fmla="*/ 97555 w 1416401"/>
              <a:gd name="connsiteY1-1676" fmla="*/ 193431 h 1424354"/>
              <a:gd name="connsiteX2-1677" fmla="*/ 103416 w 1416401"/>
              <a:gd name="connsiteY2-1678" fmla="*/ 175846 h 1424354"/>
              <a:gd name="connsiteX3-1679" fmla="*/ 109278 w 1416401"/>
              <a:gd name="connsiteY3-1680" fmla="*/ 152400 h 1424354"/>
              <a:gd name="connsiteX4-1681" fmla="*/ 132724 w 1416401"/>
              <a:gd name="connsiteY4-1682" fmla="*/ 117231 h 1424354"/>
              <a:gd name="connsiteX5-1683" fmla="*/ 144447 w 1416401"/>
              <a:gd name="connsiteY5-1684" fmla="*/ 99646 h 1424354"/>
              <a:gd name="connsiteX6-1685" fmla="*/ 197201 w 1416401"/>
              <a:gd name="connsiteY6-1686" fmla="*/ 70338 h 1424354"/>
              <a:gd name="connsiteX7-1687" fmla="*/ 226508 w 1416401"/>
              <a:gd name="connsiteY7-1688" fmla="*/ 52754 h 1424354"/>
              <a:gd name="connsiteX8-1689" fmla="*/ 261678 w 1416401"/>
              <a:gd name="connsiteY8-1690" fmla="*/ 41031 h 1424354"/>
              <a:gd name="connsiteX9-1691" fmla="*/ 308570 w 1416401"/>
              <a:gd name="connsiteY9-1692" fmla="*/ 23446 h 1424354"/>
              <a:gd name="connsiteX10-1693" fmla="*/ 326155 w 1416401"/>
              <a:gd name="connsiteY10-1694" fmla="*/ 17585 h 1424354"/>
              <a:gd name="connsiteX11-1695" fmla="*/ 367185 w 1416401"/>
              <a:gd name="connsiteY11-1696" fmla="*/ 11723 h 1424354"/>
              <a:gd name="connsiteX12-1697" fmla="*/ 490278 w 1416401"/>
              <a:gd name="connsiteY12-1698" fmla="*/ 0 h 1424354"/>
              <a:gd name="connsiteX13-1699" fmla="*/ 607508 w 1416401"/>
              <a:gd name="connsiteY13-1700" fmla="*/ 11723 h 1424354"/>
              <a:gd name="connsiteX14-1701" fmla="*/ 625093 w 1416401"/>
              <a:gd name="connsiteY14-1702" fmla="*/ 17585 h 1424354"/>
              <a:gd name="connsiteX15-1703" fmla="*/ 671985 w 1416401"/>
              <a:gd name="connsiteY15-1704" fmla="*/ 29308 h 1424354"/>
              <a:gd name="connsiteX16-1705" fmla="*/ 695432 w 1416401"/>
              <a:gd name="connsiteY16-1706" fmla="*/ 35169 h 1424354"/>
              <a:gd name="connsiteX17-1707" fmla="*/ 718878 w 1416401"/>
              <a:gd name="connsiteY17-1708" fmla="*/ 46892 h 1424354"/>
              <a:gd name="connsiteX18-1709" fmla="*/ 754047 w 1416401"/>
              <a:gd name="connsiteY18-1710" fmla="*/ 58615 h 1424354"/>
              <a:gd name="connsiteX19-1711" fmla="*/ 771632 w 1416401"/>
              <a:gd name="connsiteY19-1712" fmla="*/ 70338 h 1424354"/>
              <a:gd name="connsiteX20-1713" fmla="*/ 789216 w 1416401"/>
              <a:gd name="connsiteY20-1714" fmla="*/ 87923 h 1424354"/>
              <a:gd name="connsiteX21-1715" fmla="*/ 824385 w 1416401"/>
              <a:gd name="connsiteY21-1716" fmla="*/ 99646 h 1424354"/>
              <a:gd name="connsiteX22-1717" fmla="*/ 841970 w 1416401"/>
              <a:gd name="connsiteY22-1718" fmla="*/ 117231 h 1424354"/>
              <a:gd name="connsiteX23-1719" fmla="*/ 847832 w 1416401"/>
              <a:gd name="connsiteY23-1720" fmla="*/ 134815 h 1424354"/>
              <a:gd name="connsiteX24-1721" fmla="*/ 865416 w 1416401"/>
              <a:gd name="connsiteY24-1722" fmla="*/ 140677 h 1424354"/>
              <a:gd name="connsiteX25-1723" fmla="*/ 906447 w 1416401"/>
              <a:gd name="connsiteY25-1724" fmla="*/ 175846 h 1424354"/>
              <a:gd name="connsiteX26-1725" fmla="*/ 918170 w 1416401"/>
              <a:gd name="connsiteY26-1726" fmla="*/ 193431 h 1424354"/>
              <a:gd name="connsiteX27-1727" fmla="*/ 935755 w 1416401"/>
              <a:gd name="connsiteY27-1728" fmla="*/ 205154 h 1424354"/>
              <a:gd name="connsiteX28-1729" fmla="*/ 959201 w 1416401"/>
              <a:gd name="connsiteY28-1730" fmla="*/ 222738 h 1424354"/>
              <a:gd name="connsiteX29-1731" fmla="*/ 976785 w 1416401"/>
              <a:gd name="connsiteY29-1732" fmla="*/ 234462 h 1424354"/>
              <a:gd name="connsiteX30-1733" fmla="*/ 994370 w 1416401"/>
              <a:gd name="connsiteY30-1734" fmla="*/ 257908 h 1424354"/>
              <a:gd name="connsiteX31-1735" fmla="*/ 1035401 w 1416401"/>
              <a:gd name="connsiteY31-1736" fmla="*/ 281354 h 1424354"/>
              <a:gd name="connsiteX32-1737" fmla="*/ 1058847 w 1416401"/>
              <a:gd name="connsiteY32-1738" fmla="*/ 310662 h 1424354"/>
              <a:gd name="connsiteX33-1739" fmla="*/ 1099878 w 1416401"/>
              <a:gd name="connsiteY33-1740" fmla="*/ 345831 h 1424354"/>
              <a:gd name="connsiteX34-1741" fmla="*/ 1129185 w 1416401"/>
              <a:gd name="connsiteY34-1742" fmla="*/ 386862 h 1424354"/>
              <a:gd name="connsiteX35-1743" fmla="*/ 1135047 w 1416401"/>
              <a:gd name="connsiteY35-1744" fmla="*/ 404446 h 1424354"/>
              <a:gd name="connsiteX36-1745" fmla="*/ 1170216 w 1416401"/>
              <a:gd name="connsiteY36-1746" fmla="*/ 445477 h 1424354"/>
              <a:gd name="connsiteX37-1747" fmla="*/ 1187801 w 1416401"/>
              <a:gd name="connsiteY37-1748" fmla="*/ 468923 h 1424354"/>
              <a:gd name="connsiteX38-1749" fmla="*/ 1211247 w 1416401"/>
              <a:gd name="connsiteY38-1750" fmla="*/ 504092 h 1424354"/>
              <a:gd name="connsiteX39-1751" fmla="*/ 1240555 w 1416401"/>
              <a:gd name="connsiteY39-1752" fmla="*/ 545123 h 1424354"/>
              <a:gd name="connsiteX40-1753" fmla="*/ 1264001 w 1416401"/>
              <a:gd name="connsiteY40-1754" fmla="*/ 592015 h 1424354"/>
              <a:gd name="connsiteX41-1755" fmla="*/ 1269862 w 1416401"/>
              <a:gd name="connsiteY41-1756" fmla="*/ 609600 h 1424354"/>
              <a:gd name="connsiteX42-1757" fmla="*/ 1287447 w 1416401"/>
              <a:gd name="connsiteY42-1758" fmla="*/ 638908 h 1424354"/>
              <a:gd name="connsiteX43-1759" fmla="*/ 1299170 w 1416401"/>
              <a:gd name="connsiteY43-1760" fmla="*/ 662354 h 1424354"/>
              <a:gd name="connsiteX44-1761" fmla="*/ 1316755 w 1416401"/>
              <a:gd name="connsiteY44-1762" fmla="*/ 679938 h 1424354"/>
              <a:gd name="connsiteX45-1763" fmla="*/ 1340201 w 1416401"/>
              <a:gd name="connsiteY45-1764" fmla="*/ 720969 h 1424354"/>
              <a:gd name="connsiteX46-1765" fmla="*/ 1351924 w 1416401"/>
              <a:gd name="connsiteY46-1766" fmla="*/ 744415 h 1424354"/>
              <a:gd name="connsiteX47-1767" fmla="*/ 1357785 w 1416401"/>
              <a:gd name="connsiteY47-1768" fmla="*/ 762000 h 1424354"/>
              <a:gd name="connsiteX48-1769" fmla="*/ 1369508 w 1416401"/>
              <a:gd name="connsiteY48-1770" fmla="*/ 779585 h 1424354"/>
              <a:gd name="connsiteX49-1771" fmla="*/ 1381232 w 1416401"/>
              <a:gd name="connsiteY49-1772" fmla="*/ 808892 h 1424354"/>
              <a:gd name="connsiteX50-1773" fmla="*/ 1398816 w 1416401"/>
              <a:gd name="connsiteY50-1774" fmla="*/ 885092 h 1424354"/>
              <a:gd name="connsiteX51-1775" fmla="*/ 1410539 w 1416401"/>
              <a:gd name="connsiteY51-1776" fmla="*/ 955431 h 1424354"/>
              <a:gd name="connsiteX52-1777" fmla="*/ 1416401 w 1416401"/>
              <a:gd name="connsiteY52-1778" fmla="*/ 973015 h 1424354"/>
              <a:gd name="connsiteX53-1779" fmla="*/ 1410539 w 1416401"/>
              <a:gd name="connsiteY53-1780" fmla="*/ 1125415 h 1424354"/>
              <a:gd name="connsiteX54-1781" fmla="*/ 1398816 w 1416401"/>
              <a:gd name="connsiteY54-1782" fmla="*/ 1160585 h 1424354"/>
              <a:gd name="connsiteX55-1783" fmla="*/ 1392955 w 1416401"/>
              <a:gd name="connsiteY55-1784" fmla="*/ 1178169 h 1424354"/>
              <a:gd name="connsiteX56-1785" fmla="*/ 1387093 w 1416401"/>
              <a:gd name="connsiteY56-1786" fmla="*/ 1219200 h 1424354"/>
              <a:gd name="connsiteX57-1787" fmla="*/ 1381232 w 1416401"/>
              <a:gd name="connsiteY57-1788" fmla="*/ 1289538 h 1424354"/>
              <a:gd name="connsiteX58-1789" fmla="*/ 1351924 w 1416401"/>
              <a:gd name="connsiteY58-1790" fmla="*/ 1330569 h 1424354"/>
              <a:gd name="connsiteX59-1791" fmla="*/ 1322616 w 1416401"/>
              <a:gd name="connsiteY59-1792" fmla="*/ 1359877 h 1424354"/>
              <a:gd name="connsiteX60-1793" fmla="*/ 1287447 w 1416401"/>
              <a:gd name="connsiteY60-1794" fmla="*/ 1383323 h 1424354"/>
              <a:gd name="connsiteX61-1795" fmla="*/ 1269862 w 1416401"/>
              <a:gd name="connsiteY61-1796" fmla="*/ 1395046 h 1424354"/>
              <a:gd name="connsiteX62-1797" fmla="*/ 1234693 w 1416401"/>
              <a:gd name="connsiteY62-1798" fmla="*/ 1406769 h 1424354"/>
              <a:gd name="connsiteX63-1799" fmla="*/ 1217108 w 1416401"/>
              <a:gd name="connsiteY63-1800" fmla="*/ 1412631 h 1424354"/>
              <a:gd name="connsiteX64-1801" fmla="*/ 1176078 w 1416401"/>
              <a:gd name="connsiteY64-1802" fmla="*/ 1418492 h 1424354"/>
              <a:gd name="connsiteX65-1803" fmla="*/ 1140908 w 1416401"/>
              <a:gd name="connsiteY65-1804" fmla="*/ 1424354 h 1424354"/>
              <a:gd name="connsiteX66-1805" fmla="*/ 900585 w 1416401"/>
              <a:gd name="connsiteY66-1806" fmla="*/ 1418492 h 1424354"/>
              <a:gd name="connsiteX67-1807" fmla="*/ 883001 w 1416401"/>
              <a:gd name="connsiteY67-1808" fmla="*/ 1412631 h 1424354"/>
              <a:gd name="connsiteX68-1809" fmla="*/ 800939 w 1416401"/>
              <a:gd name="connsiteY68-1810" fmla="*/ 1406769 h 1424354"/>
              <a:gd name="connsiteX69-1811" fmla="*/ 630955 w 1416401"/>
              <a:gd name="connsiteY69-1812" fmla="*/ 1400908 h 1424354"/>
              <a:gd name="connsiteX70-1813" fmla="*/ 572339 w 1416401"/>
              <a:gd name="connsiteY70-1814" fmla="*/ 1395046 h 1424354"/>
              <a:gd name="connsiteX71-1815" fmla="*/ 537170 w 1416401"/>
              <a:gd name="connsiteY71-1816" fmla="*/ 1383323 h 1424354"/>
              <a:gd name="connsiteX72-1817" fmla="*/ 155426 w 1416401"/>
              <a:gd name="connsiteY72-1818" fmla="*/ 1371600 h 1424354"/>
              <a:gd name="connsiteX73-1819" fmla="*/ 126862 w 1416401"/>
              <a:gd name="connsiteY73-1820" fmla="*/ 1312985 h 1424354"/>
              <a:gd name="connsiteX74-1821" fmla="*/ 109278 w 1416401"/>
              <a:gd name="connsiteY74-1822" fmla="*/ 1307123 h 1424354"/>
              <a:gd name="connsiteX75-1823" fmla="*/ 79970 w 1416401"/>
              <a:gd name="connsiteY75-1824" fmla="*/ 1283677 h 1424354"/>
              <a:gd name="connsiteX76-1825" fmla="*/ 50662 w 1416401"/>
              <a:gd name="connsiteY76-1826" fmla="*/ 1248508 h 1424354"/>
              <a:gd name="connsiteX77-1827" fmla="*/ 33078 w 1416401"/>
              <a:gd name="connsiteY77-1828" fmla="*/ 1230923 h 1424354"/>
              <a:gd name="connsiteX78-1829" fmla="*/ 21355 w 1416401"/>
              <a:gd name="connsiteY78-1830" fmla="*/ 1189892 h 1424354"/>
              <a:gd name="connsiteX79-1831" fmla="*/ 9632 w 1416401"/>
              <a:gd name="connsiteY79-1832" fmla="*/ 1143000 h 1424354"/>
              <a:gd name="connsiteX80-1833" fmla="*/ 9632 w 1416401"/>
              <a:gd name="connsiteY80-1834" fmla="*/ 943708 h 1424354"/>
              <a:gd name="connsiteX81-1835" fmla="*/ 15493 w 1416401"/>
              <a:gd name="connsiteY81-1836" fmla="*/ 926123 h 1424354"/>
              <a:gd name="connsiteX82-1837" fmla="*/ 21355 w 1416401"/>
              <a:gd name="connsiteY82-1838" fmla="*/ 873369 h 1424354"/>
              <a:gd name="connsiteX83-1839" fmla="*/ 27216 w 1416401"/>
              <a:gd name="connsiteY83-1840" fmla="*/ 855785 h 1424354"/>
              <a:gd name="connsiteX84-1841" fmla="*/ 33078 w 1416401"/>
              <a:gd name="connsiteY84-1842" fmla="*/ 820615 h 1424354"/>
              <a:gd name="connsiteX85-1843" fmla="*/ 50662 w 1416401"/>
              <a:gd name="connsiteY85-1844" fmla="*/ 779585 h 1424354"/>
              <a:gd name="connsiteX86-1845" fmla="*/ 62385 w 1416401"/>
              <a:gd name="connsiteY86-1846" fmla="*/ 738554 h 1424354"/>
              <a:gd name="connsiteX87-1847" fmla="*/ 74108 w 1416401"/>
              <a:gd name="connsiteY87-1848" fmla="*/ 715108 h 1424354"/>
              <a:gd name="connsiteX88-1849" fmla="*/ 85832 w 1416401"/>
              <a:gd name="connsiteY88-1850" fmla="*/ 674077 h 1424354"/>
              <a:gd name="connsiteX89-1851" fmla="*/ 91693 w 1416401"/>
              <a:gd name="connsiteY89-1852" fmla="*/ 656492 h 1424354"/>
              <a:gd name="connsiteX90-1853" fmla="*/ 97555 w 1416401"/>
              <a:gd name="connsiteY90-1854" fmla="*/ 627185 h 1424354"/>
              <a:gd name="connsiteX91-1855" fmla="*/ 103416 w 1416401"/>
              <a:gd name="connsiteY91-1856" fmla="*/ 609600 h 1424354"/>
              <a:gd name="connsiteX92-1857" fmla="*/ 109278 w 1416401"/>
              <a:gd name="connsiteY92-1858" fmla="*/ 586154 h 1424354"/>
              <a:gd name="connsiteX93-1859" fmla="*/ 115139 w 1416401"/>
              <a:gd name="connsiteY93-1860" fmla="*/ 556846 h 1424354"/>
              <a:gd name="connsiteX94-1861" fmla="*/ 126862 w 1416401"/>
              <a:gd name="connsiteY94-1862" fmla="*/ 521677 h 1424354"/>
              <a:gd name="connsiteX95-1863" fmla="*/ 121001 w 1416401"/>
              <a:gd name="connsiteY95-1864" fmla="*/ 322385 h 1424354"/>
              <a:gd name="connsiteX96-1865" fmla="*/ 115139 w 1416401"/>
              <a:gd name="connsiteY96-1866" fmla="*/ 304800 h 1424354"/>
              <a:gd name="connsiteX97-1867" fmla="*/ 103416 w 1416401"/>
              <a:gd name="connsiteY97-1868" fmla="*/ 281354 h 1424354"/>
              <a:gd name="connsiteX98-1869" fmla="*/ 85832 w 1416401"/>
              <a:gd name="connsiteY98-1870" fmla="*/ 263769 h 1424354"/>
              <a:gd name="connsiteX99-1871" fmla="*/ 79970 w 1416401"/>
              <a:gd name="connsiteY99-1872" fmla="*/ 246185 h 1424354"/>
              <a:gd name="connsiteX0-1873" fmla="*/ 79970 w 1416401"/>
              <a:gd name="connsiteY0-1874" fmla="*/ 246185 h 1424354"/>
              <a:gd name="connsiteX1-1875" fmla="*/ 97555 w 1416401"/>
              <a:gd name="connsiteY1-1876" fmla="*/ 193431 h 1424354"/>
              <a:gd name="connsiteX2-1877" fmla="*/ 103416 w 1416401"/>
              <a:gd name="connsiteY2-1878" fmla="*/ 175846 h 1424354"/>
              <a:gd name="connsiteX3-1879" fmla="*/ 109278 w 1416401"/>
              <a:gd name="connsiteY3-1880" fmla="*/ 152400 h 1424354"/>
              <a:gd name="connsiteX4-1881" fmla="*/ 132724 w 1416401"/>
              <a:gd name="connsiteY4-1882" fmla="*/ 117231 h 1424354"/>
              <a:gd name="connsiteX5-1883" fmla="*/ 144447 w 1416401"/>
              <a:gd name="connsiteY5-1884" fmla="*/ 99646 h 1424354"/>
              <a:gd name="connsiteX6-1885" fmla="*/ 197201 w 1416401"/>
              <a:gd name="connsiteY6-1886" fmla="*/ 70338 h 1424354"/>
              <a:gd name="connsiteX7-1887" fmla="*/ 226508 w 1416401"/>
              <a:gd name="connsiteY7-1888" fmla="*/ 52754 h 1424354"/>
              <a:gd name="connsiteX8-1889" fmla="*/ 261678 w 1416401"/>
              <a:gd name="connsiteY8-1890" fmla="*/ 41031 h 1424354"/>
              <a:gd name="connsiteX9-1891" fmla="*/ 308570 w 1416401"/>
              <a:gd name="connsiteY9-1892" fmla="*/ 23446 h 1424354"/>
              <a:gd name="connsiteX10-1893" fmla="*/ 326155 w 1416401"/>
              <a:gd name="connsiteY10-1894" fmla="*/ 17585 h 1424354"/>
              <a:gd name="connsiteX11-1895" fmla="*/ 367185 w 1416401"/>
              <a:gd name="connsiteY11-1896" fmla="*/ 11723 h 1424354"/>
              <a:gd name="connsiteX12-1897" fmla="*/ 490278 w 1416401"/>
              <a:gd name="connsiteY12-1898" fmla="*/ 0 h 1424354"/>
              <a:gd name="connsiteX13-1899" fmla="*/ 607508 w 1416401"/>
              <a:gd name="connsiteY13-1900" fmla="*/ 11723 h 1424354"/>
              <a:gd name="connsiteX14-1901" fmla="*/ 625093 w 1416401"/>
              <a:gd name="connsiteY14-1902" fmla="*/ 17585 h 1424354"/>
              <a:gd name="connsiteX15-1903" fmla="*/ 671985 w 1416401"/>
              <a:gd name="connsiteY15-1904" fmla="*/ 29308 h 1424354"/>
              <a:gd name="connsiteX16-1905" fmla="*/ 695432 w 1416401"/>
              <a:gd name="connsiteY16-1906" fmla="*/ 35169 h 1424354"/>
              <a:gd name="connsiteX17-1907" fmla="*/ 718878 w 1416401"/>
              <a:gd name="connsiteY17-1908" fmla="*/ 46892 h 1424354"/>
              <a:gd name="connsiteX18-1909" fmla="*/ 754047 w 1416401"/>
              <a:gd name="connsiteY18-1910" fmla="*/ 58615 h 1424354"/>
              <a:gd name="connsiteX19-1911" fmla="*/ 771632 w 1416401"/>
              <a:gd name="connsiteY19-1912" fmla="*/ 70338 h 1424354"/>
              <a:gd name="connsiteX20-1913" fmla="*/ 789216 w 1416401"/>
              <a:gd name="connsiteY20-1914" fmla="*/ 87923 h 1424354"/>
              <a:gd name="connsiteX21-1915" fmla="*/ 824385 w 1416401"/>
              <a:gd name="connsiteY21-1916" fmla="*/ 99646 h 1424354"/>
              <a:gd name="connsiteX22-1917" fmla="*/ 841970 w 1416401"/>
              <a:gd name="connsiteY22-1918" fmla="*/ 117231 h 1424354"/>
              <a:gd name="connsiteX23-1919" fmla="*/ 847832 w 1416401"/>
              <a:gd name="connsiteY23-1920" fmla="*/ 134815 h 1424354"/>
              <a:gd name="connsiteX24-1921" fmla="*/ 865416 w 1416401"/>
              <a:gd name="connsiteY24-1922" fmla="*/ 140677 h 1424354"/>
              <a:gd name="connsiteX25-1923" fmla="*/ 906447 w 1416401"/>
              <a:gd name="connsiteY25-1924" fmla="*/ 175846 h 1424354"/>
              <a:gd name="connsiteX26-1925" fmla="*/ 918170 w 1416401"/>
              <a:gd name="connsiteY26-1926" fmla="*/ 193431 h 1424354"/>
              <a:gd name="connsiteX27-1927" fmla="*/ 935755 w 1416401"/>
              <a:gd name="connsiteY27-1928" fmla="*/ 205154 h 1424354"/>
              <a:gd name="connsiteX28-1929" fmla="*/ 959201 w 1416401"/>
              <a:gd name="connsiteY28-1930" fmla="*/ 222738 h 1424354"/>
              <a:gd name="connsiteX29-1931" fmla="*/ 976785 w 1416401"/>
              <a:gd name="connsiteY29-1932" fmla="*/ 234462 h 1424354"/>
              <a:gd name="connsiteX30-1933" fmla="*/ 994370 w 1416401"/>
              <a:gd name="connsiteY30-1934" fmla="*/ 257908 h 1424354"/>
              <a:gd name="connsiteX31-1935" fmla="*/ 1035401 w 1416401"/>
              <a:gd name="connsiteY31-1936" fmla="*/ 281354 h 1424354"/>
              <a:gd name="connsiteX32-1937" fmla="*/ 1058847 w 1416401"/>
              <a:gd name="connsiteY32-1938" fmla="*/ 310662 h 1424354"/>
              <a:gd name="connsiteX33-1939" fmla="*/ 1099878 w 1416401"/>
              <a:gd name="connsiteY33-1940" fmla="*/ 345831 h 1424354"/>
              <a:gd name="connsiteX34-1941" fmla="*/ 1129185 w 1416401"/>
              <a:gd name="connsiteY34-1942" fmla="*/ 386862 h 1424354"/>
              <a:gd name="connsiteX35-1943" fmla="*/ 1135047 w 1416401"/>
              <a:gd name="connsiteY35-1944" fmla="*/ 404446 h 1424354"/>
              <a:gd name="connsiteX36-1945" fmla="*/ 1170216 w 1416401"/>
              <a:gd name="connsiteY36-1946" fmla="*/ 445477 h 1424354"/>
              <a:gd name="connsiteX37-1947" fmla="*/ 1187801 w 1416401"/>
              <a:gd name="connsiteY37-1948" fmla="*/ 468923 h 1424354"/>
              <a:gd name="connsiteX38-1949" fmla="*/ 1211247 w 1416401"/>
              <a:gd name="connsiteY38-1950" fmla="*/ 504092 h 1424354"/>
              <a:gd name="connsiteX39-1951" fmla="*/ 1240555 w 1416401"/>
              <a:gd name="connsiteY39-1952" fmla="*/ 545123 h 1424354"/>
              <a:gd name="connsiteX40-1953" fmla="*/ 1264001 w 1416401"/>
              <a:gd name="connsiteY40-1954" fmla="*/ 592015 h 1424354"/>
              <a:gd name="connsiteX41-1955" fmla="*/ 1269862 w 1416401"/>
              <a:gd name="connsiteY41-1956" fmla="*/ 609600 h 1424354"/>
              <a:gd name="connsiteX42-1957" fmla="*/ 1287447 w 1416401"/>
              <a:gd name="connsiteY42-1958" fmla="*/ 638908 h 1424354"/>
              <a:gd name="connsiteX43-1959" fmla="*/ 1299170 w 1416401"/>
              <a:gd name="connsiteY43-1960" fmla="*/ 662354 h 1424354"/>
              <a:gd name="connsiteX44-1961" fmla="*/ 1316755 w 1416401"/>
              <a:gd name="connsiteY44-1962" fmla="*/ 679938 h 1424354"/>
              <a:gd name="connsiteX45-1963" fmla="*/ 1340201 w 1416401"/>
              <a:gd name="connsiteY45-1964" fmla="*/ 720969 h 1424354"/>
              <a:gd name="connsiteX46-1965" fmla="*/ 1351924 w 1416401"/>
              <a:gd name="connsiteY46-1966" fmla="*/ 744415 h 1424354"/>
              <a:gd name="connsiteX47-1967" fmla="*/ 1357785 w 1416401"/>
              <a:gd name="connsiteY47-1968" fmla="*/ 762000 h 1424354"/>
              <a:gd name="connsiteX48-1969" fmla="*/ 1369508 w 1416401"/>
              <a:gd name="connsiteY48-1970" fmla="*/ 779585 h 1424354"/>
              <a:gd name="connsiteX49-1971" fmla="*/ 1381232 w 1416401"/>
              <a:gd name="connsiteY49-1972" fmla="*/ 808892 h 1424354"/>
              <a:gd name="connsiteX50-1973" fmla="*/ 1398816 w 1416401"/>
              <a:gd name="connsiteY50-1974" fmla="*/ 885092 h 1424354"/>
              <a:gd name="connsiteX51-1975" fmla="*/ 1410539 w 1416401"/>
              <a:gd name="connsiteY51-1976" fmla="*/ 955431 h 1424354"/>
              <a:gd name="connsiteX52-1977" fmla="*/ 1416401 w 1416401"/>
              <a:gd name="connsiteY52-1978" fmla="*/ 973015 h 1424354"/>
              <a:gd name="connsiteX53-1979" fmla="*/ 1410539 w 1416401"/>
              <a:gd name="connsiteY53-1980" fmla="*/ 1125415 h 1424354"/>
              <a:gd name="connsiteX54-1981" fmla="*/ 1398816 w 1416401"/>
              <a:gd name="connsiteY54-1982" fmla="*/ 1160585 h 1424354"/>
              <a:gd name="connsiteX55-1983" fmla="*/ 1392955 w 1416401"/>
              <a:gd name="connsiteY55-1984" fmla="*/ 1178169 h 1424354"/>
              <a:gd name="connsiteX56-1985" fmla="*/ 1387093 w 1416401"/>
              <a:gd name="connsiteY56-1986" fmla="*/ 1219200 h 1424354"/>
              <a:gd name="connsiteX57-1987" fmla="*/ 1381232 w 1416401"/>
              <a:gd name="connsiteY57-1988" fmla="*/ 1289538 h 1424354"/>
              <a:gd name="connsiteX58-1989" fmla="*/ 1351924 w 1416401"/>
              <a:gd name="connsiteY58-1990" fmla="*/ 1330569 h 1424354"/>
              <a:gd name="connsiteX59-1991" fmla="*/ 1322616 w 1416401"/>
              <a:gd name="connsiteY59-1992" fmla="*/ 1359877 h 1424354"/>
              <a:gd name="connsiteX60-1993" fmla="*/ 1287447 w 1416401"/>
              <a:gd name="connsiteY60-1994" fmla="*/ 1383323 h 1424354"/>
              <a:gd name="connsiteX61-1995" fmla="*/ 1269862 w 1416401"/>
              <a:gd name="connsiteY61-1996" fmla="*/ 1395046 h 1424354"/>
              <a:gd name="connsiteX62-1997" fmla="*/ 1234693 w 1416401"/>
              <a:gd name="connsiteY62-1998" fmla="*/ 1406769 h 1424354"/>
              <a:gd name="connsiteX63-1999" fmla="*/ 1217108 w 1416401"/>
              <a:gd name="connsiteY63-2000" fmla="*/ 1412631 h 1424354"/>
              <a:gd name="connsiteX64-2001" fmla="*/ 1176078 w 1416401"/>
              <a:gd name="connsiteY64-2002" fmla="*/ 1418492 h 1424354"/>
              <a:gd name="connsiteX65-2003" fmla="*/ 1140908 w 1416401"/>
              <a:gd name="connsiteY65-2004" fmla="*/ 1424354 h 1424354"/>
              <a:gd name="connsiteX66-2005" fmla="*/ 900585 w 1416401"/>
              <a:gd name="connsiteY66-2006" fmla="*/ 1418492 h 1424354"/>
              <a:gd name="connsiteX67-2007" fmla="*/ 883001 w 1416401"/>
              <a:gd name="connsiteY67-2008" fmla="*/ 1412631 h 1424354"/>
              <a:gd name="connsiteX68-2009" fmla="*/ 800939 w 1416401"/>
              <a:gd name="connsiteY68-2010" fmla="*/ 1406769 h 1424354"/>
              <a:gd name="connsiteX69-2011" fmla="*/ 630955 w 1416401"/>
              <a:gd name="connsiteY69-2012" fmla="*/ 1400908 h 1424354"/>
              <a:gd name="connsiteX70-2013" fmla="*/ 572339 w 1416401"/>
              <a:gd name="connsiteY70-2014" fmla="*/ 1395046 h 1424354"/>
              <a:gd name="connsiteX71-2015" fmla="*/ 537170 w 1416401"/>
              <a:gd name="connsiteY71-2016" fmla="*/ 1383323 h 1424354"/>
              <a:gd name="connsiteX72-2017" fmla="*/ 155426 w 1416401"/>
              <a:gd name="connsiteY72-2018" fmla="*/ 1371600 h 1424354"/>
              <a:gd name="connsiteX73-2019" fmla="*/ 126862 w 1416401"/>
              <a:gd name="connsiteY73-2020" fmla="*/ 1312985 h 1424354"/>
              <a:gd name="connsiteX74-2021" fmla="*/ 79970 w 1416401"/>
              <a:gd name="connsiteY74-2022" fmla="*/ 1283677 h 1424354"/>
              <a:gd name="connsiteX75-2023" fmla="*/ 50662 w 1416401"/>
              <a:gd name="connsiteY75-2024" fmla="*/ 1248508 h 1424354"/>
              <a:gd name="connsiteX76-2025" fmla="*/ 33078 w 1416401"/>
              <a:gd name="connsiteY76-2026" fmla="*/ 1230923 h 1424354"/>
              <a:gd name="connsiteX77-2027" fmla="*/ 21355 w 1416401"/>
              <a:gd name="connsiteY77-2028" fmla="*/ 1189892 h 1424354"/>
              <a:gd name="connsiteX78-2029" fmla="*/ 9632 w 1416401"/>
              <a:gd name="connsiteY78-2030" fmla="*/ 1143000 h 1424354"/>
              <a:gd name="connsiteX79-2031" fmla="*/ 9632 w 1416401"/>
              <a:gd name="connsiteY79-2032" fmla="*/ 943708 h 1424354"/>
              <a:gd name="connsiteX80-2033" fmla="*/ 15493 w 1416401"/>
              <a:gd name="connsiteY80-2034" fmla="*/ 926123 h 1424354"/>
              <a:gd name="connsiteX81-2035" fmla="*/ 21355 w 1416401"/>
              <a:gd name="connsiteY81-2036" fmla="*/ 873369 h 1424354"/>
              <a:gd name="connsiteX82-2037" fmla="*/ 27216 w 1416401"/>
              <a:gd name="connsiteY82-2038" fmla="*/ 855785 h 1424354"/>
              <a:gd name="connsiteX83-2039" fmla="*/ 33078 w 1416401"/>
              <a:gd name="connsiteY83-2040" fmla="*/ 820615 h 1424354"/>
              <a:gd name="connsiteX84-2041" fmla="*/ 50662 w 1416401"/>
              <a:gd name="connsiteY84-2042" fmla="*/ 779585 h 1424354"/>
              <a:gd name="connsiteX85-2043" fmla="*/ 62385 w 1416401"/>
              <a:gd name="connsiteY85-2044" fmla="*/ 738554 h 1424354"/>
              <a:gd name="connsiteX86-2045" fmla="*/ 74108 w 1416401"/>
              <a:gd name="connsiteY86-2046" fmla="*/ 715108 h 1424354"/>
              <a:gd name="connsiteX87-2047" fmla="*/ 85832 w 1416401"/>
              <a:gd name="connsiteY87-2048" fmla="*/ 674077 h 1424354"/>
              <a:gd name="connsiteX88-2049" fmla="*/ 91693 w 1416401"/>
              <a:gd name="connsiteY88-2050" fmla="*/ 656492 h 1424354"/>
              <a:gd name="connsiteX89-2051" fmla="*/ 97555 w 1416401"/>
              <a:gd name="connsiteY89-2052" fmla="*/ 627185 h 1424354"/>
              <a:gd name="connsiteX90-2053" fmla="*/ 103416 w 1416401"/>
              <a:gd name="connsiteY90-2054" fmla="*/ 609600 h 1424354"/>
              <a:gd name="connsiteX91-2055" fmla="*/ 109278 w 1416401"/>
              <a:gd name="connsiteY91-2056" fmla="*/ 586154 h 1424354"/>
              <a:gd name="connsiteX92-2057" fmla="*/ 115139 w 1416401"/>
              <a:gd name="connsiteY92-2058" fmla="*/ 556846 h 1424354"/>
              <a:gd name="connsiteX93-2059" fmla="*/ 126862 w 1416401"/>
              <a:gd name="connsiteY93-2060" fmla="*/ 521677 h 1424354"/>
              <a:gd name="connsiteX94-2061" fmla="*/ 121001 w 1416401"/>
              <a:gd name="connsiteY94-2062" fmla="*/ 322385 h 1424354"/>
              <a:gd name="connsiteX95-2063" fmla="*/ 115139 w 1416401"/>
              <a:gd name="connsiteY95-2064" fmla="*/ 304800 h 1424354"/>
              <a:gd name="connsiteX96-2065" fmla="*/ 103416 w 1416401"/>
              <a:gd name="connsiteY96-2066" fmla="*/ 281354 h 1424354"/>
              <a:gd name="connsiteX97-2067" fmla="*/ 85832 w 1416401"/>
              <a:gd name="connsiteY97-2068" fmla="*/ 263769 h 1424354"/>
              <a:gd name="connsiteX98-2069" fmla="*/ 79970 w 1416401"/>
              <a:gd name="connsiteY98-2070" fmla="*/ 246185 h 1424354"/>
              <a:gd name="connsiteX0-2071" fmla="*/ 79970 w 1416401"/>
              <a:gd name="connsiteY0-2072" fmla="*/ 246185 h 1424354"/>
              <a:gd name="connsiteX1-2073" fmla="*/ 97555 w 1416401"/>
              <a:gd name="connsiteY1-2074" fmla="*/ 193431 h 1424354"/>
              <a:gd name="connsiteX2-2075" fmla="*/ 103416 w 1416401"/>
              <a:gd name="connsiteY2-2076" fmla="*/ 175846 h 1424354"/>
              <a:gd name="connsiteX3-2077" fmla="*/ 109278 w 1416401"/>
              <a:gd name="connsiteY3-2078" fmla="*/ 152400 h 1424354"/>
              <a:gd name="connsiteX4-2079" fmla="*/ 132724 w 1416401"/>
              <a:gd name="connsiteY4-2080" fmla="*/ 117231 h 1424354"/>
              <a:gd name="connsiteX5-2081" fmla="*/ 144447 w 1416401"/>
              <a:gd name="connsiteY5-2082" fmla="*/ 99646 h 1424354"/>
              <a:gd name="connsiteX6-2083" fmla="*/ 197201 w 1416401"/>
              <a:gd name="connsiteY6-2084" fmla="*/ 70338 h 1424354"/>
              <a:gd name="connsiteX7-2085" fmla="*/ 226508 w 1416401"/>
              <a:gd name="connsiteY7-2086" fmla="*/ 52754 h 1424354"/>
              <a:gd name="connsiteX8-2087" fmla="*/ 261678 w 1416401"/>
              <a:gd name="connsiteY8-2088" fmla="*/ 41031 h 1424354"/>
              <a:gd name="connsiteX9-2089" fmla="*/ 308570 w 1416401"/>
              <a:gd name="connsiteY9-2090" fmla="*/ 23446 h 1424354"/>
              <a:gd name="connsiteX10-2091" fmla="*/ 326155 w 1416401"/>
              <a:gd name="connsiteY10-2092" fmla="*/ 17585 h 1424354"/>
              <a:gd name="connsiteX11-2093" fmla="*/ 367185 w 1416401"/>
              <a:gd name="connsiteY11-2094" fmla="*/ 11723 h 1424354"/>
              <a:gd name="connsiteX12-2095" fmla="*/ 490278 w 1416401"/>
              <a:gd name="connsiteY12-2096" fmla="*/ 0 h 1424354"/>
              <a:gd name="connsiteX13-2097" fmla="*/ 607508 w 1416401"/>
              <a:gd name="connsiteY13-2098" fmla="*/ 11723 h 1424354"/>
              <a:gd name="connsiteX14-2099" fmla="*/ 625093 w 1416401"/>
              <a:gd name="connsiteY14-2100" fmla="*/ 17585 h 1424354"/>
              <a:gd name="connsiteX15-2101" fmla="*/ 671985 w 1416401"/>
              <a:gd name="connsiteY15-2102" fmla="*/ 29308 h 1424354"/>
              <a:gd name="connsiteX16-2103" fmla="*/ 695432 w 1416401"/>
              <a:gd name="connsiteY16-2104" fmla="*/ 35169 h 1424354"/>
              <a:gd name="connsiteX17-2105" fmla="*/ 718878 w 1416401"/>
              <a:gd name="connsiteY17-2106" fmla="*/ 46892 h 1424354"/>
              <a:gd name="connsiteX18-2107" fmla="*/ 754047 w 1416401"/>
              <a:gd name="connsiteY18-2108" fmla="*/ 58615 h 1424354"/>
              <a:gd name="connsiteX19-2109" fmla="*/ 771632 w 1416401"/>
              <a:gd name="connsiteY19-2110" fmla="*/ 70338 h 1424354"/>
              <a:gd name="connsiteX20-2111" fmla="*/ 789216 w 1416401"/>
              <a:gd name="connsiteY20-2112" fmla="*/ 87923 h 1424354"/>
              <a:gd name="connsiteX21-2113" fmla="*/ 824385 w 1416401"/>
              <a:gd name="connsiteY21-2114" fmla="*/ 99646 h 1424354"/>
              <a:gd name="connsiteX22-2115" fmla="*/ 841970 w 1416401"/>
              <a:gd name="connsiteY22-2116" fmla="*/ 117231 h 1424354"/>
              <a:gd name="connsiteX23-2117" fmla="*/ 847832 w 1416401"/>
              <a:gd name="connsiteY23-2118" fmla="*/ 134815 h 1424354"/>
              <a:gd name="connsiteX24-2119" fmla="*/ 865416 w 1416401"/>
              <a:gd name="connsiteY24-2120" fmla="*/ 140677 h 1424354"/>
              <a:gd name="connsiteX25-2121" fmla="*/ 906447 w 1416401"/>
              <a:gd name="connsiteY25-2122" fmla="*/ 175846 h 1424354"/>
              <a:gd name="connsiteX26-2123" fmla="*/ 918170 w 1416401"/>
              <a:gd name="connsiteY26-2124" fmla="*/ 193431 h 1424354"/>
              <a:gd name="connsiteX27-2125" fmla="*/ 935755 w 1416401"/>
              <a:gd name="connsiteY27-2126" fmla="*/ 205154 h 1424354"/>
              <a:gd name="connsiteX28-2127" fmla="*/ 959201 w 1416401"/>
              <a:gd name="connsiteY28-2128" fmla="*/ 222738 h 1424354"/>
              <a:gd name="connsiteX29-2129" fmla="*/ 976785 w 1416401"/>
              <a:gd name="connsiteY29-2130" fmla="*/ 234462 h 1424354"/>
              <a:gd name="connsiteX30-2131" fmla="*/ 994370 w 1416401"/>
              <a:gd name="connsiteY30-2132" fmla="*/ 257908 h 1424354"/>
              <a:gd name="connsiteX31-2133" fmla="*/ 1035401 w 1416401"/>
              <a:gd name="connsiteY31-2134" fmla="*/ 281354 h 1424354"/>
              <a:gd name="connsiteX32-2135" fmla="*/ 1058847 w 1416401"/>
              <a:gd name="connsiteY32-2136" fmla="*/ 310662 h 1424354"/>
              <a:gd name="connsiteX33-2137" fmla="*/ 1099878 w 1416401"/>
              <a:gd name="connsiteY33-2138" fmla="*/ 345831 h 1424354"/>
              <a:gd name="connsiteX34-2139" fmla="*/ 1129185 w 1416401"/>
              <a:gd name="connsiteY34-2140" fmla="*/ 386862 h 1424354"/>
              <a:gd name="connsiteX35-2141" fmla="*/ 1135047 w 1416401"/>
              <a:gd name="connsiteY35-2142" fmla="*/ 404446 h 1424354"/>
              <a:gd name="connsiteX36-2143" fmla="*/ 1170216 w 1416401"/>
              <a:gd name="connsiteY36-2144" fmla="*/ 445477 h 1424354"/>
              <a:gd name="connsiteX37-2145" fmla="*/ 1187801 w 1416401"/>
              <a:gd name="connsiteY37-2146" fmla="*/ 468923 h 1424354"/>
              <a:gd name="connsiteX38-2147" fmla="*/ 1211247 w 1416401"/>
              <a:gd name="connsiteY38-2148" fmla="*/ 504092 h 1424354"/>
              <a:gd name="connsiteX39-2149" fmla="*/ 1240555 w 1416401"/>
              <a:gd name="connsiteY39-2150" fmla="*/ 545123 h 1424354"/>
              <a:gd name="connsiteX40-2151" fmla="*/ 1264001 w 1416401"/>
              <a:gd name="connsiteY40-2152" fmla="*/ 592015 h 1424354"/>
              <a:gd name="connsiteX41-2153" fmla="*/ 1269862 w 1416401"/>
              <a:gd name="connsiteY41-2154" fmla="*/ 609600 h 1424354"/>
              <a:gd name="connsiteX42-2155" fmla="*/ 1287447 w 1416401"/>
              <a:gd name="connsiteY42-2156" fmla="*/ 638908 h 1424354"/>
              <a:gd name="connsiteX43-2157" fmla="*/ 1299170 w 1416401"/>
              <a:gd name="connsiteY43-2158" fmla="*/ 662354 h 1424354"/>
              <a:gd name="connsiteX44-2159" fmla="*/ 1316755 w 1416401"/>
              <a:gd name="connsiteY44-2160" fmla="*/ 679938 h 1424354"/>
              <a:gd name="connsiteX45-2161" fmla="*/ 1340201 w 1416401"/>
              <a:gd name="connsiteY45-2162" fmla="*/ 720969 h 1424354"/>
              <a:gd name="connsiteX46-2163" fmla="*/ 1351924 w 1416401"/>
              <a:gd name="connsiteY46-2164" fmla="*/ 744415 h 1424354"/>
              <a:gd name="connsiteX47-2165" fmla="*/ 1357785 w 1416401"/>
              <a:gd name="connsiteY47-2166" fmla="*/ 762000 h 1424354"/>
              <a:gd name="connsiteX48-2167" fmla="*/ 1369508 w 1416401"/>
              <a:gd name="connsiteY48-2168" fmla="*/ 779585 h 1424354"/>
              <a:gd name="connsiteX49-2169" fmla="*/ 1381232 w 1416401"/>
              <a:gd name="connsiteY49-2170" fmla="*/ 808892 h 1424354"/>
              <a:gd name="connsiteX50-2171" fmla="*/ 1398816 w 1416401"/>
              <a:gd name="connsiteY50-2172" fmla="*/ 885092 h 1424354"/>
              <a:gd name="connsiteX51-2173" fmla="*/ 1410539 w 1416401"/>
              <a:gd name="connsiteY51-2174" fmla="*/ 955431 h 1424354"/>
              <a:gd name="connsiteX52-2175" fmla="*/ 1416401 w 1416401"/>
              <a:gd name="connsiteY52-2176" fmla="*/ 973015 h 1424354"/>
              <a:gd name="connsiteX53-2177" fmla="*/ 1410539 w 1416401"/>
              <a:gd name="connsiteY53-2178" fmla="*/ 1125415 h 1424354"/>
              <a:gd name="connsiteX54-2179" fmla="*/ 1398816 w 1416401"/>
              <a:gd name="connsiteY54-2180" fmla="*/ 1160585 h 1424354"/>
              <a:gd name="connsiteX55-2181" fmla="*/ 1392955 w 1416401"/>
              <a:gd name="connsiteY55-2182" fmla="*/ 1178169 h 1424354"/>
              <a:gd name="connsiteX56-2183" fmla="*/ 1387093 w 1416401"/>
              <a:gd name="connsiteY56-2184" fmla="*/ 1219200 h 1424354"/>
              <a:gd name="connsiteX57-2185" fmla="*/ 1381232 w 1416401"/>
              <a:gd name="connsiteY57-2186" fmla="*/ 1289538 h 1424354"/>
              <a:gd name="connsiteX58-2187" fmla="*/ 1351924 w 1416401"/>
              <a:gd name="connsiteY58-2188" fmla="*/ 1330569 h 1424354"/>
              <a:gd name="connsiteX59-2189" fmla="*/ 1322616 w 1416401"/>
              <a:gd name="connsiteY59-2190" fmla="*/ 1359877 h 1424354"/>
              <a:gd name="connsiteX60-2191" fmla="*/ 1287447 w 1416401"/>
              <a:gd name="connsiteY60-2192" fmla="*/ 1383323 h 1424354"/>
              <a:gd name="connsiteX61-2193" fmla="*/ 1269862 w 1416401"/>
              <a:gd name="connsiteY61-2194" fmla="*/ 1395046 h 1424354"/>
              <a:gd name="connsiteX62-2195" fmla="*/ 1234693 w 1416401"/>
              <a:gd name="connsiteY62-2196" fmla="*/ 1406769 h 1424354"/>
              <a:gd name="connsiteX63-2197" fmla="*/ 1217108 w 1416401"/>
              <a:gd name="connsiteY63-2198" fmla="*/ 1412631 h 1424354"/>
              <a:gd name="connsiteX64-2199" fmla="*/ 1176078 w 1416401"/>
              <a:gd name="connsiteY64-2200" fmla="*/ 1418492 h 1424354"/>
              <a:gd name="connsiteX65-2201" fmla="*/ 1140908 w 1416401"/>
              <a:gd name="connsiteY65-2202" fmla="*/ 1424354 h 1424354"/>
              <a:gd name="connsiteX66-2203" fmla="*/ 900585 w 1416401"/>
              <a:gd name="connsiteY66-2204" fmla="*/ 1418492 h 1424354"/>
              <a:gd name="connsiteX67-2205" fmla="*/ 883001 w 1416401"/>
              <a:gd name="connsiteY67-2206" fmla="*/ 1412631 h 1424354"/>
              <a:gd name="connsiteX68-2207" fmla="*/ 800939 w 1416401"/>
              <a:gd name="connsiteY68-2208" fmla="*/ 1406769 h 1424354"/>
              <a:gd name="connsiteX69-2209" fmla="*/ 630955 w 1416401"/>
              <a:gd name="connsiteY69-2210" fmla="*/ 1400908 h 1424354"/>
              <a:gd name="connsiteX70-2211" fmla="*/ 572339 w 1416401"/>
              <a:gd name="connsiteY70-2212" fmla="*/ 1395046 h 1424354"/>
              <a:gd name="connsiteX71-2213" fmla="*/ 537170 w 1416401"/>
              <a:gd name="connsiteY71-2214" fmla="*/ 1383323 h 1424354"/>
              <a:gd name="connsiteX72-2215" fmla="*/ 155426 w 1416401"/>
              <a:gd name="connsiteY72-2216" fmla="*/ 1371600 h 1424354"/>
              <a:gd name="connsiteX73-2217" fmla="*/ 126862 w 1416401"/>
              <a:gd name="connsiteY73-2218" fmla="*/ 1312985 h 1424354"/>
              <a:gd name="connsiteX74-2219" fmla="*/ 50662 w 1416401"/>
              <a:gd name="connsiteY74-2220" fmla="*/ 1248508 h 1424354"/>
              <a:gd name="connsiteX75-2221" fmla="*/ 33078 w 1416401"/>
              <a:gd name="connsiteY75-2222" fmla="*/ 1230923 h 1424354"/>
              <a:gd name="connsiteX76-2223" fmla="*/ 21355 w 1416401"/>
              <a:gd name="connsiteY76-2224" fmla="*/ 1189892 h 1424354"/>
              <a:gd name="connsiteX77-2225" fmla="*/ 9632 w 1416401"/>
              <a:gd name="connsiteY77-2226" fmla="*/ 1143000 h 1424354"/>
              <a:gd name="connsiteX78-2227" fmla="*/ 9632 w 1416401"/>
              <a:gd name="connsiteY78-2228" fmla="*/ 943708 h 1424354"/>
              <a:gd name="connsiteX79-2229" fmla="*/ 15493 w 1416401"/>
              <a:gd name="connsiteY79-2230" fmla="*/ 926123 h 1424354"/>
              <a:gd name="connsiteX80-2231" fmla="*/ 21355 w 1416401"/>
              <a:gd name="connsiteY80-2232" fmla="*/ 873369 h 1424354"/>
              <a:gd name="connsiteX81-2233" fmla="*/ 27216 w 1416401"/>
              <a:gd name="connsiteY81-2234" fmla="*/ 855785 h 1424354"/>
              <a:gd name="connsiteX82-2235" fmla="*/ 33078 w 1416401"/>
              <a:gd name="connsiteY82-2236" fmla="*/ 820615 h 1424354"/>
              <a:gd name="connsiteX83-2237" fmla="*/ 50662 w 1416401"/>
              <a:gd name="connsiteY83-2238" fmla="*/ 779585 h 1424354"/>
              <a:gd name="connsiteX84-2239" fmla="*/ 62385 w 1416401"/>
              <a:gd name="connsiteY84-2240" fmla="*/ 738554 h 1424354"/>
              <a:gd name="connsiteX85-2241" fmla="*/ 74108 w 1416401"/>
              <a:gd name="connsiteY85-2242" fmla="*/ 715108 h 1424354"/>
              <a:gd name="connsiteX86-2243" fmla="*/ 85832 w 1416401"/>
              <a:gd name="connsiteY86-2244" fmla="*/ 674077 h 1424354"/>
              <a:gd name="connsiteX87-2245" fmla="*/ 91693 w 1416401"/>
              <a:gd name="connsiteY87-2246" fmla="*/ 656492 h 1424354"/>
              <a:gd name="connsiteX88-2247" fmla="*/ 97555 w 1416401"/>
              <a:gd name="connsiteY88-2248" fmla="*/ 627185 h 1424354"/>
              <a:gd name="connsiteX89-2249" fmla="*/ 103416 w 1416401"/>
              <a:gd name="connsiteY89-2250" fmla="*/ 609600 h 1424354"/>
              <a:gd name="connsiteX90-2251" fmla="*/ 109278 w 1416401"/>
              <a:gd name="connsiteY90-2252" fmla="*/ 586154 h 1424354"/>
              <a:gd name="connsiteX91-2253" fmla="*/ 115139 w 1416401"/>
              <a:gd name="connsiteY91-2254" fmla="*/ 556846 h 1424354"/>
              <a:gd name="connsiteX92-2255" fmla="*/ 126862 w 1416401"/>
              <a:gd name="connsiteY92-2256" fmla="*/ 521677 h 1424354"/>
              <a:gd name="connsiteX93-2257" fmla="*/ 121001 w 1416401"/>
              <a:gd name="connsiteY93-2258" fmla="*/ 322385 h 1424354"/>
              <a:gd name="connsiteX94-2259" fmla="*/ 115139 w 1416401"/>
              <a:gd name="connsiteY94-2260" fmla="*/ 304800 h 1424354"/>
              <a:gd name="connsiteX95-2261" fmla="*/ 103416 w 1416401"/>
              <a:gd name="connsiteY95-2262" fmla="*/ 281354 h 1424354"/>
              <a:gd name="connsiteX96-2263" fmla="*/ 85832 w 1416401"/>
              <a:gd name="connsiteY96-2264" fmla="*/ 263769 h 1424354"/>
              <a:gd name="connsiteX97-2265" fmla="*/ 79970 w 1416401"/>
              <a:gd name="connsiteY97-2266" fmla="*/ 246185 h 1424354"/>
              <a:gd name="connsiteX0-2267" fmla="*/ 79970 w 1416401"/>
              <a:gd name="connsiteY0-2268" fmla="*/ 246185 h 1424354"/>
              <a:gd name="connsiteX1-2269" fmla="*/ 97555 w 1416401"/>
              <a:gd name="connsiteY1-2270" fmla="*/ 193431 h 1424354"/>
              <a:gd name="connsiteX2-2271" fmla="*/ 103416 w 1416401"/>
              <a:gd name="connsiteY2-2272" fmla="*/ 175846 h 1424354"/>
              <a:gd name="connsiteX3-2273" fmla="*/ 109278 w 1416401"/>
              <a:gd name="connsiteY3-2274" fmla="*/ 152400 h 1424354"/>
              <a:gd name="connsiteX4-2275" fmla="*/ 132724 w 1416401"/>
              <a:gd name="connsiteY4-2276" fmla="*/ 117231 h 1424354"/>
              <a:gd name="connsiteX5-2277" fmla="*/ 144447 w 1416401"/>
              <a:gd name="connsiteY5-2278" fmla="*/ 99646 h 1424354"/>
              <a:gd name="connsiteX6-2279" fmla="*/ 197201 w 1416401"/>
              <a:gd name="connsiteY6-2280" fmla="*/ 70338 h 1424354"/>
              <a:gd name="connsiteX7-2281" fmla="*/ 226508 w 1416401"/>
              <a:gd name="connsiteY7-2282" fmla="*/ 52754 h 1424354"/>
              <a:gd name="connsiteX8-2283" fmla="*/ 261678 w 1416401"/>
              <a:gd name="connsiteY8-2284" fmla="*/ 41031 h 1424354"/>
              <a:gd name="connsiteX9-2285" fmla="*/ 308570 w 1416401"/>
              <a:gd name="connsiteY9-2286" fmla="*/ 23446 h 1424354"/>
              <a:gd name="connsiteX10-2287" fmla="*/ 326155 w 1416401"/>
              <a:gd name="connsiteY10-2288" fmla="*/ 17585 h 1424354"/>
              <a:gd name="connsiteX11-2289" fmla="*/ 367185 w 1416401"/>
              <a:gd name="connsiteY11-2290" fmla="*/ 11723 h 1424354"/>
              <a:gd name="connsiteX12-2291" fmla="*/ 490278 w 1416401"/>
              <a:gd name="connsiteY12-2292" fmla="*/ 0 h 1424354"/>
              <a:gd name="connsiteX13-2293" fmla="*/ 607508 w 1416401"/>
              <a:gd name="connsiteY13-2294" fmla="*/ 11723 h 1424354"/>
              <a:gd name="connsiteX14-2295" fmla="*/ 625093 w 1416401"/>
              <a:gd name="connsiteY14-2296" fmla="*/ 17585 h 1424354"/>
              <a:gd name="connsiteX15-2297" fmla="*/ 671985 w 1416401"/>
              <a:gd name="connsiteY15-2298" fmla="*/ 29308 h 1424354"/>
              <a:gd name="connsiteX16-2299" fmla="*/ 695432 w 1416401"/>
              <a:gd name="connsiteY16-2300" fmla="*/ 35169 h 1424354"/>
              <a:gd name="connsiteX17-2301" fmla="*/ 718878 w 1416401"/>
              <a:gd name="connsiteY17-2302" fmla="*/ 46892 h 1424354"/>
              <a:gd name="connsiteX18-2303" fmla="*/ 754047 w 1416401"/>
              <a:gd name="connsiteY18-2304" fmla="*/ 58615 h 1424354"/>
              <a:gd name="connsiteX19-2305" fmla="*/ 771632 w 1416401"/>
              <a:gd name="connsiteY19-2306" fmla="*/ 70338 h 1424354"/>
              <a:gd name="connsiteX20-2307" fmla="*/ 789216 w 1416401"/>
              <a:gd name="connsiteY20-2308" fmla="*/ 87923 h 1424354"/>
              <a:gd name="connsiteX21-2309" fmla="*/ 824385 w 1416401"/>
              <a:gd name="connsiteY21-2310" fmla="*/ 99646 h 1424354"/>
              <a:gd name="connsiteX22-2311" fmla="*/ 841970 w 1416401"/>
              <a:gd name="connsiteY22-2312" fmla="*/ 117231 h 1424354"/>
              <a:gd name="connsiteX23-2313" fmla="*/ 847832 w 1416401"/>
              <a:gd name="connsiteY23-2314" fmla="*/ 134815 h 1424354"/>
              <a:gd name="connsiteX24-2315" fmla="*/ 865416 w 1416401"/>
              <a:gd name="connsiteY24-2316" fmla="*/ 140677 h 1424354"/>
              <a:gd name="connsiteX25-2317" fmla="*/ 906447 w 1416401"/>
              <a:gd name="connsiteY25-2318" fmla="*/ 175846 h 1424354"/>
              <a:gd name="connsiteX26-2319" fmla="*/ 918170 w 1416401"/>
              <a:gd name="connsiteY26-2320" fmla="*/ 193431 h 1424354"/>
              <a:gd name="connsiteX27-2321" fmla="*/ 935755 w 1416401"/>
              <a:gd name="connsiteY27-2322" fmla="*/ 205154 h 1424354"/>
              <a:gd name="connsiteX28-2323" fmla="*/ 959201 w 1416401"/>
              <a:gd name="connsiteY28-2324" fmla="*/ 222738 h 1424354"/>
              <a:gd name="connsiteX29-2325" fmla="*/ 976785 w 1416401"/>
              <a:gd name="connsiteY29-2326" fmla="*/ 234462 h 1424354"/>
              <a:gd name="connsiteX30-2327" fmla="*/ 994370 w 1416401"/>
              <a:gd name="connsiteY30-2328" fmla="*/ 257908 h 1424354"/>
              <a:gd name="connsiteX31-2329" fmla="*/ 1035401 w 1416401"/>
              <a:gd name="connsiteY31-2330" fmla="*/ 281354 h 1424354"/>
              <a:gd name="connsiteX32-2331" fmla="*/ 1058847 w 1416401"/>
              <a:gd name="connsiteY32-2332" fmla="*/ 310662 h 1424354"/>
              <a:gd name="connsiteX33-2333" fmla="*/ 1099878 w 1416401"/>
              <a:gd name="connsiteY33-2334" fmla="*/ 345831 h 1424354"/>
              <a:gd name="connsiteX34-2335" fmla="*/ 1129185 w 1416401"/>
              <a:gd name="connsiteY34-2336" fmla="*/ 386862 h 1424354"/>
              <a:gd name="connsiteX35-2337" fmla="*/ 1135047 w 1416401"/>
              <a:gd name="connsiteY35-2338" fmla="*/ 404446 h 1424354"/>
              <a:gd name="connsiteX36-2339" fmla="*/ 1170216 w 1416401"/>
              <a:gd name="connsiteY36-2340" fmla="*/ 445477 h 1424354"/>
              <a:gd name="connsiteX37-2341" fmla="*/ 1187801 w 1416401"/>
              <a:gd name="connsiteY37-2342" fmla="*/ 468923 h 1424354"/>
              <a:gd name="connsiteX38-2343" fmla="*/ 1211247 w 1416401"/>
              <a:gd name="connsiteY38-2344" fmla="*/ 504092 h 1424354"/>
              <a:gd name="connsiteX39-2345" fmla="*/ 1240555 w 1416401"/>
              <a:gd name="connsiteY39-2346" fmla="*/ 545123 h 1424354"/>
              <a:gd name="connsiteX40-2347" fmla="*/ 1264001 w 1416401"/>
              <a:gd name="connsiteY40-2348" fmla="*/ 592015 h 1424354"/>
              <a:gd name="connsiteX41-2349" fmla="*/ 1269862 w 1416401"/>
              <a:gd name="connsiteY41-2350" fmla="*/ 609600 h 1424354"/>
              <a:gd name="connsiteX42-2351" fmla="*/ 1287447 w 1416401"/>
              <a:gd name="connsiteY42-2352" fmla="*/ 638908 h 1424354"/>
              <a:gd name="connsiteX43-2353" fmla="*/ 1299170 w 1416401"/>
              <a:gd name="connsiteY43-2354" fmla="*/ 662354 h 1424354"/>
              <a:gd name="connsiteX44-2355" fmla="*/ 1316755 w 1416401"/>
              <a:gd name="connsiteY44-2356" fmla="*/ 679938 h 1424354"/>
              <a:gd name="connsiteX45-2357" fmla="*/ 1340201 w 1416401"/>
              <a:gd name="connsiteY45-2358" fmla="*/ 720969 h 1424354"/>
              <a:gd name="connsiteX46-2359" fmla="*/ 1351924 w 1416401"/>
              <a:gd name="connsiteY46-2360" fmla="*/ 744415 h 1424354"/>
              <a:gd name="connsiteX47-2361" fmla="*/ 1357785 w 1416401"/>
              <a:gd name="connsiteY47-2362" fmla="*/ 762000 h 1424354"/>
              <a:gd name="connsiteX48-2363" fmla="*/ 1369508 w 1416401"/>
              <a:gd name="connsiteY48-2364" fmla="*/ 779585 h 1424354"/>
              <a:gd name="connsiteX49-2365" fmla="*/ 1381232 w 1416401"/>
              <a:gd name="connsiteY49-2366" fmla="*/ 808892 h 1424354"/>
              <a:gd name="connsiteX50-2367" fmla="*/ 1398816 w 1416401"/>
              <a:gd name="connsiteY50-2368" fmla="*/ 885092 h 1424354"/>
              <a:gd name="connsiteX51-2369" fmla="*/ 1410539 w 1416401"/>
              <a:gd name="connsiteY51-2370" fmla="*/ 955431 h 1424354"/>
              <a:gd name="connsiteX52-2371" fmla="*/ 1416401 w 1416401"/>
              <a:gd name="connsiteY52-2372" fmla="*/ 973015 h 1424354"/>
              <a:gd name="connsiteX53-2373" fmla="*/ 1410539 w 1416401"/>
              <a:gd name="connsiteY53-2374" fmla="*/ 1125415 h 1424354"/>
              <a:gd name="connsiteX54-2375" fmla="*/ 1398816 w 1416401"/>
              <a:gd name="connsiteY54-2376" fmla="*/ 1160585 h 1424354"/>
              <a:gd name="connsiteX55-2377" fmla="*/ 1392955 w 1416401"/>
              <a:gd name="connsiteY55-2378" fmla="*/ 1178169 h 1424354"/>
              <a:gd name="connsiteX56-2379" fmla="*/ 1387093 w 1416401"/>
              <a:gd name="connsiteY56-2380" fmla="*/ 1219200 h 1424354"/>
              <a:gd name="connsiteX57-2381" fmla="*/ 1381232 w 1416401"/>
              <a:gd name="connsiteY57-2382" fmla="*/ 1289538 h 1424354"/>
              <a:gd name="connsiteX58-2383" fmla="*/ 1351924 w 1416401"/>
              <a:gd name="connsiteY58-2384" fmla="*/ 1330569 h 1424354"/>
              <a:gd name="connsiteX59-2385" fmla="*/ 1322616 w 1416401"/>
              <a:gd name="connsiteY59-2386" fmla="*/ 1359877 h 1424354"/>
              <a:gd name="connsiteX60-2387" fmla="*/ 1287447 w 1416401"/>
              <a:gd name="connsiteY60-2388" fmla="*/ 1383323 h 1424354"/>
              <a:gd name="connsiteX61-2389" fmla="*/ 1269862 w 1416401"/>
              <a:gd name="connsiteY61-2390" fmla="*/ 1395046 h 1424354"/>
              <a:gd name="connsiteX62-2391" fmla="*/ 1234693 w 1416401"/>
              <a:gd name="connsiteY62-2392" fmla="*/ 1406769 h 1424354"/>
              <a:gd name="connsiteX63-2393" fmla="*/ 1217108 w 1416401"/>
              <a:gd name="connsiteY63-2394" fmla="*/ 1412631 h 1424354"/>
              <a:gd name="connsiteX64-2395" fmla="*/ 1176078 w 1416401"/>
              <a:gd name="connsiteY64-2396" fmla="*/ 1418492 h 1424354"/>
              <a:gd name="connsiteX65-2397" fmla="*/ 1140908 w 1416401"/>
              <a:gd name="connsiteY65-2398" fmla="*/ 1424354 h 1424354"/>
              <a:gd name="connsiteX66-2399" fmla="*/ 900585 w 1416401"/>
              <a:gd name="connsiteY66-2400" fmla="*/ 1418492 h 1424354"/>
              <a:gd name="connsiteX67-2401" fmla="*/ 883001 w 1416401"/>
              <a:gd name="connsiteY67-2402" fmla="*/ 1412631 h 1424354"/>
              <a:gd name="connsiteX68-2403" fmla="*/ 800939 w 1416401"/>
              <a:gd name="connsiteY68-2404" fmla="*/ 1406769 h 1424354"/>
              <a:gd name="connsiteX69-2405" fmla="*/ 630955 w 1416401"/>
              <a:gd name="connsiteY69-2406" fmla="*/ 1400908 h 1424354"/>
              <a:gd name="connsiteX70-2407" fmla="*/ 572339 w 1416401"/>
              <a:gd name="connsiteY70-2408" fmla="*/ 1395046 h 1424354"/>
              <a:gd name="connsiteX71-2409" fmla="*/ 537170 w 1416401"/>
              <a:gd name="connsiteY71-2410" fmla="*/ 1383323 h 1424354"/>
              <a:gd name="connsiteX72-2411" fmla="*/ 155426 w 1416401"/>
              <a:gd name="connsiteY72-2412" fmla="*/ 1371600 h 1424354"/>
              <a:gd name="connsiteX73-2413" fmla="*/ 83418 w 1416401"/>
              <a:gd name="connsiteY73-2414" fmla="*/ 1299592 h 1424354"/>
              <a:gd name="connsiteX74-2415" fmla="*/ 50662 w 1416401"/>
              <a:gd name="connsiteY74-2416" fmla="*/ 1248508 h 1424354"/>
              <a:gd name="connsiteX75-2417" fmla="*/ 33078 w 1416401"/>
              <a:gd name="connsiteY75-2418" fmla="*/ 1230923 h 1424354"/>
              <a:gd name="connsiteX76-2419" fmla="*/ 21355 w 1416401"/>
              <a:gd name="connsiteY76-2420" fmla="*/ 1189892 h 1424354"/>
              <a:gd name="connsiteX77-2421" fmla="*/ 9632 w 1416401"/>
              <a:gd name="connsiteY77-2422" fmla="*/ 1143000 h 1424354"/>
              <a:gd name="connsiteX78-2423" fmla="*/ 9632 w 1416401"/>
              <a:gd name="connsiteY78-2424" fmla="*/ 943708 h 1424354"/>
              <a:gd name="connsiteX79-2425" fmla="*/ 15493 w 1416401"/>
              <a:gd name="connsiteY79-2426" fmla="*/ 926123 h 1424354"/>
              <a:gd name="connsiteX80-2427" fmla="*/ 21355 w 1416401"/>
              <a:gd name="connsiteY80-2428" fmla="*/ 873369 h 1424354"/>
              <a:gd name="connsiteX81-2429" fmla="*/ 27216 w 1416401"/>
              <a:gd name="connsiteY81-2430" fmla="*/ 855785 h 1424354"/>
              <a:gd name="connsiteX82-2431" fmla="*/ 33078 w 1416401"/>
              <a:gd name="connsiteY82-2432" fmla="*/ 820615 h 1424354"/>
              <a:gd name="connsiteX83-2433" fmla="*/ 50662 w 1416401"/>
              <a:gd name="connsiteY83-2434" fmla="*/ 779585 h 1424354"/>
              <a:gd name="connsiteX84-2435" fmla="*/ 62385 w 1416401"/>
              <a:gd name="connsiteY84-2436" fmla="*/ 738554 h 1424354"/>
              <a:gd name="connsiteX85-2437" fmla="*/ 74108 w 1416401"/>
              <a:gd name="connsiteY85-2438" fmla="*/ 715108 h 1424354"/>
              <a:gd name="connsiteX86-2439" fmla="*/ 85832 w 1416401"/>
              <a:gd name="connsiteY86-2440" fmla="*/ 674077 h 1424354"/>
              <a:gd name="connsiteX87-2441" fmla="*/ 91693 w 1416401"/>
              <a:gd name="connsiteY87-2442" fmla="*/ 656492 h 1424354"/>
              <a:gd name="connsiteX88-2443" fmla="*/ 97555 w 1416401"/>
              <a:gd name="connsiteY88-2444" fmla="*/ 627185 h 1424354"/>
              <a:gd name="connsiteX89-2445" fmla="*/ 103416 w 1416401"/>
              <a:gd name="connsiteY89-2446" fmla="*/ 609600 h 1424354"/>
              <a:gd name="connsiteX90-2447" fmla="*/ 109278 w 1416401"/>
              <a:gd name="connsiteY90-2448" fmla="*/ 586154 h 1424354"/>
              <a:gd name="connsiteX91-2449" fmla="*/ 115139 w 1416401"/>
              <a:gd name="connsiteY91-2450" fmla="*/ 556846 h 1424354"/>
              <a:gd name="connsiteX92-2451" fmla="*/ 126862 w 1416401"/>
              <a:gd name="connsiteY92-2452" fmla="*/ 521677 h 1424354"/>
              <a:gd name="connsiteX93-2453" fmla="*/ 121001 w 1416401"/>
              <a:gd name="connsiteY93-2454" fmla="*/ 322385 h 1424354"/>
              <a:gd name="connsiteX94-2455" fmla="*/ 115139 w 1416401"/>
              <a:gd name="connsiteY94-2456" fmla="*/ 304800 h 1424354"/>
              <a:gd name="connsiteX95-2457" fmla="*/ 103416 w 1416401"/>
              <a:gd name="connsiteY95-2458" fmla="*/ 281354 h 1424354"/>
              <a:gd name="connsiteX96-2459" fmla="*/ 85832 w 1416401"/>
              <a:gd name="connsiteY96-2460" fmla="*/ 263769 h 1424354"/>
              <a:gd name="connsiteX97-2461" fmla="*/ 79970 w 1416401"/>
              <a:gd name="connsiteY97-2462" fmla="*/ 246185 h 1424354"/>
              <a:gd name="connsiteX0-2463" fmla="*/ 79970 w 1416401"/>
              <a:gd name="connsiteY0-2464" fmla="*/ 246185 h 1424354"/>
              <a:gd name="connsiteX1-2465" fmla="*/ 97555 w 1416401"/>
              <a:gd name="connsiteY1-2466" fmla="*/ 193431 h 1424354"/>
              <a:gd name="connsiteX2-2467" fmla="*/ 103416 w 1416401"/>
              <a:gd name="connsiteY2-2468" fmla="*/ 175846 h 1424354"/>
              <a:gd name="connsiteX3-2469" fmla="*/ 109278 w 1416401"/>
              <a:gd name="connsiteY3-2470" fmla="*/ 152400 h 1424354"/>
              <a:gd name="connsiteX4-2471" fmla="*/ 132724 w 1416401"/>
              <a:gd name="connsiteY4-2472" fmla="*/ 117231 h 1424354"/>
              <a:gd name="connsiteX5-2473" fmla="*/ 144447 w 1416401"/>
              <a:gd name="connsiteY5-2474" fmla="*/ 99646 h 1424354"/>
              <a:gd name="connsiteX6-2475" fmla="*/ 197201 w 1416401"/>
              <a:gd name="connsiteY6-2476" fmla="*/ 70338 h 1424354"/>
              <a:gd name="connsiteX7-2477" fmla="*/ 226508 w 1416401"/>
              <a:gd name="connsiteY7-2478" fmla="*/ 52754 h 1424354"/>
              <a:gd name="connsiteX8-2479" fmla="*/ 261678 w 1416401"/>
              <a:gd name="connsiteY8-2480" fmla="*/ 41031 h 1424354"/>
              <a:gd name="connsiteX9-2481" fmla="*/ 308570 w 1416401"/>
              <a:gd name="connsiteY9-2482" fmla="*/ 23446 h 1424354"/>
              <a:gd name="connsiteX10-2483" fmla="*/ 326155 w 1416401"/>
              <a:gd name="connsiteY10-2484" fmla="*/ 17585 h 1424354"/>
              <a:gd name="connsiteX11-2485" fmla="*/ 367185 w 1416401"/>
              <a:gd name="connsiteY11-2486" fmla="*/ 11723 h 1424354"/>
              <a:gd name="connsiteX12-2487" fmla="*/ 490278 w 1416401"/>
              <a:gd name="connsiteY12-2488" fmla="*/ 0 h 1424354"/>
              <a:gd name="connsiteX13-2489" fmla="*/ 607508 w 1416401"/>
              <a:gd name="connsiteY13-2490" fmla="*/ 11723 h 1424354"/>
              <a:gd name="connsiteX14-2491" fmla="*/ 625093 w 1416401"/>
              <a:gd name="connsiteY14-2492" fmla="*/ 17585 h 1424354"/>
              <a:gd name="connsiteX15-2493" fmla="*/ 671985 w 1416401"/>
              <a:gd name="connsiteY15-2494" fmla="*/ 29308 h 1424354"/>
              <a:gd name="connsiteX16-2495" fmla="*/ 695432 w 1416401"/>
              <a:gd name="connsiteY16-2496" fmla="*/ 35169 h 1424354"/>
              <a:gd name="connsiteX17-2497" fmla="*/ 718878 w 1416401"/>
              <a:gd name="connsiteY17-2498" fmla="*/ 46892 h 1424354"/>
              <a:gd name="connsiteX18-2499" fmla="*/ 754047 w 1416401"/>
              <a:gd name="connsiteY18-2500" fmla="*/ 58615 h 1424354"/>
              <a:gd name="connsiteX19-2501" fmla="*/ 771632 w 1416401"/>
              <a:gd name="connsiteY19-2502" fmla="*/ 70338 h 1424354"/>
              <a:gd name="connsiteX20-2503" fmla="*/ 789216 w 1416401"/>
              <a:gd name="connsiteY20-2504" fmla="*/ 87923 h 1424354"/>
              <a:gd name="connsiteX21-2505" fmla="*/ 824385 w 1416401"/>
              <a:gd name="connsiteY21-2506" fmla="*/ 99646 h 1424354"/>
              <a:gd name="connsiteX22-2507" fmla="*/ 841970 w 1416401"/>
              <a:gd name="connsiteY22-2508" fmla="*/ 117231 h 1424354"/>
              <a:gd name="connsiteX23-2509" fmla="*/ 847832 w 1416401"/>
              <a:gd name="connsiteY23-2510" fmla="*/ 134815 h 1424354"/>
              <a:gd name="connsiteX24-2511" fmla="*/ 865416 w 1416401"/>
              <a:gd name="connsiteY24-2512" fmla="*/ 140677 h 1424354"/>
              <a:gd name="connsiteX25-2513" fmla="*/ 906447 w 1416401"/>
              <a:gd name="connsiteY25-2514" fmla="*/ 175846 h 1424354"/>
              <a:gd name="connsiteX26-2515" fmla="*/ 918170 w 1416401"/>
              <a:gd name="connsiteY26-2516" fmla="*/ 193431 h 1424354"/>
              <a:gd name="connsiteX27-2517" fmla="*/ 935755 w 1416401"/>
              <a:gd name="connsiteY27-2518" fmla="*/ 205154 h 1424354"/>
              <a:gd name="connsiteX28-2519" fmla="*/ 959201 w 1416401"/>
              <a:gd name="connsiteY28-2520" fmla="*/ 222738 h 1424354"/>
              <a:gd name="connsiteX29-2521" fmla="*/ 976785 w 1416401"/>
              <a:gd name="connsiteY29-2522" fmla="*/ 234462 h 1424354"/>
              <a:gd name="connsiteX30-2523" fmla="*/ 994370 w 1416401"/>
              <a:gd name="connsiteY30-2524" fmla="*/ 257908 h 1424354"/>
              <a:gd name="connsiteX31-2525" fmla="*/ 1035401 w 1416401"/>
              <a:gd name="connsiteY31-2526" fmla="*/ 281354 h 1424354"/>
              <a:gd name="connsiteX32-2527" fmla="*/ 1058847 w 1416401"/>
              <a:gd name="connsiteY32-2528" fmla="*/ 310662 h 1424354"/>
              <a:gd name="connsiteX33-2529" fmla="*/ 1099878 w 1416401"/>
              <a:gd name="connsiteY33-2530" fmla="*/ 345831 h 1424354"/>
              <a:gd name="connsiteX34-2531" fmla="*/ 1129185 w 1416401"/>
              <a:gd name="connsiteY34-2532" fmla="*/ 386862 h 1424354"/>
              <a:gd name="connsiteX35-2533" fmla="*/ 1135047 w 1416401"/>
              <a:gd name="connsiteY35-2534" fmla="*/ 404446 h 1424354"/>
              <a:gd name="connsiteX36-2535" fmla="*/ 1170216 w 1416401"/>
              <a:gd name="connsiteY36-2536" fmla="*/ 445477 h 1424354"/>
              <a:gd name="connsiteX37-2537" fmla="*/ 1187801 w 1416401"/>
              <a:gd name="connsiteY37-2538" fmla="*/ 468923 h 1424354"/>
              <a:gd name="connsiteX38-2539" fmla="*/ 1211247 w 1416401"/>
              <a:gd name="connsiteY38-2540" fmla="*/ 504092 h 1424354"/>
              <a:gd name="connsiteX39-2541" fmla="*/ 1240555 w 1416401"/>
              <a:gd name="connsiteY39-2542" fmla="*/ 545123 h 1424354"/>
              <a:gd name="connsiteX40-2543" fmla="*/ 1264001 w 1416401"/>
              <a:gd name="connsiteY40-2544" fmla="*/ 592015 h 1424354"/>
              <a:gd name="connsiteX41-2545" fmla="*/ 1269862 w 1416401"/>
              <a:gd name="connsiteY41-2546" fmla="*/ 609600 h 1424354"/>
              <a:gd name="connsiteX42-2547" fmla="*/ 1287447 w 1416401"/>
              <a:gd name="connsiteY42-2548" fmla="*/ 638908 h 1424354"/>
              <a:gd name="connsiteX43-2549" fmla="*/ 1299170 w 1416401"/>
              <a:gd name="connsiteY43-2550" fmla="*/ 662354 h 1424354"/>
              <a:gd name="connsiteX44-2551" fmla="*/ 1316755 w 1416401"/>
              <a:gd name="connsiteY44-2552" fmla="*/ 679938 h 1424354"/>
              <a:gd name="connsiteX45-2553" fmla="*/ 1340201 w 1416401"/>
              <a:gd name="connsiteY45-2554" fmla="*/ 720969 h 1424354"/>
              <a:gd name="connsiteX46-2555" fmla="*/ 1351924 w 1416401"/>
              <a:gd name="connsiteY46-2556" fmla="*/ 744415 h 1424354"/>
              <a:gd name="connsiteX47-2557" fmla="*/ 1357785 w 1416401"/>
              <a:gd name="connsiteY47-2558" fmla="*/ 762000 h 1424354"/>
              <a:gd name="connsiteX48-2559" fmla="*/ 1369508 w 1416401"/>
              <a:gd name="connsiteY48-2560" fmla="*/ 779585 h 1424354"/>
              <a:gd name="connsiteX49-2561" fmla="*/ 1381232 w 1416401"/>
              <a:gd name="connsiteY49-2562" fmla="*/ 808892 h 1424354"/>
              <a:gd name="connsiteX50-2563" fmla="*/ 1398816 w 1416401"/>
              <a:gd name="connsiteY50-2564" fmla="*/ 885092 h 1424354"/>
              <a:gd name="connsiteX51-2565" fmla="*/ 1410539 w 1416401"/>
              <a:gd name="connsiteY51-2566" fmla="*/ 955431 h 1424354"/>
              <a:gd name="connsiteX52-2567" fmla="*/ 1416401 w 1416401"/>
              <a:gd name="connsiteY52-2568" fmla="*/ 973015 h 1424354"/>
              <a:gd name="connsiteX53-2569" fmla="*/ 1410539 w 1416401"/>
              <a:gd name="connsiteY53-2570" fmla="*/ 1125415 h 1424354"/>
              <a:gd name="connsiteX54-2571" fmla="*/ 1398816 w 1416401"/>
              <a:gd name="connsiteY54-2572" fmla="*/ 1160585 h 1424354"/>
              <a:gd name="connsiteX55-2573" fmla="*/ 1392955 w 1416401"/>
              <a:gd name="connsiteY55-2574" fmla="*/ 1178169 h 1424354"/>
              <a:gd name="connsiteX56-2575" fmla="*/ 1387093 w 1416401"/>
              <a:gd name="connsiteY56-2576" fmla="*/ 1219200 h 1424354"/>
              <a:gd name="connsiteX57-2577" fmla="*/ 1381232 w 1416401"/>
              <a:gd name="connsiteY57-2578" fmla="*/ 1289538 h 1424354"/>
              <a:gd name="connsiteX58-2579" fmla="*/ 1351924 w 1416401"/>
              <a:gd name="connsiteY58-2580" fmla="*/ 1330569 h 1424354"/>
              <a:gd name="connsiteX59-2581" fmla="*/ 1322616 w 1416401"/>
              <a:gd name="connsiteY59-2582" fmla="*/ 1359877 h 1424354"/>
              <a:gd name="connsiteX60-2583" fmla="*/ 1287447 w 1416401"/>
              <a:gd name="connsiteY60-2584" fmla="*/ 1383323 h 1424354"/>
              <a:gd name="connsiteX61-2585" fmla="*/ 1269862 w 1416401"/>
              <a:gd name="connsiteY61-2586" fmla="*/ 1395046 h 1424354"/>
              <a:gd name="connsiteX62-2587" fmla="*/ 1234693 w 1416401"/>
              <a:gd name="connsiteY62-2588" fmla="*/ 1406769 h 1424354"/>
              <a:gd name="connsiteX63-2589" fmla="*/ 1217108 w 1416401"/>
              <a:gd name="connsiteY63-2590" fmla="*/ 1412631 h 1424354"/>
              <a:gd name="connsiteX64-2591" fmla="*/ 1176078 w 1416401"/>
              <a:gd name="connsiteY64-2592" fmla="*/ 1418492 h 1424354"/>
              <a:gd name="connsiteX65-2593" fmla="*/ 1140908 w 1416401"/>
              <a:gd name="connsiteY65-2594" fmla="*/ 1424354 h 1424354"/>
              <a:gd name="connsiteX66-2595" fmla="*/ 900585 w 1416401"/>
              <a:gd name="connsiteY66-2596" fmla="*/ 1418492 h 1424354"/>
              <a:gd name="connsiteX67-2597" fmla="*/ 883001 w 1416401"/>
              <a:gd name="connsiteY67-2598" fmla="*/ 1412631 h 1424354"/>
              <a:gd name="connsiteX68-2599" fmla="*/ 800939 w 1416401"/>
              <a:gd name="connsiteY68-2600" fmla="*/ 1406769 h 1424354"/>
              <a:gd name="connsiteX69-2601" fmla="*/ 630955 w 1416401"/>
              <a:gd name="connsiteY69-2602" fmla="*/ 1400908 h 1424354"/>
              <a:gd name="connsiteX70-2603" fmla="*/ 572339 w 1416401"/>
              <a:gd name="connsiteY70-2604" fmla="*/ 1395046 h 1424354"/>
              <a:gd name="connsiteX71-2605" fmla="*/ 476812 w 1416401"/>
              <a:gd name="connsiteY71-2606" fmla="*/ 1400908 h 1424354"/>
              <a:gd name="connsiteX72-2607" fmla="*/ 155426 w 1416401"/>
              <a:gd name="connsiteY72-2608" fmla="*/ 1371600 h 1424354"/>
              <a:gd name="connsiteX73-2609" fmla="*/ 83418 w 1416401"/>
              <a:gd name="connsiteY73-2610" fmla="*/ 1299592 h 1424354"/>
              <a:gd name="connsiteX74-2611" fmla="*/ 50662 w 1416401"/>
              <a:gd name="connsiteY74-2612" fmla="*/ 1248508 h 1424354"/>
              <a:gd name="connsiteX75-2613" fmla="*/ 33078 w 1416401"/>
              <a:gd name="connsiteY75-2614" fmla="*/ 1230923 h 1424354"/>
              <a:gd name="connsiteX76-2615" fmla="*/ 21355 w 1416401"/>
              <a:gd name="connsiteY76-2616" fmla="*/ 1189892 h 1424354"/>
              <a:gd name="connsiteX77-2617" fmla="*/ 9632 w 1416401"/>
              <a:gd name="connsiteY77-2618" fmla="*/ 1143000 h 1424354"/>
              <a:gd name="connsiteX78-2619" fmla="*/ 9632 w 1416401"/>
              <a:gd name="connsiteY78-2620" fmla="*/ 943708 h 1424354"/>
              <a:gd name="connsiteX79-2621" fmla="*/ 15493 w 1416401"/>
              <a:gd name="connsiteY79-2622" fmla="*/ 926123 h 1424354"/>
              <a:gd name="connsiteX80-2623" fmla="*/ 21355 w 1416401"/>
              <a:gd name="connsiteY80-2624" fmla="*/ 873369 h 1424354"/>
              <a:gd name="connsiteX81-2625" fmla="*/ 27216 w 1416401"/>
              <a:gd name="connsiteY81-2626" fmla="*/ 855785 h 1424354"/>
              <a:gd name="connsiteX82-2627" fmla="*/ 33078 w 1416401"/>
              <a:gd name="connsiteY82-2628" fmla="*/ 820615 h 1424354"/>
              <a:gd name="connsiteX83-2629" fmla="*/ 50662 w 1416401"/>
              <a:gd name="connsiteY83-2630" fmla="*/ 779585 h 1424354"/>
              <a:gd name="connsiteX84-2631" fmla="*/ 62385 w 1416401"/>
              <a:gd name="connsiteY84-2632" fmla="*/ 738554 h 1424354"/>
              <a:gd name="connsiteX85-2633" fmla="*/ 74108 w 1416401"/>
              <a:gd name="connsiteY85-2634" fmla="*/ 715108 h 1424354"/>
              <a:gd name="connsiteX86-2635" fmla="*/ 85832 w 1416401"/>
              <a:gd name="connsiteY86-2636" fmla="*/ 674077 h 1424354"/>
              <a:gd name="connsiteX87-2637" fmla="*/ 91693 w 1416401"/>
              <a:gd name="connsiteY87-2638" fmla="*/ 656492 h 1424354"/>
              <a:gd name="connsiteX88-2639" fmla="*/ 97555 w 1416401"/>
              <a:gd name="connsiteY88-2640" fmla="*/ 627185 h 1424354"/>
              <a:gd name="connsiteX89-2641" fmla="*/ 103416 w 1416401"/>
              <a:gd name="connsiteY89-2642" fmla="*/ 609600 h 1424354"/>
              <a:gd name="connsiteX90-2643" fmla="*/ 109278 w 1416401"/>
              <a:gd name="connsiteY90-2644" fmla="*/ 586154 h 1424354"/>
              <a:gd name="connsiteX91-2645" fmla="*/ 115139 w 1416401"/>
              <a:gd name="connsiteY91-2646" fmla="*/ 556846 h 1424354"/>
              <a:gd name="connsiteX92-2647" fmla="*/ 126862 w 1416401"/>
              <a:gd name="connsiteY92-2648" fmla="*/ 521677 h 1424354"/>
              <a:gd name="connsiteX93-2649" fmla="*/ 121001 w 1416401"/>
              <a:gd name="connsiteY93-2650" fmla="*/ 322385 h 1424354"/>
              <a:gd name="connsiteX94-2651" fmla="*/ 115139 w 1416401"/>
              <a:gd name="connsiteY94-2652" fmla="*/ 304800 h 1424354"/>
              <a:gd name="connsiteX95-2653" fmla="*/ 103416 w 1416401"/>
              <a:gd name="connsiteY95-2654" fmla="*/ 281354 h 1424354"/>
              <a:gd name="connsiteX96-2655" fmla="*/ 85832 w 1416401"/>
              <a:gd name="connsiteY96-2656" fmla="*/ 263769 h 1424354"/>
              <a:gd name="connsiteX97-2657" fmla="*/ 79970 w 1416401"/>
              <a:gd name="connsiteY97-2658" fmla="*/ 246185 h 1424354"/>
              <a:gd name="connsiteX0-2659" fmla="*/ 79970 w 1416401"/>
              <a:gd name="connsiteY0-2660" fmla="*/ 246185 h 1424354"/>
              <a:gd name="connsiteX1-2661" fmla="*/ 97555 w 1416401"/>
              <a:gd name="connsiteY1-2662" fmla="*/ 193431 h 1424354"/>
              <a:gd name="connsiteX2-2663" fmla="*/ 103416 w 1416401"/>
              <a:gd name="connsiteY2-2664" fmla="*/ 175846 h 1424354"/>
              <a:gd name="connsiteX3-2665" fmla="*/ 109278 w 1416401"/>
              <a:gd name="connsiteY3-2666" fmla="*/ 152400 h 1424354"/>
              <a:gd name="connsiteX4-2667" fmla="*/ 132724 w 1416401"/>
              <a:gd name="connsiteY4-2668" fmla="*/ 117231 h 1424354"/>
              <a:gd name="connsiteX5-2669" fmla="*/ 144447 w 1416401"/>
              <a:gd name="connsiteY5-2670" fmla="*/ 99646 h 1424354"/>
              <a:gd name="connsiteX6-2671" fmla="*/ 197201 w 1416401"/>
              <a:gd name="connsiteY6-2672" fmla="*/ 70338 h 1424354"/>
              <a:gd name="connsiteX7-2673" fmla="*/ 226508 w 1416401"/>
              <a:gd name="connsiteY7-2674" fmla="*/ 52754 h 1424354"/>
              <a:gd name="connsiteX8-2675" fmla="*/ 261678 w 1416401"/>
              <a:gd name="connsiteY8-2676" fmla="*/ 41031 h 1424354"/>
              <a:gd name="connsiteX9-2677" fmla="*/ 308570 w 1416401"/>
              <a:gd name="connsiteY9-2678" fmla="*/ 23446 h 1424354"/>
              <a:gd name="connsiteX10-2679" fmla="*/ 326155 w 1416401"/>
              <a:gd name="connsiteY10-2680" fmla="*/ 17585 h 1424354"/>
              <a:gd name="connsiteX11-2681" fmla="*/ 367185 w 1416401"/>
              <a:gd name="connsiteY11-2682" fmla="*/ 11723 h 1424354"/>
              <a:gd name="connsiteX12-2683" fmla="*/ 490278 w 1416401"/>
              <a:gd name="connsiteY12-2684" fmla="*/ 0 h 1424354"/>
              <a:gd name="connsiteX13-2685" fmla="*/ 607508 w 1416401"/>
              <a:gd name="connsiteY13-2686" fmla="*/ 11723 h 1424354"/>
              <a:gd name="connsiteX14-2687" fmla="*/ 625093 w 1416401"/>
              <a:gd name="connsiteY14-2688" fmla="*/ 17585 h 1424354"/>
              <a:gd name="connsiteX15-2689" fmla="*/ 671985 w 1416401"/>
              <a:gd name="connsiteY15-2690" fmla="*/ 29308 h 1424354"/>
              <a:gd name="connsiteX16-2691" fmla="*/ 695432 w 1416401"/>
              <a:gd name="connsiteY16-2692" fmla="*/ 35169 h 1424354"/>
              <a:gd name="connsiteX17-2693" fmla="*/ 718878 w 1416401"/>
              <a:gd name="connsiteY17-2694" fmla="*/ 46892 h 1424354"/>
              <a:gd name="connsiteX18-2695" fmla="*/ 754047 w 1416401"/>
              <a:gd name="connsiteY18-2696" fmla="*/ 58615 h 1424354"/>
              <a:gd name="connsiteX19-2697" fmla="*/ 771632 w 1416401"/>
              <a:gd name="connsiteY19-2698" fmla="*/ 70338 h 1424354"/>
              <a:gd name="connsiteX20-2699" fmla="*/ 789216 w 1416401"/>
              <a:gd name="connsiteY20-2700" fmla="*/ 87923 h 1424354"/>
              <a:gd name="connsiteX21-2701" fmla="*/ 824385 w 1416401"/>
              <a:gd name="connsiteY21-2702" fmla="*/ 99646 h 1424354"/>
              <a:gd name="connsiteX22-2703" fmla="*/ 841970 w 1416401"/>
              <a:gd name="connsiteY22-2704" fmla="*/ 117231 h 1424354"/>
              <a:gd name="connsiteX23-2705" fmla="*/ 847832 w 1416401"/>
              <a:gd name="connsiteY23-2706" fmla="*/ 134815 h 1424354"/>
              <a:gd name="connsiteX24-2707" fmla="*/ 865416 w 1416401"/>
              <a:gd name="connsiteY24-2708" fmla="*/ 140677 h 1424354"/>
              <a:gd name="connsiteX25-2709" fmla="*/ 906447 w 1416401"/>
              <a:gd name="connsiteY25-2710" fmla="*/ 175846 h 1424354"/>
              <a:gd name="connsiteX26-2711" fmla="*/ 918170 w 1416401"/>
              <a:gd name="connsiteY26-2712" fmla="*/ 193431 h 1424354"/>
              <a:gd name="connsiteX27-2713" fmla="*/ 935755 w 1416401"/>
              <a:gd name="connsiteY27-2714" fmla="*/ 205154 h 1424354"/>
              <a:gd name="connsiteX28-2715" fmla="*/ 959201 w 1416401"/>
              <a:gd name="connsiteY28-2716" fmla="*/ 222738 h 1424354"/>
              <a:gd name="connsiteX29-2717" fmla="*/ 976785 w 1416401"/>
              <a:gd name="connsiteY29-2718" fmla="*/ 234462 h 1424354"/>
              <a:gd name="connsiteX30-2719" fmla="*/ 994370 w 1416401"/>
              <a:gd name="connsiteY30-2720" fmla="*/ 257908 h 1424354"/>
              <a:gd name="connsiteX31-2721" fmla="*/ 1035401 w 1416401"/>
              <a:gd name="connsiteY31-2722" fmla="*/ 281354 h 1424354"/>
              <a:gd name="connsiteX32-2723" fmla="*/ 1058847 w 1416401"/>
              <a:gd name="connsiteY32-2724" fmla="*/ 310662 h 1424354"/>
              <a:gd name="connsiteX33-2725" fmla="*/ 1099878 w 1416401"/>
              <a:gd name="connsiteY33-2726" fmla="*/ 345831 h 1424354"/>
              <a:gd name="connsiteX34-2727" fmla="*/ 1129185 w 1416401"/>
              <a:gd name="connsiteY34-2728" fmla="*/ 386862 h 1424354"/>
              <a:gd name="connsiteX35-2729" fmla="*/ 1135047 w 1416401"/>
              <a:gd name="connsiteY35-2730" fmla="*/ 404446 h 1424354"/>
              <a:gd name="connsiteX36-2731" fmla="*/ 1170216 w 1416401"/>
              <a:gd name="connsiteY36-2732" fmla="*/ 445477 h 1424354"/>
              <a:gd name="connsiteX37-2733" fmla="*/ 1187801 w 1416401"/>
              <a:gd name="connsiteY37-2734" fmla="*/ 468923 h 1424354"/>
              <a:gd name="connsiteX38-2735" fmla="*/ 1211247 w 1416401"/>
              <a:gd name="connsiteY38-2736" fmla="*/ 504092 h 1424354"/>
              <a:gd name="connsiteX39-2737" fmla="*/ 1240555 w 1416401"/>
              <a:gd name="connsiteY39-2738" fmla="*/ 545123 h 1424354"/>
              <a:gd name="connsiteX40-2739" fmla="*/ 1264001 w 1416401"/>
              <a:gd name="connsiteY40-2740" fmla="*/ 592015 h 1424354"/>
              <a:gd name="connsiteX41-2741" fmla="*/ 1269862 w 1416401"/>
              <a:gd name="connsiteY41-2742" fmla="*/ 609600 h 1424354"/>
              <a:gd name="connsiteX42-2743" fmla="*/ 1287447 w 1416401"/>
              <a:gd name="connsiteY42-2744" fmla="*/ 638908 h 1424354"/>
              <a:gd name="connsiteX43-2745" fmla="*/ 1299170 w 1416401"/>
              <a:gd name="connsiteY43-2746" fmla="*/ 662354 h 1424354"/>
              <a:gd name="connsiteX44-2747" fmla="*/ 1316755 w 1416401"/>
              <a:gd name="connsiteY44-2748" fmla="*/ 679938 h 1424354"/>
              <a:gd name="connsiteX45-2749" fmla="*/ 1340201 w 1416401"/>
              <a:gd name="connsiteY45-2750" fmla="*/ 720969 h 1424354"/>
              <a:gd name="connsiteX46-2751" fmla="*/ 1351924 w 1416401"/>
              <a:gd name="connsiteY46-2752" fmla="*/ 744415 h 1424354"/>
              <a:gd name="connsiteX47-2753" fmla="*/ 1357785 w 1416401"/>
              <a:gd name="connsiteY47-2754" fmla="*/ 762000 h 1424354"/>
              <a:gd name="connsiteX48-2755" fmla="*/ 1369508 w 1416401"/>
              <a:gd name="connsiteY48-2756" fmla="*/ 779585 h 1424354"/>
              <a:gd name="connsiteX49-2757" fmla="*/ 1381232 w 1416401"/>
              <a:gd name="connsiteY49-2758" fmla="*/ 808892 h 1424354"/>
              <a:gd name="connsiteX50-2759" fmla="*/ 1398816 w 1416401"/>
              <a:gd name="connsiteY50-2760" fmla="*/ 885092 h 1424354"/>
              <a:gd name="connsiteX51-2761" fmla="*/ 1410539 w 1416401"/>
              <a:gd name="connsiteY51-2762" fmla="*/ 955431 h 1424354"/>
              <a:gd name="connsiteX52-2763" fmla="*/ 1416401 w 1416401"/>
              <a:gd name="connsiteY52-2764" fmla="*/ 973015 h 1424354"/>
              <a:gd name="connsiteX53-2765" fmla="*/ 1410539 w 1416401"/>
              <a:gd name="connsiteY53-2766" fmla="*/ 1125415 h 1424354"/>
              <a:gd name="connsiteX54-2767" fmla="*/ 1398816 w 1416401"/>
              <a:gd name="connsiteY54-2768" fmla="*/ 1160585 h 1424354"/>
              <a:gd name="connsiteX55-2769" fmla="*/ 1392955 w 1416401"/>
              <a:gd name="connsiteY55-2770" fmla="*/ 1178169 h 1424354"/>
              <a:gd name="connsiteX56-2771" fmla="*/ 1387093 w 1416401"/>
              <a:gd name="connsiteY56-2772" fmla="*/ 1219200 h 1424354"/>
              <a:gd name="connsiteX57-2773" fmla="*/ 1381232 w 1416401"/>
              <a:gd name="connsiteY57-2774" fmla="*/ 1289538 h 1424354"/>
              <a:gd name="connsiteX58-2775" fmla="*/ 1351924 w 1416401"/>
              <a:gd name="connsiteY58-2776" fmla="*/ 1330569 h 1424354"/>
              <a:gd name="connsiteX59-2777" fmla="*/ 1322616 w 1416401"/>
              <a:gd name="connsiteY59-2778" fmla="*/ 1359877 h 1424354"/>
              <a:gd name="connsiteX60-2779" fmla="*/ 1287447 w 1416401"/>
              <a:gd name="connsiteY60-2780" fmla="*/ 1383323 h 1424354"/>
              <a:gd name="connsiteX61-2781" fmla="*/ 1269862 w 1416401"/>
              <a:gd name="connsiteY61-2782" fmla="*/ 1395046 h 1424354"/>
              <a:gd name="connsiteX62-2783" fmla="*/ 1234693 w 1416401"/>
              <a:gd name="connsiteY62-2784" fmla="*/ 1406769 h 1424354"/>
              <a:gd name="connsiteX63-2785" fmla="*/ 1217108 w 1416401"/>
              <a:gd name="connsiteY63-2786" fmla="*/ 1412631 h 1424354"/>
              <a:gd name="connsiteX64-2787" fmla="*/ 1176078 w 1416401"/>
              <a:gd name="connsiteY64-2788" fmla="*/ 1418492 h 1424354"/>
              <a:gd name="connsiteX65-2789" fmla="*/ 1140908 w 1416401"/>
              <a:gd name="connsiteY65-2790" fmla="*/ 1424354 h 1424354"/>
              <a:gd name="connsiteX66-2791" fmla="*/ 900585 w 1416401"/>
              <a:gd name="connsiteY66-2792" fmla="*/ 1418492 h 1424354"/>
              <a:gd name="connsiteX67-2793" fmla="*/ 883001 w 1416401"/>
              <a:gd name="connsiteY67-2794" fmla="*/ 1412631 h 1424354"/>
              <a:gd name="connsiteX68-2795" fmla="*/ 800939 w 1416401"/>
              <a:gd name="connsiteY68-2796" fmla="*/ 1406769 h 1424354"/>
              <a:gd name="connsiteX69-2797" fmla="*/ 630955 w 1416401"/>
              <a:gd name="connsiteY69-2798" fmla="*/ 1400908 h 1424354"/>
              <a:gd name="connsiteX70-2799" fmla="*/ 572339 w 1416401"/>
              <a:gd name="connsiteY70-2800" fmla="*/ 1395046 h 1424354"/>
              <a:gd name="connsiteX71-2801" fmla="*/ 476812 w 1416401"/>
              <a:gd name="connsiteY71-2802" fmla="*/ 1400908 h 1424354"/>
              <a:gd name="connsiteX72-2803" fmla="*/ 155426 w 1416401"/>
              <a:gd name="connsiteY72-2804" fmla="*/ 1371600 h 1424354"/>
              <a:gd name="connsiteX73-2805" fmla="*/ 83418 w 1416401"/>
              <a:gd name="connsiteY73-2806" fmla="*/ 1299592 h 1424354"/>
              <a:gd name="connsiteX74-2807" fmla="*/ 50662 w 1416401"/>
              <a:gd name="connsiteY74-2808" fmla="*/ 1248508 h 1424354"/>
              <a:gd name="connsiteX75-2809" fmla="*/ 33078 w 1416401"/>
              <a:gd name="connsiteY75-2810" fmla="*/ 1230923 h 1424354"/>
              <a:gd name="connsiteX76-2811" fmla="*/ 21355 w 1416401"/>
              <a:gd name="connsiteY76-2812" fmla="*/ 1189892 h 1424354"/>
              <a:gd name="connsiteX77-2813" fmla="*/ 9632 w 1416401"/>
              <a:gd name="connsiteY77-2814" fmla="*/ 1143000 h 1424354"/>
              <a:gd name="connsiteX78-2815" fmla="*/ 9632 w 1416401"/>
              <a:gd name="connsiteY78-2816" fmla="*/ 943708 h 1424354"/>
              <a:gd name="connsiteX79-2817" fmla="*/ 15493 w 1416401"/>
              <a:gd name="connsiteY79-2818" fmla="*/ 926123 h 1424354"/>
              <a:gd name="connsiteX80-2819" fmla="*/ 21355 w 1416401"/>
              <a:gd name="connsiteY80-2820" fmla="*/ 873369 h 1424354"/>
              <a:gd name="connsiteX81-2821" fmla="*/ 27216 w 1416401"/>
              <a:gd name="connsiteY81-2822" fmla="*/ 855785 h 1424354"/>
              <a:gd name="connsiteX82-2823" fmla="*/ 33078 w 1416401"/>
              <a:gd name="connsiteY82-2824" fmla="*/ 820615 h 1424354"/>
              <a:gd name="connsiteX83-2825" fmla="*/ 50662 w 1416401"/>
              <a:gd name="connsiteY83-2826" fmla="*/ 779585 h 1424354"/>
              <a:gd name="connsiteX84-2827" fmla="*/ 62385 w 1416401"/>
              <a:gd name="connsiteY84-2828" fmla="*/ 738554 h 1424354"/>
              <a:gd name="connsiteX85-2829" fmla="*/ 74108 w 1416401"/>
              <a:gd name="connsiteY85-2830" fmla="*/ 715108 h 1424354"/>
              <a:gd name="connsiteX86-2831" fmla="*/ 85832 w 1416401"/>
              <a:gd name="connsiteY86-2832" fmla="*/ 674077 h 1424354"/>
              <a:gd name="connsiteX87-2833" fmla="*/ 91693 w 1416401"/>
              <a:gd name="connsiteY87-2834" fmla="*/ 656492 h 1424354"/>
              <a:gd name="connsiteX88-2835" fmla="*/ 97555 w 1416401"/>
              <a:gd name="connsiteY88-2836" fmla="*/ 627185 h 1424354"/>
              <a:gd name="connsiteX89-2837" fmla="*/ 103416 w 1416401"/>
              <a:gd name="connsiteY89-2838" fmla="*/ 609600 h 1424354"/>
              <a:gd name="connsiteX90-2839" fmla="*/ 109278 w 1416401"/>
              <a:gd name="connsiteY90-2840" fmla="*/ 586154 h 1424354"/>
              <a:gd name="connsiteX91-2841" fmla="*/ 115139 w 1416401"/>
              <a:gd name="connsiteY91-2842" fmla="*/ 556846 h 1424354"/>
              <a:gd name="connsiteX92-2843" fmla="*/ 126862 w 1416401"/>
              <a:gd name="connsiteY92-2844" fmla="*/ 521677 h 1424354"/>
              <a:gd name="connsiteX93-2845" fmla="*/ 121001 w 1416401"/>
              <a:gd name="connsiteY93-2846" fmla="*/ 322385 h 1424354"/>
              <a:gd name="connsiteX94-2847" fmla="*/ 115139 w 1416401"/>
              <a:gd name="connsiteY94-2848" fmla="*/ 304800 h 1424354"/>
              <a:gd name="connsiteX95-2849" fmla="*/ 83418 w 1416401"/>
              <a:gd name="connsiteY95-2850" fmla="*/ 291480 h 1424354"/>
              <a:gd name="connsiteX96-2851" fmla="*/ 85832 w 1416401"/>
              <a:gd name="connsiteY96-2852" fmla="*/ 263769 h 1424354"/>
              <a:gd name="connsiteX97-2853" fmla="*/ 79970 w 1416401"/>
              <a:gd name="connsiteY97-2854" fmla="*/ 246185 h 1424354"/>
              <a:gd name="connsiteX0-2855" fmla="*/ 79970 w 1416401"/>
              <a:gd name="connsiteY0-2856" fmla="*/ 246185 h 1424354"/>
              <a:gd name="connsiteX1-2857" fmla="*/ 97555 w 1416401"/>
              <a:gd name="connsiteY1-2858" fmla="*/ 193431 h 1424354"/>
              <a:gd name="connsiteX2-2859" fmla="*/ 103416 w 1416401"/>
              <a:gd name="connsiteY2-2860" fmla="*/ 175846 h 1424354"/>
              <a:gd name="connsiteX3-2861" fmla="*/ 109278 w 1416401"/>
              <a:gd name="connsiteY3-2862" fmla="*/ 152400 h 1424354"/>
              <a:gd name="connsiteX4-2863" fmla="*/ 132724 w 1416401"/>
              <a:gd name="connsiteY4-2864" fmla="*/ 117231 h 1424354"/>
              <a:gd name="connsiteX5-2865" fmla="*/ 144447 w 1416401"/>
              <a:gd name="connsiteY5-2866" fmla="*/ 99646 h 1424354"/>
              <a:gd name="connsiteX6-2867" fmla="*/ 197201 w 1416401"/>
              <a:gd name="connsiteY6-2868" fmla="*/ 70338 h 1424354"/>
              <a:gd name="connsiteX7-2869" fmla="*/ 226508 w 1416401"/>
              <a:gd name="connsiteY7-2870" fmla="*/ 52754 h 1424354"/>
              <a:gd name="connsiteX8-2871" fmla="*/ 261678 w 1416401"/>
              <a:gd name="connsiteY8-2872" fmla="*/ 41031 h 1424354"/>
              <a:gd name="connsiteX9-2873" fmla="*/ 308570 w 1416401"/>
              <a:gd name="connsiteY9-2874" fmla="*/ 23446 h 1424354"/>
              <a:gd name="connsiteX10-2875" fmla="*/ 326155 w 1416401"/>
              <a:gd name="connsiteY10-2876" fmla="*/ 17585 h 1424354"/>
              <a:gd name="connsiteX11-2877" fmla="*/ 367185 w 1416401"/>
              <a:gd name="connsiteY11-2878" fmla="*/ 11723 h 1424354"/>
              <a:gd name="connsiteX12-2879" fmla="*/ 490278 w 1416401"/>
              <a:gd name="connsiteY12-2880" fmla="*/ 0 h 1424354"/>
              <a:gd name="connsiteX13-2881" fmla="*/ 607508 w 1416401"/>
              <a:gd name="connsiteY13-2882" fmla="*/ 11723 h 1424354"/>
              <a:gd name="connsiteX14-2883" fmla="*/ 625093 w 1416401"/>
              <a:gd name="connsiteY14-2884" fmla="*/ 17585 h 1424354"/>
              <a:gd name="connsiteX15-2885" fmla="*/ 671985 w 1416401"/>
              <a:gd name="connsiteY15-2886" fmla="*/ 29308 h 1424354"/>
              <a:gd name="connsiteX16-2887" fmla="*/ 695432 w 1416401"/>
              <a:gd name="connsiteY16-2888" fmla="*/ 35169 h 1424354"/>
              <a:gd name="connsiteX17-2889" fmla="*/ 718878 w 1416401"/>
              <a:gd name="connsiteY17-2890" fmla="*/ 46892 h 1424354"/>
              <a:gd name="connsiteX18-2891" fmla="*/ 754047 w 1416401"/>
              <a:gd name="connsiteY18-2892" fmla="*/ 58615 h 1424354"/>
              <a:gd name="connsiteX19-2893" fmla="*/ 771632 w 1416401"/>
              <a:gd name="connsiteY19-2894" fmla="*/ 70338 h 1424354"/>
              <a:gd name="connsiteX20-2895" fmla="*/ 789216 w 1416401"/>
              <a:gd name="connsiteY20-2896" fmla="*/ 87923 h 1424354"/>
              <a:gd name="connsiteX21-2897" fmla="*/ 824385 w 1416401"/>
              <a:gd name="connsiteY21-2898" fmla="*/ 99646 h 1424354"/>
              <a:gd name="connsiteX22-2899" fmla="*/ 841970 w 1416401"/>
              <a:gd name="connsiteY22-2900" fmla="*/ 117231 h 1424354"/>
              <a:gd name="connsiteX23-2901" fmla="*/ 847832 w 1416401"/>
              <a:gd name="connsiteY23-2902" fmla="*/ 134815 h 1424354"/>
              <a:gd name="connsiteX24-2903" fmla="*/ 865416 w 1416401"/>
              <a:gd name="connsiteY24-2904" fmla="*/ 140677 h 1424354"/>
              <a:gd name="connsiteX25-2905" fmla="*/ 906447 w 1416401"/>
              <a:gd name="connsiteY25-2906" fmla="*/ 175846 h 1424354"/>
              <a:gd name="connsiteX26-2907" fmla="*/ 918170 w 1416401"/>
              <a:gd name="connsiteY26-2908" fmla="*/ 193431 h 1424354"/>
              <a:gd name="connsiteX27-2909" fmla="*/ 935755 w 1416401"/>
              <a:gd name="connsiteY27-2910" fmla="*/ 205154 h 1424354"/>
              <a:gd name="connsiteX28-2911" fmla="*/ 959201 w 1416401"/>
              <a:gd name="connsiteY28-2912" fmla="*/ 222738 h 1424354"/>
              <a:gd name="connsiteX29-2913" fmla="*/ 976785 w 1416401"/>
              <a:gd name="connsiteY29-2914" fmla="*/ 234462 h 1424354"/>
              <a:gd name="connsiteX30-2915" fmla="*/ 994370 w 1416401"/>
              <a:gd name="connsiteY30-2916" fmla="*/ 257908 h 1424354"/>
              <a:gd name="connsiteX31-2917" fmla="*/ 1035401 w 1416401"/>
              <a:gd name="connsiteY31-2918" fmla="*/ 281354 h 1424354"/>
              <a:gd name="connsiteX32-2919" fmla="*/ 1058847 w 1416401"/>
              <a:gd name="connsiteY32-2920" fmla="*/ 310662 h 1424354"/>
              <a:gd name="connsiteX33-2921" fmla="*/ 1099878 w 1416401"/>
              <a:gd name="connsiteY33-2922" fmla="*/ 345831 h 1424354"/>
              <a:gd name="connsiteX34-2923" fmla="*/ 1129185 w 1416401"/>
              <a:gd name="connsiteY34-2924" fmla="*/ 386862 h 1424354"/>
              <a:gd name="connsiteX35-2925" fmla="*/ 1135047 w 1416401"/>
              <a:gd name="connsiteY35-2926" fmla="*/ 404446 h 1424354"/>
              <a:gd name="connsiteX36-2927" fmla="*/ 1170216 w 1416401"/>
              <a:gd name="connsiteY36-2928" fmla="*/ 445477 h 1424354"/>
              <a:gd name="connsiteX37-2929" fmla="*/ 1187801 w 1416401"/>
              <a:gd name="connsiteY37-2930" fmla="*/ 468923 h 1424354"/>
              <a:gd name="connsiteX38-2931" fmla="*/ 1211247 w 1416401"/>
              <a:gd name="connsiteY38-2932" fmla="*/ 504092 h 1424354"/>
              <a:gd name="connsiteX39-2933" fmla="*/ 1240555 w 1416401"/>
              <a:gd name="connsiteY39-2934" fmla="*/ 545123 h 1424354"/>
              <a:gd name="connsiteX40-2935" fmla="*/ 1264001 w 1416401"/>
              <a:gd name="connsiteY40-2936" fmla="*/ 592015 h 1424354"/>
              <a:gd name="connsiteX41-2937" fmla="*/ 1269862 w 1416401"/>
              <a:gd name="connsiteY41-2938" fmla="*/ 609600 h 1424354"/>
              <a:gd name="connsiteX42-2939" fmla="*/ 1287447 w 1416401"/>
              <a:gd name="connsiteY42-2940" fmla="*/ 638908 h 1424354"/>
              <a:gd name="connsiteX43-2941" fmla="*/ 1299170 w 1416401"/>
              <a:gd name="connsiteY43-2942" fmla="*/ 662354 h 1424354"/>
              <a:gd name="connsiteX44-2943" fmla="*/ 1316755 w 1416401"/>
              <a:gd name="connsiteY44-2944" fmla="*/ 679938 h 1424354"/>
              <a:gd name="connsiteX45-2945" fmla="*/ 1340201 w 1416401"/>
              <a:gd name="connsiteY45-2946" fmla="*/ 720969 h 1424354"/>
              <a:gd name="connsiteX46-2947" fmla="*/ 1351924 w 1416401"/>
              <a:gd name="connsiteY46-2948" fmla="*/ 744415 h 1424354"/>
              <a:gd name="connsiteX47-2949" fmla="*/ 1357785 w 1416401"/>
              <a:gd name="connsiteY47-2950" fmla="*/ 762000 h 1424354"/>
              <a:gd name="connsiteX48-2951" fmla="*/ 1369508 w 1416401"/>
              <a:gd name="connsiteY48-2952" fmla="*/ 779585 h 1424354"/>
              <a:gd name="connsiteX49-2953" fmla="*/ 1381232 w 1416401"/>
              <a:gd name="connsiteY49-2954" fmla="*/ 808892 h 1424354"/>
              <a:gd name="connsiteX50-2955" fmla="*/ 1398816 w 1416401"/>
              <a:gd name="connsiteY50-2956" fmla="*/ 885092 h 1424354"/>
              <a:gd name="connsiteX51-2957" fmla="*/ 1410539 w 1416401"/>
              <a:gd name="connsiteY51-2958" fmla="*/ 955431 h 1424354"/>
              <a:gd name="connsiteX52-2959" fmla="*/ 1416401 w 1416401"/>
              <a:gd name="connsiteY52-2960" fmla="*/ 973015 h 1424354"/>
              <a:gd name="connsiteX53-2961" fmla="*/ 1410539 w 1416401"/>
              <a:gd name="connsiteY53-2962" fmla="*/ 1125415 h 1424354"/>
              <a:gd name="connsiteX54-2963" fmla="*/ 1398816 w 1416401"/>
              <a:gd name="connsiteY54-2964" fmla="*/ 1160585 h 1424354"/>
              <a:gd name="connsiteX55-2965" fmla="*/ 1392955 w 1416401"/>
              <a:gd name="connsiteY55-2966" fmla="*/ 1178169 h 1424354"/>
              <a:gd name="connsiteX56-2967" fmla="*/ 1387093 w 1416401"/>
              <a:gd name="connsiteY56-2968" fmla="*/ 1219200 h 1424354"/>
              <a:gd name="connsiteX57-2969" fmla="*/ 1381232 w 1416401"/>
              <a:gd name="connsiteY57-2970" fmla="*/ 1289538 h 1424354"/>
              <a:gd name="connsiteX58-2971" fmla="*/ 1351924 w 1416401"/>
              <a:gd name="connsiteY58-2972" fmla="*/ 1330569 h 1424354"/>
              <a:gd name="connsiteX59-2973" fmla="*/ 1322616 w 1416401"/>
              <a:gd name="connsiteY59-2974" fmla="*/ 1359877 h 1424354"/>
              <a:gd name="connsiteX60-2975" fmla="*/ 1287447 w 1416401"/>
              <a:gd name="connsiteY60-2976" fmla="*/ 1383323 h 1424354"/>
              <a:gd name="connsiteX61-2977" fmla="*/ 1269862 w 1416401"/>
              <a:gd name="connsiteY61-2978" fmla="*/ 1395046 h 1424354"/>
              <a:gd name="connsiteX62-2979" fmla="*/ 1234693 w 1416401"/>
              <a:gd name="connsiteY62-2980" fmla="*/ 1406769 h 1424354"/>
              <a:gd name="connsiteX63-2981" fmla="*/ 1217108 w 1416401"/>
              <a:gd name="connsiteY63-2982" fmla="*/ 1412631 h 1424354"/>
              <a:gd name="connsiteX64-2983" fmla="*/ 1176078 w 1416401"/>
              <a:gd name="connsiteY64-2984" fmla="*/ 1418492 h 1424354"/>
              <a:gd name="connsiteX65-2985" fmla="*/ 1140908 w 1416401"/>
              <a:gd name="connsiteY65-2986" fmla="*/ 1424354 h 1424354"/>
              <a:gd name="connsiteX66-2987" fmla="*/ 900585 w 1416401"/>
              <a:gd name="connsiteY66-2988" fmla="*/ 1418492 h 1424354"/>
              <a:gd name="connsiteX67-2989" fmla="*/ 883001 w 1416401"/>
              <a:gd name="connsiteY67-2990" fmla="*/ 1412631 h 1424354"/>
              <a:gd name="connsiteX68-2991" fmla="*/ 800939 w 1416401"/>
              <a:gd name="connsiteY68-2992" fmla="*/ 1406769 h 1424354"/>
              <a:gd name="connsiteX69-2993" fmla="*/ 630955 w 1416401"/>
              <a:gd name="connsiteY69-2994" fmla="*/ 1400908 h 1424354"/>
              <a:gd name="connsiteX70-2995" fmla="*/ 572339 w 1416401"/>
              <a:gd name="connsiteY70-2996" fmla="*/ 1395046 h 1424354"/>
              <a:gd name="connsiteX71-2997" fmla="*/ 476812 w 1416401"/>
              <a:gd name="connsiteY71-2998" fmla="*/ 1400908 h 1424354"/>
              <a:gd name="connsiteX72-2999" fmla="*/ 155426 w 1416401"/>
              <a:gd name="connsiteY72-3000" fmla="*/ 1371600 h 1424354"/>
              <a:gd name="connsiteX73-3001" fmla="*/ 83418 w 1416401"/>
              <a:gd name="connsiteY73-3002" fmla="*/ 1299592 h 1424354"/>
              <a:gd name="connsiteX74-3003" fmla="*/ 50662 w 1416401"/>
              <a:gd name="connsiteY74-3004" fmla="*/ 1248508 h 1424354"/>
              <a:gd name="connsiteX75-3005" fmla="*/ 33078 w 1416401"/>
              <a:gd name="connsiteY75-3006" fmla="*/ 1230923 h 1424354"/>
              <a:gd name="connsiteX76-3007" fmla="*/ 21355 w 1416401"/>
              <a:gd name="connsiteY76-3008" fmla="*/ 1189892 h 1424354"/>
              <a:gd name="connsiteX77-3009" fmla="*/ 9632 w 1416401"/>
              <a:gd name="connsiteY77-3010" fmla="*/ 1143000 h 1424354"/>
              <a:gd name="connsiteX78-3011" fmla="*/ 9632 w 1416401"/>
              <a:gd name="connsiteY78-3012" fmla="*/ 943708 h 1424354"/>
              <a:gd name="connsiteX79-3013" fmla="*/ 15493 w 1416401"/>
              <a:gd name="connsiteY79-3014" fmla="*/ 926123 h 1424354"/>
              <a:gd name="connsiteX80-3015" fmla="*/ 21355 w 1416401"/>
              <a:gd name="connsiteY80-3016" fmla="*/ 873369 h 1424354"/>
              <a:gd name="connsiteX81-3017" fmla="*/ 27216 w 1416401"/>
              <a:gd name="connsiteY81-3018" fmla="*/ 855785 h 1424354"/>
              <a:gd name="connsiteX82-3019" fmla="*/ 33078 w 1416401"/>
              <a:gd name="connsiteY82-3020" fmla="*/ 820615 h 1424354"/>
              <a:gd name="connsiteX83-3021" fmla="*/ 50662 w 1416401"/>
              <a:gd name="connsiteY83-3022" fmla="*/ 779585 h 1424354"/>
              <a:gd name="connsiteX84-3023" fmla="*/ 62385 w 1416401"/>
              <a:gd name="connsiteY84-3024" fmla="*/ 738554 h 1424354"/>
              <a:gd name="connsiteX85-3025" fmla="*/ 74108 w 1416401"/>
              <a:gd name="connsiteY85-3026" fmla="*/ 715108 h 1424354"/>
              <a:gd name="connsiteX86-3027" fmla="*/ 85832 w 1416401"/>
              <a:gd name="connsiteY86-3028" fmla="*/ 674077 h 1424354"/>
              <a:gd name="connsiteX87-3029" fmla="*/ 91693 w 1416401"/>
              <a:gd name="connsiteY87-3030" fmla="*/ 656492 h 1424354"/>
              <a:gd name="connsiteX88-3031" fmla="*/ 97555 w 1416401"/>
              <a:gd name="connsiteY88-3032" fmla="*/ 627185 h 1424354"/>
              <a:gd name="connsiteX89-3033" fmla="*/ 103416 w 1416401"/>
              <a:gd name="connsiteY89-3034" fmla="*/ 609600 h 1424354"/>
              <a:gd name="connsiteX90-3035" fmla="*/ 109278 w 1416401"/>
              <a:gd name="connsiteY90-3036" fmla="*/ 586154 h 1424354"/>
              <a:gd name="connsiteX91-3037" fmla="*/ 115139 w 1416401"/>
              <a:gd name="connsiteY91-3038" fmla="*/ 556846 h 1424354"/>
              <a:gd name="connsiteX92-3039" fmla="*/ 126862 w 1416401"/>
              <a:gd name="connsiteY92-3040" fmla="*/ 521677 h 1424354"/>
              <a:gd name="connsiteX93-3041" fmla="*/ 121001 w 1416401"/>
              <a:gd name="connsiteY93-3042" fmla="*/ 322385 h 1424354"/>
              <a:gd name="connsiteX94-3043" fmla="*/ 83418 w 1416401"/>
              <a:gd name="connsiteY94-3044" fmla="*/ 291480 h 1424354"/>
              <a:gd name="connsiteX95-3045" fmla="*/ 85832 w 1416401"/>
              <a:gd name="connsiteY95-3046" fmla="*/ 263769 h 1424354"/>
              <a:gd name="connsiteX96-3047" fmla="*/ 79970 w 1416401"/>
              <a:gd name="connsiteY96-3048" fmla="*/ 246185 h 1424354"/>
              <a:gd name="connsiteX0-3049" fmla="*/ 79970 w 1416401"/>
              <a:gd name="connsiteY0-3050" fmla="*/ 246185 h 1424354"/>
              <a:gd name="connsiteX1-3051" fmla="*/ 97555 w 1416401"/>
              <a:gd name="connsiteY1-3052" fmla="*/ 193431 h 1424354"/>
              <a:gd name="connsiteX2-3053" fmla="*/ 103416 w 1416401"/>
              <a:gd name="connsiteY2-3054" fmla="*/ 175846 h 1424354"/>
              <a:gd name="connsiteX3-3055" fmla="*/ 109278 w 1416401"/>
              <a:gd name="connsiteY3-3056" fmla="*/ 152400 h 1424354"/>
              <a:gd name="connsiteX4-3057" fmla="*/ 132724 w 1416401"/>
              <a:gd name="connsiteY4-3058" fmla="*/ 117231 h 1424354"/>
              <a:gd name="connsiteX5-3059" fmla="*/ 144447 w 1416401"/>
              <a:gd name="connsiteY5-3060" fmla="*/ 99646 h 1424354"/>
              <a:gd name="connsiteX6-3061" fmla="*/ 197201 w 1416401"/>
              <a:gd name="connsiteY6-3062" fmla="*/ 70338 h 1424354"/>
              <a:gd name="connsiteX7-3063" fmla="*/ 226508 w 1416401"/>
              <a:gd name="connsiteY7-3064" fmla="*/ 52754 h 1424354"/>
              <a:gd name="connsiteX8-3065" fmla="*/ 261678 w 1416401"/>
              <a:gd name="connsiteY8-3066" fmla="*/ 41031 h 1424354"/>
              <a:gd name="connsiteX9-3067" fmla="*/ 308570 w 1416401"/>
              <a:gd name="connsiteY9-3068" fmla="*/ 23446 h 1424354"/>
              <a:gd name="connsiteX10-3069" fmla="*/ 326155 w 1416401"/>
              <a:gd name="connsiteY10-3070" fmla="*/ 17585 h 1424354"/>
              <a:gd name="connsiteX11-3071" fmla="*/ 367185 w 1416401"/>
              <a:gd name="connsiteY11-3072" fmla="*/ 11723 h 1424354"/>
              <a:gd name="connsiteX12-3073" fmla="*/ 490278 w 1416401"/>
              <a:gd name="connsiteY12-3074" fmla="*/ 0 h 1424354"/>
              <a:gd name="connsiteX13-3075" fmla="*/ 607508 w 1416401"/>
              <a:gd name="connsiteY13-3076" fmla="*/ 11723 h 1424354"/>
              <a:gd name="connsiteX14-3077" fmla="*/ 625093 w 1416401"/>
              <a:gd name="connsiteY14-3078" fmla="*/ 17585 h 1424354"/>
              <a:gd name="connsiteX15-3079" fmla="*/ 671985 w 1416401"/>
              <a:gd name="connsiteY15-3080" fmla="*/ 29308 h 1424354"/>
              <a:gd name="connsiteX16-3081" fmla="*/ 695432 w 1416401"/>
              <a:gd name="connsiteY16-3082" fmla="*/ 35169 h 1424354"/>
              <a:gd name="connsiteX17-3083" fmla="*/ 718878 w 1416401"/>
              <a:gd name="connsiteY17-3084" fmla="*/ 46892 h 1424354"/>
              <a:gd name="connsiteX18-3085" fmla="*/ 754047 w 1416401"/>
              <a:gd name="connsiteY18-3086" fmla="*/ 58615 h 1424354"/>
              <a:gd name="connsiteX19-3087" fmla="*/ 771632 w 1416401"/>
              <a:gd name="connsiteY19-3088" fmla="*/ 70338 h 1424354"/>
              <a:gd name="connsiteX20-3089" fmla="*/ 789216 w 1416401"/>
              <a:gd name="connsiteY20-3090" fmla="*/ 87923 h 1424354"/>
              <a:gd name="connsiteX21-3091" fmla="*/ 824385 w 1416401"/>
              <a:gd name="connsiteY21-3092" fmla="*/ 99646 h 1424354"/>
              <a:gd name="connsiteX22-3093" fmla="*/ 841970 w 1416401"/>
              <a:gd name="connsiteY22-3094" fmla="*/ 117231 h 1424354"/>
              <a:gd name="connsiteX23-3095" fmla="*/ 847832 w 1416401"/>
              <a:gd name="connsiteY23-3096" fmla="*/ 134815 h 1424354"/>
              <a:gd name="connsiteX24-3097" fmla="*/ 865416 w 1416401"/>
              <a:gd name="connsiteY24-3098" fmla="*/ 140677 h 1424354"/>
              <a:gd name="connsiteX25-3099" fmla="*/ 906447 w 1416401"/>
              <a:gd name="connsiteY25-3100" fmla="*/ 175846 h 1424354"/>
              <a:gd name="connsiteX26-3101" fmla="*/ 918170 w 1416401"/>
              <a:gd name="connsiteY26-3102" fmla="*/ 193431 h 1424354"/>
              <a:gd name="connsiteX27-3103" fmla="*/ 935755 w 1416401"/>
              <a:gd name="connsiteY27-3104" fmla="*/ 205154 h 1424354"/>
              <a:gd name="connsiteX28-3105" fmla="*/ 959201 w 1416401"/>
              <a:gd name="connsiteY28-3106" fmla="*/ 222738 h 1424354"/>
              <a:gd name="connsiteX29-3107" fmla="*/ 976785 w 1416401"/>
              <a:gd name="connsiteY29-3108" fmla="*/ 234462 h 1424354"/>
              <a:gd name="connsiteX30-3109" fmla="*/ 994370 w 1416401"/>
              <a:gd name="connsiteY30-3110" fmla="*/ 257908 h 1424354"/>
              <a:gd name="connsiteX31-3111" fmla="*/ 1035401 w 1416401"/>
              <a:gd name="connsiteY31-3112" fmla="*/ 281354 h 1424354"/>
              <a:gd name="connsiteX32-3113" fmla="*/ 1058847 w 1416401"/>
              <a:gd name="connsiteY32-3114" fmla="*/ 310662 h 1424354"/>
              <a:gd name="connsiteX33-3115" fmla="*/ 1099878 w 1416401"/>
              <a:gd name="connsiteY33-3116" fmla="*/ 345831 h 1424354"/>
              <a:gd name="connsiteX34-3117" fmla="*/ 1129185 w 1416401"/>
              <a:gd name="connsiteY34-3118" fmla="*/ 386862 h 1424354"/>
              <a:gd name="connsiteX35-3119" fmla="*/ 1135047 w 1416401"/>
              <a:gd name="connsiteY35-3120" fmla="*/ 404446 h 1424354"/>
              <a:gd name="connsiteX36-3121" fmla="*/ 1170216 w 1416401"/>
              <a:gd name="connsiteY36-3122" fmla="*/ 445477 h 1424354"/>
              <a:gd name="connsiteX37-3123" fmla="*/ 1187801 w 1416401"/>
              <a:gd name="connsiteY37-3124" fmla="*/ 468923 h 1424354"/>
              <a:gd name="connsiteX38-3125" fmla="*/ 1211247 w 1416401"/>
              <a:gd name="connsiteY38-3126" fmla="*/ 504092 h 1424354"/>
              <a:gd name="connsiteX39-3127" fmla="*/ 1240555 w 1416401"/>
              <a:gd name="connsiteY39-3128" fmla="*/ 545123 h 1424354"/>
              <a:gd name="connsiteX40-3129" fmla="*/ 1264001 w 1416401"/>
              <a:gd name="connsiteY40-3130" fmla="*/ 592015 h 1424354"/>
              <a:gd name="connsiteX41-3131" fmla="*/ 1269862 w 1416401"/>
              <a:gd name="connsiteY41-3132" fmla="*/ 609600 h 1424354"/>
              <a:gd name="connsiteX42-3133" fmla="*/ 1287447 w 1416401"/>
              <a:gd name="connsiteY42-3134" fmla="*/ 638908 h 1424354"/>
              <a:gd name="connsiteX43-3135" fmla="*/ 1299170 w 1416401"/>
              <a:gd name="connsiteY43-3136" fmla="*/ 662354 h 1424354"/>
              <a:gd name="connsiteX44-3137" fmla="*/ 1316755 w 1416401"/>
              <a:gd name="connsiteY44-3138" fmla="*/ 679938 h 1424354"/>
              <a:gd name="connsiteX45-3139" fmla="*/ 1340201 w 1416401"/>
              <a:gd name="connsiteY45-3140" fmla="*/ 720969 h 1424354"/>
              <a:gd name="connsiteX46-3141" fmla="*/ 1351924 w 1416401"/>
              <a:gd name="connsiteY46-3142" fmla="*/ 744415 h 1424354"/>
              <a:gd name="connsiteX47-3143" fmla="*/ 1357785 w 1416401"/>
              <a:gd name="connsiteY47-3144" fmla="*/ 762000 h 1424354"/>
              <a:gd name="connsiteX48-3145" fmla="*/ 1369508 w 1416401"/>
              <a:gd name="connsiteY48-3146" fmla="*/ 779585 h 1424354"/>
              <a:gd name="connsiteX49-3147" fmla="*/ 1381232 w 1416401"/>
              <a:gd name="connsiteY49-3148" fmla="*/ 808892 h 1424354"/>
              <a:gd name="connsiteX50-3149" fmla="*/ 1398816 w 1416401"/>
              <a:gd name="connsiteY50-3150" fmla="*/ 885092 h 1424354"/>
              <a:gd name="connsiteX51-3151" fmla="*/ 1410539 w 1416401"/>
              <a:gd name="connsiteY51-3152" fmla="*/ 955431 h 1424354"/>
              <a:gd name="connsiteX52-3153" fmla="*/ 1416401 w 1416401"/>
              <a:gd name="connsiteY52-3154" fmla="*/ 973015 h 1424354"/>
              <a:gd name="connsiteX53-3155" fmla="*/ 1410539 w 1416401"/>
              <a:gd name="connsiteY53-3156" fmla="*/ 1125415 h 1424354"/>
              <a:gd name="connsiteX54-3157" fmla="*/ 1398816 w 1416401"/>
              <a:gd name="connsiteY54-3158" fmla="*/ 1160585 h 1424354"/>
              <a:gd name="connsiteX55-3159" fmla="*/ 1392955 w 1416401"/>
              <a:gd name="connsiteY55-3160" fmla="*/ 1178169 h 1424354"/>
              <a:gd name="connsiteX56-3161" fmla="*/ 1387093 w 1416401"/>
              <a:gd name="connsiteY56-3162" fmla="*/ 1219200 h 1424354"/>
              <a:gd name="connsiteX57-3163" fmla="*/ 1381232 w 1416401"/>
              <a:gd name="connsiteY57-3164" fmla="*/ 1289538 h 1424354"/>
              <a:gd name="connsiteX58-3165" fmla="*/ 1351924 w 1416401"/>
              <a:gd name="connsiteY58-3166" fmla="*/ 1330569 h 1424354"/>
              <a:gd name="connsiteX59-3167" fmla="*/ 1322616 w 1416401"/>
              <a:gd name="connsiteY59-3168" fmla="*/ 1359877 h 1424354"/>
              <a:gd name="connsiteX60-3169" fmla="*/ 1287447 w 1416401"/>
              <a:gd name="connsiteY60-3170" fmla="*/ 1383323 h 1424354"/>
              <a:gd name="connsiteX61-3171" fmla="*/ 1269862 w 1416401"/>
              <a:gd name="connsiteY61-3172" fmla="*/ 1395046 h 1424354"/>
              <a:gd name="connsiteX62-3173" fmla="*/ 1234693 w 1416401"/>
              <a:gd name="connsiteY62-3174" fmla="*/ 1406769 h 1424354"/>
              <a:gd name="connsiteX63-3175" fmla="*/ 1217108 w 1416401"/>
              <a:gd name="connsiteY63-3176" fmla="*/ 1412631 h 1424354"/>
              <a:gd name="connsiteX64-3177" fmla="*/ 1176078 w 1416401"/>
              <a:gd name="connsiteY64-3178" fmla="*/ 1418492 h 1424354"/>
              <a:gd name="connsiteX65-3179" fmla="*/ 1140908 w 1416401"/>
              <a:gd name="connsiteY65-3180" fmla="*/ 1424354 h 1424354"/>
              <a:gd name="connsiteX66-3181" fmla="*/ 900585 w 1416401"/>
              <a:gd name="connsiteY66-3182" fmla="*/ 1418492 h 1424354"/>
              <a:gd name="connsiteX67-3183" fmla="*/ 883001 w 1416401"/>
              <a:gd name="connsiteY67-3184" fmla="*/ 1412631 h 1424354"/>
              <a:gd name="connsiteX68-3185" fmla="*/ 800939 w 1416401"/>
              <a:gd name="connsiteY68-3186" fmla="*/ 1406769 h 1424354"/>
              <a:gd name="connsiteX69-3187" fmla="*/ 630955 w 1416401"/>
              <a:gd name="connsiteY69-3188" fmla="*/ 1400908 h 1424354"/>
              <a:gd name="connsiteX70-3189" fmla="*/ 572339 w 1416401"/>
              <a:gd name="connsiteY70-3190" fmla="*/ 1395046 h 1424354"/>
              <a:gd name="connsiteX71-3191" fmla="*/ 476812 w 1416401"/>
              <a:gd name="connsiteY71-3192" fmla="*/ 1400908 h 1424354"/>
              <a:gd name="connsiteX72-3193" fmla="*/ 155426 w 1416401"/>
              <a:gd name="connsiteY72-3194" fmla="*/ 1371600 h 1424354"/>
              <a:gd name="connsiteX73-3195" fmla="*/ 83418 w 1416401"/>
              <a:gd name="connsiteY73-3196" fmla="*/ 1299592 h 1424354"/>
              <a:gd name="connsiteX74-3197" fmla="*/ 50662 w 1416401"/>
              <a:gd name="connsiteY74-3198" fmla="*/ 1248508 h 1424354"/>
              <a:gd name="connsiteX75-3199" fmla="*/ 33078 w 1416401"/>
              <a:gd name="connsiteY75-3200" fmla="*/ 1230923 h 1424354"/>
              <a:gd name="connsiteX76-3201" fmla="*/ 21355 w 1416401"/>
              <a:gd name="connsiteY76-3202" fmla="*/ 1189892 h 1424354"/>
              <a:gd name="connsiteX77-3203" fmla="*/ 9632 w 1416401"/>
              <a:gd name="connsiteY77-3204" fmla="*/ 1143000 h 1424354"/>
              <a:gd name="connsiteX78-3205" fmla="*/ 9632 w 1416401"/>
              <a:gd name="connsiteY78-3206" fmla="*/ 943708 h 1424354"/>
              <a:gd name="connsiteX79-3207" fmla="*/ 15493 w 1416401"/>
              <a:gd name="connsiteY79-3208" fmla="*/ 926123 h 1424354"/>
              <a:gd name="connsiteX80-3209" fmla="*/ 21355 w 1416401"/>
              <a:gd name="connsiteY80-3210" fmla="*/ 873369 h 1424354"/>
              <a:gd name="connsiteX81-3211" fmla="*/ 27216 w 1416401"/>
              <a:gd name="connsiteY81-3212" fmla="*/ 855785 h 1424354"/>
              <a:gd name="connsiteX82-3213" fmla="*/ 33078 w 1416401"/>
              <a:gd name="connsiteY82-3214" fmla="*/ 820615 h 1424354"/>
              <a:gd name="connsiteX83-3215" fmla="*/ 50662 w 1416401"/>
              <a:gd name="connsiteY83-3216" fmla="*/ 779585 h 1424354"/>
              <a:gd name="connsiteX84-3217" fmla="*/ 62385 w 1416401"/>
              <a:gd name="connsiteY84-3218" fmla="*/ 738554 h 1424354"/>
              <a:gd name="connsiteX85-3219" fmla="*/ 74108 w 1416401"/>
              <a:gd name="connsiteY85-3220" fmla="*/ 715108 h 1424354"/>
              <a:gd name="connsiteX86-3221" fmla="*/ 85832 w 1416401"/>
              <a:gd name="connsiteY86-3222" fmla="*/ 674077 h 1424354"/>
              <a:gd name="connsiteX87-3223" fmla="*/ 91693 w 1416401"/>
              <a:gd name="connsiteY87-3224" fmla="*/ 656492 h 1424354"/>
              <a:gd name="connsiteX88-3225" fmla="*/ 97555 w 1416401"/>
              <a:gd name="connsiteY88-3226" fmla="*/ 627185 h 1424354"/>
              <a:gd name="connsiteX89-3227" fmla="*/ 103416 w 1416401"/>
              <a:gd name="connsiteY89-3228" fmla="*/ 609600 h 1424354"/>
              <a:gd name="connsiteX90-3229" fmla="*/ 109278 w 1416401"/>
              <a:gd name="connsiteY90-3230" fmla="*/ 586154 h 1424354"/>
              <a:gd name="connsiteX91-3231" fmla="*/ 115139 w 1416401"/>
              <a:gd name="connsiteY91-3232" fmla="*/ 556846 h 1424354"/>
              <a:gd name="connsiteX92-3233" fmla="*/ 126862 w 1416401"/>
              <a:gd name="connsiteY92-3234" fmla="*/ 521677 h 1424354"/>
              <a:gd name="connsiteX93-3235" fmla="*/ 83418 w 1416401"/>
              <a:gd name="connsiteY93-3236" fmla="*/ 291480 h 1424354"/>
              <a:gd name="connsiteX94-3237" fmla="*/ 85832 w 1416401"/>
              <a:gd name="connsiteY94-3238" fmla="*/ 263769 h 1424354"/>
              <a:gd name="connsiteX95-3239" fmla="*/ 79970 w 1416401"/>
              <a:gd name="connsiteY95-3240" fmla="*/ 246185 h 1424354"/>
              <a:gd name="connsiteX0-3241" fmla="*/ 79970 w 1416401"/>
              <a:gd name="connsiteY0-3242" fmla="*/ 246185 h 1424354"/>
              <a:gd name="connsiteX1-3243" fmla="*/ 97555 w 1416401"/>
              <a:gd name="connsiteY1-3244" fmla="*/ 193431 h 1424354"/>
              <a:gd name="connsiteX2-3245" fmla="*/ 103416 w 1416401"/>
              <a:gd name="connsiteY2-3246" fmla="*/ 175846 h 1424354"/>
              <a:gd name="connsiteX3-3247" fmla="*/ 109278 w 1416401"/>
              <a:gd name="connsiteY3-3248" fmla="*/ 152400 h 1424354"/>
              <a:gd name="connsiteX4-3249" fmla="*/ 132724 w 1416401"/>
              <a:gd name="connsiteY4-3250" fmla="*/ 117231 h 1424354"/>
              <a:gd name="connsiteX5-3251" fmla="*/ 144447 w 1416401"/>
              <a:gd name="connsiteY5-3252" fmla="*/ 99646 h 1424354"/>
              <a:gd name="connsiteX6-3253" fmla="*/ 197201 w 1416401"/>
              <a:gd name="connsiteY6-3254" fmla="*/ 70338 h 1424354"/>
              <a:gd name="connsiteX7-3255" fmla="*/ 226508 w 1416401"/>
              <a:gd name="connsiteY7-3256" fmla="*/ 52754 h 1424354"/>
              <a:gd name="connsiteX8-3257" fmla="*/ 261678 w 1416401"/>
              <a:gd name="connsiteY8-3258" fmla="*/ 41031 h 1424354"/>
              <a:gd name="connsiteX9-3259" fmla="*/ 308570 w 1416401"/>
              <a:gd name="connsiteY9-3260" fmla="*/ 23446 h 1424354"/>
              <a:gd name="connsiteX10-3261" fmla="*/ 326155 w 1416401"/>
              <a:gd name="connsiteY10-3262" fmla="*/ 17585 h 1424354"/>
              <a:gd name="connsiteX11-3263" fmla="*/ 367185 w 1416401"/>
              <a:gd name="connsiteY11-3264" fmla="*/ 11723 h 1424354"/>
              <a:gd name="connsiteX12-3265" fmla="*/ 490278 w 1416401"/>
              <a:gd name="connsiteY12-3266" fmla="*/ 0 h 1424354"/>
              <a:gd name="connsiteX13-3267" fmla="*/ 607508 w 1416401"/>
              <a:gd name="connsiteY13-3268" fmla="*/ 11723 h 1424354"/>
              <a:gd name="connsiteX14-3269" fmla="*/ 625093 w 1416401"/>
              <a:gd name="connsiteY14-3270" fmla="*/ 17585 h 1424354"/>
              <a:gd name="connsiteX15-3271" fmla="*/ 671985 w 1416401"/>
              <a:gd name="connsiteY15-3272" fmla="*/ 29308 h 1424354"/>
              <a:gd name="connsiteX16-3273" fmla="*/ 695432 w 1416401"/>
              <a:gd name="connsiteY16-3274" fmla="*/ 35169 h 1424354"/>
              <a:gd name="connsiteX17-3275" fmla="*/ 718878 w 1416401"/>
              <a:gd name="connsiteY17-3276" fmla="*/ 46892 h 1424354"/>
              <a:gd name="connsiteX18-3277" fmla="*/ 754047 w 1416401"/>
              <a:gd name="connsiteY18-3278" fmla="*/ 58615 h 1424354"/>
              <a:gd name="connsiteX19-3279" fmla="*/ 771632 w 1416401"/>
              <a:gd name="connsiteY19-3280" fmla="*/ 70338 h 1424354"/>
              <a:gd name="connsiteX20-3281" fmla="*/ 789216 w 1416401"/>
              <a:gd name="connsiteY20-3282" fmla="*/ 87923 h 1424354"/>
              <a:gd name="connsiteX21-3283" fmla="*/ 824385 w 1416401"/>
              <a:gd name="connsiteY21-3284" fmla="*/ 99646 h 1424354"/>
              <a:gd name="connsiteX22-3285" fmla="*/ 841970 w 1416401"/>
              <a:gd name="connsiteY22-3286" fmla="*/ 117231 h 1424354"/>
              <a:gd name="connsiteX23-3287" fmla="*/ 847832 w 1416401"/>
              <a:gd name="connsiteY23-3288" fmla="*/ 134815 h 1424354"/>
              <a:gd name="connsiteX24-3289" fmla="*/ 865416 w 1416401"/>
              <a:gd name="connsiteY24-3290" fmla="*/ 140677 h 1424354"/>
              <a:gd name="connsiteX25-3291" fmla="*/ 906447 w 1416401"/>
              <a:gd name="connsiteY25-3292" fmla="*/ 175846 h 1424354"/>
              <a:gd name="connsiteX26-3293" fmla="*/ 918170 w 1416401"/>
              <a:gd name="connsiteY26-3294" fmla="*/ 193431 h 1424354"/>
              <a:gd name="connsiteX27-3295" fmla="*/ 935755 w 1416401"/>
              <a:gd name="connsiteY27-3296" fmla="*/ 205154 h 1424354"/>
              <a:gd name="connsiteX28-3297" fmla="*/ 959201 w 1416401"/>
              <a:gd name="connsiteY28-3298" fmla="*/ 222738 h 1424354"/>
              <a:gd name="connsiteX29-3299" fmla="*/ 976785 w 1416401"/>
              <a:gd name="connsiteY29-3300" fmla="*/ 234462 h 1424354"/>
              <a:gd name="connsiteX30-3301" fmla="*/ 994370 w 1416401"/>
              <a:gd name="connsiteY30-3302" fmla="*/ 257908 h 1424354"/>
              <a:gd name="connsiteX31-3303" fmla="*/ 1035401 w 1416401"/>
              <a:gd name="connsiteY31-3304" fmla="*/ 281354 h 1424354"/>
              <a:gd name="connsiteX32-3305" fmla="*/ 1058847 w 1416401"/>
              <a:gd name="connsiteY32-3306" fmla="*/ 310662 h 1424354"/>
              <a:gd name="connsiteX33-3307" fmla="*/ 1099878 w 1416401"/>
              <a:gd name="connsiteY33-3308" fmla="*/ 345831 h 1424354"/>
              <a:gd name="connsiteX34-3309" fmla="*/ 1129185 w 1416401"/>
              <a:gd name="connsiteY34-3310" fmla="*/ 386862 h 1424354"/>
              <a:gd name="connsiteX35-3311" fmla="*/ 1135047 w 1416401"/>
              <a:gd name="connsiteY35-3312" fmla="*/ 404446 h 1424354"/>
              <a:gd name="connsiteX36-3313" fmla="*/ 1170216 w 1416401"/>
              <a:gd name="connsiteY36-3314" fmla="*/ 445477 h 1424354"/>
              <a:gd name="connsiteX37-3315" fmla="*/ 1187801 w 1416401"/>
              <a:gd name="connsiteY37-3316" fmla="*/ 468923 h 1424354"/>
              <a:gd name="connsiteX38-3317" fmla="*/ 1211247 w 1416401"/>
              <a:gd name="connsiteY38-3318" fmla="*/ 504092 h 1424354"/>
              <a:gd name="connsiteX39-3319" fmla="*/ 1240555 w 1416401"/>
              <a:gd name="connsiteY39-3320" fmla="*/ 545123 h 1424354"/>
              <a:gd name="connsiteX40-3321" fmla="*/ 1264001 w 1416401"/>
              <a:gd name="connsiteY40-3322" fmla="*/ 592015 h 1424354"/>
              <a:gd name="connsiteX41-3323" fmla="*/ 1269862 w 1416401"/>
              <a:gd name="connsiteY41-3324" fmla="*/ 609600 h 1424354"/>
              <a:gd name="connsiteX42-3325" fmla="*/ 1287447 w 1416401"/>
              <a:gd name="connsiteY42-3326" fmla="*/ 638908 h 1424354"/>
              <a:gd name="connsiteX43-3327" fmla="*/ 1299170 w 1416401"/>
              <a:gd name="connsiteY43-3328" fmla="*/ 662354 h 1424354"/>
              <a:gd name="connsiteX44-3329" fmla="*/ 1316755 w 1416401"/>
              <a:gd name="connsiteY44-3330" fmla="*/ 679938 h 1424354"/>
              <a:gd name="connsiteX45-3331" fmla="*/ 1340201 w 1416401"/>
              <a:gd name="connsiteY45-3332" fmla="*/ 720969 h 1424354"/>
              <a:gd name="connsiteX46-3333" fmla="*/ 1351924 w 1416401"/>
              <a:gd name="connsiteY46-3334" fmla="*/ 744415 h 1424354"/>
              <a:gd name="connsiteX47-3335" fmla="*/ 1357785 w 1416401"/>
              <a:gd name="connsiteY47-3336" fmla="*/ 762000 h 1424354"/>
              <a:gd name="connsiteX48-3337" fmla="*/ 1369508 w 1416401"/>
              <a:gd name="connsiteY48-3338" fmla="*/ 779585 h 1424354"/>
              <a:gd name="connsiteX49-3339" fmla="*/ 1381232 w 1416401"/>
              <a:gd name="connsiteY49-3340" fmla="*/ 808892 h 1424354"/>
              <a:gd name="connsiteX50-3341" fmla="*/ 1398816 w 1416401"/>
              <a:gd name="connsiteY50-3342" fmla="*/ 885092 h 1424354"/>
              <a:gd name="connsiteX51-3343" fmla="*/ 1410539 w 1416401"/>
              <a:gd name="connsiteY51-3344" fmla="*/ 955431 h 1424354"/>
              <a:gd name="connsiteX52-3345" fmla="*/ 1416401 w 1416401"/>
              <a:gd name="connsiteY52-3346" fmla="*/ 973015 h 1424354"/>
              <a:gd name="connsiteX53-3347" fmla="*/ 1410539 w 1416401"/>
              <a:gd name="connsiteY53-3348" fmla="*/ 1125415 h 1424354"/>
              <a:gd name="connsiteX54-3349" fmla="*/ 1398816 w 1416401"/>
              <a:gd name="connsiteY54-3350" fmla="*/ 1160585 h 1424354"/>
              <a:gd name="connsiteX55-3351" fmla="*/ 1392955 w 1416401"/>
              <a:gd name="connsiteY55-3352" fmla="*/ 1178169 h 1424354"/>
              <a:gd name="connsiteX56-3353" fmla="*/ 1387093 w 1416401"/>
              <a:gd name="connsiteY56-3354" fmla="*/ 1219200 h 1424354"/>
              <a:gd name="connsiteX57-3355" fmla="*/ 1381232 w 1416401"/>
              <a:gd name="connsiteY57-3356" fmla="*/ 1289538 h 1424354"/>
              <a:gd name="connsiteX58-3357" fmla="*/ 1351924 w 1416401"/>
              <a:gd name="connsiteY58-3358" fmla="*/ 1330569 h 1424354"/>
              <a:gd name="connsiteX59-3359" fmla="*/ 1322616 w 1416401"/>
              <a:gd name="connsiteY59-3360" fmla="*/ 1359877 h 1424354"/>
              <a:gd name="connsiteX60-3361" fmla="*/ 1287447 w 1416401"/>
              <a:gd name="connsiteY60-3362" fmla="*/ 1383323 h 1424354"/>
              <a:gd name="connsiteX61-3363" fmla="*/ 1269862 w 1416401"/>
              <a:gd name="connsiteY61-3364" fmla="*/ 1395046 h 1424354"/>
              <a:gd name="connsiteX62-3365" fmla="*/ 1234693 w 1416401"/>
              <a:gd name="connsiteY62-3366" fmla="*/ 1406769 h 1424354"/>
              <a:gd name="connsiteX63-3367" fmla="*/ 1217108 w 1416401"/>
              <a:gd name="connsiteY63-3368" fmla="*/ 1412631 h 1424354"/>
              <a:gd name="connsiteX64-3369" fmla="*/ 1176078 w 1416401"/>
              <a:gd name="connsiteY64-3370" fmla="*/ 1418492 h 1424354"/>
              <a:gd name="connsiteX65-3371" fmla="*/ 1140908 w 1416401"/>
              <a:gd name="connsiteY65-3372" fmla="*/ 1424354 h 1424354"/>
              <a:gd name="connsiteX66-3373" fmla="*/ 900585 w 1416401"/>
              <a:gd name="connsiteY66-3374" fmla="*/ 1418492 h 1424354"/>
              <a:gd name="connsiteX67-3375" fmla="*/ 883001 w 1416401"/>
              <a:gd name="connsiteY67-3376" fmla="*/ 1412631 h 1424354"/>
              <a:gd name="connsiteX68-3377" fmla="*/ 800939 w 1416401"/>
              <a:gd name="connsiteY68-3378" fmla="*/ 1406769 h 1424354"/>
              <a:gd name="connsiteX69-3379" fmla="*/ 630955 w 1416401"/>
              <a:gd name="connsiteY69-3380" fmla="*/ 1400908 h 1424354"/>
              <a:gd name="connsiteX70-3381" fmla="*/ 572339 w 1416401"/>
              <a:gd name="connsiteY70-3382" fmla="*/ 1395046 h 1424354"/>
              <a:gd name="connsiteX71-3383" fmla="*/ 476812 w 1416401"/>
              <a:gd name="connsiteY71-3384" fmla="*/ 1400908 h 1424354"/>
              <a:gd name="connsiteX72-3385" fmla="*/ 155426 w 1416401"/>
              <a:gd name="connsiteY72-3386" fmla="*/ 1371600 h 1424354"/>
              <a:gd name="connsiteX73-3387" fmla="*/ 83418 w 1416401"/>
              <a:gd name="connsiteY73-3388" fmla="*/ 1299592 h 1424354"/>
              <a:gd name="connsiteX74-3389" fmla="*/ 50662 w 1416401"/>
              <a:gd name="connsiteY74-3390" fmla="*/ 1248508 h 1424354"/>
              <a:gd name="connsiteX75-3391" fmla="*/ 33078 w 1416401"/>
              <a:gd name="connsiteY75-3392" fmla="*/ 1230923 h 1424354"/>
              <a:gd name="connsiteX76-3393" fmla="*/ 21355 w 1416401"/>
              <a:gd name="connsiteY76-3394" fmla="*/ 1189892 h 1424354"/>
              <a:gd name="connsiteX77-3395" fmla="*/ 9632 w 1416401"/>
              <a:gd name="connsiteY77-3396" fmla="*/ 1143000 h 1424354"/>
              <a:gd name="connsiteX78-3397" fmla="*/ 9632 w 1416401"/>
              <a:gd name="connsiteY78-3398" fmla="*/ 943708 h 1424354"/>
              <a:gd name="connsiteX79-3399" fmla="*/ 15493 w 1416401"/>
              <a:gd name="connsiteY79-3400" fmla="*/ 926123 h 1424354"/>
              <a:gd name="connsiteX80-3401" fmla="*/ 21355 w 1416401"/>
              <a:gd name="connsiteY80-3402" fmla="*/ 873369 h 1424354"/>
              <a:gd name="connsiteX81-3403" fmla="*/ 27216 w 1416401"/>
              <a:gd name="connsiteY81-3404" fmla="*/ 855785 h 1424354"/>
              <a:gd name="connsiteX82-3405" fmla="*/ 33078 w 1416401"/>
              <a:gd name="connsiteY82-3406" fmla="*/ 820615 h 1424354"/>
              <a:gd name="connsiteX83-3407" fmla="*/ 50662 w 1416401"/>
              <a:gd name="connsiteY83-3408" fmla="*/ 779585 h 1424354"/>
              <a:gd name="connsiteX84-3409" fmla="*/ 62385 w 1416401"/>
              <a:gd name="connsiteY84-3410" fmla="*/ 738554 h 1424354"/>
              <a:gd name="connsiteX85-3411" fmla="*/ 74108 w 1416401"/>
              <a:gd name="connsiteY85-3412" fmla="*/ 715108 h 1424354"/>
              <a:gd name="connsiteX86-3413" fmla="*/ 85832 w 1416401"/>
              <a:gd name="connsiteY86-3414" fmla="*/ 674077 h 1424354"/>
              <a:gd name="connsiteX87-3415" fmla="*/ 91693 w 1416401"/>
              <a:gd name="connsiteY87-3416" fmla="*/ 656492 h 1424354"/>
              <a:gd name="connsiteX88-3417" fmla="*/ 97555 w 1416401"/>
              <a:gd name="connsiteY88-3418" fmla="*/ 627185 h 1424354"/>
              <a:gd name="connsiteX89-3419" fmla="*/ 103416 w 1416401"/>
              <a:gd name="connsiteY89-3420" fmla="*/ 609600 h 1424354"/>
              <a:gd name="connsiteX90-3421" fmla="*/ 109278 w 1416401"/>
              <a:gd name="connsiteY90-3422" fmla="*/ 586154 h 1424354"/>
              <a:gd name="connsiteX91-3423" fmla="*/ 115139 w 1416401"/>
              <a:gd name="connsiteY91-3424" fmla="*/ 556846 h 1424354"/>
              <a:gd name="connsiteX92-3425" fmla="*/ 83418 w 1416401"/>
              <a:gd name="connsiteY92-3426" fmla="*/ 291480 h 1424354"/>
              <a:gd name="connsiteX93-3427" fmla="*/ 85832 w 1416401"/>
              <a:gd name="connsiteY93-3428" fmla="*/ 263769 h 1424354"/>
              <a:gd name="connsiteX94-3429" fmla="*/ 79970 w 1416401"/>
              <a:gd name="connsiteY94-3430" fmla="*/ 246185 h 1424354"/>
              <a:gd name="connsiteX0-3431" fmla="*/ 79970 w 1416401"/>
              <a:gd name="connsiteY0-3432" fmla="*/ 246185 h 1424354"/>
              <a:gd name="connsiteX1-3433" fmla="*/ 97555 w 1416401"/>
              <a:gd name="connsiteY1-3434" fmla="*/ 193431 h 1424354"/>
              <a:gd name="connsiteX2-3435" fmla="*/ 103416 w 1416401"/>
              <a:gd name="connsiteY2-3436" fmla="*/ 175846 h 1424354"/>
              <a:gd name="connsiteX3-3437" fmla="*/ 109278 w 1416401"/>
              <a:gd name="connsiteY3-3438" fmla="*/ 152400 h 1424354"/>
              <a:gd name="connsiteX4-3439" fmla="*/ 132724 w 1416401"/>
              <a:gd name="connsiteY4-3440" fmla="*/ 117231 h 1424354"/>
              <a:gd name="connsiteX5-3441" fmla="*/ 144447 w 1416401"/>
              <a:gd name="connsiteY5-3442" fmla="*/ 99646 h 1424354"/>
              <a:gd name="connsiteX6-3443" fmla="*/ 197201 w 1416401"/>
              <a:gd name="connsiteY6-3444" fmla="*/ 70338 h 1424354"/>
              <a:gd name="connsiteX7-3445" fmla="*/ 226508 w 1416401"/>
              <a:gd name="connsiteY7-3446" fmla="*/ 52754 h 1424354"/>
              <a:gd name="connsiteX8-3447" fmla="*/ 261678 w 1416401"/>
              <a:gd name="connsiteY8-3448" fmla="*/ 41031 h 1424354"/>
              <a:gd name="connsiteX9-3449" fmla="*/ 308570 w 1416401"/>
              <a:gd name="connsiteY9-3450" fmla="*/ 23446 h 1424354"/>
              <a:gd name="connsiteX10-3451" fmla="*/ 326155 w 1416401"/>
              <a:gd name="connsiteY10-3452" fmla="*/ 17585 h 1424354"/>
              <a:gd name="connsiteX11-3453" fmla="*/ 367185 w 1416401"/>
              <a:gd name="connsiteY11-3454" fmla="*/ 11723 h 1424354"/>
              <a:gd name="connsiteX12-3455" fmla="*/ 490278 w 1416401"/>
              <a:gd name="connsiteY12-3456" fmla="*/ 0 h 1424354"/>
              <a:gd name="connsiteX13-3457" fmla="*/ 607508 w 1416401"/>
              <a:gd name="connsiteY13-3458" fmla="*/ 11723 h 1424354"/>
              <a:gd name="connsiteX14-3459" fmla="*/ 625093 w 1416401"/>
              <a:gd name="connsiteY14-3460" fmla="*/ 17585 h 1424354"/>
              <a:gd name="connsiteX15-3461" fmla="*/ 671985 w 1416401"/>
              <a:gd name="connsiteY15-3462" fmla="*/ 29308 h 1424354"/>
              <a:gd name="connsiteX16-3463" fmla="*/ 695432 w 1416401"/>
              <a:gd name="connsiteY16-3464" fmla="*/ 35169 h 1424354"/>
              <a:gd name="connsiteX17-3465" fmla="*/ 718878 w 1416401"/>
              <a:gd name="connsiteY17-3466" fmla="*/ 46892 h 1424354"/>
              <a:gd name="connsiteX18-3467" fmla="*/ 754047 w 1416401"/>
              <a:gd name="connsiteY18-3468" fmla="*/ 58615 h 1424354"/>
              <a:gd name="connsiteX19-3469" fmla="*/ 771632 w 1416401"/>
              <a:gd name="connsiteY19-3470" fmla="*/ 70338 h 1424354"/>
              <a:gd name="connsiteX20-3471" fmla="*/ 789216 w 1416401"/>
              <a:gd name="connsiteY20-3472" fmla="*/ 87923 h 1424354"/>
              <a:gd name="connsiteX21-3473" fmla="*/ 824385 w 1416401"/>
              <a:gd name="connsiteY21-3474" fmla="*/ 99646 h 1424354"/>
              <a:gd name="connsiteX22-3475" fmla="*/ 841970 w 1416401"/>
              <a:gd name="connsiteY22-3476" fmla="*/ 117231 h 1424354"/>
              <a:gd name="connsiteX23-3477" fmla="*/ 847832 w 1416401"/>
              <a:gd name="connsiteY23-3478" fmla="*/ 134815 h 1424354"/>
              <a:gd name="connsiteX24-3479" fmla="*/ 865416 w 1416401"/>
              <a:gd name="connsiteY24-3480" fmla="*/ 140677 h 1424354"/>
              <a:gd name="connsiteX25-3481" fmla="*/ 906447 w 1416401"/>
              <a:gd name="connsiteY25-3482" fmla="*/ 175846 h 1424354"/>
              <a:gd name="connsiteX26-3483" fmla="*/ 918170 w 1416401"/>
              <a:gd name="connsiteY26-3484" fmla="*/ 193431 h 1424354"/>
              <a:gd name="connsiteX27-3485" fmla="*/ 935755 w 1416401"/>
              <a:gd name="connsiteY27-3486" fmla="*/ 205154 h 1424354"/>
              <a:gd name="connsiteX28-3487" fmla="*/ 959201 w 1416401"/>
              <a:gd name="connsiteY28-3488" fmla="*/ 222738 h 1424354"/>
              <a:gd name="connsiteX29-3489" fmla="*/ 976785 w 1416401"/>
              <a:gd name="connsiteY29-3490" fmla="*/ 234462 h 1424354"/>
              <a:gd name="connsiteX30-3491" fmla="*/ 994370 w 1416401"/>
              <a:gd name="connsiteY30-3492" fmla="*/ 257908 h 1424354"/>
              <a:gd name="connsiteX31-3493" fmla="*/ 1035401 w 1416401"/>
              <a:gd name="connsiteY31-3494" fmla="*/ 281354 h 1424354"/>
              <a:gd name="connsiteX32-3495" fmla="*/ 1058847 w 1416401"/>
              <a:gd name="connsiteY32-3496" fmla="*/ 310662 h 1424354"/>
              <a:gd name="connsiteX33-3497" fmla="*/ 1099878 w 1416401"/>
              <a:gd name="connsiteY33-3498" fmla="*/ 345831 h 1424354"/>
              <a:gd name="connsiteX34-3499" fmla="*/ 1129185 w 1416401"/>
              <a:gd name="connsiteY34-3500" fmla="*/ 386862 h 1424354"/>
              <a:gd name="connsiteX35-3501" fmla="*/ 1135047 w 1416401"/>
              <a:gd name="connsiteY35-3502" fmla="*/ 404446 h 1424354"/>
              <a:gd name="connsiteX36-3503" fmla="*/ 1170216 w 1416401"/>
              <a:gd name="connsiteY36-3504" fmla="*/ 445477 h 1424354"/>
              <a:gd name="connsiteX37-3505" fmla="*/ 1187801 w 1416401"/>
              <a:gd name="connsiteY37-3506" fmla="*/ 468923 h 1424354"/>
              <a:gd name="connsiteX38-3507" fmla="*/ 1211247 w 1416401"/>
              <a:gd name="connsiteY38-3508" fmla="*/ 504092 h 1424354"/>
              <a:gd name="connsiteX39-3509" fmla="*/ 1240555 w 1416401"/>
              <a:gd name="connsiteY39-3510" fmla="*/ 545123 h 1424354"/>
              <a:gd name="connsiteX40-3511" fmla="*/ 1264001 w 1416401"/>
              <a:gd name="connsiteY40-3512" fmla="*/ 592015 h 1424354"/>
              <a:gd name="connsiteX41-3513" fmla="*/ 1269862 w 1416401"/>
              <a:gd name="connsiteY41-3514" fmla="*/ 609600 h 1424354"/>
              <a:gd name="connsiteX42-3515" fmla="*/ 1287447 w 1416401"/>
              <a:gd name="connsiteY42-3516" fmla="*/ 638908 h 1424354"/>
              <a:gd name="connsiteX43-3517" fmla="*/ 1299170 w 1416401"/>
              <a:gd name="connsiteY43-3518" fmla="*/ 662354 h 1424354"/>
              <a:gd name="connsiteX44-3519" fmla="*/ 1316755 w 1416401"/>
              <a:gd name="connsiteY44-3520" fmla="*/ 679938 h 1424354"/>
              <a:gd name="connsiteX45-3521" fmla="*/ 1340201 w 1416401"/>
              <a:gd name="connsiteY45-3522" fmla="*/ 720969 h 1424354"/>
              <a:gd name="connsiteX46-3523" fmla="*/ 1351924 w 1416401"/>
              <a:gd name="connsiteY46-3524" fmla="*/ 744415 h 1424354"/>
              <a:gd name="connsiteX47-3525" fmla="*/ 1357785 w 1416401"/>
              <a:gd name="connsiteY47-3526" fmla="*/ 762000 h 1424354"/>
              <a:gd name="connsiteX48-3527" fmla="*/ 1369508 w 1416401"/>
              <a:gd name="connsiteY48-3528" fmla="*/ 779585 h 1424354"/>
              <a:gd name="connsiteX49-3529" fmla="*/ 1381232 w 1416401"/>
              <a:gd name="connsiteY49-3530" fmla="*/ 808892 h 1424354"/>
              <a:gd name="connsiteX50-3531" fmla="*/ 1398816 w 1416401"/>
              <a:gd name="connsiteY50-3532" fmla="*/ 885092 h 1424354"/>
              <a:gd name="connsiteX51-3533" fmla="*/ 1410539 w 1416401"/>
              <a:gd name="connsiteY51-3534" fmla="*/ 955431 h 1424354"/>
              <a:gd name="connsiteX52-3535" fmla="*/ 1416401 w 1416401"/>
              <a:gd name="connsiteY52-3536" fmla="*/ 973015 h 1424354"/>
              <a:gd name="connsiteX53-3537" fmla="*/ 1410539 w 1416401"/>
              <a:gd name="connsiteY53-3538" fmla="*/ 1125415 h 1424354"/>
              <a:gd name="connsiteX54-3539" fmla="*/ 1398816 w 1416401"/>
              <a:gd name="connsiteY54-3540" fmla="*/ 1160585 h 1424354"/>
              <a:gd name="connsiteX55-3541" fmla="*/ 1392955 w 1416401"/>
              <a:gd name="connsiteY55-3542" fmla="*/ 1178169 h 1424354"/>
              <a:gd name="connsiteX56-3543" fmla="*/ 1387093 w 1416401"/>
              <a:gd name="connsiteY56-3544" fmla="*/ 1219200 h 1424354"/>
              <a:gd name="connsiteX57-3545" fmla="*/ 1381232 w 1416401"/>
              <a:gd name="connsiteY57-3546" fmla="*/ 1289538 h 1424354"/>
              <a:gd name="connsiteX58-3547" fmla="*/ 1351924 w 1416401"/>
              <a:gd name="connsiteY58-3548" fmla="*/ 1330569 h 1424354"/>
              <a:gd name="connsiteX59-3549" fmla="*/ 1322616 w 1416401"/>
              <a:gd name="connsiteY59-3550" fmla="*/ 1359877 h 1424354"/>
              <a:gd name="connsiteX60-3551" fmla="*/ 1287447 w 1416401"/>
              <a:gd name="connsiteY60-3552" fmla="*/ 1383323 h 1424354"/>
              <a:gd name="connsiteX61-3553" fmla="*/ 1269862 w 1416401"/>
              <a:gd name="connsiteY61-3554" fmla="*/ 1395046 h 1424354"/>
              <a:gd name="connsiteX62-3555" fmla="*/ 1234693 w 1416401"/>
              <a:gd name="connsiteY62-3556" fmla="*/ 1406769 h 1424354"/>
              <a:gd name="connsiteX63-3557" fmla="*/ 1217108 w 1416401"/>
              <a:gd name="connsiteY63-3558" fmla="*/ 1412631 h 1424354"/>
              <a:gd name="connsiteX64-3559" fmla="*/ 1176078 w 1416401"/>
              <a:gd name="connsiteY64-3560" fmla="*/ 1418492 h 1424354"/>
              <a:gd name="connsiteX65-3561" fmla="*/ 1140908 w 1416401"/>
              <a:gd name="connsiteY65-3562" fmla="*/ 1424354 h 1424354"/>
              <a:gd name="connsiteX66-3563" fmla="*/ 900585 w 1416401"/>
              <a:gd name="connsiteY66-3564" fmla="*/ 1418492 h 1424354"/>
              <a:gd name="connsiteX67-3565" fmla="*/ 883001 w 1416401"/>
              <a:gd name="connsiteY67-3566" fmla="*/ 1412631 h 1424354"/>
              <a:gd name="connsiteX68-3567" fmla="*/ 800939 w 1416401"/>
              <a:gd name="connsiteY68-3568" fmla="*/ 1406769 h 1424354"/>
              <a:gd name="connsiteX69-3569" fmla="*/ 630955 w 1416401"/>
              <a:gd name="connsiteY69-3570" fmla="*/ 1400908 h 1424354"/>
              <a:gd name="connsiteX70-3571" fmla="*/ 572339 w 1416401"/>
              <a:gd name="connsiteY70-3572" fmla="*/ 1395046 h 1424354"/>
              <a:gd name="connsiteX71-3573" fmla="*/ 476812 w 1416401"/>
              <a:gd name="connsiteY71-3574" fmla="*/ 1400908 h 1424354"/>
              <a:gd name="connsiteX72-3575" fmla="*/ 155426 w 1416401"/>
              <a:gd name="connsiteY72-3576" fmla="*/ 1371600 h 1424354"/>
              <a:gd name="connsiteX73-3577" fmla="*/ 83418 w 1416401"/>
              <a:gd name="connsiteY73-3578" fmla="*/ 1299592 h 1424354"/>
              <a:gd name="connsiteX74-3579" fmla="*/ 50662 w 1416401"/>
              <a:gd name="connsiteY74-3580" fmla="*/ 1248508 h 1424354"/>
              <a:gd name="connsiteX75-3581" fmla="*/ 33078 w 1416401"/>
              <a:gd name="connsiteY75-3582" fmla="*/ 1230923 h 1424354"/>
              <a:gd name="connsiteX76-3583" fmla="*/ 21355 w 1416401"/>
              <a:gd name="connsiteY76-3584" fmla="*/ 1189892 h 1424354"/>
              <a:gd name="connsiteX77-3585" fmla="*/ 9632 w 1416401"/>
              <a:gd name="connsiteY77-3586" fmla="*/ 1143000 h 1424354"/>
              <a:gd name="connsiteX78-3587" fmla="*/ 9632 w 1416401"/>
              <a:gd name="connsiteY78-3588" fmla="*/ 943708 h 1424354"/>
              <a:gd name="connsiteX79-3589" fmla="*/ 15493 w 1416401"/>
              <a:gd name="connsiteY79-3590" fmla="*/ 926123 h 1424354"/>
              <a:gd name="connsiteX80-3591" fmla="*/ 21355 w 1416401"/>
              <a:gd name="connsiteY80-3592" fmla="*/ 873369 h 1424354"/>
              <a:gd name="connsiteX81-3593" fmla="*/ 27216 w 1416401"/>
              <a:gd name="connsiteY81-3594" fmla="*/ 855785 h 1424354"/>
              <a:gd name="connsiteX82-3595" fmla="*/ 33078 w 1416401"/>
              <a:gd name="connsiteY82-3596" fmla="*/ 820615 h 1424354"/>
              <a:gd name="connsiteX83-3597" fmla="*/ 50662 w 1416401"/>
              <a:gd name="connsiteY83-3598" fmla="*/ 779585 h 1424354"/>
              <a:gd name="connsiteX84-3599" fmla="*/ 62385 w 1416401"/>
              <a:gd name="connsiteY84-3600" fmla="*/ 738554 h 1424354"/>
              <a:gd name="connsiteX85-3601" fmla="*/ 74108 w 1416401"/>
              <a:gd name="connsiteY85-3602" fmla="*/ 715108 h 1424354"/>
              <a:gd name="connsiteX86-3603" fmla="*/ 85832 w 1416401"/>
              <a:gd name="connsiteY86-3604" fmla="*/ 674077 h 1424354"/>
              <a:gd name="connsiteX87-3605" fmla="*/ 91693 w 1416401"/>
              <a:gd name="connsiteY87-3606" fmla="*/ 656492 h 1424354"/>
              <a:gd name="connsiteX88-3607" fmla="*/ 97555 w 1416401"/>
              <a:gd name="connsiteY88-3608" fmla="*/ 627185 h 1424354"/>
              <a:gd name="connsiteX89-3609" fmla="*/ 103416 w 1416401"/>
              <a:gd name="connsiteY89-3610" fmla="*/ 609600 h 1424354"/>
              <a:gd name="connsiteX90-3611" fmla="*/ 109278 w 1416401"/>
              <a:gd name="connsiteY90-3612" fmla="*/ 586154 h 1424354"/>
              <a:gd name="connsiteX91-3613" fmla="*/ 83418 w 1416401"/>
              <a:gd name="connsiteY91-3614" fmla="*/ 435496 h 1424354"/>
              <a:gd name="connsiteX92-3615" fmla="*/ 83418 w 1416401"/>
              <a:gd name="connsiteY92-3616" fmla="*/ 291480 h 1424354"/>
              <a:gd name="connsiteX93-3617" fmla="*/ 85832 w 1416401"/>
              <a:gd name="connsiteY93-3618" fmla="*/ 263769 h 1424354"/>
              <a:gd name="connsiteX94-3619" fmla="*/ 79970 w 1416401"/>
              <a:gd name="connsiteY94-3620" fmla="*/ 246185 h 1424354"/>
              <a:gd name="connsiteX0-3621" fmla="*/ 79970 w 1416401"/>
              <a:gd name="connsiteY0-3622" fmla="*/ 246185 h 1424354"/>
              <a:gd name="connsiteX1-3623" fmla="*/ 97555 w 1416401"/>
              <a:gd name="connsiteY1-3624" fmla="*/ 193431 h 1424354"/>
              <a:gd name="connsiteX2-3625" fmla="*/ 103416 w 1416401"/>
              <a:gd name="connsiteY2-3626" fmla="*/ 175846 h 1424354"/>
              <a:gd name="connsiteX3-3627" fmla="*/ 109278 w 1416401"/>
              <a:gd name="connsiteY3-3628" fmla="*/ 152400 h 1424354"/>
              <a:gd name="connsiteX4-3629" fmla="*/ 132724 w 1416401"/>
              <a:gd name="connsiteY4-3630" fmla="*/ 117231 h 1424354"/>
              <a:gd name="connsiteX5-3631" fmla="*/ 144447 w 1416401"/>
              <a:gd name="connsiteY5-3632" fmla="*/ 99646 h 1424354"/>
              <a:gd name="connsiteX6-3633" fmla="*/ 197201 w 1416401"/>
              <a:gd name="connsiteY6-3634" fmla="*/ 70338 h 1424354"/>
              <a:gd name="connsiteX7-3635" fmla="*/ 226508 w 1416401"/>
              <a:gd name="connsiteY7-3636" fmla="*/ 52754 h 1424354"/>
              <a:gd name="connsiteX8-3637" fmla="*/ 261678 w 1416401"/>
              <a:gd name="connsiteY8-3638" fmla="*/ 41031 h 1424354"/>
              <a:gd name="connsiteX9-3639" fmla="*/ 308570 w 1416401"/>
              <a:gd name="connsiteY9-3640" fmla="*/ 23446 h 1424354"/>
              <a:gd name="connsiteX10-3641" fmla="*/ 326155 w 1416401"/>
              <a:gd name="connsiteY10-3642" fmla="*/ 17585 h 1424354"/>
              <a:gd name="connsiteX11-3643" fmla="*/ 367185 w 1416401"/>
              <a:gd name="connsiteY11-3644" fmla="*/ 11723 h 1424354"/>
              <a:gd name="connsiteX12-3645" fmla="*/ 490278 w 1416401"/>
              <a:gd name="connsiteY12-3646" fmla="*/ 0 h 1424354"/>
              <a:gd name="connsiteX13-3647" fmla="*/ 607508 w 1416401"/>
              <a:gd name="connsiteY13-3648" fmla="*/ 11723 h 1424354"/>
              <a:gd name="connsiteX14-3649" fmla="*/ 625093 w 1416401"/>
              <a:gd name="connsiteY14-3650" fmla="*/ 17585 h 1424354"/>
              <a:gd name="connsiteX15-3651" fmla="*/ 671985 w 1416401"/>
              <a:gd name="connsiteY15-3652" fmla="*/ 29308 h 1424354"/>
              <a:gd name="connsiteX16-3653" fmla="*/ 695432 w 1416401"/>
              <a:gd name="connsiteY16-3654" fmla="*/ 35169 h 1424354"/>
              <a:gd name="connsiteX17-3655" fmla="*/ 718878 w 1416401"/>
              <a:gd name="connsiteY17-3656" fmla="*/ 46892 h 1424354"/>
              <a:gd name="connsiteX18-3657" fmla="*/ 754047 w 1416401"/>
              <a:gd name="connsiteY18-3658" fmla="*/ 58615 h 1424354"/>
              <a:gd name="connsiteX19-3659" fmla="*/ 771632 w 1416401"/>
              <a:gd name="connsiteY19-3660" fmla="*/ 70338 h 1424354"/>
              <a:gd name="connsiteX20-3661" fmla="*/ 789216 w 1416401"/>
              <a:gd name="connsiteY20-3662" fmla="*/ 87923 h 1424354"/>
              <a:gd name="connsiteX21-3663" fmla="*/ 824385 w 1416401"/>
              <a:gd name="connsiteY21-3664" fmla="*/ 99646 h 1424354"/>
              <a:gd name="connsiteX22-3665" fmla="*/ 841970 w 1416401"/>
              <a:gd name="connsiteY22-3666" fmla="*/ 117231 h 1424354"/>
              <a:gd name="connsiteX23-3667" fmla="*/ 847832 w 1416401"/>
              <a:gd name="connsiteY23-3668" fmla="*/ 134815 h 1424354"/>
              <a:gd name="connsiteX24-3669" fmla="*/ 865416 w 1416401"/>
              <a:gd name="connsiteY24-3670" fmla="*/ 140677 h 1424354"/>
              <a:gd name="connsiteX25-3671" fmla="*/ 906447 w 1416401"/>
              <a:gd name="connsiteY25-3672" fmla="*/ 175846 h 1424354"/>
              <a:gd name="connsiteX26-3673" fmla="*/ 918170 w 1416401"/>
              <a:gd name="connsiteY26-3674" fmla="*/ 193431 h 1424354"/>
              <a:gd name="connsiteX27-3675" fmla="*/ 935755 w 1416401"/>
              <a:gd name="connsiteY27-3676" fmla="*/ 205154 h 1424354"/>
              <a:gd name="connsiteX28-3677" fmla="*/ 959201 w 1416401"/>
              <a:gd name="connsiteY28-3678" fmla="*/ 222738 h 1424354"/>
              <a:gd name="connsiteX29-3679" fmla="*/ 976785 w 1416401"/>
              <a:gd name="connsiteY29-3680" fmla="*/ 234462 h 1424354"/>
              <a:gd name="connsiteX30-3681" fmla="*/ 994370 w 1416401"/>
              <a:gd name="connsiteY30-3682" fmla="*/ 257908 h 1424354"/>
              <a:gd name="connsiteX31-3683" fmla="*/ 1035401 w 1416401"/>
              <a:gd name="connsiteY31-3684" fmla="*/ 281354 h 1424354"/>
              <a:gd name="connsiteX32-3685" fmla="*/ 1058847 w 1416401"/>
              <a:gd name="connsiteY32-3686" fmla="*/ 310662 h 1424354"/>
              <a:gd name="connsiteX33-3687" fmla="*/ 1099878 w 1416401"/>
              <a:gd name="connsiteY33-3688" fmla="*/ 345831 h 1424354"/>
              <a:gd name="connsiteX34-3689" fmla="*/ 1129185 w 1416401"/>
              <a:gd name="connsiteY34-3690" fmla="*/ 386862 h 1424354"/>
              <a:gd name="connsiteX35-3691" fmla="*/ 1135047 w 1416401"/>
              <a:gd name="connsiteY35-3692" fmla="*/ 404446 h 1424354"/>
              <a:gd name="connsiteX36-3693" fmla="*/ 1170216 w 1416401"/>
              <a:gd name="connsiteY36-3694" fmla="*/ 445477 h 1424354"/>
              <a:gd name="connsiteX37-3695" fmla="*/ 1187801 w 1416401"/>
              <a:gd name="connsiteY37-3696" fmla="*/ 468923 h 1424354"/>
              <a:gd name="connsiteX38-3697" fmla="*/ 1211247 w 1416401"/>
              <a:gd name="connsiteY38-3698" fmla="*/ 504092 h 1424354"/>
              <a:gd name="connsiteX39-3699" fmla="*/ 1240555 w 1416401"/>
              <a:gd name="connsiteY39-3700" fmla="*/ 545123 h 1424354"/>
              <a:gd name="connsiteX40-3701" fmla="*/ 1264001 w 1416401"/>
              <a:gd name="connsiteY40-3702" fmla="*/ 592015 h 1424354"/>
              <a:gd name="connsiteX41-3703" fmla="*/ 1269862 w 1416401"/>
              <a:gd name="connsiteY41-3704" fmla="*/ 609600 h 1424354"/>
              <a:gd name="connsiteX42-3705" fmla="*/ 1287447 w 1416401"/>
              <a:gd name="connsiteY42-3706" fmla="*/ 638908 h 1424354"/>
              <a:gd name="connsiteX43-3707" fmla="*/ 1299170 w 1416401"/>
              <a:gd name="connsiteY43-3708" fmla="*/ 662354 h 1424354"/>
              <a:gd name="connsiteX44-3709" fmla="*/ 1316755 w 1416401"/>
              <a:gd name="connsiteY44-3710" fmla="*/ 679938 h 1424354"/>
              <a:gd name="connsiteX45-3711" fmla="*/ 1340201 w 1416401"/>
              <a:gd name="connsiteY45-3712" fmla="*/ 720969 h 1424354"/>
              <a:gd name="connsiteX46-3713" fmla="*/ 1351924 w 1416401"/>
              <a:gd name="connsiteY46-3714" fmla="*/ 744415 h 1424354"/>
              <a:gd name="connsiteX47-3715" fmla="*/ 1357785 w 1416401"/>
              <a:gd name="connsiteY47-3716" fmla="*/ 762000 h 1424354"/>
              <a:gd name="connsiteX48-3717" fmla="*/ 1369508 w 1416401"/>
              <a:gd name="connsiteY48-3718" fmla="*/ 779585 h 1424354"/>
              <a:gd name="connsiteX49-3719" fmla="*/ 1381232 w 1416401"/>
              <a:gd name="connsiteY49-3720" fmla="*/ 808892 h 1424354"/>
              <a:gd name="connsiteX50-3721" fmla="*/ 1398816 w 1416401"/>
              <a:gd name="connsiteY50-3722" fmla="*/ 885092 h 1424354"/>
              <a:gd name="connsiteX51-3723" fmla="*/ 1410539 w 1416401"/>
              <a:gd name="connsiteY51-3724" fmla="*/ 955431 h 1424354"/>
              <a:gd name="connsiteX52-3725" fmla="*/ 1416401 w 1416401"/>
              <a:gd name="connsiteY52-3726" fmla="*/ 973015 h 1424354"/>
              <a:gd name="connsiteX53-3727" fmla="*/ 1410539 w 1416401"/>
              <a:gd name="connsiteY53-3728" fmla="*/ 1125415 h 1424354"/>
              <a:gd name="connsiteX54-3729" fmla="*/ 1398816 w 1416401"/>
              <a:gd name="connsiteY54-3730" fmla="*/ 1160585 h 1424354"/>
              <a:gd name="connsiteX55-3731" fmla="*/ 1392955 w 1416401"/>
              <a:gd name="connsiteY55-3732" fmla="*/ 1178169 h 1424354"/>
              <a:gd name="connsiteX56-3733" fmla="*/ 1387093 w 1416401"/>
              <a:gd name="connsiteY56-3734" fmla="*/ 1219200 h 1424354"/>
              <a:gd name="connsiteX57-3735" fmla="*/ 1381232 w 1416401"/>
              <a:gd name="connsiteY57-3736" fmla="*/ 1289538 h 1424354"/>
              <a:gd name="connsiteX58-3737" fmla="*/ 1351924 w 1416401"/>
              <a:gd name="connsiteY58-3738" fmla="*/ 1330569 h 1424354"/>
              <a:gd name="connsiteX59-3739" fmla="*/ 1322616 w 1416401"/>
              <a:gd name="connsiteY59-3740" fmla="*/ 1359877 h 1424354"/>
              <a:gd name="connsiteX60-3741" fmla="*/ 1287447 w 1416401"/>
              <a:gd name="connsiteY60-3742" fmla="*/ 1383323 h 1424354"/>
              <a:gd name="connsiteX61-3743" fmla="*/ 1269862 w 1416401"/>
              <a:gd name="connsiteY61-3744" fmla="*/ 1395046 h 1424354"/>
              <a:gd name="connsiteX62-3745" fmla="*/ 1234693 w 1416401"/>
              <a:gd name="connsiteY62-3746" fmla="*/ 1406769 h 1424354"/>
              <a:gd name="connsiteX63-3747" fmla="*/ 1217108 w 1416401"/>
              <a:gd name="connsiteY63-3748" fmla="*/ 1412631 h 1424354"/>
              <a:gd name="connsiteX64-3749" fmla="*/ 1176078 w 1416401"/>
              <a:gd name="connsiteY64-3750" fmla="*/ 1418492 h 1424354"/>
              <a:gd name="connsiteX65-3751" fmla="*/ 1140908 w 1416401"/>
              <a:gd name="connsiteY65-3752" fmla="*/ 1424354 h 1424354"/>
              <a:gd name="connsiteX66-3753" fmla="*/ 900585 w 1416401"/>
              <a:gd name="connsiteY66-3754" fmla="*/ 1418492 h 1424354"/>
              <a:gd name="connsiteX67-3755" fmla="*/ 883001 w 1416401"/>
              <a:gd name="connsiteY67-3756" fmla="*/ 1412631 h 1424354"/>
              <a:gd name="connsiteX68-3757" fmla="*/ 800939 w 1416401"/>
              <a:gd name="connsiteY68-3758" fmla="*/ 1406769 h 1424354"/>
              <a:gd name="connsiteX69-3759" fmla="*/ 630955 w 1416401"/>
              <a:gd name="connsiteY69-3760" fmla="*/ 1400908 h 1424354"/>
              <a:gd name="connsiteX70-3761" fmla="*/ 572339 w 1416401"/>
              <a:gd name="connsiteY70-3762" fmla="*/ 1395046 h 1424354"/>
              <a:gd name="connsiteX71-3763" fmla="*/ 476812 w 1416401"/>
              <a:gd name="connsiteY71-3764" fmla="*/ 1400908 h 1424354"/>
              <a:gd name="connsiteX72-3765" fmla="*/ 155426 w 1416401"/>
              <a:gd name="connsiteY72-3766" fmla="*/ 1371600 h 1424354"/>
              <a:gd name="connsiteX73-3767" fmla="*/ 83418 w 1416401"/>
              <a:gd name="connsiteY73-3768" fmla="*/ 1299592 h 1424354"/>
              <a:gd name="connsiteX74-3769" fmla="*/ 50662 w 1416401"/>
              <a:gd name="connsiteY74-3770" fmla="*/ 1248508 h 1424354"/>
              <a:gd name="connsiteX75-3771" fmla="*/ 33078 w 1416401"/>
              <a:gd name="connsiteY75-3772" fmla="*/ 1230923 h 1424354"/>
              <a:gd name="connsiteX76-3773" fmla="*/ 21355 w 1416401"/>
              <a:gd name="connsiteY76-3774" fmla="*/ 1189892 h 1424354"/>
              <a:gd name="connsiteX77-3775" fmla="*/ 9632 w 1416401"/>
              <a:gd name="connsiteY77-3776" fmla="*/ 1143000 h 1424354"/>
              <a:gd name="connsiteX78-3777" fmla="*/ 9632 w 1416401"/>
              <a:gd name="connsiteY78-3778" fmla="*/ 943708 h 1424354"/>
              <a:gd name="connsiteX79-3779" fmla="*/ 15493 w 1416401"/>
              <a:gd name="connsiteY79-3780" fmla="*/ 926123 h 1424354"/>
              <a:gd name="connsiteX80-3781" fmla="*/ 21355 w 1416401"/>
              <a:gd name="connsiteY80-3782" fmla="*/ 873369 h 1424354"/>
              <a:gd name="connsiteX81-3783" fmla="*/ 27216 w 1416401"/>
              <a:gd name="connsiteY81-3784" fmla="*/ 855785 h 1424354"/>
              <a:gd name="connsiteX82-3785" fmla="*/ 33078 w 1416401"/>
              <a:gd name="connsiteY82-3786" fmla="*/ 820615 h 1424354"/>
              <a:gd name="connsiteX83-3787" fmla="*/ 50662 w 1416401"/>
              <a:gd name="connsiteY83-3788" fmla="*/ 779585 h 1424354"/>
              <a:gd name="connsiteX84-3789" fmla="*/ 62385 w 1416401"/>
              <a:gd name="connsiteY84-3790" fmla="*/ 738554 h 1424354"/>
              <a:gd name="connsiteX85-3791" fmla="*/ 74108 w 1416401"/>
              <a:gd name="connsiteY85-3792" fmla="*/ 715108 h 1424354"/>
              <a:gd name="connsiteX86-3793" fmla="*/ 85832 w 1416401"/>
              <a:gd name="connsiteY86-3794" fmla="*/ 674077 h 1424354"/>
              <a:gd name="connsiteX87-3795" fmla="*/ 91693 w 1416401"/>
              <a:gd name="connsiteY87-3796" fmla="*/ 656492 h 1424354"/>
              <a:gd name="connsiteX88-3797" fmla="*/ 97555 w 1416401"/>
              <a:gd name="connsiteY88-3798" fmla="*/ 627185 h 1424354"/>
              <a:gd name="connsiteX89-3799" fmla="*/ 103416 w 1416401"/>
              <a:gd name="connsiteY89-3800" fmla="*/ 609600 h 1424354"/>
              <a:gd name="connsiteX90-3801" fmla="*/ 102366 w 1416401"/>
              <a:gd name="connsiteY90-3802" fmla="*/ 546969 h 1424354"/>
              <a:gd name="connsiteX91-3803" fmla="*/ 83418 w 1416401"/>
              <a:gd name="connsiteY91-3804" fmla="*/ 435496 h 1424354"/>
              <a:gd name="connsiteX92-3805" fmla="*/ 83418 w 1416401"/>
              <a:gd name="connsiteY92-3806" fmla="*/ 291480 h 1424354"/>
              <a:gd name="connsiteX93-3807" fmla="*/ 85832 w 1416401"/>
              <a:gd name="connsiteY93-3808" fmla="*/ 263769 h 1424354"/>
              <a:gd name="connsiteX94-3809" fmla="*/ 79970 w 1416401"/>
              <a:gd name="connsiteY94-3810" fmla="*/ 246185 h 1424354"/>
              <a:gd name="connsiteX0-3811" fmla="*/ 79970 w 1416401"/>
              <a:gd name="connsiteY0-3812" fmla="*/ 246185 h 1424354"/>
              <a:gd name="connsiteX1-3813" fmla="*/ 97555 w 1416401"/>
              <a:gd name="connsiteY1-3814" fmla="*/ 193431 h 1424354"/>
              <a:gd name="connsiteX2-3815" fmla="*/ 103416 w 1416401"/>
              <a:gd name="connsiteY2-3816" fmla="*/ 175846 h 1424354"/>
              <a:gd name="connsiteX3-3817" fmla="*/ 109278 w 1416401"/>
              <a:gd name="connsiteY3-3818" fmla="*/ 152400 h 1424354"/>
              <a:gd name="connsiteX4-3819" fmla="*/ 132724 w 1416401"/>
              <a:gd name="connsiteY4-3820" fmla="*/ 117231 h 1424354"/>
              <a:gd name="connsiteX5-3821" fmla="*/ 144447 w 1416401"/>
              <a:gd name="connsiteY5-3822" fmla="*/ 99646 h 1424354"/>
              <a:gd name="connsiteX6-3823" fmla="*/ 197201 w 1416401"/>
              <a:gd name="connsiteY6-3824" fmla="*/ 70338 h 1424354"/>
              <a:gd name="connsiteX7-3825" fmla="*/ 226508 w 1416401"/>
              <a:gd name="connsiteY7-3826" fmla="*/ 52754 h 1424354"/>
              <a:gd name="connsiteX8-3827" fmla="*/ 261678 w 1416401"/>
              <a:gd name="connsiteY8-3828" fmla="*/ 41031 h 1424354"/>
              <a:gd name="connsiteX9-3829" fmla="*/ 308570 w 1416401"/>
              <a:gd name="connsiteY9-3830" fmla="*/ 23446 h 1424354"/>
              <a:gd name="connsiteX10-3831" fmla="*/ 326155 w 1416401"/>
              <a:gd name="connsiteY10-3832" fmla="*/ 17585 h 1424354"/>
              <a:gd name="connsiteX11-3833" fmla="*/ 367185 w 1416401"/>
              <a:gd name="connsiteY11-3834" fmla="*/ 11723 h 1424354"/>
              <a:gd name="connsiteX12-3835" fmla="*/ 490278 w 1416401"/>
              <a:gd name="connsiteY12-3836" fmla="*/ 0 h 1424354"/>
              <a:gd name="connsiteX13-3837" fmla="*/ 607508 w 1416401"/>
              <a:gd name="connsiteY13-3838" fmla="*/ 11723 h 1424354"/>
              <a:gd name="connsiteX14-3839" fmla="*/ 625093 w 1416401"/>
              <a:gd name="connsiteY14-3840" fmla="*/ 17585 h 1424354"/>
              <a:gd name="connsiteX15-3841" fmla="*/ 671985 w 1416401"/>
              <a:gd name="connsiteY15-3842" fmla="*/ 29308 h 1424354"/>
              <a:gd name="connsiteX16-3843" fmla="*/ 695432 w 1416401"/>
              <a:gd name="connsiteY16-3844" fmla="*/ 35169 h 1424354"/>
              <a:gd name="connsiteX17-3845" fmla="*/ 718878 w 1416401"/>
              <a:gd name="connsiteY17-3846" fmla="*/ 46892 h 1424354"/>
              <a:gd name="connsiteX18-3847" fmla="*/ 754047 w 1416401"/>
              <a:gd name="connsiteY18-3848" fmla="*/ 58615 h 1424354"/>
              <a:gd name="connsiteX19-3849" fmla="*/ 771632 w 1416401"/>
              <a:gd name="connsiteY19-3850" fmla="*/ 70338 h 1424354"/>
              <a:gd name="connsiteX20-3851" fmla="*/ 789216 w 1416401"/>
              <a:gd name="connsiteY20-3852" fmla="*/ 87923 h 1424354"/>
              <a:gd name="connsiteX21-3853" fmla="*/ 824385 w 1416401"/>
              <a:gd name="connsiteY21-3854" fmla="*/ 99646 h 1424354"/>
              <a:gd name="connsiteX22-3855" fmla="*/ 841970 w 1416401"/>
              <a:gd name="connsiteY22-3856" fmla="*/ 117231 h 1424354"/>
              <a:gd name="connsiteX23-3857" fmla="*/ 847832 w 1416401"/>
              <a:gd name="connsiteY23-3858" fmla="*/ 134815 h 1424354"/>
              <a:gd name="connsiteX24-3859" fmla="*/ 865416 w 1416401"/>
              <a:gd name="connsiteY24-3860" fmla="*/ 140677 h 1424354"/>
              <a:gd name="connsiteX25-3861" fmla="*/ 906447 w 1416401"/>
              <a:gd name="connsiteY25-3862" fmla="*/ 175846 h 1424354"/>
              <a:gd name="connsiteX26-3863" fmla="*/ 918170 w 1416401"/>
              <a:gd name="connsiteY26-3864" fmla="*/ 193431 h 1424354"/>
              <a:gd name="connsiteX27-3865" fmla="*/ 935755 w 1416401"/>
              <a:gd name="connsiteY27-3866" fmla="*/ 205154 h 1424354"/>
              <a:gd name="connsiteX28-3867" fmla="*/ 959201 w 1416401"/>
              <a:gd name="connsiteY28-3868" fmla="*/ 222738 h 1424354"/>
              <a:gd name="connsiteX29-3869" fmla="*/ 976785 w 1416401"/>
              <a:gd name="connsiteY29-3870" fmla="*/ 234462 h 1424354"/>
              <a:gd name="connsiteX30-3871" fmla="*/ 994370 w 1416401"/>
              <a:gd name="connsiteY30-3872" fmla="*/ 257908 h 1424354"/>
              <a:gd name="connsiteX31-3873" fmla="*/ 1035401 w 1416401"/>
              <a:gd name="connsiteY31-3874" fmla="*/ 281354 h 1424354"/>
              <a:gd name="connsiteX32-3875" fmla="*/ 1058847 w 1416401"/>
              <a:gd name="connsiteY32-3876" fmla="*/ 310662 h 1424354"/>
              <a:gd name="connsiteX33-3877" fmla="*/ 1099878 w 1416401"/>
              <a:gd name="connsiteY33-3878" fmla="*/ 345831 h 1424354"/>
              <a:gd name="connsiteX34-3879" fmla="*/ 1129185 w 1416401"/>
              <a:gd name="connsiteY34-3880" fmla="*/ 386862 h 1424354"/>
              <a:gd name="connsiteX35-3881" fmla="*/ 1135047 w 1416401"/>
              <a:gd name="connsiteY35-3882" fmla="*/ 404446 h 1424354"/>
              <a:gd name="connsiteX36-3883" fmla="*/ 1170216 w 1416401"/>
              <a:gd name="connsiteY36-3884" fmla="*/ 445477 h 1424354"/>
              <a:gd name="connsiteX37-3885" fmla="*/ 1187801 w 1416401"/>
              <a:gd name="connsiteY37-3886" fmla="*/ 468923 h 1424354"/>
              <a:gd name="connsiteX38-3887" fmla="*/ 1211247 w 1416401"/>
              <a:gd name="connsiteY38-3888" fmla="*/ 504092 h 1424354"/>
              <a:gd name="connsiteX39-3889" fmla="*/ 1240555 w 1416401"/>
              <a:gd name="connsiteY39-3890" fmla="*/ 545123 h 1424354"/>
              <a:gd name="connsiteX40-3891" fmla="*/ 1264001 w 1416401"/>
              <a:gd name="connsiteY40-3892" fmla="*/ 592015 h 1424354"/>
              <a:gd name="connsiteX41-3893" fmla="*/ 1269862 w 1416401"/>
              <a:gd name="connsiteY41-3894" fmla="*/ 609600 h 1424354"/>
              <a:gd name="connsiteX42-3895" fmla="*/ 1287447 w 1416401"/>
              <a:gd name="connsiteY42-3896" fmla="*/ 638908 h 1424354"/>
              <a:gd name="connsiteX43-3897" fmla="*/ 1299170 w 1416401"/>
              <a:gd name="connsiteY43-3898" fmla="*/ 662354 h 1424354"/>
              <a:gd name="connsiteX44-3899" fmla="*/ 1316755 w 1416401"/>
              <a:gd name="connsiteY44-3900" fmla="*/ 679938 h 1424354"/>
              <a:gd name="connsiteX45-3901" fmla="*/ 1340201 w 1416401"/>
              <a:gd name="connsiteY45-3902" fmla="*/ 720969 h 1424354"/>
              <a:gd name="connsiteX46-3903" fmla="*/ 1351924 w 1416401"/>
              <a:gd name="connsiteY46-3904" fmla="*/ 744415 h 1424354"/>
              <a:gd name="connsiteX47-3905" fmla="*/ 1357785 w 1416401"/>
              <a:gd name="connsiteY47-3906" fmla="*/ 762000 h 1424354"/>
              <a:gd name="connsiteX48-3907" fmla="*/ 1369508 w 1416401"/>
              <a:gd name="connsiteY48-3908" fmla="*/ 779585 h 1424354"/>
              <a:gd name="connsiteX49-3909" fmla="*/ 1381232 w 1416401"/>
              <a:gd name="connsiteY49-3910" fmla="*/ 808892 h 1424354"/>
              <a:gd name="connsiteX50-3911" fmla="*/ 1398816 w 1416401"/>
              <a:gd name="connsiteY50-3912" fmla="*/ 885092 h 1424354"/>
              <a:gd name="connsiteX51-3913" fmla="*/ 1410539 w 1416401"/>
              <a:gd name="connsiteY51-3914" fmla="*/ 955431 h 1424354"/>
              <a:gd name="connsiteX52-3915" fmla="*/ 1416401 w 1416401"/>
              <a:gd name="connsiteY52-3916" fmla="*/ 973015 h 1424354"/>
              <a:gd name="connsiteX53-3917" fmla="*/ 1410539 w 1416401"/>
              <a:gd name="connsiteY53-3918" fmla="*/ 1125415 h 1424354"/>
              <a:gd name="connsiteX54-3919" fmla="*/ 1398816 w 1416401"/>
              <a:gd name="connsiteY54-3920" fmla="*/ 1160585 h 1424354"/>
              <a:gd name="connsiteX55-3921" fmla="*/ 1387093 w 1416401"/>
              <a:gd name="connsiteY55-3922" fmla="*/ 1219200 h 1424354"/>
              <a:gd name="connsiteX56-3923" fmla="*/ 1381232 w 1416401"/>
              <a:gd name="connsiteY56-3924" fmla="*/ 1289538 h 1424354"/>
              <a:gd name="connsiteX57-3925" fmla="*/ 1351924 w 1416401"/>
              <a:gd name="connsiteY57-3926" fmla="*/ 1330569 h 1424354"/>
              <a:gd name="connsiteX58-3927" fmla="*/ 1322616 w 1416401"/>
              <a:gd name="connsiteY58-3928" fmla="*/ 1359877 h 1424354"/>
              <a:gd name="connsiteX59-3929" fmla="*/ 1287447 w 1416401"/>
              <a:gd name="connsiteY59-3930" fmla="*/ 1383323 h 1424354"/>
              <a:gd name="connsiteX60-3931" fmla="*/ 1269862 w 1416401"/>
              <a:gd name="connsiteY60-3932" fmla="*/ 1395046 h 1424354"/>
              <a:gd name="connsiteX61-3933" fmla="*/ 1234693 w 1416401"/>
              <a:gd name="connsiteY61-3934" fmla="*/ 1406769 h 1424354"/>
              <a:gd name="connsiteX62-3935" fmla="*/ 1217108 w 1416401"/>
              <a:gd name="connsiteY62-3936" fmla="*/ 1412631 h 1424354"/>
              <a:gd name="connsiteX63-3937" fmla="*/ 1176078 w 1416401"/>
              <a:gd name="connsiteY63-3938" fmla="*/ 1418492 h 1424354"/>
              <a:gd name="connsiteX64-3939" fmla="*/ 1140908 w 1416401"/>
              <a:gd name="connsiteY64-3940" fmla="*/ 1424354 h 1424354"/>
              <a:gd name="connsiteX65-3941" fmla="*/ 900585 w 1416401"/>
              <a:gd name="connsiteY65-3942" fmla="*/ 1418492 h 1424354"/>
              <a:gd name="connsiteX66-3943" fmla="*/ 883001 w 1416401"/>
              <a:gd name="connsiteY66-3944" fmla="*/ 1412631 h 1424354"/>
              <a:gd name="connsiteX67-3945" fmla="*/ 800939 w 1416401"/>
              <a:gd name="connsiteY67-3946" fmla="*/ 1406769 h 1424354"/>
              <a:gd name="connsiteX68-3947" fmla="*/ 630955 w 1416401"/>
              <a:gd name="connsiteY68-3948" fmla="*/ 1400908 h 1424354"/>
              <a:gd name="connsiteX69-3949" fmla="*/ 572339 w 1416401"/>
              <a:gd name="connsiteY69-3950" fmla="*/ 1395046 h 1424354"/>
              <a:gd name="connsiteX70-3951" fmla="*/ 476812 w 1416401"/>
              <a:gd name="connsiteY70-3952" fmla="*/ 1400908 h 1424354"/>
              <a:gd name="connsiteX71-3953" fmla="*/ 155426 w 1416401"/>
              <a:gd name="connsiteY71-3954" fmla="*/ 1371600 h 1424354"/>
              <a:gd name="connsiteX72-3955" fmla="*/ 83418 w 1416401"/>
              <a:gd name="connsiteY72-3956" fmla="*/ 1299592 h 1424354"/>
              <a:gd name="connsiteX73-3957" fmla="*/ 50662 w 1416401"/>
              <a:gd name="connsiteY73-3958" fmla="*/ 1248508 h 1424354"/>
              <a:gd name="connsiteX74-3959" fmla="*/ 33078 w 1416401"/>
              <a:gd name="connsiteY74-3960" fmla="*/ 1230923 h 1424354"/>
              <a:gd name="connsiteX75-3961" fmla="*/ 21355 w 1416401"/>
              <a:gd name="connsiteY75-3962" fmla="*/ 1189892 h 1424354"/>
              <a:gd name="connsiteX76-3963" fmla="*/ 9632 w 1416401"/>
              <a:gd name="connsiteY76-3964" fmla="*/ 1143000 h 1424354"/>
              <a:gd name="connsiteX77-3965" fmla="*/ 9632 w 1416401"/>
              <a:gd name="connsiteY77-3966" fmla="*/ 943708 h 1424354"/>
              <a:gd name="connsiteX78-3967" fmla="*/ 15493 w 1416401"/>
              <a:gd name="connsiteY78-3968" fmla="*/ 926123 h 1424354"/>
              <a:gd name="connsiteX79-3969" fmla="*/ 21355 w 1416401"/>
              <a:gd name="connsiteY79-3970" fmla="*/ 873369 h 1424354"/>
              <a:gd name="connsiteX80-3971" fmla="*/ 27216 w 1416401"/>
              <a:gd name="connsiteY80-3972" fmla="*/ 855785 h 1424354"/>
              <a:gd name="connsiteX81-3973" fmla="*/ 33078 w 1416401"/>
              <a:gd name="connsiteY81-3974" fmla="*/ 820615 h 1424354"/>
              <a:gd name="connsiteX82-3975" fmla="*/ 50662 w 1416401"/>
              <a:gd name="connsiteY82-3976" fmla="*/ 779585 h 1424354"/>
              <a:gd name="connsiteX83-3977" fmla="*/ 62385 w 1416401"/>
              <a:gd name="connsiteY83-3978" fmla="*/ 738554 h 1424354"/>
              <a:gd name="connsiteX84-3979" fmla="*/ 74108 w 1416401"/>
              <a:gd name="connsiteY84-3980" fmla="*/ 715108 h 1424354"/>
              <a:gd name="connsiteX85-3981" fmla="*/ 85832 w 1416401"/>
              <a:gd name="connsiteY85-3982" fmla="*/ 674077 h 1424354"/>
              <a:gd name="connsiteX86-3983" fmla="*/ 91693 w 1416401"/>
              <a:gd name="connsiteY86-3984" fmla="*/ 656492 h 1424354"/>
              <a:gd name="connsiteX87-3985" fmla="*/ 97555 w 1416401"/>
              <a:gd name="connsiteY87-3986" fmla="*/ 627185 h 1424354"/>
              <a:gd name="connsiteX88-3987" fmla="*/ 103416 w 1416401"/>
              <a:gd name="connsiteY88-3988" fmla="*/ 609600 h 1424354"/>
              <a:gd name="connsiteX89-3989" fmla="*/ 102366 w 1416401"/>
              <a:gd name="connsiteY89-3990" fmla="*/ 546969 h 1424354"/>
              <a:gd name="connsiteX90-3991" fmla="*/ 83418 w 1416401"/>
              <a:gd name="connsiteY90-3992" fmla="*/ 435496 h 1424354"/>
              <a:gd name="connsiteX91-3993" fmla="*/ 83418 w 1416401"/>
              <a:gd name="connsiteY91-3994" fmla="*/ 291480 h 1424354"/>
              <a:gd name="connsiteX92-3995" fmla="*/ 85832 w 1416401"/>
              <a:gd name="connsiteY92-3996" fmla="*/ 263769 h 1424354"/>
              <a:gd name="connsiteX93-3997" fmla="*/ 79970 w 1416401"/>
              <a:gd name="connsiteY93-3998" fmla="*/ 246185 h 1424354"/>
              <a:gd name="connsiteX0-3999" fmla="*/ 79970 w 1416401"/>
              <a:gd name="connsiteY0-4000" fmla="*/ 246185 h 1424354"/>
              <a:gd name="connsiteX1-4001" fmla="*/ 97555 w 1416401"/>
              <a:gd name="connsiteY1-4002" fmla="*/ 193431 h 1424354"/>
              <a:gd name="connsiteX2-4003" fmla="*/ 103416 w 1416401"/>
              <a:gd name="connsiteY2-4004" fmla="*/ 175846 h 1424354"/>
              <a:gd name="connsiteX3-4005" fmla="*/ 109278 w 1416401"/>
              <a:gd name="connsiteY3-4006" fmla="*/ 152400 h 1424354"/>
              <a:gd name="connsiteX4-4007" fmla="*/ 132724 w 1416401"/>
              <a:gd name="connsiteY4-4008" fmla="*/ 117231 h 1424354"/>
              <a:gd name="connsiteX5-4009" fmla="*/ 144447 w 1416401"/>
              <a:gd name="connsiteY5-4010" fmla="*/ 99646 h 1424354"/>
              <a:gd name="connsiteX6-4011" fmla="*/ 197201 w 1416401"/>
              <a:gd name="connsiteY6-4012" fmla="*/ 70338 h 1424354"/>
              <a:gd name="connsiteX7-4013" fmla="*/ 226508 w 1416401"/>
              <a:gd name="connsiteY7-4014" fmla="*/ 52754 h 1424354"/>
              <a:gd name="connsiteX8-4015" fmla="*/ 261678 w 1416401"/>
              <a:gd name="connsiteY8-4016" fmla="*/ 41031 h 1424354"/>
              <a:gd name="connsiteX9-4017" fmla="*/ 308570 w 1416401"/>
              <a:gd name="connsiteY9-4018" fmla="*/ 23446 h 1424354"/>
              <a:gd name="connsiteX10-4019" fmla="*/ 326155 w 1416401"/>
              <a:gd name="connsiteY10-4020" fmla="*/ 17585 h 1424354"/>
              <a:gd name="connsiteX11-4021" fmla="*/ 367185 w 1416401"/>
              <a:gd name="connsiteY11-4022" fmla="*/ 11723 h 1424354"/>
              <a:gd name="connsiteX12-4023" fmla="*/ 490278 w 1416401"/>
              <a:gd name="connsiteY12-4024" fmla="*/ 0 h 1424354"/>
              <a:gd name="connsiteX13-4025" fmla="*/ 607508 w 1416401"/>
              <a:gd name="connsiteY13-4026" fmla="*/ 11723 h 1424354"/>
              <a:gd name="connsiteX14-4027" fmla="*/ 625093 w 1416401"/>
              <a:gd name="connsiteY14-4028" fmla="*/ 17585 h 1424354"/>
              <a:gd name="connsiteX15-4029" fmla="*/ 671985 w 1416401"/>
              <a:gd name="connsiteY15-4030" fmla="*/ 29308 h 1424354"/>
              <a:gd name="connsiteX16-4031" fmla="*/ 695432 w 1416401"/>
              <a:gd name="connsiteY16-4032" fmla="*/ 35169 h 1424354"/>
              <a:gd name="connsiteX17-4033" fmla="*/ 718878 w 1416401"/>
              <a:gd name="connsiteY17-4034" fmla="*/ 46892 h 1424354"/>
              <a:gd name="connsiteX18-4035" fmla="*/ 754047 w 1416401"/>
              <a:gd name="connsiteY18-4036" fmla="*/ 58615 h 1424354"/>
              <a:gd name="connsiteX19-4037" fmla="*/ 771632 w 1416401"/>
              <a:gd name="connsiteY19-4038" fmla="*/ 70338 h 1424354"/>
              <a:gd name="connsiteX20-4039" fmla="*/ 789216 w 1416401"/>
              <a:gd name="connsiteY20-4040" fmla="*/ 87923 h 1424354"/>
              <a:gd name="connsiteX21-4041" fmla="*/ 824385 w 1416401"/>
              <a:gd name="connsiteY21-4042" fmla="*/ 99646 h 1424354"/>
              <a:gd name="connsiteX22-4043" fmla="*/ 841970 w 1416401"/>
              <a:gd name="connsiteY22-4044" fmla="*/ 117231 h 1424354"/>
              <a:gd name="connsiteX23-4045" fmla="*/ 847832 w 1416401"/>
              <a:gd name="connsiteY23-4046" fmla="*/ 134815 h 1424354"/>
              <a:gd name="connsiteX24-4047" fmla="*/ 865416 w 1416401"/>
              <a:gd name="connsiteY24-4048" fmla="*/ 140677 h 1424354"/>
              <a:gd name="connsiteX25-4049" fmla="*/ 906447 w 1416401"/>
              <a:gd name="connsiteY25-4050" fmla="*/ 175846 h 1424354"/>
              <a:gd name="connsiteX26-4051" fmla="*/ 918170 w 1416401"/>
              <a:gd name="connsiteY26-4052" fmla="*/ 193431 h 1424354"/>
              <a:gd name="connsiteX27-4053" fmla="*/ 935755 w 1416401"/>
              <a:gd name="connsiteY27-4054" fmla="*/ 205154 h 1424354"/>
              <a:gd name="connsiteX28-4055" fmla="*/ 959201 w 1416401"/>
              <a:gd name="connsiteY28-4056" fmla="*/ 222738 h 1424354"/>
              <a:gd name="connsiteX29-4057" fmla="*/ 976785 w 1416401"/>
              <a:gd name="connsiteY29-4058" fmla="*/ 234462 h 1424354"/>
              <a:gd name="connsiteX30-4059" fmla="*/ 994370 w 1416401"/>
              <a:gd name="connsiteY30-4060" fmla="*/ 257908 h 1424354"/>
              <a:gd name="connsiteX31-4061" fmla="*/ 1035401 w 1416401"/>
              <a:gd name="connsiteY31-4062" fmla="*/ 281354 h 1424354"/>
              <a:gd name="connsiteX32-4063" fmla="*/ 1058847 w 1416401"/>
              <a:gd name="connsiteY32-4064" fmla="*/ 310662 h 1424354"/>
              <a:gd name="connsiteX33-4065" fmla="*/ 1099878 w 1416401"/>
              <a:gd name="connsiteY33-4066" fmla="*/ 345831 h 1424354"/>
              <a:gd name="connsiteX34-4067" fmla="*/ 1129185 w 1416401"/>
              <a:gd name="connsiteY34-4068" fmla="*/ 386862 h 1424354"/>
              <a:gd name="connsiteX35-4069" fmla="*/ 1135047 w 1416401"/>
              <a:gd name="connsiteY35-4070" fmla="*/ 404446 h 1424354"/>
              <a:gd name="connsiteX36-4071" fmla="*/ 1170216 w 1416401"/>
              <a:gd name="connsiteY36-4072" fmla="*/ 445477 h 1424354"/>
              <a:gd name="connsiteX37-4073" fmla="*/ 1187801 w 1416401"/>
              <a:gd name="connsiteY37-4074" fmla="*/ 468923 h 1424354"/>
              <a:gd name="connsiteX38-4075" fmla="*/ 1211247 w 1416401"/>
              <a:gd name="connsiteY38-4076" fmla="*/ 504092 h 1424354"/>
              <a:gd name="connsiteX39-4077" fmla="*/ 1240555 w 1416401"/>
              <a:gd name="connsiteY39-4078" fmla="*/ 545123 h 1424354"/>
              <a:gd name="connsiteX40-4079" fmla="*/ 1264001 w 1416401"/>
              <a:gd name="connsiteY40-4080" fmla="*/ 592015 h 1424354"/>
              <a:gd name="connsiteX41-4081" fmla="*/ 1269862 w 1416401"/>
              <a:gd name="connsiteY41-4082" fmla="*/ 609600 h 1424354"/>
              <a:gd name="connsiteX42-4083" fmla="*/ 1287447 w 1416401"/>
              <a:gd name="connsiteY42-4084" fmla="*/ 638908 h 1424354"/>
              <a:gd name="connsiteX43-4085" fmla="*/ 1299170 w 1416401"/>
              <a:gd name="connsiteY43-4086" fmla="*/ 662354 h 1424354"/>
              <a:gd name="connsiteX44-4087" fmla="*/ 1316755 w 1416401"/>
              <a:gd name="connsiteY44-4088" fmla="*/ 679938 h 1424354"/>
              <a:gd name="connsiteX45-4089" fmla="*/ 1340201 w 1416401"/>
              <a:gd name="connsiteY45-4090" fmla="*/ 720969 h 1424354"/>
              <a:gd name="connsiteX46-4091" fmla="*/ 1351924 w 1416401"/>
              <a:gd name="connsiteY46-4092" fmla="*/ 744415 h 1424354"/>
              <a:gd name="connsiteX47-4093" fmla="*/ 1357785 w 1416401"/>
              <a:gd name="connsiteY47-4094" fmla="*/ 762000 h 1424354"/>
              <a:gd name="connsiteX48-4095" fmla="*/ 1369508 w 1416401"/>
              <a:gd name="connsiteY48-4096" fmla="*/ 779585 h 1424354"/>
              <a:gd name="connsiteX49-4097" fmla="*/ 1381232 w 1416401"/>
              <a:gd name="connsiteY49-4098" fmla="*/ 808892 h 1424354"/>
              <a:gd name="connsiteX50-4099" fmla="*/ 1398816 w 1416401"/>
              <a:gd name="connsiteY50-4100" fmla="*/ 885092 h 1424354"/>
              <a:gd name="connsiteX51-4101" fmla="*/ 1410539 w 1416401"/>
              <a:gd name="connsiteY51-4102" fmla="*/ 955431 h 1424354"/>
              <a:gd name="connsiteX52-4103" fmla="*/ 1416401 w 1416401"/>
              <a:gd name="connsiteY52-4104" fmla="*/ 973015 h 1424354"/>
              <a:gd name="connsiteX53-4105" fmla="*/ 1410539 w 1416401"/>
              <a:gd name="connsiteY53-4106" fmla="*/ 1125415 h 1424354"/>
              <a:gd name="connsiteX54-4107" fmla="*/ 1398816 w 1416401"/>
              <a:gd name="connsiteY54-4108" fmla="*/ 1160585 h 1424354"/>
              <a:gd name="connsiteX55-4109" fmla="*/ 1381232 w 1416401"/>
              <a:gd name="connsiteY55-4110" fmla="*/ 1289538 h 1424354"/>
              <a:gd name="connsiteX56-4111" fmla="*/ 1351924 w 1416401"/>
              <a:gd name="connsiteY56-4112" fmla="*/ 1330569 h 1424354"/>
              <a:gd name="connsiteX57-4113" fmla="*/ 1322616 w 1416401"/>
              <a:gd name="connsiteY57-4114" fmla="*/ 1359877 h 1424354"/>
              <a:gd name="connsiteX58-4115" fmla="*/ 1287447 w 1416401"/>
              <a:gd name="connsiteY58-4116" fmla="*/ 1383323 h 1424354"/>
              <a:gd name="connsiteX59-4117" fmla="*/ 1269862 w 1416401"/>
              <a:gd name="connsiteY59-4118" fmla="*/ 1395046 h 1424354"/>
              <a:gd name="connsiteX60-4119" fmla="*/ 1234693 w 1416401"/>
              <a:gd name="connsiteY60-4120" fmla="*/ 1406769 h 1424354"/>
              <a:gd name="connsiteX61-4121" fmla="*/ 1217108 w 1416401"/>
              <a:gd name="connsiteY61-4122" fmla="*/ 1412631 h 1424354"/>
              <a:gd name="connsiteX62-4123" fmla="*/ 1176078 w 1416401"/>
              <a:gd name="connsiteY62-4124" fmla="*/ 1418492 h 1424354"/>
              <a:gd name="connsiteX63-4125" fmla="*/ 1140908 w 1416401"/>
              <a:gd name="connsiteY63-4126" fmla="*/ 1424354 h 1424354"/>
              <a:gd name="connsiteX64-4127" fmla="*/ 900585 w 1416401"/>
              <a:gd name="connsiteY64-4128" fmla="*/ 1418492 h 1424354"/>
              <a:gd name="connsiteX65-4129" fmla="*/ 883001 w 1416401"/>
              <a:gd name="connsiteY65-4130" fmla="*/ 1412631 h 1424354"/>
              <a:gd name="connsiteX66-4131" fmla="*/ 800939 w 1416401"/>
              <a:gd name="connsiteY66-4132" fmla="*/ 1406769 h 1424354"/>
              <a:gd name="connsiteX67-4133" fmla="*/ 630955 w 1416401"/>
              <a:gd name="connsiteY67-4134" fmla="*/ 1400908 h 1424354"/>
              <a:gd name="connsiteX68-4135" fmla="*/ 572339 w 1416401"/>
              <a:gd name="connsiteY68-4136" fmla="*/ 1395046 h 1424354"/>
              <a:gd name="connsiteX69-4137" fmla="*/ 476812 w 1416401"/>
              <a:gd name="connsiteY69-4138" fmla="*/ 1400908 h 1424354"/>
              <a:gd name="connsiteX70-4139" fmla="*/ 155426 w 1416401"/>
              <a:gd name="connsiteY70-4140" fmla="*/ 1371600 h 1424354"/>
              <a:gd name="connsiteX71-4141" fmla="*/ 83418 w 1416401"/>
              <a:gd name="connsiteY71-4142" fmla="*/ 1299592 h 1424354"/>
              <a:gd name="connsiteX72-4143" fmla="*/ 50662 w 1416401"/>
              <a:gd name="connsiteY72-4144" fmla="*/ 1248508 h 1424354"/>
              <a:gd name="connsiteX73-4145" fmla="*/ 33078 w 1416401"/>
              <a:gd name="connsiteY73-4146" fmla="*/ 1230923 h 1424354"/>
              <a:gd name="connsiteX74-4147" fmla="*/ 21355 w 1416401"/>
              <a:gd name="connsiteY74-4148" fmla="*/ 1189892 h 1424354"/>
              <a:gd name="connsiteX75-4149" fmla="*/ 9632 w 1416401"/>
              <a:gd name="connsiteY75-4150" fmla="*/ 1143000 h 1424354"/>
              <a:gd name="connsiteX76-4151" fmla="*/ 9632 w 1416401"/>
              <a:gd name="connsiteY76-4152" fmla="*/ 943708 h 1424354"/>
              <a:gd name="connsiteX77-4153" fmla="*/ 15493 w 1416401"/>
              <a:gd name="connsiteY77-4154" fmla="*/ 926123 h 1424354"/>
              <a:gd name="connsiteX78-4155" fmla="*/ 21355 w 1416401"/>
              <a:gd name="connsiteY78-4156" fmla="*/ 873369 h 1424354"/>
              <a:gd name="connsiteX79-4157" fmla="*/ 27216 w 1416401"/>
              <a:gd name="connsiteY79-4158" fmla="*/ 855785 h 1424354"/>
              <a:gd name="connsiteX80-4159" fmla="*/ 33078 w 1416401"/>
              <a:gd name="connsiteY80-4160" fmla="*/ 820615 h 1424354"/>
              <a:gd name="connsiteX81-4161" fmla="*/ 50662 w 1416401"/>
              <a:gd name="connsiteY81-4162" fmla="*/ 779585 h 1424354"/>
              <a:gd name="connsiteX82-4163" fmla="*/ 62385 w 1416401"/>
              <a:gd name="connsiteY82-4164" fmla="*/ 738554 h 1424354"/>
              <a:gd name="connsiteX83-4165" fmla="*/ 74108 w 1416401"/>
              <a:gd name="connsiteY83-4166" fmla="*/ 715108 h 1424354"/>
              <a:gd name="connsiteX84-4167" fmla="*/ 85832 w 1416401"/>
              <a:gd name="connsiteY84-4168" fmla="*/ 674077 h 1424354"/>
              <a:gd name="connsiteX85-4169" fmla="*/ 91693 w 1416401"/>
              <a:gd name="connsiteY85-4170" fmla="*/ 656492 h 1424354"/>
              <a:gd name="connsiteX86-4171" fmla="*/ 97555 w 1416401"/>
              <a:gd name="connsiteY86-4172" fmla="*/ 627185 h 1424354"/>
              <a:gd name="connsiteX87-4173" fmla="*/ 103416 w 1416401"/>
              <a:gd name="connsiteY87-4174" fmla="*/ 609600 h 1424354"/>
              <a:gd name="connsiteX88-4175" fmla="*/ 102366 w 1416401"/>
              <a:gd name="connsiteY88-4176" fmla="*/ 546969 h 1424354"/>
              <a:gd name="connsiteX89-4177" fmla="*/ 83418 w 1416401"/>
              <a:gd name="connsiteY89-4178" fmla="*/ 435496 h 1424354"/>
              <a:gd name="connsiteX90-4179" fmla="*/ 83418 w 1416401"/>
              <a:gd name="connsiteY90-4180" fmla="*/ 291480 h 1424354"/>
              <a:gd name="connsiteX91-4181" fmla="*/ 85832 w 1416401"/>
              <a:gd name="connsiteY91-4182" fmla="*/ 263769 h 1424354"/>
              <a:gd name="connsiteX92-4183" fmla="*/ 79970 w 1416401"/>
              <a:gd name="connsiteY92-4184" fmla="*/ 246185 h 1424354"/>
              <a:gd name="connsiteX0-4185" fmla="*/ 79970 w 1416401"/>
              <a:gd name="connsiteY0-4186" fmla="*/ 246185 h 1424354"/>
              <a:gd name="connsiteX1-4187" fmla="*/ 97555 w 1416401"/>
              <a:gd name="connsiteY1-4188" fmla="*/ 193431 h 1424354"/>
              <a:gd name="connsiteX2-4189" fmla="*/ 103416 w 1416401"/>
              <a:gd name="connsiteY2-4190" fmla="*/ 175846 h 1424354"/>
              <a:gd name="connsiteX3-4191" fmla="*/ 109278 w 1416401"/>
              <a:gd name="connsiteY3-4192" fmla="*/ 152400 h 1424354"/>
              <a:gd name="connsiteX4-4193" fmla="*/ 132724 w 1416401"/>
              <a:gd name="connsiteY4-4194" fmla="*/ 117231 h 1424354"/>
              <a:gd name="connsiteX5-4195" fmla="*/ 144447 w 1416401"/>
              <a:gd name="connsiteY5-4196" fmla="*/ 99646 h 1424354"/>
              <a:gd name="connsiteX6-4197" fmla="*/ 197201 w 1416401"/>
              <a:gd name="connsiteY6-4198" fmla="*/ 70338 h 1424354"/>
              <a:gd name="connsiteX7-4199" fmla="*/ 226508 w 1416401"/>
              <a:gd name="connsiteY7-4200" fmla="*/ 52754 h 1424354"/>
              <a:gd name="connsiteX8-4201" fmla="*/ 261678 w 1416401"/>
              <a:gd name="connsiteY8-4202" fmla="*/ 41031 h 1424354"/>
              <a:gd name="connsiteX9-4203" fmla="*/ 308570 w 1416401"/>
              <a:gd name="connsiteY9-4204" fmla="*/ 23446 h 1424354"/>
              <a:gd name="connsiteX10-4205" fmla="*/ 326155 w 1416401"/>
              <a:gd name="connsiteY10-4206" fmla="*/ 17585 h 1424354"/>
              <a:gd name="connsiteX11-4207" fmla="*/ 367185 w 1416401"/>
              <a:gd name="connsiteY11-4208" fmla="*/ 11723 h 1424354"/>
              <a:gd name="connsiteX12-4209" fmla="*/ 490278 w 1416401"/>
              <a:gd name="connsiteY12-4210" fmla="*/ 0 h 1424354"/>
              <a:gd name="connsiteX13-4211" fmla="*/ 607508 w 1416401"/>
              <a:gd name="connsiteY13-4212" fmla="*/ 11723 h 1424354"/>
              <a:gd name="connsiteX14-4213" fmla="*/ 625093 w 1416401"/>
              <a:gd name="connsiteY14-4214" fmla="*/ 17585 h 1424354"/>
              <a:gd name="connsiteX15-4215" fmla="*/ 671985 w 1416401"/>
              <a:gd name="connsiteY15-4216" fmla="*/ 29308 h 1424354"/>
              <a:gd name="connsiteX16-4217" fmla="*/ 695432 w 1416401"/>
              <a:gd name="connsiteY16-4218" fmla="*/ 35169 h 1424354"/>
              <a:gd name="connsiteX17-4219" fmla="*/ 718878 w 1416401"/>
              <a:gd name="connsiteY17-4220" fmla="*/ 46892 h 1424354"/>
              <a:gd name="connsiteX18-4221" fmla="*/ 754047 w 1416401"/>
              <a:gd name="connsiteY18-4222" fmla="*/ 58615 h 1424354"/>
              <a:gd name="connsiteX19-4223" fmla="*/ 771632 w 1416401"/>
              <a:gd name="connsiteY19-4224" fmla="*/ 70338 h 1424354"/>
              <a:gd name="connsiteX20-4225" fmla="*/ 789216 w 1416401"/>
              <a:gd name="connsiteY20-4226" fmla="*/ 87923 h 1424354"/>
              <a:gd name="connsiteX21-4227" fmla="*/ 824385 w 1416401"/>
              <a:gd name="connsiteY21-4228" fmla="*/ 99646 h 1424354"/>
              <a:gd name="connsiteX22-4229" fmla="*/ 841970 w 1416401"/>
              <a:gd name="connsiteY22-4230" fmla="*/ 117231 h 1424354"/>
              <a:gd name="connsiteX23-4231" fmla="*/ 847832 w 1416401"/>
              <a:gd name="connsiteY23-4232" fmla="*/ 134815 h 1424354"/>
              <a:gd name="connsiteX24-4233" fmla="*/ 865416 w 1416401"/>
              <a:gd name="connsiteY24-4234" fmla="*/ 140677 h 1424354"/>
              <a:gd name="connsiteX25-4235" fmla="*/ 906447 w 1416401"/>
              <a:gd name="connsiteY25-4236" fmla="*/ 175846 h 1424354"/>
              <a:gd name="connsiteX26-4237" fmla="*/ 918170 w 1416401"/>
              <a:gd name="connsiteY26-4238" fmla="*/ 193431 h 1424354"/>
              <a:gd name="connsiteX27-4239" fmla="*/ 935755 w 1416401"/>
              <a:gd name="connsiteY27-4240" fmla="*/ 205154 h 1424354"/>
              <a:gd name="connsiteX28-4241" fmla="*/ 959201 w 1416401"/>
              <a:gd name="connsiteY28-4242" fmla="*/ 222738 h 1424354"/>
              <a:gd name="connsiteX29-4243" fmla="*/ 976785 w 1416401"/>
              <a:gd name="connsiteY29-4244" fmla="*/ 234462 h 1424354"/>
              <a:gd name="connsiteX30-4245" fmla="*/ 994370 w 1416401"/>
              <a:gd name="connsiteY30-4246" fmla="*/ 257908 h 1424354"/>
              <a:gd name="connsiteX31-4247" fmla="*/ 1035401 w 1416401"/>
              <a:gd name="connsiteY31-4248" fmla="*/ 281354 h 1424354"/>
              <a:gd name="connsiteX32-4249" fmla="*/ 1058847 w 1416401"/>
              <a:gd name="connsiteY32-4250" fmla="*/ 310662 h 1424354"/>
              <a:gd name="connsiteX33-4251" fmla="*/ 1099878 w 1416401"/>
              <a:gd name="connsiteY33-4252" fmla="*/ 345831 h 1424354"/>
              <a:gd name="connsiteX34-4253" fmla="*/ 1129185 w 1416401"/>
              <a:gd name="connsiteY34-4254" fmla="*/ 386862 h 1424354"/>
              <a:gd name="connsiteX35-4255" fmla="*/ 1135047 w 1416401"/>
              <a:gd name="connsiteY35-4256" fmla="*/ 404446 h 1424354"/>
              <a:gd name="connsiteX36-4257" fmla="*/ 1170216 w 1416401"/>
              <a:gd name="connsiteY36-4258" fmla="*/ 445477 h 1424354"/>
              <a:gd name="connsiteX37-4259" fmla="*/ 1187801 w 1416401"/>
              <a:gd name="connsiteY37-4260" fmla="*/ 468923 h 1424354"/>
              <a:gd name="connsiteX38-4261" fmla="*/ 1211247 w 1416401"/>
              <a:gd name="connsiteY38-4262" fmla="*/ 504092 h 1424354"/>
              <a:gd name="connsiteX39-4263" fmla="*/ 1240555 w 1416401"/>
              <a:gd name="connsiteY39-4264" fmla="*/ 545123 h 1424354"/>
              <a:gd name="connsiteX40-4265" fmla="*/ 1264001 w 1416401"/>
              <a:gd name="connsiteY40-4266" fmla="*/ 592015 h 1424354"/>
              <a:gd name="connsiteX41-4267" fmla="*/ 1269862 w 1416401"/>
              <a:gd name="connsiteY41-4268" fmla="*/ 609600 h 1424354"/>
              <a:gd name="connsiteX42-4269" fmla="*/ 1287447 w 1416401"/>
              <a:gd name="connsiteY42-4270" fmla="*/ 638908 h 1424354"/>
              <a:gd name="connsiteX43-4271" fmla="*/ 1299170 w 1416401"/>
              <a:gd name="connsiteY43-4272" fmla="*/ 662354 h 1424354"/>
              <a:gd name="connsiteX44-4273" fmla="*/ 1316755 w 1416401"/>
              <a:gd name="connsiteY44-4274" fmla="*/ 679938 h 1424354"/>
              <a:gd name="connsiteX45-4275" fmla="*/ 1340201 w 1416401"/>
              <a:gd name="connsiteY45-4276" fmla="*/ 720969 h 1424354"/>
              <a:gd name="connsiteX46-4277" fmla="*/ 1351924 w 1416401"/>
              <a:gd name="connsiteY46-4278" fmla="*/ 744415 h 1424354"/>
              <a:gd name="connsiteX47-4279" fmla="*/ 1357785 w 1416401"/>
              <a:gd name="connsiteY47-4280" fmla="*/ 762000 h 1424354"/>
              <a:gd name="connsiteX48-4281" fmla="*/ 1369508 w 1416401"/>
              <a:gd name="connsiteY48-4282" fmla="*/ 779585 h 1424354"/>
              <a:gd name="connsiteX49-4283" fmla="*/ 1381232 w 1416401"/>
              <a:gd name="connsiteY49-4284" fmla="*/ 808892 h 1424354"/>
              <a:gd name="connsiteX50-4285" fmla="*/ 1398816 w 1416401"/>
              <a:gd name="connsiteY50-4286" fmla="*/ 885092 h 1424354"/>
              <a:gd name="connsiteX51-4287" fmla="*/ 1410539 w 1416401"/>
              <a:gd name="connsiteY51-4288" fmla="*/ 955431 h 1424354"/>
              <a:gd name="connsiteX52-4289" fmla="*/ 1416401 w 1416401"/>
              <a:gd name="connsiteY52-4290" fmla="*/ 973015 h 1424354"/>
              <a:gd name="connsiteX53-4291" fmla="*/ 1410539 w 1416401"/>
              <a:gd name="connsiteY53-4292" fmla="*/ 1125415 h 1424354"/>
              <a:gd name="connsiteX54-4293" fmla="*/ 1381232 w 1416401"/>
              <a:gd name="connsiteY54-4294" fmla="*/ 1289538 h 1424354"/>
              <a:gd name="connsiteX55-4295" fmla="*/ 1351924 w 1416401"/>
              <a:gd name="connsiteY55-4296" fmla="*/ 1330569 h 1424354"/>
              <a:gd name="connsiteX56-4297" fmla="*/ 1322616 w 1416401"/>
              <a:gd name="connsiteY56-4298" fmla="*/ 1359877 h 1424354"/>
              <a:gd name="connsiteX57-4299" fmla="*/ 1287447 w 1416401"/>
              <a:gd name="connsiteY57-4300" fmla="*/ 1383323 h 1424354"/>
              <a:gd name="connsiteX58-4301" fmla="*/ 1269862 w 1416401"/>
              <a:gd name="connsiteY58-4302" fmla="*/ 1395046 h 1424354"/>
              <a:gd name="connsiteX59-4303" fmla="*/ 1234693 w 1416401"/>
              <a:gd name="connsiteY59-4304" fmla="*/ 1406769 h 1424354"/>
              <a:gd name="connsiteX60-4305" fmla="*/ 1217108 w 1416401"/>
              <a:gd name="connsiteY60-4306" fmla="*/ 1412631 h 1424354"/>
              <a:gd name="connsiteX61-4307" fmla="*/ 1176078 w 1416401"/>
              <a:gd name="connsiteY61-4308" fmla="*/ 1418492 h 1424354"/>
              <a:gd name="connsiteX62-4309" fmla="*/ 1140908 w 1416401"/>
              <a:gd name="connsiteY62-4310" fmla="*/ 1424354 h 1424354"/>
              <a:gd name="connsiteX63-4311" fmla="*/ 900585 w 1416401"/>
              <a:gd name="connsiteY63-4312" fmla="*/ 1418492 h 1424354"/>
              <a:gd name="connsiteX64-4313" fmla="*/ 883001 w 1416401"/>
              <a:gd name="connsiteY64-4314" fmla="*/ 1412631 h 1424354"/>
              <a:gd name="connsiteX65-4315" fmla="*/ 800939 w 1416401"/>
              <a:gd name="connsiteY65-4316" fmla="*/ 1406769 h 1424354"/>
              <a:gd name="connsiteX66-4317" fmla="*/ 630955 w 1416401"/>
              <a:gd name="connsiteY66-4318" fmla="*/ 1400908 h 1424354"/>
              <a:gd name="connsiteX67-4319" fmla="*/ 572339 w 1416401"/>
              <a:gd name="connsiteY67-4320" fmla="*/ 1395046 h 1424354"/>
              <a:gd name="connsiteX68-4321" fmla="*/ 476812 w 1416401"/>
              <a:gd name="connsiteY68-4322" fmla="*/ 1400908 h 1424354"/>
              <a:gd name="connsiteX69-4323" fmla="*/ 155426 w 1416401"/>
              <a:gd name="connsiteY69-4324" fmla="*/ 1371600 h 1424354"/>
              <a:gd name="connsiteX70-4325" fmla="*/ 83418 w 1416401"/>
              <a:gd name="connsiteY70-4326" fmla="*/ 1299592 h 1424354"/>
              <a:gd name="connsiteX71-4327" fmla="*/ 50662 w 1416401"/>
              <a:gd name="connsiteY71-4328" fmla="*/ 1248508 h 1424354"/>
              <a:gd name="connsiteX72-4329" fmla="*/ 33078 w 1416401"/>
              <a:gd name="connsiteY72-4330" fmla="*/ 1230923 h 1424354"/>
              <a:gd name="connsiteX73-4331" fmla="*/ 21355 w 1416401"/>
              <a:gd name="connsiteY73-4332" fmla="*/ 1189892 h 1424354"/>
              <a:gd name="connsiteX74-4333" fmla="*/ 9632 w 1416401"/>
              <a:gd name="connsiteY74-4334" fmla="*/ 1143000 h 1424354"/>
              <a:gd name="connsiteX75-4335" fmla="*/ 9632 w 1416401"/>
              <a:gd name="connsiteY75-4336" fmla="*/ 943708 h 1424354"/>
              <a:gd name="connsiteX76-4337" fmla="*/ 15493 w 1416401"/>
              <a:gd name="connsiteY76-4338" fmla="*/ 926123 h 1424354"/>
              <a:gd name="connsiteX77-4339" fmla="*/ 21355 w 1416401"/>
              <a:gd name="connsiteY77-4340" fmla="*/ 873369 h 1424354"/>
              <a:gd name="connsiteX78-4341" fmla="*/ 27216 w 1416401"/>
              <a:gd name="connsiteY78-4342" fmla="*/ 855785 h 1424354"/>
              <a:gd name="connsiteX79-4343" fmla="*/ 33078 w 1416401"/>
              <a:gd name="connsiteY79-4344" fmla="*/ 820615 h 1424354"/>
              <a:gd name="connsiteX80-4345" fmla="*/ 50662 w 1416401"/>
              <a:gd name="connsiteY80-4346" fmla="*/ 779585 h 1424354"/>
              <a:gd name="connsiteX81-4347" fmla="*/ 62385 w 1416401"/>
              <a:gd name="connsiteY81-4348" fmla="*/ 738554 h 1424354"/>
              <a:gd name="connsiteX82-4349" fmla="*/ 74108 w 1416401"/>
              <a:gd name="connsiteY82-4350" fmla="*/ 715108 h 1424354"/>
              <a:gd name="connsiteX83-4351" fmla="*/ 85832 w 1416401"/>
              <a:gd name="connsiteY83-4352" fmla="*/ 674077 h 1424354"/>
              <a:gd name="connsiteX84-4353" fmla="*/ 91693 w 1416401"/>
              <a:gd name="connsiteY84-4354" fmla="*/ 656492 h 1424354"/>
              <a:gd name="connsiteX85-4355" fmla="*/ 97555 w 1416401"/>
              <a:gd name="connsiteY85-4356" fmla="*/ 627185 h 1424354"/>
              <a:gd name="connsiteX86-4357" fmla="*/ 103416 w 1416401"/>
              <a:gd name="connsiteY86-4358" fmla="*/ 609600 h 1424354"/>
              <a:gd name="connsiteX87-4359" fmla="*/ 102366 w 1416401"/>
              <a:gd name="connsiteY87-4360" fmla="*/ 546969 h 1424354"/>
              <a:gd name="connsiteX88-4361" fmla="*/ 83418 w 1416401"/>
              <a:gd name="connsiteY88-4362" fmla="*/ 435496 h 1424354"/>
              <a:gd name="connsiteX89-4363" fmla="*/ 83418 w 1416401"/>
              <a:gd name="connsiteY89-4364" fmla="*/ 291480 h 1424354"/>
              <a:gd name="connsiteX90-4365" fmla="*/ 85832 w 1416401"/>
              <a:gd name="connsiteY90-4366" fmla="*/ 263769 h 1424354"/>
              <a:gd name="connsiteX91-4367" fmla="*/ 79970 w 1416401"/>
              <a:gd name="connsiteY91-4368" fmla="*/ 246185 h 1424354"/>
              <a:gd name="connsiteX0-4369" fmla="*/ 79970 w 1416401"/>
              <a:gd name="connsiteY0-4370" fmla="*/ 246185 h 1424354"/>
              <a:gd name="connsiteX1-4371" fmla="*/ 97555 w 1416401"/>
              <a:gd name="connsiteY1-4372" fmla="*/ 193431 h 1424354"/>
              <a:gd name="connsiteX2-4373" fmla="*/ 103416 w 1416401"/>
              <a:gd name="connsiteY2-4374" fmla="*/ 175846 h 1424354"/>
              <a:gd name="connsiteX3-4375" fmla="*/ 109278 w 1416401"/>
              <a:gd name="connsiteY3-4376" fmla="*/ 152400 h 1424354"/>
              <a:gd name="connsiteX4-4377" fmla="*/ 132724 w 1416401"/>
              <a:gd name="connsiteY4-4378" fmla="*/ 117231 h 1424354"/>
              <a:gd name="connsiteX5-4379" fmla="*/ 144447 w 1416401"/>
              <a:gd name="connsiteY5-4380" fmla="*/ 99646 h 1424354"/>
              <a:gd name="connsiteX6-4381" fmla="*/ 197201 w 1416401"/>
              <a:gd name="connsiteY6-4382" fmla="*/ 70338 h 1424354"/>
              <a:gd name="connsiteX7-4383" fmla="*/ 226508 w 1416401"/>
              <a:gd name="connsiteY7-4384" fmla="*/ 52754 h 1424354"/>
              <a:gd name="connsiteX8-4385" fmla="*/ 261678 w 1416401"/>
              <a:gd name="connsiteY8-4386" fmla="*/ 41031 h 1424354"/>
              <a:gd name="connsiteX9-4387" fmla="*/ 308570 w 1416401"/>
              <a:gd name="connsiteY9-4388" fmla="*/ 23446 h 1424354"/>
              <a:gd name="connsiteX10-4389" fmla="*/ 326155 w 1416401"/>
              <a:gd name="connsiteY10-4390" fmla="*/ 17585 h 1424354"/>
              <a:gd name="connsiteX11-4391" fmla="*/ 367185 w 1416401"/>
              <a:gd name="connsiteY11-4392" fmla="*/ 11723 h 1424354"/>
              <a:gd name="connsiteX12-4393" fmla="*/ 490278 w 1416401"/>
              <a:gd name="connsiteY12-4394" fmla="*/ 0 h 1424354"/>
              <a:gd name="connsiteX13-4395" fmla="*/ 607508 w 1416401"/>
              <a:gd name="connsiteY13-4396" fmla="*/ 11723 h 1424354"/>
              <a:gd name="connsiteX14-4397" fmla="*/ 625093 w 1416401"/>
              <a:gd name="connsiteY14-4398" fmla="*/ 17585 h 1424354"/>
              <a:gd name="connsiteX15-4399" fmla="*/ 671985 w 1416401"/>
              <a:gd name="connsiteY15-4400" fmla="*/ 29308 h 1424354"/>
              <a:gd name="connsiteX16-4401" fmla="*/ 695432 w 1416401"/>
              <a:gd name="connsiteY16-4402" fmla="*/ 35169 h 1424354"/>
              <a:gd name="connsiteX17-4403" fmla="*/ 718878 w 1416401"/>
              <a:gd name="connsiteY17-4404" fmla="*/ 46892 h 1424354"/>
              <a:gd name="connsiteX18-4405" fmla="*/ 754047 w 1416401"/>
              <a:gd name="connsiteY18-4406" fmla="*/ 58615 h 1424354"/>
              <a:gd name="connsiteX19-4407" fmla="*/ 771632 w 1416401"/>
              <a:gd name="connsiteY19-4408" fmla="*/ 70338 h 1424354"/>
              <a:gd name="connsiteX20-4409" fmla="*/ 789216 w 1416401"/>
              <a:gd name="connsiteY20-4410" fmla="*/ 87923 h 1424354"/>
              <a:gd name="connsiteX21-4411" fmla="*/ 824385 w 1416401"/>
              <a:gd name="connsiteY21-4412" fmla="*/ 99646 h 1424354"/>
              <a:gd name="connsiteX22-4413" fmla="*/ 841970 w 1416401"/>
              <a:gd name="connsiteY22-4414" fmla="*/ 117231 h 1424354"/>
              <a:gd name="connsiteX23-4415" fmla="*/ 847832 w 1416401"/>
              <a:gd name="connsiteY23-4416" fmla="*/ 134815 h 1424354"/>
              <a:gd name="connsiteX24-4417" fmla="*/ 865416 w 1416401"/>
              <a:gd name="connsiteY24-4418" fmla="*/ 140677 h 1424354"/>
              <a:gd name="connsiteX25-4419" fmla="*/ 906447 w 1416401"/>
              <a:gd name="connsiteY25-4420" fmla="*/ 175846 h 1424354"/>
              <a:gd name="connsiteX26-4421" fmla="*/ 918170 w 1416401"/>
              <a:gd name="connsiteY26-4422" fmla="*/ 193431 h 1424354"/>
              <a:gd name="connsiteX27-4423" fmla="*/ 935755 w 1416401"/>
              <a:gd name="connsiteY27-4424" fmla="*/ 205154 h 1424354"/>
              <a:gd name="connsiteX28-4425" fmla="*/ 959201 w 1416401"/>
              <a:gd name="connsiteY28-4426" fmla="*/ 222738 h 1424354"/>
              <a:gd name="connsiteX29-4427" fmla="*/ 976785 w 1416401"/>
              <a:gd name="connsiteY29-4428" fmla="*/ 234462 h 1424354"/>
              <a:gd name="connsiteX30-4429" fmla="*/ 994370 w 1416401"/>
              <a:gd name="connsiteY30-4430" fmla="*/ 257908 h 1424354"/>
              <a:gd name="connsiteX31-4431" fmla="*/ 1035401 w 1416401"/>
              <a:gd name="connsiteY31-4432" fmla="*/ 281354 h 1424354"/>
              <a:gd name="connsiteX32-4433" fmla="*/ 1058847 w 1416401"/>
              <a:gd name="connsiteY32-4434" fmla="*/ 310662 h 1424354"/>
              <a:gd name="connsiteX33-4435" fmla="*/ 1099878 w 1416401"/>
              <a:gd name="connsiteY33-4436" fmla="*/ 345831 h 1424354"/>
              <a:gd name="connsiteX34-4437" fmla="*/ 1129185 w 1416401"/>
              <a:gd name="connsiteY34-4438" fmla="*/ 386862 h 1424354"/>
              <a:gd name="connsiteX35-4439" fmla="*/ 1135047 w 1416401"/>
              <a:gd name="connsiteY35-4440" fmla="*/ 404446 h 1424354"/>
              <a:gd name="connsiteX36-4441" fmla="*/ 1170216 w 1416401"/>
              <a:gd name="connsiteY36-4442" fmla="*/ 445477 h 1424354"/>
              <a:gd name="connsiteX37-4443" fmla="*/ 1187801 w 1416401"/>
              <a:gd name="connsiteY37-4444" fmla="*/ 468923 h 1424354"/>
              <a:gd name="connsiteX38-4445" fmla="*/ 1211247 w 1416401"/>
              <a:gd name="connsiteY38-4446" fmla="*/ 504092 h 1424354"/>
              <a:gd name="connsiteX39-4447" fmla="*/ 1240555 w 1416401"/>
              <a:gd name="connsiteY39-4448" fmla="*/ 545123 h 1424354"/>
              <a:gd name="connsiteX40-4449" fmla="*/ 1264001 w 1416401"/>
              <a:gd name="connsiteY40-4450" fmla="*/ 592015 h 1424354"/>
              <a:gd name="connsiteX41-4451" fmla="*/ 1269862 w 1416401"/>
              <a:gd name="connsiteY41-4452" fmla="*/ 609600 h 1424354"/>
              <a:gd name="connsiteX42-4453" fmla="*/ 1287447 w 1416401"/>
              <a:gd name="connsiteY42-4454" fmla="*/ 638908 h 1424354"/>
              <a:gd name="connsiteX43-4455" fmla="*/ 1299170 w 1416401"/>
              <a:gd name="connsiteY43-4456" fmla="*/ 662354 h 1424354"/>
              <a:gd name="connsiteX44-4457" fmla="*/ 1316755 w 1416401"/>
              <a:gd name="connsiteY44-4458" fmla="*/ 679938 h 1424354"/>
              <a:gd name="connsiteX45-4459" fmla="*/ 1340201 w 1416401"/>
              <a:gd name="connsiteY45-4460" fmla="*/ 720969 h 1424354"/>
              <a:gd name="connsiteX46-4461" fmla="*/ 1351924 w 1416401"/>
              <a:gd name="connsiteY46-4462" fmla="*/ 744415 h 1424354"/>
              <a:gd name="connsiteX47-4463" fmla="*/ 1357785 w 1416401"/>
              <a:gd name="connsiteY47-4464" fmla="*/ 762000 h 1424354"/>
              <a:gd name="connsiteX48-4465" fmla="*/ 1369508 w 1416401"/>
              <a:gd name="connsiteY48-4466" fmla="*/ 779585 h 1424354"/>
              <a:gd name="connsiteX49-4467" fmla="*/ 1381232 w 1416401"/>
              <a:gd name="connsiteY49-4468" fmla="*/ 808892 h 1424354"/>
              <a:gd name="connsiteX50-4469" fmla="*/ 1398816 w 1416401"/>
              <a:gd name="connsiteY50-4470" fmla="*/ 885092 h 1424354"/>
              <a:gd name="connsiteX51-4471" fmla="*/ 1410539 w 1416401"/>
              <a:gd name="connsiteY51-4472" fmla="*/ 955431 h 1424354"/>
              <a:gd name="connsiteX52-4473" fmla="*/ 1416401 w 1416401"/>
              <a:gd name="connsiteY52-4474" fmla="*/ 973015 h 1424354"/>
              <a:gd name="connsiteX53-4475" fmla="*/ 1410539 w 1416401"/>
              <a:gd name="connsiteY53-4476" fmla="*/ 1125415 h 1424354"/>
              <a:gd name="connsiteX54-4477" fmla="*/ 1351924 w 1416401"/>
              <a:gd name="connsiteY54-4478" fmla="*/ 1330569 h 1424354"/>
              <a:gd name="connsiteX55-4479" fmla="*/ 1322616 w 1416401"/>
              <a:gd name="connsiteY55-4480" fmla="*/ 1359877 h 1424354"/>
              <a:gd name="connsiteX56-4481" fmla="*/ 1287447 w 1416401"/>
              <a:gd name="connsiteY56-4482" fmla="*/ 1383323 h 1424354"/>
              <a:gd name="connsiteX57-4483" fmla="*/ 1269862 w 1416401"/>
              <a:gd name="connsiteY57-4484" fmla="*/ 1395046 h 1424354"/>
              <a:gd name="connsiteX58-4485" fmla="*/ 1234693 w 1416401"/>
              <a:gd name="connsiteY58-4486" fmla="*/ 1406769 h 1424354"/>
              <a:gd name="connsiteX59-4487" fmla="*/ 1217108 w 1416401"/>
              <a:gd name="connsiteY59-4488" fmla="*/ 1412631 h 1424354"/>
              <a:gd name="connsiteX60-4489" fmla="*/ 1176078 w 1416401"/>
              <a:gd name="connsiteY60-4490" fmla="*/ 1418492 h 1424354"/>
              <a:gd name="connsiteX61-4491" fmla="*/ 1140908 w 1416401"/>
              <a:gd name="connsiteY61-4492" fmla="*/ 1424354 h 1424354"/>
              <a:gd name="connsiteX62-4493" fmla="*/ 900585 w 1416401"/>
              <a:gd name="connsiteY62-4494" fmla="*/ 1418492 h 1424354"/>
              <a:gd name="connsiteX63-4495" fmla="*/ 883001 w 1416401"/>
              <a:gd name="connsiteY63-4496" fmla="*/ 1412631 h 1424354"/>
              <a:gd name="connsiteX64-4497" fmla="*/ 800939 w 1416401"/>
              <a:gd name="connsiteY64-4498" fmla="*/ 1406769 h 1424354"/>
              <a:gd name="connsiteX65-4499" fmla="*/ 630955 w 1416401"/>
              <a:gd name="connsiteY65-4500" fmla="*/ 1400908 h 1424354"/>
              <a:gd name="connsiteX66-4501" fmla="*/ 572339 w 1416401"/>
              <a:gd name="connsiteY66-4502" fmla="*/ 1395046 h 1424354"/>
              <a:gd name="connsiteX67-4503" fmla="*/ 476812 w 1416401"/>
              <a:gd name="connsiteY67-4504" fmla="*/ 1400908 h 1424354"/>
              <a:gd name="connsiteX68-4505" fmla="*/ 155426 w 1416401"/>
              <a:gd name="connsiteY68-4506" fmla="*/ 1371600 h 1424354"/>
              <a:gd name="connsiteX69-4507" fmla="*/ 83418 w 1416401"/>
              <a:gd name="connsiteY69-4508" fmla="*/ 1299592 h 1424354"/>
              <a:gd name="connsiteX70-4509" fmla="*/ 50662 w 1416401"/>
              <a:gd name="connsiteY70-4510" fmla="*/ 1248508 h 1424354"/>
              <a:gd name="connsiteX71-4511" fmla="*/ 33078 w 1416401"/>
              <a:gd name="connsiteY71-4512" fmla="*/ 1230923 h 1424354"/>
              <a:gd name="connsiteX72-4513" fmla="*/ 21355 w 1416401"/>
              <a:gd name="connsiteY72-4514" fmla="*/ 1189892 h 1424354"/>
              <a:gd name="connsiteX73-4515" fmla="*/ 9632 w 1416401"/>
              <a:gd name="connsiteY73-4516" fmla="*/ 1143000 h 1424354"/>
              <a:gd name="connsiteX74-4517" fmla="*/ 9632 w 1416401"/>
              <a:gd name="connsiteY74-4518" fmla="*/ 943708 h 1424354"/>
              <a:gd name="connsiteX75-4519" fmla="*/ 15493 w 1416401"/>
              <a:gd name="connsiteY75-4520" fmla="*/ 926123 h 1424354"/>
              <a:gd name="connsiteX76-4521" fmla="*/ 21355 w 1416401"/>
              <a:gd name="connsiteY76-4522" fmla="*/ 873369 h 1424354"/>
              <a:gd name="connsiteX77-4523" fmla="*/ 27216 w 1416401"/>
              <a:gd name="connsiteY77-4524" fmla="*/ 855785 h 1424354"/>
              <a:gd name="connsiteX78-4525" fmla="*/ 33078 w 1416401"/>
              <a:gd name="connsiteY78-4526" fmla="*/ 820615 h 1424354"/>
              <a:gd name="connsiteX79-4527" fmla="*/ 50662 w 1416401"/>
              <a:gd name="connsiteY79-4528" fmla="*/ 779585 h 1424354"/>
              <a:gd name="connsiteX80-4529" fmla="*/ 62385 w 1416401"/>
              <a:gd name="connsiteY80-4530" fmla="*/ 738554 h 1424354"/>
              <a:gd name="connsiteX81-4531" fmla="*/ 74108 w 1416401"/>
              <a:gd name="connsiteY81-4532" fmla="*/ 715108 h 1424354"/>
              <a:gd name="connsiteX82-4533" fmla="*/ 85832 w 1416401"/>
              <a:gd name="connsiteY82-4534" fmla="*/ 674077 h 1424354"/>
              <a:gd name="connsiteX83-4535" fmla="*/ 91693 w 1416401"/>
              <a:gd name="connsiteY83-4536" fmla="*/ 656492 h 1424354"/>
              <a:gd name="connsiteX84-4537" fmla="*/ 97555 w 1416401"/>
              <a:gd name="connsiteY84-4538" fmla="*/ 627185 h 1424354"/>
              <a:gd name="connsiteX85-4539" fmla="*/ 103416 w 1416401"/>
              <a:gd name="connsiteY85-4540" fmla="*/ 609600 h 1424354"/>
              <a:gd name="connsiteX86-4541" fmla="*/ 102366 w 1416401"/>
              <a:gd name="connsiteY86-4542" fmla="*/ 546969 h 1424354"/>
              <a:gd name="connsiteX87-4543" fmla="*/ 83418 w 1416401"/>
              <a:gd name="connsiteY87-4544" fmla="*/ 435496 h 1424354"/>
              <a:gd name="connsiteX88-4545" fmla="*/ 83418 w 1416401"/>
              <a:gd name="connsiteY88-4546" fmla="*/ 291480 h 1424354"/>
              <a:gd name="connsiteX89-4547" fmla="*/ 85832 w 1416401"/>
              <a:gd name="connsiteY89-4548" fmla="*/ 263769 h 1424354"/>
              <a:gd name="connsiteX90-4549" fmla="*/ 79970 w 1416401"/>
              <a:gd name="connsiteY90-4550" fmla="*/ 246185 h 1424354"/>
              <a:gd name="connsiteX0-4551" fmla="*/ 79970 w 1416401"/>
              <a:gd name="connsiteY0-4552" fmla="*/ 246185 h 1424354"/>
              <a:gd name="connsiteX1-4553" fmla="*/ 97555 w 1416401"/>
              <a:gd name="connsiteY1-4554" fmla="*/ 193431 h 1424354"/>
              <a:gd name="connsiteX2-4555" fmla="*/ 103416 w 1416401"/>
              <a:gd name="connsiteY2-4556" fmla="*/ 175846 h 1424354"/>
              <a:gd name="connsiteX3-4557" fmla="*/ 109278 w 1416401"/>
              <a:gd name="connsiteY3-4558" fmla="*/ 152400 h 1424354"/>
              <a:gd name="connsiteX4-4559" fmla="*/ 132724 w 1416401"/>
              <a:gd name="connsiteY4-4560" fmla="*/ 117231 h 1424354"/>
              <a:gd name="connsiteX5-4561" fmla="*/ 144447 w 1416401"/>
              <a:gd name="connsiteY5-4562" fmla="*/ 99646 h 1424354"/>
              <a:gd name="connsiteX6-4563" fmla="*/ 197201 w 1416401"/>
              <a:gd name="connsiteY6-4564" fmla="*/ 70338 h 1424354"/>
              <a:gd name="connsiteX7-4565" fmla="*/ 226508 w 1416401"/>
              <a:gd name="connsiteY7-4566" fmla="*/ 52754 h 1424354"/>
              <a:gd name="connsiteX8-4567" fmla="*/ 261678 w 1416401"/>
              <a:gd name="connsiteY8-4568" fmla="*/ 41031 h 1424354"/>
              <a:gd name="connsiteX9-4569" fmla="*/ 308570 w 1416401"/>
              <a:gd name="connsiteY9-4570" fmla="*/ 23446 h 1424354"/>
              <a:gd name="connsiteX10-4571" fmla="*/ 326155 w 1416401"/>
              <a:gd name="connsiteY10-4572" fmla="*/ 17585 h 1424354"/>
              <a:gd name="connsiteX11-4573" fmla="*/ 367185 w 1416401"/>
              <a:gd name="connsiteY11-4574" fmla="*/ 11723 h 1424354"/>
              <a:gd name="connsiteX12-4575" fmla="*/ 490278 w 1416401"/>
              <a:gd name="connsiteY12-4576" fmla="*/ 0 h 1424354"/>
              <a:gd name="connsiteX13-4577" fmla="*/ 607508 w 1416401"/>
              <a:gd name="connsiteY13-4578" fmla="*/ 11723 h 1424354"/>
              <a:gd name="connsiteX14-4579" fmla="*/ 625093 w 1416401"/>
              <a:gd name="connsiteY14-4580" fmla="*/ 17585 h 1424354"/>
              <a:gd name="connsiteX15-4581" fmla="*/ 671985 w 1416401"/>
              <a:gd name="connsiteY15-4582" fmla="*/ 29308 h 1424354"/>
              <a:gd name="connsiteX16-4583" fmla="*/ 695432 w 1416401"/>
              <a:gd name="connsiteY16-4584" fmla="*/ 35169 h 1424354"/>
              <a:gd name="connsiteX17-4585" fmla="*/ 718878 w 1416401"/>
              <a:gd name="connsiteY17-4586" fmla="*/ 46892 h 1424354"/>
              <a:gd name="connsiteX18-4587" fmla="*/ 754047 w 1416401"/>
              <a:gd name="connsiteY18-4588" fmla="*/ 58615 h 1424354"/>
              <a:gd name="connsiteX19-4589" fmla="*/ 771632 w 1416401"/>
              <a:gd name="connsiteY19-4590" fmla="*/ 70338 h 1424354"/>
              <a:gd name="connsiteX20-4591" fmla="*/ 789216 w 1416401"/>
              <a:gd name="connsiteY20-4592" fmla="*/ 87923 h 1424354"/>
              <a:gd name="connsiteX21-4593" fmla="*/ 824385 w 1416401"/>
              <a:gd name="connsiteY21-4594" fmla="*/ 99646 h 1424354"/>
              <a:gd name="connsiteX22-4595" fmla="*/ 841970 w 1416401"/>
              <a:gd name="connsiteY22-4596" fmla="*/ 117231 h 1424354"/>
              <a:gd name="connsiteX23-4597" fmla="*/ 847832 w 1416401"/>
              <a:gd name="connsiteY23-4598" fmla="*/ 134815 h 1424354"/>
              <a:gd name="connsiteX24-4599" fmla="*/ 865416 w 1416401"/>
              <a:gd name="connsiteY24-4600" fmla="*/ 140677 h 1424354"/>
              <a:gd name="connsiteX25-4601" fmla="*/ 906447 w 1416401"/>
              <a:gd name="connsiteY25-4602" fmla="*/ 175846 h 1424354"/>
              <a:gd name="connsiteX26-4603" fmla="*/ 918170 w 1416401"/>
              <a:gd name="connsiteY26-4604" fmla="*/ 193431 h 1424354"/>
              <a:gd name="connsiteX27-4605" fmla="*/ 935755 w 1416401"/>
              <a:gd name="connsiteY27-4606" fmla="*/ 205154 h 1424354"/>
              <a:gd name="connsiteX28-4607" fmla="*/ 959201 w 1416401"/>
              <a:gd name="connsiteY28-4608" fmla="*/ 222738 h 1424354"/>
              <a:gd name="connsiteX29-4609" fmla="*/ 976785 w 1416401"/>
              <a:gd name="connsiteY29-4610" fmla="*/ 234462 h 1424354"/>
              <a:gd name="connsiteX30-4611" fmla="*/ 994370 w 1416401"/>
              <a:gd name="connsiteY30-4612" fmla="*/ 257908 h 1424354"/>
              <a:gd name="connsiteX31-4613" fmla="*/ 1035401 w 1416401"/>
              <a:gd name="connsiteY31-4614" fmla="*/ 281354 h 1424354"/>
              <a:gd name="connsiteX32-4615" fmla="*/ 1058847 w 1416401"/>
              <a:gd name="connsiteY32-4616" fmla="*/ 310662 h 1424354"/>
              <a:gd name="connsiteX33-4617" fmla="*/ 1099878 w 1416401"/>
              <a:gd name="connsiteY33-4618" fmla="*/ 345831 h 1424354"/>
              <a:gd name="connsiteX34-4619" fmla="*/ 1129185 w 1416401"/>
              <a:gd name="connsiteY34-4620" fmla="*/ 386862 h 1424354"/>
              <a:gd name="connsiteX35-4621" fmla="*/ 1135047 w 1416401"/>
              <a:gd name="connsiteY35-4622" fmla="*/ 404446 h 1424354"/>
              <a:gd name="connsiteX36-4623" fmla="*/ 1170216 w 1416401"/>
              <a:gd name="connsiteY36-4624" fmla="*/ 445477 h 1424354"/>
              <a:gd name="connsiteX37-4625" fmla="*/ 1187801 w 1416401"/>
              <a:gd name="connsiteY37-4626" fmla="*/ 468923 h 1424354"/>
              <a:gd name="connsiteX38-4627" fmla="*/ 1211247 w 1416401"/>
              <a:gd name="connsiteY38-4628" fmla="*/ 504092 h 1424354"/>
              <a:gd name="connsiteX39-4629" fmla="*/ 1240555 w 1416401"/>
              <a:gd name="connsiteY39-4630" fmla="*/ 545123 h 1424354"/>
              <a:gd name="connsiteX40-4631" fmla="*/ 1264001 w 1416401"/>
              <a:gd name="connsiteY40-4632" fmla="*/ 592015 h 1424354"/>
              <a:gd name="connsiteX41-4633" fmla="*/ 1269862 w 1416401"/>
              <a:gd name="connsiteY41-4634" fmla="*/ 609600 h 1424354"/>
              <a:gd name="connsiteX42-4635" fmla="*/ 1287447 w 1416401"/>
              <a:gd name="connsiteY42-4636" fmla="*/ 638908 h 1424354"/>
              <a:gd name="connsiteX43-4637" fmla="*/ 1299170 w 1416401"/>
              <a:gd name="connsiteY43-4638" fmla="*/ 662354 h 1424354"/>
              <a:gd name="connsiteX44-4639" fmla="*/ 1316755 w 1416401"/>
              <a:gd name="connsiteY44-4640" fmla="*/ 679938 h 1424354"/>
              <a:gd name="connsiteX45-4641" fmla="*/ 1340201 w 1416401"/>
              <a:gd name="connsiteY45-4642" fmla="*/ 720969 h 1424354"/>
              <a:gd name="connsiteX46-4643" fmla="*/ 1351924 w 1416401"/>
              <a:gd name="connsiteY46-4644" fmla="*/ 744415 h 1424354"/>
              <a:gd name="connsiteX47-4645" fmla="*/ 1357785 w 1416401"/>
              <a:gd name="connsiteY47-4646" fmla="*/ 762000 h 1424354"/>
              <a:gd name="connsiteX48-4647" fmla="*/ 1369508 w 1416401"/>
              <a:gd name="connsiteY48-4648" fmla="*/ 779585 h 1424354"/>
              <a:gd name="connsiteX49-4649" fmla="*/ 1381232 w 1416401"/>
              <a:gd name="connsiteY49-4650" fmla="*/ 808892 h 1424354"/>
              <a:gd name="connsiteX50-4651" fmla="*/ 1398816 w 1416401"/>
              <a:gd name="connsiteY50-4652" fmla="*/ 885092 h 1424354"/>
              <a:gd name="connsiteX51-4653" fmla="*/ 1410539 w 1416401"/>
              <a:gd name="connsiteY51-4654" fmla="*/ 955431 h 1424354"/>
              <a:gd name="connsiteX52-4655" fmla="*/ 1416401 w 1416401"/>
              <a:gd name="connsiteY52-4656" fmla="*/ 973015 h 1424354"/>
              <a:gd name="connsiteX53-4657" fmla="*/ 1410539 w 1416401"/>
              <a:gd name="connsiteY53-4658" fmla="*/ 1125415 h 1424354"/>
              <a:gd name="connsiteX54-4659" fmla="*/ 1322616 w 1416401"/>
              <a:gd name="connsiteY54-4660" fmla="*/ 1359877 h 1424354"/>
              <a:gd name="connsiteX55-4661" fmla="*/ 1287447 w 1416401"/>
              <a:gd name="connsiteY55-4662" fmla="*/ 1383323 h 1424354"/>
              <a:gd name="connsiteX56-4663" fmla="*/ 1269862 w 1416401"/>
              <a:gd name="connsiteY56-4664" fmla="*/ 1395046 h 1424354"/>
              <a:gd name="connsiteX57-4665" fmla="*/ 1234693 w 1416401"/>
              <a:gd name="connsiteY57-4666" fmla="*/ 1406769 h 1424354"/>
              <a:gd name="connsiteX58-4667" fmla="*/ 1217108 w 1416401"/>
              <a:gd name="connsiteY58-4668" fmla="*/ 1412631 h 1424354"/>
              <a:gd name="connsiteX59-4669" fmla="*/ 1176078 w 1416401"/>
              <a:gd name="connsiteY59-4670" fmla="*/ 1418492 h 1424354"/>
              <a:gd name="connsiteX60-4671" fmla="*/ 1140908 w 1416401"/>
              <a:gd name="connsiteY60-4672" fmla="*/ 1424354 h 1424354"/>
              <a:gd name="connsiteX61-4673" fmla="*/ 900585 w 1416401"/>
              <a:gd name="connsiteY61-4674" fmla="*/ 1418492 h 1424354"/>
              <a:gd name="connsiteX62-4675" fmla="*/ 883001 w 1416401"/>
              <a:gd name="connsiteY62-4676" fmla="*/ 1412631 h 1424354"/>
              <a:gd name="connsiteX63-4677" fmla="*/ 800939 w 1416401"/>
              <a:gd name="connsiteY63-4678" fmla="*/ 1406769 h 1424354"/>
              <a:gd name="connsiteX64-4679" fmla="*/ 630955 w 1416401"/>
              <a:gd name="connsiteY64-4680" fmla="*/ 1400908 h 1424354"/>
              <a:gd name="connsiteX65-4681" fmla="*/ 572339 w 1416401"/>
              <a:gd name="connsiteY65-4682" fmla="*/ 1395046 h 1424354"/>
              <a:gd name="connsiteX66-4683" fmla="*/ 476812 w 1416401"/>
              <a:gd name="connsiteY66-4684" fmla="*/ 1400908 h 1424354"/>
              <a:gd name="connsiteX67-4685" fmla="*/ 155426 w 1416401"/>
              <a:gd name="connsiteY67-4686" fmla="*/ 1371600 h 1424354"/>
              <a:gd name="connsiteX68-4687" fmla="*/ 83418 w 1416401"/>
              <a:gd name="connsiteY68-4688" fmla="*/ 1299592 h 1424354"/>
              <a:gd name="connsiteX69-4689" fmla="*/ 50662 w 1416401"/>
              <a:gd name="connsiteY69-4690" fmla="*/ 1248508 h 1424354"/>
              <a:gd name="connsiteX70-4691" fmla="*/ 33078 w 1416401"/>
              <a:gd name="connsiteY70-4692" fmla="*/ 1230923 h 1424354"/>
              <a:gd name="connsiteX71-4693" fmla="*/ 21355 w 1416401"/>
              <a:gd name="connsiteY71-4694" fmla="*/ 1189892 h 1424354"/>
              <a:gd name="connsiteX72-4695" fmla="*/ 9632 w 1416401"/>
              <a:gd name="connsiteY72-4696" fmla="*/ 1143000 h 1424354"/>
              <a:gd name="connsiteX73-4697" fmla="*/ 9632 w 1416401"/>
              <a:gd name="connsiteY73-4698" fmla="*/ 943708 h 1424354"/>
              <a:gd name="connsiteX74-4699" fmla="*/ 15493 w 1416401"/>
              <a:gd name="connsiteY74-4700" fmla="*/ 926123 h 1424354"/>
              <a:gd name="connsiteX75-4701" fmla="*/ 21355 w 1416401"/>
              <a:gd name="connsiteY75-4702" fmla="*/ 873369 h 1424354"/>
              <a:gd name="connsiteX76-4703" fmla="*/ 27216 w 1416401"/>
              <a:gd name="connsiteY76-4704" fmla="*/ 855785 h 1424354"/>
              <a:gd name="connsiteX77-4705" fmla="*/ 33078 w 1416401"/>
              <a:gd name="connsiteY77-4706" fmla="*/ 820615 h 1424354"/>
              <a:gd name="connsiteX78-4707" fmla="*/ 50662 w 1416401"/>
              <a:gd name="connsiteY78-4708" fmla="*/ 779585 h 1424354"/>
              <a:gd name="connsiteX79-4709" fmla="*/ 62385 w 1416401"/>
              <a:gd name="connsiteY79-4710" fmla="*/ 738554 h 1424354"/>
              <a:gd name="connsiteX80-4711" fmla="*/ 74108 w 1416401"/>
              <a:gd name="connsiteY80-4712" fmla="*/ 715108 h 1424354"/>
              <a:gd name="connsiteX81-4713" fmla="*/ 85832 w 1416401"/>
              <a:gd name="connsiteY81-4714" fmla="*/ 674077 h 1424354"/>
              <a:gd name="connsiteX82-4715" fmla="*/ 91693 w 1416401"/>
              <a:gd name="connsiteY82-4716" fmla="*/ 656492 h 1424354"/>
              <a:gd name="connsiteX83-4717" fmla="*/ 97555 w 1416401"/>
              <a:gd name="connsiteY83-4718" fmla="*/ 627185 h 1424354"/>
              <a:gd name="connsiteX84-4719" fmla="*/ 103416 w 1416401"/>
              <a:gd name="connsiteY84-4720" fmla="*/ 609600 h 1424354"/>
              <a:gd name="connsiteX85-4721" fmla="*/ 102366 w 1416401"/>
              <a:gd name="connsiteY85-4722" fmla="*/ 546969 h 1424354"/>
              <a:gd name="connsiteX86-4723" fmla="*/ 83418 w 1416401"/>
              <a:gd name="connsiteY86-4724" fmla="*/ 435496 h 1424354"/>
              <a:gd name="connsiteX87-4725" fmla="*/ 83418 w 1416401"/>
              <a:gd name="connsiteY87-4726" fmla="*/ 291480 h 1424354"/>
              <a:gd name="connsiteX88-4727" fmla="*/ 85832 w 1416401"/>
              <a:gd name="connsiteY88-4728" fmla="*/ 263769 h 1424354"/>
              <a:gd name="connsiteX89-4729" fmla="*/ 79970 w 1416401"/>
              <a:gd name="connsiteY89-4730" fmla="*/ 246185 h 1424354"/>
              <a:gd name="connsiteX0-4731" fmla="*/ 79970 w 1424802"/>
              <a:gd name="connsiteY0-4732" fmla="*/ 246185 h 1424354"/>
              <a:gd name="connsiteX1-4733" fmla="*/ 97555 w 1424802"/>
              <a:gd name="connsiteY1-4734" fmla="*/ 193431 h 1424354"/>
              <a:gd name="connsiteX2-4735" fmla="*/ 103416 w 1424802"/>
              <a:gd name="connsiteY2-4736" fmla="*/ 175846 h 1424354"/>
              <a:gd name="connsiteX3-4737" fmla="*/ 109278 w 1424802"/>
              <a:gd name="connsiteY3-4738" fmla="*/ 152400 h 1424354"/>
              <a:gd name="connsiteX4-4739" fmla="*/ 132724 w 1424802"/>
              <a:gd name="connsiteY4-4740" fmla="*/ 117231 h 1424354"/>
              <a:gd name="connsiteX5-4741" fmla="*/ 144447 w 1424802"/>
              <a:gd name="connsiteY5-4742" fmla="*/ 99646 h 1424354"/>
              <a:gd name="connsiteX6-4743" fmla="*/ 197201 w 1424802"/>
              <a:gd name="connsiteY6-4744" fmla="*/ 70338 h 1424354"/>
              <a:gd name="connsiteX7-4745" fmla="*/ 226508 w 1424802"/>
              <a:gd name="connsiteY7-4746" fmla="*/ 52754 h 1424354"/>
              <a:gd name="connsiteX8-4747" fmla="*/ 261678 w 1424802"/>
              <a:gd name="connsiteY8-4748" fmla="*/ 41031 h 1424354"/>
              <a:gd name="connsiteX9-4749" fmla="*/ 308570 w 1424802"/>
              <a:gd name="connsiteY9-4750" fmla="*/ 23446 h 1424354"/>
              <a:gd name="connsiteX10-4751" fmla="*/ 326155 w 1424802"/>
              <a:gd name="connsiteY10-4752" fmla="*/ 17585 h 1424354"/>
              <a:gd name="connsiteX11-4753" fmla="*/ 367185 w 1424802"/>
              <a:gd name="connsiteY11-4754" fmla="*/ 11723 h 1424354"/>
              <a:gd name="connsiteX12-4755" fmla="*/ 490278 w 1424802"/>
              <a:gd name="connsiteY12-4756" fmla="*/ 0 h 1424354"/>
              <a:gd name="connsiteX13-4757" fmla="*/ 607508 w 1424802"/>
              <a:gd name="connsiteY13-4758" fmla="*/ 11723 h 1424354"/>
              <a:gd name="connsiteX14-4759" fmla="*/ 625093 w 1424802"/>
              <a:gd name="connsiteY14-4760" fmla="*/ 17585 h 1424354"/>
              <a:gd name="connsiteX15-4761" fmla="*/ 671985 w 1424802"/>
              <a:gd name="connsiteY15-4762" fmla="*/ 29308 h 1424354"/>
              <a:gd name="connsiteX16-4763" fmla="*/ 695432 w 1424802"/>
              <a:gd name="connsiteY16-4764" fmla="*/ 35169 h 1424354"/>
              <a:gd name="connsiteX17-4765" fmla="*/ 718878 w 1424802"/>
              <a:gd name="connsiteY17-4766" fmla="*/ 46892 h 1424354"/>
              <a:gd name="connsiteX18-4767" fmla="*/ 754047 w 1424802"/>
              <a:gd name="connsiteY18-4768" fmla="*/ 58615 h 1424354"/>
              <a:gd name="connsiteX19-4769" fmla="*/ 771632 w 1424802"/>
              <a:gd name="connsiteY19-4770" fmla="*/ 70338 h 1424354"/>
              <a:gd name="connsiteX20-4771" fmla="*/ 789216 w 1424802"/>
              <a:gd name="connsiteY20-4772" fmla="*/ 87923 h 1424354"/>
              <a:gd name="connsiteX21-4773" fmla="*/ 824385 w 1424802"/>
              <a:gd name="connsiteY21-4774" fmla="*/ 99646 h 1424354"/>
              <a:gd name="connsiteX22-4775" fmla="*/ 841970 w 1424802"/>
              <a:gd name="connsiteY22-4776" fmla="*/ 117231 h 1424354"/>
              <a:gd name="connsiteX23-4777" fmla="*/ 847832 w 1424802"/>
              <a:gd name="connsiteY23-4778" fmla="*/ 134815 h 1424354"/>
              <a:gd name="connsiteX24-4779" fmla="*/ 865416 w 1424802"/>
              <a:gd name="connsiteY24-4780" fmla="*/ 140677 h 1424354"/>
              <a:gd name="connsiteX25-4781" fmla="*/ 906447 w 1424802"/>
              <a:gd name="connsiteY25-4782" fmla="*/ 175846 h 1424354"/>
              <a:gd name="connsiteX26-4783" fmla="*/ 918170 w 1424802"/>
              <a:gd name="connsiteY26-4784" fmla="*/ 193431 h 1424354"/>
              <a:gd name="connsiteX27-4785" fmla="*/ 935755 w 1424802"/>
              <a:gd name="connsiteY27-4786" fmla="*/ 205154 h 1424354"/>
              <a:gd name="connsiteX28-4787" fmla="*/ 959201 w 1424802"/>
              <a:gd name="connsiteY28-4788" fmla="*/ 222738 h 1424354"/>
              <a:gd name="connsiteX29-4789" fmla="*/ 976785 w 1424802"/>
              <a:gd name="connsiteY29-4790" fmla="*/ 234462 h 1424354"/>
              <a:gd name="connsiteX30-4791" fmla="*/ 994370 w 1424802"/>
              <a:gd name="connsiteY30-4792" fmla="*/ 257908 h 1424354"/>
              <a:gd name="connsiteX31-4793" fmla="*/ 1035401 w 1424802"/>
              <a:gd name="connsiteY31-4794" fmla="*/ 281354 h 1424354"/>
              <a:gd name="connsiteX32-4795" fmla="*/ 1058847 w 1424802"/>
              <a:gd name="connsiteY32-4796" fmla="*/ 310662 h 1424354"/>
              <a:gd name="connsiteX33-4797" fmla="*/ 1099878 w 1424802"/>
              <a:gd name="connsiteY33-4798" fmla="*/ 345831 h 1424354"/>
              <a:gd name="connsiteX34-4799" fmla="*/ 1129185 w 1424802"/>
              <a:gd name="connsiteY34-4800" fmla="*/ 386862 h 1424354"/>
              <a:gd name="connsiteX35-4801" fmla="*/ 1135047 w 1424802"/>
              <a:gd name="connsiteY35-4802" fmla="*/ 404446 h 1424354"/>
              <a:gd name="connsiteX36-4803" fmla="*/ 1170216 w 1424802"/>
              <a:gd name="connsiteY36-4804" fmla="*/ 445477 h 1424354"/>
              <a:gd name="connsiteX37-4805" fmla="*/ 1187801 w 1424802"/>
              <a:gd name="connsiteY37-4806" fmla="*/ 468923 h 1424354"/>
              <a:gd name="connsiteX38-4807" fmla="*/ 1211247 w 1424802"/>
              <a:gd name="connsiteY38-4808" fmla="*/ 504092 h 1424354"/>
              <a:gd name="connsiteX39-4809" fmla="*/ 1240555 w 1424802"/>
              <a:gd name="connsiteY39-4810" fmla="*/ 545123 h 1424354"/>
              <a:gd name="connsiteX40-4811" fmla="*/ 1264001 w 1424802"/>
              <a:gd name="connsiteY40-4812" fmla="*/ 592015 h 1424354"/>
              <a:gd name="connsiteX41-4813" fmla="*/ 1269862 w 1424802"/>
              <a:gd name="connsiteY41-4814" fmla="*/ 609600 h 1424354"/>
              <a:gd name="connsiteX42-4815" fmla="*/ 1287447 w 1424802"/>
              <a:gd name="connsiteY42-4816" fmla="*/ 638908 h 1424354"/>
              <a:gd name="connsiteX43-4817" fmla="*/ 1299170 w 1424802"/>
              <a:gd name="connsiteY43-4818" fmla="*/ 662354 h 1424354"/>
              <a:gd name="connsiteX44-4819" fmla="*/ 1316755 w 1424802"/>
              <a:gd name="connsiteY44-4820" fmla="*/ 679938 h 1424354"/>
              <a:gd name="connsiteX45-4821" fmla="*/ 1340201 w 1424802"/>
              <a:gd name="connsiteY45-4822" fmla="*/ 720969 h 1424354"/>
              <a:gd name="connsiteX46-4823" fmla="*/ 1351924 w 1424802"/>
              <a:gd name="connsiteY46-4824" fmla="*/ 744415 h 1424354"/>
              <a:gd name="connsiteX47-4825" fmla="*/ 1357785 w 1424802"/>
              <a:gd name="connsiteY47-4826" fmla="*/ 762000 h 1424354"/>
              <a:gd name="connsiteX48-4827" fmla="*/ 1369508 w 1424802"/>
              <a:gd name="connsiteY48-4828" fmla="*/ 779585 h 1424354"/>
              <a:gd name="connsiteX49-4829" fmla="*/ 1381232 w 1424802"/>
              <a:gd name="connsiteY49-4830" fmla="*/ 808892 h 1424354"/>
              <a:gd name="connsiteX50-4831" fmla="*/ 1398816 w 1424802"/>
              <a:gd name="connsiteY50-4832" fmla="*/ 885092 h 1424354"/>
              <a:gd name="connsiteX51-4833" fmla="*/ 1410539 w 1424802"/>
              <a:gd name="connsiteY51-4834" fmla="*/ 955431 h 1424354"/>
              <a:gd name="connsiteX52-4835" fmla="*/ 1416401 w 1424802"/>
              <a:gd name="connsiteY52-4836" fmla="*/ 973015 h 1424354"/>
              <a:gd name="connsiteX53-4837" fmla="*/ 1410539 w 1424802"/>
              <a:gd name="connsiteY53-4838" fmla="*/ 1125415 h 1424354"/>
              <a:gd name="connsiteX54-4839" fmla="*/ 1404287 w 1424802"/>
              <a:gd name="connsiteY54-4840" fmla="*/ 1249041 h 1424354"/>
              <a:gd name="connsiteX55-4841" fmla="*/ 1287447 w 1424802"/>
              <a:gd name="connsiteY55-4842" fmla="*/ 1383323 h 1424354"/>
              <a:gd name="connsiteX56-4843" fmla="*/ 1269862 w 1424802"/>
              <a:gd name="connsiteY56-4844" fmla="*/ 1395046 h 1424354"/>
              <a:gd name="connsiteX57-4845" fmla="*/ 1234693 w 1424802"/>
              <a:gd name="connsiteY57-4846" fmla="*/ 1406769 h 1424354"/>
              <a:gd name="connsiteX58-4847" fmla="*/ 1217108 w 1424802"/>
              <a:gd name="connsiteY58-4848" fmla="*/ 1412631 h 1424354"/>
              <a:gd name="connsiteX59-4849" fmla="*/ 1176078 w 1424802"/>
              <a:gd name="connsiteY59-4850" fmla="*/ 1418492 h 1424354"/>
              <a:gd name="connsiteX60-4851" fmla="*/ 1140908 w 1424802"/>
              <a:gd name="connsiteY60-4852" fmla="*/ 1424354 h 1424354"/>
              <a:gd name="connsiteX61-4853" fmla="*/ 900585 w 1424802"/>
              <a:gd name="connsiteY61-4854" fmla="*/ 1418492 h 1424354"/>
              <a:gd name="connsiteX62-4855" fmla="*/ 883001 w 1424802"/>
              <a:gd name="connsiteY62-4856" fmla="*/ 1412631 h 1424354"/>
              <a:gd name="connsiteX63-4857" fmla="*/ 800939 w 1424802"/>
              <a:gd name="connsiteY63-4858" fmla="*/ 1406769 h 1424354"/>
              <a:gd name="connsiteX64-4859" fmla="*/ 630955 w 1424802"/>
              <a:gd name="connsiteY64-4860" fmla="*/ 1400908 h 1424354"/>
              <a:gd name="connsiteX65-4861" fmla="*/ 572339 w 1424802"/>
              <a:gd name="connsiteY65-4862" fmla="*/ 1395046 h 1424354"/>
              <a:gd name="connsiteX66-4863" fmla="*/ 476812 w 1424802"/>
              <a:gd name="connsiteY66-4864" fmla="*/ 1400908 h 1424354"/>
              <a:gd name="connsiteX67-4865" fmla="*/ 155426 w 1424802"/>
              <a:gd name="connsiteY67-4866" fmla="*/ 1371600 h 1424354"/>
              <a:gd name="connsiteX68-4867" fmla="*/ 83418 w 1424802"/>
              <a:gd name="connsiteY68-4868" fmla="*/ 1299592 h 1424354"/>
              <a:gd name="connsiteX69-4869" fmla="*/ 50662 w 1424802"/>
              <a:gd name="connsiteY69-4870" fmla="*/ 1248508 h 1424354"/>
              <a:gd name="connsiteX70-4871" fmla="*/ 33078 w 1424802"/>
              <a:gd name="connsiteY70-4872" fmla="*/ 1230923 h 1424354"/>
              <a:gd name="connsiteX71-4873" fmla="*/ 21355 w 1424802"/>
              <a:gd name="connsiteY71-4874" fmla="*/ 1189892 h 1424354"/>
              <a:gd name="connsiteX72-4875" fmla="*/ 9632 w 1424802"/>
              <a:gd name="connsiteY72-4876" fmla="*/ 1143000 h 1424354"/>
              <a:gd name="connsiteX73-4877" fmla="*/ 9632 w 1424802"/>
              <a:gd name="connsiteY73-4878" fmla="*/ 943708 h 1424354"/>
              <a:gd name="connsiteX74-4879" fmla="*/ 15493 w 1424802"/>
              <a:gd name="connsiteY74-4880" fmla="*/ 926123 h 1424354"/>
              <a:gd name="connsiteX75-4881" fmla="*/ 21355 w 1424802"/>
              <a:gd name="connsiteY75-4882" fmla="*/ 873369 h 1424354"/>
              <a:gd name="connsiteX76-4883" fmla="*/ 27216 w 1424802"/>
              <a:gd name="connsiteY76-4884" fmla="*/ 855785 h 1424354"/>
              <a:gd name="connsiteX77-4885" fmla="*/ 33078 w 1424802"/>
              <a:gd name="connsiteY77-4886" fmla="*/ 820615 h 1424354"/>
              <a:gd name="connsiteX78-4887" fmla="*/ 50662 w 1424802"/>
              <a:gd name="connsiteY78-4888" fmla="*/ 779585 h 1424354"/>
              <a:gd name="connsiteX79-4889" fmla="*/ 62385 w 1424802"/>
              <a:gd name="connsiteY79-4890" fmla="*/ 738554 h 1424354"/>
              <a:gd name="connsiteX80-4891" fmla="*/ 74108 w 1424802"/>
              <a:gd name="connsiteY80-4892" fmla="*/ 715108 h 1424354"/>
              <a:gd name="connsiteX81-4893" fmla="*/ 85832 w 1424802"/>
              <a:gd name="connsiteY81-4894" fmla="*/ 674077 h 1424354"/>
              <a:gd name="connsiteX82-4895" fmla="*/ 91693 w 1424802"/>
              <a:gd name="connsiteY82-4896" fmla="*/ 656492 h 1424354"/>
              <a:gd name="connsiteX83-4897" fmla="*/ 97555 w 1424802"/>
              <a:gd name="connsiteY83-4898" fmla="*/ 627185 h 1424354"/>
              <a:gd name="connsiteX84-4899" fmla="*/ 103416 w 1424802"/>
              <a:gd name="connsiteY84-4900" fmla="*/ 609600 h 1424354"/>
              <a:gd name="connsiteX85-4901" fmla="*/ 102366 w 1424802"/>
              <a:gd name="connsiteY85-4902" fmla="*/ 546969 h 1424354"/>
              <a:gd name="connsiteX86-4903" fmla="*/ 83418 w 1424802"/>
              <a:gd name="connsiteY86-4904" fmla="*/ 435496 h 1424354"/>
              <a:gd name="connsiteX87-4905" fmla="*/ 83418 w 1424802"/>
              <a:gd name="connsiteY87-4906" fmla="*/ 291480 h 1424354"/>
              <a:gd name="connsiteX88-4907" fmla="*/ 85832 w 1424802"/>
              <a:gd name="connsiteY88-4908" fmla="*/ 263769 h 1424354"/>
              <a:gd name="connsiteX89-4909" fmla="*/ 79970 w 1424802"/>
              <a:gd name="connsiteY89-4910" fmla="*/ 246185 h 1424354"/>
              <a:gd name="connsiteX0-4911" fmla="*/ 79970 w 1424802"/>
              <a:gd name="connsiteY0-4912" fmla="*/ 246185 h 1424354"/>
              <a:gd name="connsiteX1-4913" fmla="*/ 97555 w 1424802"/>
              <a:gd name="connsiteY1-4914" fmla="*/ 193431 h 1424354"/>
              <a:gd name="connsiteX2-4915" fmla="*/ 103416 w 1424802"/>
              <a:gd name="connsiteY2-4916" fmla="*/ 175846 h 1424354"/>
              <a:gd name="connsiteX3-4917" fmla="*/ 109278 w 1424802"/>
              <a:gd name="connsiteY3-4918" fmla="*/ 152400 h 1424354"/>
              <a:gd name="connsiteX4-4919" fmla="*/ 132724 w 1424802"/>
              <a:gd name="connsiteY4-4920" fmla="*/ 117231 h 1424354"/>
              <a:gd name="connsiteX5-4921" fmla="*/ 144447 w 1424802"/>
              <a:gd name="connsiteY5-4922" fmla="*/ 99646 h 1424354"/>
              <a:gd name="connsiteX6-4923" fmla="*/ 197201 w 1424802"/>
              <a:gd name="connsiteY6-4924" fmla="*/ 70338 h 1424354"/>
              <a:gd name="connsiteX7-4925" fmla="*/ 226508 w 1424802"/>
              <a:gd name="connsiteY7-4926" fmla="*/ 52754 h 1424354"/>
              <a:gd name="connsiteX8-4927" fmla="*/ 261678 w 1424802"/>
              <a:gd name="connsiteY8-4928" fmla="*/ 41031 h 1424354"/>
              <a:gd name="connsiteX9-4929" fmla="*/ 308570 w 1424802"/>
              <a:gd name="connsiteY9-4930" fmla="*/ 23446 h 1424354"/>
              <a:gd name="connsiteX10-4931" fmla="*/ 326155 w 1424802"/>
              <a:gd name="connsiteY10-4932" fmla="*/ 17585 h 1424354"/>
              <a:gd name="connsiteX11-4933" fmla="*/ 367185 w 1424802"/>
              <a:gd name="connsiteY11-4934" fmla="*/ 11723 h 1424354"/>
              <a:gd name="connsiteX12-4935" fmla="*/ 490278 w 1424802"/>
              <a:gd name="connsiteY12-4936" fmla="*/ 0 h 1424354"/>
              <a:gd name="connsiteX13-4937" fmla="*/ 607508 w 1424802"/>
              <a:gd name="connsiteY13-4938" fmla="*/ 11723 h 1424354"/>
              <a:gd name="connsiteX14-4939" fmla="*/ 625093 w 1424802"/>
              <a:gd name="connsiteY14-4940" fmla="*/ 17585 h 1424354"/>
              <a:gd name="connsiteX15-4941" fmla="*/ 671985 w 1424802"/>
              <a:gd name="connsiteY15-4942" fmla="*/ 29308 h 1424354"/>
              <a:gd name="connsiteX16-4943" fmla="*/ 695432 w 1424802"/>
              <a:gd name="connsiteY16-4944" fmla="*/ 35169 h 1424354"/>
              <a:gd name="connsiteX17-4945" fmla="*/ 718878 w 1424802"/>
              <a:gd name="connsiteY17-4946" fmla="*/ 46892 h 1424354"/>
              <a:gd name="connsiteX18-4947" fmla="*/ 754047 w 1424802"/>
              <a:gd name="connsiteY18-4948" fmla="*/ 58615 h 1424354"/>
              <a:gd name="connsiteX19-4949" fmla="*/ 771632 w 1424802"/>
              <a:gd name="connsiteY19-4950" fmla="*/ 70338 h 1424354"/>
              <a:gd name="connsiteX20-4951" fmla="*/ 789216 w 1424802"/>
              <a:gd name="connsiteY20-4952" fmla="*/ 87923 h 1424354"/>
              <a:gd name="connsiteX21-4953" fmla="*/ 824385 w 1424802"/>
              <a:gd name="connsiteY21-4954" fmla="*/ 99646 h 1424354"/>
              <a:gd name="connsiteX22-4955" fmla="*/ 841970 w 1424802"/>
              <a:gd name="connsiteY22-4956" fmla="*/ 117231 h 1424354"/>
              <a:gd name="connsiteX23-4957" fmla="*/ 847832 w 1424802"/>
              <a:gd name="connsiteY23-4958" fmla="*/ 134815 h 1424354"/>
              <a:gd name="connsiteX24-4959" fmla="*/ 865416 w 1424802"/>
              <a:gd name="connsiteY24-4960" fmla="*/ 140677 h 1424354"/>
              <a:gd name="connsiteX25-4961" fmla="*/ 906447 w 1424802"/>
              <a:gd name="connsiteY25-4962" fmla="*/ 175846 h 1424354"/>
              <a:gd name="connsiteX26-4963" fmla="*/ 918170 w 1424802"/>
              <a:gd name="connsiteY26-4964" fmla="*/ 193431 h 1424354"/>
              <a:gd name="connsiteX27-4965" fmla="*/ 935755 w 1424802"/>
              <a:gd name="connsiteY27-4966" fmla="*/ 205154 h 1424354"/>
              <a:gd name="connsiteX28-4967" fmla="*/ 959201 w 1424802"/>
              <a:gd name="connsiteY28-4968" fmla="*/ 222738 h 1424354"/>
              <a:gd name="connsiteX29-4969" fmla="*/ 976785 w 1424802"/>
              <a:gd name="connsiteY29-4970" fmla="*/ 234462 h 1424354"/>
              <a:gd name="connsiteX30-4971" fmla="*/ 994370 w 1424802"/>
              <a:gd name="connsiteY30-4972" fmla="*/ 257908 h 1424354"/>
              <a:gd name="connsiteX31-4973" fmla="*/ 1035401 w 1424802"/>
              <a:gd name="connsiteY31-4974" fmla="*/ 281354 h 1424354"/>
              <a:gd name="connsiteX32-4975" fmla="*/ 1058847 w 1424802"/>
              <a:gd name="connsiteY32-4976" fmla="*/ 310662 h 1424354"/>
              <a:gd name="connsiteX33-4977" fmla="*/ 1099878 w 1424802"/>
              <a:gd name="connsiteY33-4978" fmla="*/ 345831 h 1424354"/>
              <a:gd name="connsiteX34-4979" fmla="*/ 1129185 w 1424802"/>
              <a:gd name="connsiteY34-4980" fmla="*/ 386862 h 1424354"/>
              <a:gd name="connsiteX35-4981" fmla="*/ 1135047 w 1424802"/>
              <a:gd name="connsiteY35-4982" fmla="*/ 404446 h 1424354"/>
              <a:gd name="connsiteX36-4983" fmla="*/ 1170216 w 1424802"/>
              <a:gd name="connsiteY36-4984" fmla="*/ 445477 h 1424354"/>
              <a:gd name="connsiteX37-4985" fmla="*/ 1187801 w 1424802"/>
              <a:gd name="connsiteY37-4986" fmla="*/ 468923 h 1424354"/>
              <a:gd name="connsiteX38-4987" fmla="*/ 1211247 w 1424802"/>
              <a:gd name="connsiteY38-4988" fmla="*/ 504092 h 1424354"/>
              <a:gd name="connsiteX39-4989" fmla="*/ 1240555 w 1424802"/>
              <a:gd name="connsiteY39-4990" fmla="*/ 545123 h 1424354"/>
              <a:gd name="connsiteX40-4991" fmla="*/ 1264001 w 1424802"/>
              <a:gd name="connsiteY40-4992" fmla="*/ 592015 h 1424354"/>
              <a:gd name="connsiteX41-4993" fmla="*/ 1269862 w 1424802"/>
              <a:gd name="connsiteY41-4994" fmla="*/ 609600 h 1424354"/>
              <a:gd name="connsiteX42-4995" fmla="*/ 1287447 w 1424802"/>
              <a:gd name="connsiteY42-4996" fmla="*/ 638908 h 1424354"/>
              <a:gd name="connsiteX43-4997" fmla="*/ 1299170 w 1424802"/>
              <a:gd name="connsiteY43-4998" fmla="*/ 662354 h 1424354"/>
              <a:gd name="connsiteX44-4999" fmla="*/ 1316755 w 1424802"/>
              <a:gd name="connsiteY44-5000" fmla="*/ 679938 h 1424354"/>
              <a:gd name="connsiteX45-5001" fmla="*/ 1340201 w 1424802"/>
              <a:gd name="connsiteY45-5002" fmla="*/ 720969 h 1424354"/>
              <a:gd name="connsiteX46-5003" fmla="*/ 1351924 w 1424802"/>
              <a:gd name="connsiteY46-5004" fmla="*/ 744415 h 1424354"/>
              <a:gd name="connsiteX47-5005" fmla="*/ 1357785 w 1424802"/>
              <a:gd name="connsiteY47-5006" fmla="*/ 762000 h 1424354"/>
              <a:gd name="connsiteX48-5007" fmla="*/ 1369508 w 1424802"/>
              <a:gd name="connsiteY48-5008" fmla="*/ 779585 h 1424354"/>
              <a:gd name="connsiteX49-5009" fmla="*/ 1381232 w 1424802"/>
              <a:gd name="connsiteY49-5010" fmla="*/ 808892 h 1424354"/>
              <a:gd name="connsiteX50-5011" fmla="*/ 1398816 w 1424802"/>
              <a:gd name="connsiteY50-5012" fmla="*/ 885092 h 1424354"/>
              <a:gd name="connsiteX51-5013" fmla="*/ 1410539 w 1424802"/>
              <a:gd name="connsiteY51-5014" fmla="*/ 955431 h 1424354"/>
              <a:gd name="connsiteX52-5015" fmla="*/ 1416401 w 1424802"/>
              <a:gd name="connsiteY52-5016" fmla="*/ 973015 h 1424354"/>
              <a:gd name="connsiteX53-5017" fmla="*/ 1410539 w 1424802"/>
              <a:gd name="connsiteY53-5018" fmla="*/ 1125415 h 1424354"/>
              <a:gd name="connsiteX54-5019" fmla="*/ 1404287 w 1424802"/>
              <a:gd name="connsiteY54-5020" fmla="*/ 1249041 h 1424354"/>
              <a:gd name="connsiteX55-5021" fmla="*/ 1287447 w 1424802"/>
              <a:gd name="connsiteY55-5022" fmla="*/ 1383323 h 1424354"/>
              <a:gd name="connsiteX56-5023" fmla="*/ 1269862 w 1424802"/>
              <a:gd name="connsiteY56-5024" fmla="*/ 1395046 h 1424354"/>
              <a:gd name="connsiteX57-5025" fmla="*/ 1234693 w 1424802"/>
              <a:gd name="connsiteY57-5026" fmla="*/ 1406769 h 1424354"/>
              <a:gd name="connsiteX58-5027" fmla="*/ 1217108 w 1424802"/>
              <a:gd name="connsiteY58-5028" fmla="*/ 1412631 h 1424354"/>
              <a:gd name="connsiteX59-5029" fmla="*/ 1176078 w 1424802"/>
              <a:gd name="connsiteY59-5030" fmla="*/ 1418492 h 1424354"/>
              <a:gd name="connsiteX60-5031" fmla="*/ 1140908 w 1424802"/>
              <a:gd name="connsiteY60-5032" fmla="*/ 1424354 h 1424354"/>
              <a:gd name="connsiteX61-5033" fmla="*/ 900585 w 1424802"/>
              <a:gd name="connsiteY61-5034" fmla="*/ 1418492 h 1424354"/>
              <a:gd name="connsiteX62-5035" fmla="*/ 883001 w 1424802"/>
              <a:gd name="connsiteY62-5036" fmla="*/ 1412631 h 1424354"/>
              <a:gd name="connsiteX63-5037" fmla="*/ 800939 w 1424802"/>
              <a:gd name="connsiteY63-5038" fmla="*/ 1406769 h 1424354"/>
              <a:gd name="connsiteX64-5039" fmla="*/ 630955 w 1424802"/>
              <a:gd name="connsiteY64-5040" fmla="*/ 1400908 h 1424354"/>
              <a:gd name="connsiteX65-5041" fmla="*/ 572339 w 1424802"/>
              <a:gd name="connsiteY65-5042" fmla="*/ 1395046 h 1424354"/>
              <a:gd name="connsiteX66-5043" fmla="*/ 476812 w 1424802"/>
              <a:gd name="connsiteY66-5044" fmla="*/ 1400908 h 1424354"/>
              <a:gd name="connsiteX67-5045" fmla="*/ 155426 w 1424802"/>
              <a:gd name="connsiteY67-5046" fmla="*/ 1371600 h 1424354"/>
              <a:gd name="connsiteX68-5047" fmla="*/ 83418 w 1424802"/>
              <a:gd name="connsiteY68-5048" fmla="*/ 1299592 h 1424354"/>
              <a:gd name="connsiteX69-5049" fmla="*/ 50662 w 1424802"/>
              <a:gd name="connsiteY69-5050" fmla="*/ 1248508 h 1424354"/>
              <a:gd name="connsiteX70-5051" fmla="*/ 33078 w 1424802"/>
              <a:gd name="connsiteY70-5052" fmla="*/ 1230923 h 1424354"/>
              <a:gd name="connsiteX71-5053" fmla="*/ 21355 w 1424802"/>
              <a:gd name="connsiteY71-5054" fmla="*/ 1189892 h 1424354"/>
              <a:gd name="connsiteX72-5055" fmla="*/ 9632 w 1424802"/>
              <a:gd name="connsiteY72-5056" fmla="*/ 1143000 h 1424354"/>
              <a:gd name="connsiteX73-5057" fmla="*/ 9632 w 1424802"/>
              <a:gd name="connsiteY73-5058" fmla="*/ 943708 h 1424354"/>
              <a:gd name="connsiteX74-5059" fmla="*/ 15493 w 1424802"/>
              <a:gd name="connsiteY74-5060" fmla="*/ 926123 h 1424354"/>
              <a:gd name="connsiteX75-5061" fmla="*/ 21355 w 1424802"/>
              <a:gd name="connsiteY75-5062" fmla="*/ 873369 h 1424354"/>
              <a:gd name="connsiteX76-5063" fmla="*/ 27216 w 1424802"/>
              <a:gd name="connsiteY76-5064" fmla="*/ 855785 h 1424354"/>
              <a:gd name="connsiteX77-5065" fmla="*/ 33078 w 1424802"/>
              <a:gd name="connsiteY77-5066" fmla="*/ 820615 h 1424354"/>
              <a:gd name="connsiteX78-5067" fmla="*/ 50662 w 1424802"/>
              <a:gd name="connsiteY78-5068" fmla="*/ 779585 h 1424354"/>
              <a:gd name="connsiteX79-5069" fmla="*/ 62385 w 1424802"/>
              <a:gd name="connsiteY79-5070" fmla="*/ 738554 h 1424354"/>
              <a:gd name="connsiteX80-5071" fmla="*/ 74108 w 1424802"/>
              <a:gd name="connsiteY80-5072" fmla="*/ 715108 h 1424354"/>
              <a:gd name="connsiteX81-5073" fmla="*/ 85832 w 1424802"/>
              <a:gd name="connsiteY81-5074" fmla="*/ 674077 h 1424354"/>
              <a:gd name="connsiteX82-5075" fmla="*/ 91693 w 1424802"/>
              <a:gd name="connsiteY82-5076" fmla="*/ 656492 h 1424354"/>
              <a:gd name="connsiteX83-5077" fmla="*/ 97555 w 1424802"/>
              <a:gd name="connsiteY83-5078" fmla="*/ 627185 h 1424354"/>
              <a:gd name="connsiteX84-5079" fmla="*/ 103416 w 1424802"/>
              <a:gd name="connsiteY84-5080" fmla="*/ 609600 h 1424354"/>
              <a:gd name="connsiteX85-5081" fmla="*/ 102366 w 1424802"/>
              <a:gd name="connsiteY85-5082" fmla="*/ 546969 h 1424354"/>
              <a:gd name="connsiteX86-5083" fmla="*/ 83418 w 1424802"/>
              <a:gd name="connsiteY86-5084" fmla="*/ 435496 h 1424354"/>
              <a:gd name="connsiteX87-5085" fmla="*/ 83418 w 1424802"/>
              <a:gd name="connsiteY87-5086" fmla="*/ 291480 h 1424354"/>
              <a:gd name="connsiteX88-5087" fmla="*/ 85832 w 1424802"/>
              <a:gd name="connsiteY88-5088" fmla="*/ 263769 h 1424354"/>
              <a:gd name="connsiteX89-5089" fmla="*/ 79970 w 1424802"/>
              <a:gd name="connsiteY89-5090" fmla="*/ 246185 h 1424354"/>
              <a:gd name="connsiteX0-5091" fmla="*/ 79970 w 1424802"/>
              <a:gd name="connsiteY0-5092" fmla="*/ 246185 h 1424354"/>
              <a:gd name="connsiteX1-5093" fmla="*/ 97555 w 1424802"/>
              <a:gd name="connsiteY1-5094" fmla="*/ 193431 h 1424354"/>
              <a:gd name="connsiteX2-5095" fmla="*/ 103416 w 1424802"/>
              <a:gd name="connsiteY2-5096" fmla="*/ 175846 h 1424354"/>
              <a:gd name="connsiteX3-5097" fmla="*/ 109278 w 1424802"/>
              <a:gd name="connsiteY3-5098" fmla="*/ 152400 h 1424354"/>
              <a:gd name="connsiteX4-5099" fmla="*/ 132724 w 1424802"/>
              <a:gd name="connsiteY4-5100" fmla="*/ 117231 h 1424354"/>
              <a:gd name="connsiteX5-5101" fmla="*/ 144447 w 1424802"/>
              <a:gd name="connsiteY5-5102" fmla="*/ 99646 h 1424354"/>
              <a:gd name="connsiteX6-5103" fmla="*/ 197201 w 1424802"/>
              <a:gd name="connsiteY6-5104" fmla="*/ 70338 h 1424354"/>
              <a:gd name="connsiteX7-5105" fmla="*/ 226508 w 1424802"/>
              <a:gd name="connsiteY7-5106" fmla="*/ 52754 h 1424354"/>
              <a:gd name="connsiteX8-5107" fmla="*/ 261678 w 1424802"/>
              <a:gd name="connsiteY8-5108" fmla="*/ 41031 h 1424354"/>
              <a:gd name="connsiteX9-5109" fmla="*/ 308570 w 1424802"/>
              <a:gd name="connsiteY9-5110" fmla="*/ 23446 h 1424354"/>
              <a:gd name="connsiteX10-5111" fmla="*/ 326155 w 1424802"/>
              <a:gd name="connsiteY10-5112" fmla="*/ 17585 h 1424354"/>
              <a:gd name="connsiteX11-5113" fmla="*/ 367185 w 1424802"/>
              <a:gd name="connsiteY11-5114" fmla="*/ 11723 h 1424354"/>
              <a:gd name="connsiteX12-5115" fmla="*/ 490278 w 1424802"/>
              <a:gd name="connsiteY12-5116" fmla="*/ 0 h 1424354"/>
              <a:gd name="connsiteX13-5117" fmla="*/ 607508 w 1424802"/>
              <a:gd name="connsiteY13-5118" fmla="*/ 11723 h 1424354"/>
              <a:gd name="connsiteX14-5119" fmla="*/ 625093 w 1424802"/>
              <a:gd name="connsiteY14-5120" fmla="*/ 17585 h 1424354"/>
              <a:gd name="connsiteX15-5121" fmla="*/ 671985 w 1424802"/>
              <a:gd name="connsiteY15-5122" fmla="*/ 29308 h 1424354"/>
              <a:gd name="connsiteX16-5123" fmla="*/ 695432 w 1424802"/>
              <a:gd name="connsiteY16-5124" fmla="*/ 35169 h 1424354"/>
              <a:gd name="connsiteX17-5125" fmla="*/ 718878 w 1424802"/>
              <a:gd name="connsiteY17-5126" fmla="*/ 46892 h 1424354"/>
              <a:gd name="connsiteX18-5127" fmla="*/ 754047 w 1424802"/>
              <a:gd name="connsiteY18-5128" fmla="*/ 58615 h 1424354"/>
              <a:gd name="connsiteX19-5129" fmla="*/ 771632 w 1424802"/>
              <a:gd name="connsiteY19-5130" fmla="*/ 70338 h 1424354"/>
              <a:gd name="connsiteX20-5131" fmla="*/ 789216 w 1424802"/>
              <a:gd name="connsiteY20-5132" fmla="*/ 87923 h 1424354"/>
              <a:gd name="connsiteX21-5133" fmla="*/ 824385 w 1424802"/>
              <a:gd name="connsiteY21-5134" fmla="*/ 99646 h 1424354"/>
              <a:gd name="connsiteX22-5135" fmla="*/ 841970 w 1424802"/>
              <a:gd name="connsiteY22-5136" fmla="*/ 117231 h 1424354"/>
              <a:gd name="connsiteX23-5137" fmla="*/ 847832 w 1424802"/>
              <a:gd name="connsiteY23-5138" fmla="*/ 134815 h 1424354"/>
              <a:gd name="connsiteX24-5139" fmla="*/ 865416 w 1424802"/>
              <a:gd name="connsiteY24-5140" fmla="*/ 140677 h 1424354"/>
              <a:gd name="connsiteX25-5141" fmla="*/ 906447 w 1424802"/>
              <a:gd name="connsiteY25-5142" fmla="*/ 175846 h 1424354"/>
              <a:gd name="connsiteX26-5143" fmla="*/ 918170 w 1424802"/>
              <a:gd name="connsiteY26-5144" fmla="*/ 193431 h 1424354"/>
              <a:gd name="connsiteX27-5145" fmla="*/ 935755 w 1424802"/>
              <a:gd name="connsiteY27-5146" fmla="*/ 205154 h 1424354"/>
              <a:gd name="connsiteX28-5147" fmla="*/ 959201 w 1424802"/>
              <a:gd name="connsiteY28-5148" fmla="*/ 222738 h 1424354"/>
              <a:gd name="connsiteX29-5149" fmla="*/ 976785 w 1424802"/>
              <a:gd name="connsiteY29-5150" fmla="*/ 234462 h 1424354"/>
              <a:gd name="connsiteX30-5151" fmla="*/ 994370 w 1424802"/>
              <a:gd name="connsiteY30-5152" fmla="*/ 257908 h 1424354"/>
              <a:gd name="connsiteX31-5153" fmla="*/ 1035401 w 1424802"/>
              <a:gd name="connsiteY31-5154" fmla="*/ 281354 h 1424354"/>
              <a:gd name="connsiteX32-5155" fmla="*/ 1058847 w 1424802"/>
              <a:gd name="connsiteY32-5156" fmla="*/ 310662 h 1424354"/>
              <a:gd name="connsiteX33-5157" fmla="*/ 1099878 w 1424802"/>
              <a:gd name="connsiteY33-5158" fmla="*/ 345831 h 1424354"/>
              <a:gd name="connsiteX34-5159" fmla="*/ 1129185 w 1424802"/>
              <a:gd name="connsiteY34-5160" fmla="*/ 386862 h 1424354"/>
              <a:gd name="connsiteX35-5161" fmla="*/ 1135047 w 1424802"/>
              <a:gd name="connsiteY35-5162" fmla="*/ 404446 h 1424354"/>
              <a:gd name="connsiteX36-5163" fmla="*/ 1170216 w 1424802"/>
              <a:gd name="connsiteY36-5164" fmla="*/ 445477 h 1424354"/>
              <a:gd name="connsiteX37-5165" fmla="*/ 1187801 w 1424802"/>
              <a:gd name="connsiteY37-5166" fmla="*/ 468923 h 1424354"/>
              <a:gd name="connsiteX38-5167" fmla="*/ 1211247 w 1424802"/>
              <a:gd name="connsiteY38-5168" fmla="*/ 504092 h 1424354"/>
              <a:gd name="connsiteX39-5169" fmla="*/ 1240555 w 1424802"/>
              <a:gd name="connsiteY39-5170" fmla="*/ 545123 h 1424354"/>
              <a:gd name="connsiteX40-5171" fmla="*/ 1264001 w 1424802"/>
              <a:gd name="connsiteY40-5172" fmla="*/ 592015 h 1424354"/>
              <a:gd name="connsiteX41-5173" fmla="*/ 1269862 w 1424802"/>
              <a:gd name="connsiteY41-5174" fmla="*/ 609600 h 1424354"/>
              <a:gd name="connsiteX42-5175" fmla="*/ 1287447 w 1424802"/>
              <a:gd name="connsiteY42-5176" fmla="*/ 638908 h 1424354"/>
              <a:gd name="connsiteX43-5177" fmla="*/ 1299170 w 1424802"/>
              <a:gd name="connsiteY43-5178" fmla="*/ 662354 h 1424354"/>
              <a:gd name="connsiteX44-5179" fmla="*/ 1316755 w 1424802"/>
              <a:gd name="connsiteY44-5180" fmla="*/ 679938 h 1424354"/>
              <a:gd name="connsiteX45-5181" fmla="*/ 1340201 w 1424802"/>
              <a:gd name="connsiteY45-5182" fmla="*/ 720969 h 1424354"/>
              <a:gd name="connsiteX46-5183" fmla="*/ 1351924 w 1424802"/>
              <a:gd name="connsiteY46-5184" fmla="*/ 744415 h 1424354"/>
              <a:gd name="connsiteX47-5185" fmla="*/ 1357785 w 1424802"/>
              <a:gd name="connsiteY47-5186" fmla="*/ 762000 h 1424354"/>
              <a:gd name="connsiteX48-5187" fmla="*/ 1369508 w 1424802"/>
              <a:gd name="connsiteY48-5188" fmla="*/ 779585 h 1424354"/>
              <a:gd name="connsiteX49-5189" fmla="*/ 1381232 w 1424802"/>
              <a:gd name="connsiteY49-5190" fmla="*/ 808892 h 1424354"/>
              <a:gd name="connsiteX50-5191" fmla="*/ 1398816 w 1424802"/>
              <a:gd name="connsiteY50-5192" fmla="*/ 885092 h 1424354"/>
              <a:gd name="connsiteX51-5193" fmla="*/ 1410539 w 1424802"/>
              <a:gd name="connsiteY51-5194" fmla="*/ 955431 h 1424354"/>
              <a:gd name="connsiteX52-5195" fmla="*/ 1416401 w 1424802"/>
              <a:gd name="connsiteY52-5196" fmla="*/ 973015 h 1424354"/>
              <a:gd name="connsiteX53-5197" fmla="*/ 1410539 w 1424802"/>
              <a:gd name="connsiteY53-5198" fmla="*/ 1125415 h 1424354"/>
              <a:gd name="connsiteX54-5199" fmla="*/ 1404287 w 1424802"/>
              <a:gd name="connsiteY54-5200" fmla="*/ 1249041 h 1424354"/>
              <a:gd name="connsiteX55-5201" fmla="*/ 1287447 w 1424802"/>
              <a:gd name="connsiteY55-5202" fmla="*/ 1383323 h 1424354"/>
              <a:gd name="connsiteX56-5203" fmla="*/ 1269862 w 1424802"/>
              <a:gd name="connsiteY56-5204" fmla="*/ 1395046 h 1424354"/>
              <a:gd name="connsiteX57-5205" fmla="*/ 1234693 w 1424802"/>
              <a:gd name="connsiteY57-5206" fmla="*/ 1406769 h 1424354"/>
              <a:gd name="connsiteX58-5207" fmla="*/ 1217108 w 1424802"/>
              <a:gd name="connsiteY58-5208" fmla="*/ 1412631 h 1424354"/>
              <a:gd name="connsiteX59-5209" fmla="*/ 1176078 w 1424802"/>
              <a:gd name="connsiteY59-5210" fmla="*/ 1418492 h 1424354"/>
              <a:gd name="connsiteX60-5211" fmla="*/ 1140908 w 1424802"/>
              <a:gd name="connsiteY60-5212" fmla="*/ 1424354 h 1424354"/>
              <a:gd name="connsiteX61-5213" fmla="*/ 900585 w 1424802"/>
              <a:gd name="connsiteY61-5214" fmla="*/ 1418492 h 1424354"/>
              <a:gd name="connsiteX62-5215" fmla="*/ 883001 w 1424802"/>
              <a:gd name="connsiteY62-5216" fmla="*/ 1412631 h 1424354"/>
              <a:gd name="connsiteX63-5217" fmla="*/ 800939 w 1424802"/>
              <a:gd name="connsiteY63-5218" fmla="*/ 1406769 h 1424354"/>
              <a:gd name="connsiteX64-5219" fmla="*/ 630955 w 1424802"/>
              <a:gd name="connsiteY64-5220" fmla="*/ 1400908 h 1424354"/>
              <a:gd name="connsiteX65-5221" fmla="*/ 572339 w 1424802"/>
              <a:gd name="connsiteY65-5222" fmla="*/ 1395046 h 1424354"/>
              <a:gd name="connsiteX66-5223" fmla="*/ 476812 w 1424802"/>
              <a:gd name="connsiteY66-5224" fmla="*/ 1400908 h 1424354"/>
              <a:gd name="connsiteX67-5225" fmla="*/ 155426 w 1424802"/>
              <a:gd name="connsiteY67-5226" fmla="*/ 1371600 h 1424354"/>
              <a:gd name="connsiteX68-5227" fmla="*/ 83418 w 1424802"/>
              <a:gd name="connsiteY68-5228" fmla="*/ 1299592 h 1424354"/>
              <a:gd name="connsiteX69-5229" fmla="*/ 50662 w 1424802"/>
              <a:gd name="connsiteY69-5230" fmla="*/ 1248508 h 1424354"/>
              <a:gd name="connsiteX70-5231" fmla="*/ 33078 w 1424802"/>
              <a:gd name="connsiteY70-5232" fmla="*/ 1230923 h 1424354"/>
              <a:gd name="connsiteX71-5233" fmla="*/ 21355 w 1424802"/>
              <a:gd name="connsiteY71-5234" fmla="*/ 1189892 h 1424354"/>
              <a:gd name="connsiteX72-5235" fmla="*/ 9632 w 1424802"/>
              <a:gd name="connsiteY72-5236" fmla="*/ 1143000 h 1424354"/>
              <a:gd name="connsiteX73-5237" fmla="*/ 9632 w 1424802"/>
              <a:gd name="connsiteY73-5238" fmla="*/ 943708 h 1424354"/>
              <a:gd name="connsiteX74-5239" fmla="*/ 15493 w 1424802"/>
              <a:gd name="connsiteY74-5240" fmla="*/ 926123 h 1424354"/>
              <a:gd name="connsiteX75-5241" fmla="*/ 21355 w 1424802"/>
              <a:gd name="connsiteY75-5242" fmla="*/ 873369 h 1424354"/>
              <a:gd name="connsiteX76-5243" fmla="*/ 27216 w 1424802"/>
              <a:gd name="connsiteY76-5244" fmla="*/ 855785 h 1424354"/>
              <a:gd name="connsiteX77-5245" fmla="*/ 33078 w 1424802"/>
              <a:gd name="connsiteY77-5246" fmla="*/ 820615 h 1424354"/>
              <a:gd name="connsiteX78-5247" fmla="*/ 50662 w 1424802"/>
              <a:gd name="connsiteY78-5248" fmla="*/ 779585 h 1424354"/>
              <a:gd name="connsiteX79-5249" fmla="*/ 62385 w 1424802"/>
              <a:gd name="connsiteY79-5250" fmla="*/ 738554 h 1424354"/>
              <a:gd name="connsiteX80-5251" fmla="*/ 74108 w 1424802"/>
              <a:gd name="connsiteY80-5252" fmla="*/ 715108 h 1424354"/>
              <a:gd name="connsiteX81-5253" fmla="*/ 85832 w 1424802"/>
              <a:gd name="connsiteY81-5254" fmla="*/ 674077 h 1424354"/>
              <a:gd name="connsiteX82-5255" fmla="*/ 91693 w 1424802"/>
              <a:gd name="connsiteY82-5256" fmla="*/ 656492 h 1424354"/>
              <a:gd name="connsiteX83-5257" fmla="*/ 97555 w 1424802"/>
              <a:gd name="connsiteY83-5258" fmla="*/ 627185 h 1424354"/>
              <a:gd name="connsiteX84-5259" fmla="*/ 103416 w 1424802"/>
              <a:gd name="connsiteY84-5260" fmla="*/ 609600 h 1424354"/>
              <a:gd name="connsiteX85-5261" fmla="*/ 102366 w 1424802"/>
              <a:gd name="connsiteY85-5262" fmla="*/ 546969 h 1424354"/>
              <a:gd name="connsiteX86-5263" fmla="*/ 83418 w 1424802"/>
              <a:gd name="connsiteY86-5264" fmla="*/ 435496 h 1424354"/>
              <a:gd name="connsiteX87-5265" fmla="*/ 83418 w 1424802"/>
              <a:gd name="connsiteY87-5266" fmla="*/ 291480 h 1424354"/>
              <a:gd name="connsiteX88-5267" fmla="*/ 85832 w 1424802"/>
              <a:gd name="connsiteY88-5268" fmla="*/ 263769 h 1424354"/>
              <a:gd name="connsiteX89-5269" fmla="*/ 79970 w 1424802"/>
              <a:gd name="connsiteY89-5270" fmla="*/ 246185 h 14243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Lst>
            <a:rect l="l" t="t" r="r" b="b"/>
            <a:pathLst>
              <a:path w="1424802" h="1424354">
                <a:moveTo>
                  <a:pt x="79970" y="246185"/>
                </a:moveTo>
                <a:cubicBezTo>
                  <a:pt x="90854" y="180885"/>
                  <a:pt x="76949" y="234644"/>
                  <a:pt x="97555" y="193431"/>
                </a:cubicBezTo>
                <a:cubicBezTo>
                  <a:pt x="100318" y="187905"/>
                  <a:pt x="101719" y="181787"/>
                  <a:pt x="103416" y="175846"/>
                </a:cubicBezTo>
                <a:cubicBezTo>
                  <a:pt x="105629" y="168100"/>
                  <a:pt x="105675" y="159605"/>
                  <a:pt x="109278" y="152400"/>
                </a:cubicBezTo>
                <a:cubicBezTo>
                  <a:pt x="115579" y="139798"/>
                  <a:pt x="124909" y="128954"/>
                  <a:pt x="132724" y="117231"/>
                </a:cubicBezTo>
                <a:lnTo>
                  <a:pt x="144447" y="99646"/>
                </a:lnTo>
                <a:cubicBezTo>
                  <a:pt x="162926" y="71927"/>
                  <a:pt x="175824" y="81027"/>
                  <a:pt x="197201" y="70338"/>
                </a:cubicBezTo>
                <a:cubicBezTo>
                  <a:pt x="207391" y="65243"/>
                  <a:pt x="216137" y="57468"/>
                  <a:pt x="226508" y="52754"/>
                </a:cubicBezTo>
                <a:cubicBezTo>
                  <a:pt x="237758" y="47641"/>
                  <a:pt x="261678" y="41031"/>
                  <a:pt x="261678" y="41031"/>
                </a:cubicBezTo>
                <a:cubicBezTo>
                  <a:pt x="290623" y="21734"/>
                  <a:pt x="268010" y="33586"/>
                  <a:pt x="308570" y="23446"/>
                </a:cubicBezTo>
                <a:cubicBezTo>
                  <a:pt x="314564" y="21947"/>
                  <a:pt x="320096" y="18797"/>
                  <a:pt x="326155" y="17585"/>
                </a:cubicBezTo>
                <a:cubicBezTo>
                  <a:pt x="339702" y="14876"/>
                  <a:pt x="353476" y="13437"/>
                  <a:pt x="367185" y="11723"/>
                </a:cubicBezTo>
                <a:cubicBezTo>
                  <a:pt x="417921" y="5381"/>
                  <a:pt x="436086" y="4516"/>
                  <a:pt x="490278" y="0"/>
                </a:cubicBezTo>
                <a:cubicBezTo>
                  <a:pt x="531285" y="2929"/>
                  <a:pt x="568218" y="2992"/>
                  <a:pt x="607508" y="11723"/>
                </a:cubicBezTo>
                <a:cubicBezTo>
                  <a:pt x="613540" y="13063"/>
                  <a:pt x="619132" y="15959"/>
                  <a:pt x="625093" y="17585"/>
                </a:cubicBezTo>
                <a:cubicBezTo>
                  <a:pt x="640637" y="21824"/>
                  <a:pt x="656354" y="25400"/>
                  <a:pt x="671985" y="29308"/>
                </a:cubicBezTo>
                <a:lnTo>
                  <a:pt x="695432" y="35169"/>
                </a:lnTo>
                <a:cubicBezTo>
                  <a:pt x="703247" y="39077"/>
                  <a:pt x="710765" y="43647"/>
                  <a:pt x="718878" y="46892"/>
                </a:cubicBezTo>
                <a:cubicBezTo>
                  <a:pt x="730351" y="51481"/>
                  <a:pt x="754047" y="58615"/>
                  <a:pt x="754047" y="58615"/>
                </a:cubicBezTo>
                <a:cubicBezTo>
                  <a:pt x="759909" y="62523"/>
                  <a:pt x="766220" y="65828"/>
                  <a:pt x="771632" y="70338"/>
                </a:cubicBezTo>
                <a:cubicBezTo>
                  <a:pt x="778000" y="75645"/>
                  <a:pt x="781970" y="83897"/>
                  <a:pt x="789216" y="87923"/>
                </a:cubicBezTo>
                <a:cubicBezTo>
                  <a:pt x="800018" y="93924"/>
                  <a:pt x="824385" y="99646"/>
                  <a:pt x="824385" y="99646"/>
                </a:cubicBezTo>
                <a:cubicBezTo>
                  <a:pt x="830247" y="105508"/>
                  <a:pt x="837372" y="110334"/>
                  <a:pt x="841970" y="117231"/>
                </a:cubicBezTo>
                <a:cubicBezTo>
                  <a:pt x="845397" y="122372"/>
                  <a:pt x="843463" y="130446"/>
                  <a:pt x="847832" y="134815"/>
                </a:cubicBezTo>
                <a:cubicBezTo>
                  <a:pt x="852201" y="139184"/>
                  <a:pt x="859555" y="138723"/>
                  <a:pt x="865416" y="140677"/>
                </a:cubicBezTo>
                <a:cubicBezTo>
                  <a:pt x="882661" y="153611"/>
                  <a:pt x="892843" y="159521"/>
                  <a:pt x="906447" y="175846"/>
                </a:cubicBezTo>
                <a:cubicBezTo>
                  <a:pt x="910957" y="181258"/>
                  <a:pt x="913189" y="188450"/>
                  <a:pt x="918170" y="193431"/>
                </a:cubicBezTo>
                <a:cubicBezTo>
                  <a:pt x="923151" y="198412"/>
                  <a:pt x="930022" y="201059"/>
                  <a:pt x="935755" y="205154"/>
                </a:cubicBezTo>
                <a:cubicBezTo>
                  <a:pt x="943704" y="210832"/>
                  <a:pt x="951252" y="217060"/>
                  <a:pt x="959201" y="222738"/>
                </a:cubicBezTo>
                <a:cubicBezTo>
                  <a:pt x="964933" y="226833"/>
                  <a:pt x="971804" y="229481"/>
                  <a:pt x="976785" y="234462"/>
                </a:cubicBezTo>
                <a:cubicBezTo>
                  <a:pt x="983693" y="241370"/>
                  <a:pt x="987462" y="251000"/>
                  <a:pt x="994370" y="257908"/>
                </a:cubicBezTo>
                <a:cubicBezTo>
                  <a:pt x="1002655" y="266192"/>
                  <a:pt x="1026207" y="276757"/>
                  <a:pt x="1035401" y="281354"/>
                </a:cubicBezTo>
                <a:cubicBezTo>
                  <a:pt x="1044864" y="295548"/>
                  <a:pt x="1046321" y="300224"/>
                  <a:pt x="1058847" y="310662"/>
                </a:cubicBezTo>
                <a:cubicBezTo>
                  <a:pt x="1072975" y="322436"/>
                  <a:pt x="1088919" y="330489"/>
                  <a:pt x="1099878" y="345831"/>
                </a:cubicBezTo>
                <a:cubicBezTo>
                  <a:pt x="1138457" y="399842"/>
                  <a:pt x="1083461" y="341136"/>
                  <a:pt x="1129185" y="386862"/>
                </a:cubicBezTo>
                <a:cubicBezTo>
                  <a:pt x="1131139" y="392723"/>
                  <a:pt x="1132284" y="398920"/>
                  <a:pt x="1135047" y="404446"/>
                </a:cubicBezTo>
                <a:cubicBezTo>
                  <a:pt x="1145507" y="425366"/>
                  <a:pt x="1153388" y="426245"/>
                  <a:pt x="1170216" y="445477"/>
                </a:cubicBezTo>
                <a:cubicBezTo>
                  <a:pt x="1176649" y="452829"/>
                  <a:pt x="1181939" y="461108"/>
                  <a:pt x="1187801" y="468923"/>
                </a:cubicBezTo>
                <a:cubicBezTo>
                  <a:pt x="1200373" y="506644"/>
                  <a:pt x="1183805" y="465675"/>
                  <a:pt x="1211247" y="504092"/>
                </a:cubicBezTo>
                <a:cubicBezTo>
                  <a:pt x="1249827" y="558102"/>
                  <a:pt x="1194829" y="499397"/>
                  <a:pt x="1240555" y="545123"/>
                </a:cubicBezTo>
                <a:cubicBezTo>
                  <a:pt x="1252209" y="591742"/>
                  <a:pt x="1237431" y="545517"/>
                  <a:pt x="1264001" y="592015"/>
                </a:cubicBezTo>
                <a:cubicBezTo>
                  <a:pt x="1267066" y="597380"/>
                  <a:pt x="1267099" y="604074"/>
                  <a:pt x="1269862" y="609600"/>
                </a:cubicBezTo>
                <a:cubicBezTo>
                  <a:pt x="1274957" y="619790"/>
                  <a:pt x="1281914" y="628949"/>
                  <a:pt x="1287447" y="638908"/>
                </a:cubicBezTo>
                <a:cubicBezTo>
                  <a:pt x="1291690" y="646546"/>
                  <a:pt x="1294091" y="655244"/>
                  <a:pt x="1299170" y="662354"/>
                </a:cubicBezTo>
                <a:cubicBezTo>
                  <a:pt x="1303988" y="669099"/>
                  <a:pt x="1310893" y="674077"/>
                  <a:pt x="1316755" y="679938"/>
                </a:cubicBezTo>
                <a:cubicBezTo>
                  <a:pt x="1352175" y="750781"/>
                  <a:pt x="1307066" y="662984"/>
                  <a:pt x="1340201" y="720969"/>
                </a:cubicBezTo>
                <a:cubicBezTo>
                  <a:pt x="1344536" y="728556"/>
                  <a:pt x="1348482" y="736384"/>
                  <a:pt x="1351924" y="744415"/>
                </a:cubicBezTo>
                <a:cubicBezTo>
                  <a:pt x="1354358" y="750094"/>
                  <a:pt x="1355022" y="756474"/>
                  <a:pt x="1357785" y="762000"/>
                </a:cubicBezTo>
                <a:cubicBezTo>
                  <a:pt x="1360935" y="768301"/>
                  <a:pt x="1366357" y="773284"/>
                  <a:pt x="1369508" y="779585"/>
                </a:cubicBezTo>
                <a:cubicBezTo>
                  <a:pt x="1374214" y="788996"/>
                  <a:pt x="1377324" y="799123"/>
                  <a:pt x="1381232" y="808892"/>
                </a:cubicBezTo>
                <a:cubicBezTo>
                  <a:pt x="1388840" y="862156"/>
                  <a:pt x="1382724" y="836816"/>
                  <a:pt x="1398816" y="885092"/>
                </a:cubicBezTo>
                <a:cubicBezTo>
                  <a:pt x="1406333" y="907642"/>
                  <a:pt x="1406631" y="931985"/>
                  <a:pt x="1410539" y="955431"/>
                </a:cubicBezTo>
                <a:cubicBezTo>
                  <a:pt x="1411555" y="961525"/>
                  <a:pt x="1414447" y="967154"/>
                  <a:pt x="1416401" y="973015"/>
                </a:cubicBezTo>
                <a:cubicBezTo>
                  <a:pt x="1414447" y="1023815"/>
                  <a:pt x="1415284" y="1074799"/>
                  <a:pt x="1410539" y="1125415"/>
                </a:cubicBezTo>
                <a:cubicBezTo>
                  <a:pt x="1394908" y="1189892"/>
                  <a:pt x="1424802" y="1206056"/>
                  <a:pt x="1404287" y="1249041"/>
                </a:cubicBezTo>
                <a:cubicBezTo>
                  <a:pt x="1368088" y="1335780"/>
                  <a:pt x="1318351" y="1373023"/>
                  <a:pt x="1287447" y="1383323"/>
                </a:cubicBezTo>
                <a:cubicBezTo>
                  <a:pt x="1281585" y="1387231"/>
                  <a:pt x="1276300" y="1392185"/>
                  <a:pt x="1269862" y="1395046"/>
                </a:cubicBezTo>
                <a:cubicBezTo>
                  <a:pt x="1258570" y="1400065"/>
                  <a:pt x="1246416" y="1402861"/>
                  <a:pt x="1234693" y="1406769"/>
                </a:cubicBezTo>
                <a:lnTo>
                  <a:pt x="1217108" y="1412631"/>
                </a:lnTo>
                <a:cubicBezTo>
                  <a:pt x="1204002" y="1417000"/>
                  <a:pt x="1189733" y="1416391"/>
                  <a:pt x="1176078" y="1418492"/>
                </a:cubicBezTo>
                <a:cubicBezTo>
                  <a:pt x="1164331" y="1420299"/>
                  <a:pt x="1152631" y="1422400"/>
                  <a:pt x="1140908" y="1424354"/>
                </a:cubicBezTo>
                <a:cubicBezTo>
                  <a:pt x="1060800" y="1422400"/>
                  <a:pt x="980634" y="1422131"/>
                  <a:pt x="900585" y="1418492"/>
                </a:cubicBezTo>
                <a:cubicBezTo>
                  <a:pt x="894413" y="1418211"/>
                  <a:pt x="889137" y="1413353"/>
                  <a:pt x="883001" y="1412631"/>
                </a:cubicBezTo>
                <a:cubicBezTo>
                  <a:pt x="855765" y="1409427"/>
                  <a:pt x="828333" y="1408043"/>
                  <a:pt x="800939" y="1406769"/>
                </a:cubicBezTo>
                <a:cubicBezTo>
                  <a:pt x="744305" y="1404135"/>
                  <a:pt x="687616" y="1402862"/>
                  <a:pt x="630955" y="1400908"/>
                </a:cubicBezTo>
                <a:cubicBezTo>
                  <a:pt x="611416" y="1398954"/>
                  <a:pt x="591639" y="1398665"/>
                  <a:pt x="572339" y="1395046"/>
                </a:cubicBezTo>
                <a:cubicBezTo>
                  <a:pt x="560194" y="1392769"/>
                  <a:pt x="488535" y="1404816"/>
                  <a:pt x="476812" y="1400908"/>
                </a:cubicBezTo>
                <a:cubicBezTo>
                  <a:pt x="407327" y="1397000"/>
                  <a:pt x="223811" y="1383323"/>
                  <a:pt x="155426" y="1371600"/>
                </a:cubicBezTo>
                <a:cubicBezTo>
                  <a:pt x="148743" y="1369372"/>
                  <a:pt x="89719" y="1302743"/>
                  <a:pt x="83418" y="1299592"/>
                </a:cubicBezTo>
                <a:cubicBezTo>
                  <a:pt x="65957" y="1279077"/>
                  <a:pt x="66293" y="1262185"/>
                  <a:pt x="50662" y="1248508"/>
                </a:cubicBezTo>
                <a:cubicBezTo>
                  <a:pt x="45355" y="1242140"/>
                  <a:pt x="38939" y="1236785"/>
                  <a:pt x="33078" y="1230923"/>
                </a:cubicBezTo>
                <a:cubicBezTo>
                  <a:pt x="19021" y="1188754"/>
                  <a:pt x="36078" y="1241421"/>
                  <a:pt x="21355" y="1189892"/>
                </a:cubicBezTo>
                <a:cubicBezTo>
                  <a:pt x="9337" y="1147830"/>
                  <a:pt x="21550" y="1202596"/>
                  <a:pt x="9632" y="1143000"/>
                </a:cubicBezTo>
                <a:cubicBezTo>
                  <a:pt x="1056" y="1048675"/>
                  <a:pt x="0" y="1068927"/>
                  <a:pt x="9632" y="943708"/>
                </a:cubicBezTo>
                <a:cubicBezTo>
                  <a:pt x="10106" y="937548"/>
                  <a:pt x="13539" y="931985"/>
                  <a:pt x="15493" y="926123"/>
                </a:cubicBezTo>
                <a:cubicBezTo>
                  <a:pt x="17447" y="908538"/>
                  <a:pt x="18446" y="890821"/>
                  <a:pt x="21355" y="873369"/>
                </a:cubicBezTo>
                <a:cubicBezTo>
                  <a:pt x="22371" y="867275"/>
                  <a:pt x="25876" y="861816"/>
                  <a:pt x="27216" y="855785"/>
                </a:cubicBezTo>
                <a:cubicBezTo>
                  <a:pt x="29794" y="844183"/>
                  <a:pt x="30500" y="832217"/>
                  <a:pt x="33078" y="820615"/>
                </a:cubicBezTo>
                <a:cubicBezTo>
                  <a:pt x="37308" y="801580"/>
                  <a:pt x="42390" y="798885"/>
                  <a:pt x="50662" y="779585"/>
                </a:cubicBezTo>
                <a:cubicBezTo>
                  <a:pt x="64837" y="746511"/>
                  <a:pt x="47509" y="778225"/>
                  <a:pt x="62385" y="738554"/>
                </a:cubicBezTo>
                <a:cubicBezTo>
                  <a:pt x="65453" y="730373"/>
                  <a:pt x="70666" y="723139"/>
                  <a:pt x="74108" y="715108"/>
                </a:cubicBezTo>
                <a:cubicBezTo>
                  <a:pt x="80131" y="701055"/>
                  <a:pt x="81583" y="688948"/>
                  <a:pt x="85832" y="674077"/>
                </a:cubicBezTo>
                <a:cubicBezTo>
                  <a:pt x="87529" y="668136"/>
                  <a:pt x="90194" y="662486"/>
                  <a:pt x="91693" y="656492"/>
                </a:cubicBezTo>
                <a:cubicBezTo>
                  <a:pt x="94109" y="646827"/>
                  <a:pt x="95139" y="636850"/>
                  <a:pt x="97555" y="627185"/>
                </a:cubicBezTo>
                <a:cubicBezTo>
                  <a:pt x="99054" y="621191"/>
                  <a:pt x="101719" y="615541"/>
                  <a:pt x="103416" y="609600"/>
                </a:cubicBezTo>
                <a:cubicBezTo>
                  <a:pt x="105629" y="601854"/>
                  <a:pt x="100618" y="554833"/>
                  <a:pt x="102366" y="546969"/>
                </a:cubicBezTo>
                <a:cubicBezTo>
                  <a:pt x="104527" y="537243"/>
                  <a:pt x="80797" y="445108"/>
                  <a:pt x="83418" y="435496"/>
                </a:cubicBezTo>
                <a:cubicBezTo>
                  <a:pt x="79108" y="386384"/>
                  <a:pt x="88302" y="340326"/>
                  <a:pt x="83418" y="291480"/>
                </a:cubicBezTo>
                <a:cubicBezTo>
                  <a:pt x="78600" y="284735"/>
                  <a:pt x="91693" y="269631"/>
                  <a:pt x="85832" y="263769"/>
                </a:cubicBezTo>
                <a:lnTo>
                  <a:pt x="79970" y="246185"/>
                </a:lnTo>
                <a:close/>
              </a:path>
            </a:pathLst>
          </a:custGeom>
          <a:solidFill>
            <a:srgbClr val="FF66FF"/>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ea typeface="黑体" panose="02010609060101010101" pitchFamily="49" charset="-122"/>
            </a:endParaRPr>
          </a:p>
        </p:txBody>
      </p:sp>
      <p:sp>
        <p:nvSpPr>
          <p:cNvPr id="9" name="Line 42"/>
          <p:cNvSpPr>
            <a:spLocks noChangeShapeType="1"/>
          </p:cNvSpPr>
          <p:nvPr/>
        </p:nvSpPr>
        <p:spPr bwMode="auto">
          <a:xfrm>
            <a:off x="4832028" y="2596871"/>
            <a:ext cx="0" cy="393600"/>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sp>
        <p:nvSpPr>
          <p:cNvPr id="10" name="Line 13"/>
          <p:cNvSpPr>
            <a:spLocks noChangeShapeType="1"/>
          </p:cNvSpPr>
          <p:nvPr/>
        </p:nvSpPr>
        <p:spPr bwMode="auto">
          <a:xfrm flipV="1">
            <a:off x="3113386" y="2596871"/>
            <a:ext cx="2171758" cy="0"/>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sp>
        <p:nvSpPr>
          <p:cNvPr id="11" name="Line 6"/>
          <p:cNvSpPr>
            <a:spLocks noChangeShapeType="1"/>
          </p:cNvSpPr>
          <p:nvPr/>
        </p:nvSpPr>
        <p:spPr bwMode="auto">
          <a:xfrm>
            <a:off x="1029463" y="3581960"/>
            <a:ext cx="2626869" cy="0"/>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sp>
        <p:nvSpPr>
          <p:cNvPr id="12" name="Line 8"/>
          <p:cNvSpPr>
            <a:spLocks noChangeShapeType="1"/>
          </p:cNvSpPr>
          <p:nvPr/>
        </p:nvSpPr>
        <p:spPr bwMode="auto">
          <a:xfrm>
            <a:off x="3927795" y="3581960"/>
            <a:ext cx="3984218" cy="0"/>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sp>
        <p:nvSpPr>
          <p:cNvPr id="13" name="Line 15"/>
          <p:cNvSpPr>
            <a:spLocks noChangeShapeType="1"/>
          </p:cNvSpPr>
          <p:nvPr/>
        </p:nvSpPr>
        <p:spPr bwMode="auto">
          <a:xfrm>
            <a:off x="1754040" y="3581960"/>
            <a:ext cx="0" cy="493632"/>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sp>
        <p:nvSpPr>
          <p:cNvPr id="14" name="Line 16"/>
          <p:cNvSpPr>
            <a:spLocks noChangeShapeType="1"/>
          </p:cNvSpPr>
          <p:nvPr/>
        </p:nvSpPr>
        <p:spPr bwMode="auto">
          <a:xfrm>
            <a:off x="3021565" y="3581960"/>
            <a:ext cx="0" cy="493632"/>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sp>
        <p:nvSpPr>
          <p:cNvPr id="15" name="Line 17"/>
          <p:cNvSpPr>
            <a:spLocks noChangeShapeType="1"/>
          </p:cNvSpPr>
          <p:nvPr/>
        </p:nvSpPr>
        <p:spPr bwMode="auto">
          <a:xfrm>
            <a:off x="4724238" y="3581960"/>
            <a:ext cx="0" cy="493632"/>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sp>
        <p:nvSpPr>
          <p:cNvPr id="16" name="Line 18"/>
          <p:cNvSpPr>
            <a:spLocks noChangeShapeType="1"/>
          </p:cNvSpPr>
          <p:nvPr/>
        </p:nvSpPr>
        <p:spPr bwMode="auto">
          <a:xfrm>
            <a:off x="5628474" y="3581960"/>
            <a:ext cx="0" cy="493632"/>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sp>
        <p:nvSpPr>
          <p:cNvPr id="17" name="Line 19"/>
          <p:cNvSpPr>
            <a:spLocks noChangeShapeType="1"/>
          </p:cNvSpPr>
          <p:nvPr/>
        </p:nvSpPr>
        <p:spPr bwMode="auto">
          <a:xfrm>
            <a:off x="6534703" y="3581960"/>
            <a:ext cx="0" cy="493632"/>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sp>
        <p:nvSpPr>
          <p:cNvPr id="18" name="Line 20"/>
          <p:cNvSpPr>
            <a:spLocks noChangeShapeType="1"/>
          </p:cNvSpPr>
          <p:nvPr/>
        </p:nvSpPr>
        <p:spPr bwMode="auto">
          <a:xfrm>
            <a:off x="7440933" y="3581960"/>
            <a:ext cx="0" cy="493632"/>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sp>
        <p:nvSpPr>
          <p:cNvPr id="19" name="Line 23"/>
          <p:cNvSpPr>
            <a:spLocks noChangeShapeType="1"/>
          </p:cNvSpPr>
          <p:nvPr/>
        </p:nvSpPr>
        <p:spPr bwMode="auto">
          <a:xfrm>
            <a:off x="3835974" y="2596871"/>
            <a:ext cx="0" cy="887232"/>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pic>
        <p:nvPicPr>
          <p:cNvPr id="20" name="Picture 5"/>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482577" y="3877710"/>
            <a:ext cx="560905" cy="59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 name="Picture 7"/>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32136" y="3877710"/>
            <a:ext cx="560905" cy="59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9"/>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263234" y="3877710"/>
            <a:ext cx="560904" cy="59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 name="Picture 10"/>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57004" y="3877710"/>
            <a:ext cx="560904" cy="59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11"/>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52775" y="3877710"/>
            <a:ext cx="560905" cy="59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12"/>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169464" y="3877710"/>
            <a:ext cx="560904" cy="59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Line 21"/>
          <p:cNvSpPr>
            <a:spLocks noChangeShapeType="1"/>
          </p:cNvSpPr>
          <p:nvPr/>
        </p:nvSpPr>
        <p:spPr bwMode="auto">
          <a:xfrm>
            <a:off x="7440933" y="4075592"/>
            <a:ext cx="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a:latin typeface="+mn-lt"/>
              <a:ea typeface="黑体" panose="02010609060101010101" pitchFamily="49" charset="-122"/>
            </a:endParaRPr>
          </a:p>
        </p:txBody>
      </p:sp>
      <p:pic>
        <p:nvPicPr>
          <p:cNvPr id="27" name="Picture 4"/>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564505" y="3386247"/>
            <a:ext cx="558908" cy="3588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pic>
        <p:nvPicPr>
          <p:cNvPr id="28" name="Picture 14"/>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60563" y="2790422"/>
            <a:ext cx="560905" cy="59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 Box 27"/>
          <p:cNvSpPr txBox="1">
            <a:spLocks noChangeArrowheads="1"/>
          </p:cNvSpPr>
          <p:nvPr/>
        </p:nvSpPr>
        <p:spPr bwMode="auto">
          <a:xfrm>
            <a:off x="5466788" y="2596872"/>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mn-lt"/>
                <a:ea typeface="黑体" panose="02010609060101010101" pitchFamily="49" charset="-122"/>
              </a:rPr>
              <a:t>多播组</a:t>
            </a:r>
            <a:r>
              <a:rPr lang="en-US" altLang="zh-CN" sz="2000">
                <a:latin typeface="+mn-lt"/>
                <a:ea typeface="黑体" panose="02010609060101010101" pitchFamily="49" charset="-122"/>
              </a:rPr>
              <a:t>①</a:t>
            </a:r>
          </a:p>
        </p:txBody>
      </p:sp>
      <p:sp>
        <p:nvSpPr>
          <p:cNvPr id="30" name="Text Box 32"/>
          <p:cNvSpPr txBox="1">
            <a:spLocks noChangeArrowheads="1"/>
          </p:cNvSpPr>
          <p:nvPr/>
        </p:nvSpPr>
        <p:spPr bwMode="auto">
          <a:xfrm>
            <a:off x="4327017" y="2722999"/>
            <a:ext cx="3385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mn-lt"/>
                <a:ea typeface="黑体" panose="02010609060101010101" pitchFamily="49" charset="-122"/>
              </a:rPr>
              <a:t>A</a:t>
            </a:r>
          </a:p>
        </p:txBody>
      </p:sp>
      <p:sp>
        <p:nvSpPr>
          <p:cNvPr id="31" name="Text Box 33"/>
          <p:cNvSpPr txBox="1">
            <a:spLocks noChangeArrowheads="1"/>
          </p:cNvSpPr>
          <p:nvPr/>
        </p:nvSpPr>
        <p:spPr bwMode="auto">
          <a:xfrm>
            <a:off x="4181300" y="3795069"/>
            <a:ext cx="33534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mn-lt"/>
                <a:ea typeface="黑体" panose="02010609060101010101" pitchFamily="49" charset="-122"/>
              </a:rPr>
              <a:t>B</a:t>
            </a:r>
          </a:p>
        </p:txBody>
      </p:sp>
      <p:sp>
        <p:nvSpPr>
          <p:cNvPr id="32" name="Text Box 34"/>
          <p:cNvSpPr txBox="1">
            <a:spLocks noChangeArrowheads="1"/>
          </p:cNvSpPr>
          <p:nvPr/>
        </p:nvSpPr>
        <p:spPr bwMode="auto">
          <a:xfrm>
            <a:off x="5137433" y="3797246"/>
            <a:ext cx="3385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mn-lt"/>
                <a:ea typeface="黑体" panose="02010609060101010101" pitchFamily="49" charset="-122"/>
              </a:rPr>
              <a:t>C</a:t>
            </a:r>
          </a:p>
        </p:txBody>
      </p:sp>
      <p:sp>
        <p:nvSpPr>
          <p:cNvPr id="33" name="Text Box 35"/>
          <p:cNvSpPr txBox="1">
            <a:spLocks noChangeArrowheads="1"/>
          </p:cNvSpPr>
          <p:nvPr/>
        </p:nvSpPr>
        <p:spPr bwMode="auto">
          <a:xfrm>
            <a:off x="6029690" y="3797246"/>
            <a:ext cx="35939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mn-lt"/>
                <a:ea typeface="黑体" panose="02010609060101010101" pitchFamily="49" charset="-122"/>
              </a:rPr>
              <a:t>D</a:t>
            </a:r>
          </a:p>
        </p:txBody>
      </p:sp>
      <p:sp>
        <p:nvSpPr>
          <p:cNvPr id="34" name="Text Box 36"/>
          <p:cNvSpPr txBox="1">
            <a:spLocks noChangeArrowheads="1"/>
          </p:cNvSpPr>
          <p:nvPr/>
        </p:nvSpPr>
        <p:spPr bwMode="auto">
          <a:xfrm>
            <a:off x="6961869" y="3797246"/>
            <a:ext cx="32893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mn-lt"/>
                <a:ea typeface="黑体" panose="02010609060101010101" pitchFamily="49" charset="-122"/>
              </a:rPr>
              <a:t>E</a:t>
            </a:r>
          </a:p>
        </p:txBody>
      </p:sp>
      <p:sp>
        <p:nvSpPr>
          <p:cNvPr id="35" name="Text Box 37"/>
          <p:cNvSpPr txBox="1">
            <a:spLocks noChangeArrowheads="1"/>
          </p:cNvSpPr>
          <p:nvPr/>
        </p:nvSpPr>
        <p:spPr bwMode="auto">
          <a:xfrm>
            <a:off x="1211101" y="3795069"/>
            <a:ext cx="3561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mn-lt"/>
                <a:ea typeface="黑体" panose="02010609060101010101" pitchFamily="49" charset="-122"/>
              </a:rPr>
              <a:t>G</a:t>
            </a:r>
          </a:p>
        </p:txBody>
      </p:sp>
      <p:sp>
        <p:nvSpPr>
          <p:cNvPr id="36" name="Text Box 38"/>
          <p:cNvSpPr txBox="1">
            <a:spLocks noChangeArrowheads="1"/>
          </p:cNvSpPr>
          <p:nvPr/>
        </p:nvSpPr>
        <p:spPr bwMode="auto">
          <a:xfrm>
            <a:off x="2478626" y="3795069"/>
            <a:ext cx="31771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mn-lt"/>
                <a:ea typeface="黑体" panose="02010609060101010101" pitchFamily="49" charset="-122"/>
              </a:rPr>
              <a:t>F</a:t>
            </a:r>
          </a:p>
        </p:txBody>
      </p:sp>
      <p:sp>
        <p:nvSpPr>
          <p:cNvPr id="37" name="Text Box 39"/>
          <p:cNvSpPr txBox="1">
            <a:spLocks noChangeArrowheads="1"/>
          </p:cNvSpPr>
          <p:nvPr/>
        </p:nvSpPr>
        <p:spPr bwMode="auto">
          <a:xfrm>
            <a:off x="3214685" y="2071678"/>
            <a:ext cx="50206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mn-lt"/>
                <a:ea typeface="黑体" panose="02010609060101010101" pitchFamily="49" charset="-122"/>
              </a:rPr>
              <a:t>N</a:t>
            </a:r>
            <a:r>
              <a:rPr lang="en-US" altLang="zh-CN" sz="2400" baseline="-25000" dirty="0">
                <a:latin typeface="+mn-lt"/>
                <a:ea typeface="黑体" panose="02010609060101010101" pitchFamily="49" charset="-122"/>
              </a:rPr>
              <a:t>1</a:t>
            </a:r>
          </a:p>
        </p:txBody>
      </p:sp>
      <p:sp>
        <p:nvSpPr>
          <p:cNvPr id="38" name="Text Box 41"/>
          <p:cNvSpPr txBox="1">
            <a:spLocks noChangeArrowheads="1"/>
          </p:cNvSpPr>
          <p:nvPr/>
        </p:nvSpPr>
        <p:spPr bwMode="auto">
          <a:xfrm>
            <a:off x="1211108" y="3090515"/>
            <a:ext cx="50206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mn-lt"/>
                <a:ea typeface="黑体" panose="02010609060101010101" pitchFamily="49" charset="-122"/>
              </a:rPr>
              <a:t>N</a:t>
            </a:r>
            <a:r>
              <a:rPr lang="en-US" altLang="zh-CN" sz="2400" baseline="-25000" dirty="0">
                <a:latin typeface="+mn-lt"/>
                <a:ea typeface="黑体" panose="02010609060101010101" pitchFamily="49" charset="-122"/>
              </a:rPr>
              <a:t>3</a:t>
            </a:r>
          </a:p>
        </p:txBody>
      </p:sp>
      <p:sp>
        <p:nvSpPr>
          <p:cNvPr id="39" name="Text Box 43"/>
          <p:cNvSpPr txBox="1">
            <a:spLocks noChangeArrowheads="1"/>
          </p:cNvSpPr>
          <p:nvPr/>
        </p:nvSpPr>
        <p:spPr bwMode="auto">
          <a:xfrm>
            <a:off x="3293035" y="3090503"/>
            <a:ext cx="3433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mn-lt"/>
                <a:ea typeface="黑体" panose="02010609060101010101" pitchFamily="49" charset="-122"/>
              </a:rPr>
              <a:t>R</a:t>
            </a:r>
            <a:endParaRPr lang="en-US" altLang="zh-CN" sz="2000" baseline="-25000">
              <a:latin typeface="+mn-lt"/>
              <a:ea typeface="黑体" panose="02010609060101010101" pitchFamily="49" charset="-122"/>
            </a:endParaRPr>
          </a:p>
        </p:txBody>
      </p:sp>
      <p:sp>
        <p:nvSpPr>
          <p:cNvPr id="40" name="Text Box 27"/>
          <p:cNvSpPr txBox="1">
            <a:spLocks noChangeArrowheads="1"/>
          </p:cNvSpPr>
          <p:nvPr/>
        </p:nvSpPr>
        <p:spPr bwMode="auto">
          <a:xfrm>
            <a:off x="6009735" y="4471367"/>
            <a:ext cx="12635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mn-lt"/>
                <a:ea typeface="黑体" panose="02010609060101010101" pitchFamily="49" charset="-122"/>
              </a:rPr>
              <a:t>多播组</a:t>
            </a:r>
            <a:r>
              <a:rPr lang="en-US" altLang="zh-CN" sz="2000">
                <a:latin typeface="+mn-lt"/>
                <a:ea typeface="黑体" panose="02010609060101010101" pitchFamily="49" charset="-122"/>
              </a:rPr>
              <a:t>②</a:t>
            </a:r>
          </a:p>
          <a:p>
            <a:pPr eaLnBrk="1" hangingPunct="1"/>
            <a:endParaRPr lang="en-US" altLang="zh-CN" sz="2000">
              <a:latin typeface="+mn-lt"/>
              <a:ea typeface="黑体" panose="02010609060101010101" pitchFamily="49" charset="-122"/>
            </a:endParaRPr>
          </a:p>
        </p:txBody>
      </p:sp>
      <p:cxnSp>
        <p:nvCxnSpPr>
          <p:cNvPr id="41" name="直接箭头连接符 40"/>
          <p:cNvCxnSpPr/>
          <p:nvPr/>
        </p:nvCxnSpPr>
        <p:spPr>
          <a:xfrm flipH="1">
            <a:off x="5285150" y="2990484"/>
            <a:ext cx="634760" cy="395775"/>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1010688" name="矩形 1010687"/>
          <p:cNvSpPr/>
          <p:nvPr/>
        </p:nvSpPr>
        <p:spPr>
          <a:xfrm>
            <a:off x="785786" y="1268760"/>
            <a:ext cx="7776864" cy="523220"/>
          </a:xfrm>
          <a:prstGeom prst="rect">
            <a:avLst/>
          </a:prstGeom>
          <a:solidFill>
            <a:srgbClr val="FFFF66"/>
          </a:solidFill>
          <a:ln>
            <a:solidFill>
              <a:srgbClr val="000099"/>
            </a:solidFill>
          </a:ln>
        </p:spPr>
        <p:txBody>
          <a:bodyPr wrap="square">
            <a:spAutoFit/>
          </a:bodyPr>
          <a:lstStyle/>
          <a:p>
            <a:pPr algn="ctr"/>
            <a:r>
              <a:rPr lang="zh-CN" altLang="en-US" sz="2800" dirty="0">
                <a:latin typeface="+mn-lt"/>
                <a:ea typeface="+mn-ea"/>
              </a:rPr>
              <a:t>多播路由选择协议</a:t>
            </a:r>
            <a:r>
              <a:rPr lang="zh-CN" altLang="en-US" sz="2800" dirty="0">
                <a:solidFill>
                  <a:srgbClr val="FF0000"/>
                </a:solidFill>
                <a:latin typeface="+mn-lt"/>
                <a:ea typeface="+mn-ea"/>
              </a:rPr>
              <a:t>比</a:t>
            </a:r>
            <a:r>
              <a:rPr lang="zh-CN" altLang="en-US" sz="2800" dirty="0">
                <a:latin typeface="+mn-lt"/>
                <a:ea typeface="+mn-ea"/>
              </a:rPr>
              <a:t>单播路由选择协议复杂得多。</a:t>
            </a:r>
            <a:endParaRPr lang="en-US" altLang="zh-CN" sz="2800" dirty="0">
              <a:latin typeface="+mn-lt"/>
              <a:ea typeface="+mn-ea"/>
            </a:endParaRPr>
          </a:p>
        </p:txBody>
      </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r>
              <a:rPr lang="zh-CN" altLang="en-US" dirty="0"/>
              <a:t>多播路由选择协议更为复杂</a:t>
            </a:r>
          </a:p>
        </p:txBody>
      </p:sp>
      <p:sp>
        <p:nvSpPr>
          <p:cNvPr id="323587" name="Rectangle 4"/>
          <p:cNvSpPr>
            <a:spLocks noGrp="1" noChangeArrowheads="1"/>
          </p:cNvSpPr>
          <p:nvPr>
            <p:ph idx="1"/>
          </p:nvPr>
        </p:nvSpPr>
        <p:spPr/>
        <p:txBody>
          <a:bodyPr/>
          <a:lstStyle/>
          <a:p>
            <a:pPr eaLnBrk="1" hangingPunct="1">
              <a:spcBef>
                <a:spcPts val="600"/>
              </a:spcBef>
            </a:pPr>
            <a:r>
              <a:rPr lang="zh-CN" altLang="en-US" dirty="0"/>
              <a:t>多播转发必须</a:t>
            </a:r>
            <a:r>
              <a:rPr lang="zh-CN" altLang="en-US" dirty="0">
                <a:solidFill>
                  <a:schemeClr val="hlink"/>
                </a:solidFill>
              </a:rPr>
              <a:t>动态地</a:t>
            </a:r>
            <a:r>
              <a:rPr lang="zh-CN" altLang="en-US" dirty="0"/>
              <a:t>适应多播组成员的变化 </a:t>
            </a:r>
            <a:r>
              <a:rPr lang="en-US" altLang="zh-CN" dirty="0"/>
              <a:t>(</a:t>
            </a:r>
            <a:r>
              <a:rPr lang="zh-CN" altLang="en-US" dirty="0"/>
              <a:t>这时网络拓扑并未发生变化</a:t>
            </a:r>
            <a:r>
              <a:rPr lang="en-US" altLang="zh-CN" dirty="0"/>
              <a:t>)</a:t>
            </a:r>
            <a:r>
              <a:rPr lang="zh-CN" altLang="en-US" dirty="0"/>
              <a:t>。</a:t>
            </a:r>
            <a:endParaRPr lang="en-US" altLang="zh-CN" dirty="0"/>
          </a:p>
          <a:p>
            <a:pPr eaLnBrk="1" hangingPunct="1">
              <a:spcBef>
                <a:spcPts val="600"/>
              </a:spcBef>
            </a:pPr>
            <a:endParaRPr lang="en-US" altLang="zh-CN" dirty="0"/>
          </a:p>
          <a:p>
            <a:pPr eaLnBrk="1" hangingPunct="1">
              <a:spcBef>
                <a:spcPts val="600"/>
              </a:spcBef>
            </a:pPr>
            <a:r>
              <a:rPr lang="zh-CN" altLang="en-US" dirty="0"/>
              <a:t>请注意，单播路由选择通常是在网络拓扑发生变化时才需要更新路由。</a:t>
            </a:r>
          </a:p>
          <a:p>
            <a:pPr eaLnBrk="1" hangingPunct="1">
              <a:spcBef>
                <a:spcPts val="600"/>
              </a:spcBef>
            </a:pPr>
            <a:endParaRPr lang="zh-CN" altLang="en-US" dirty="0"/>
          </a:p>
          <a:p>
            <a:pPr eaLnBrk="1" hangingPunct="1">
              <a:spcBef>
                <a:spcPts val="600"/>
              </a:spcBef>
            </a:pPr>
            <a:r>
              <a:rPr lang="zh-CN" altLang="en-US" dirty="0"/>
              <a:t>多播路由器在转发多播数据报时，</a:t>
            </a:r>
            <a:r>
              <a:rPr lang="zh-CN" altLang="en-US" dirty="0">
                <a:solidFill>
                  <a:srgbClr val="FF0000"/>
                </a:solidFill>
              </a:rPr>
              <a:t>不能仅仅</a:t>
            </a:r>
            <a:r>
              <a:rPr lang="zh-CN" altLang="en-US" dirty="0"/>
              <a:t>根据多播数据报中的目的地址，</a:t>
            </a:r>
            <a:r>
              <a:rPr lang="zh-CN" altLang="en-US" dirty="0">
                <a:solidFill>
                  <a:srgbClr val="FF0000"/>
                </a:solidFill>
              </a:rPr>
              <a:t>而是还要</a:t>
            </a:r>
            <a:r>
              <a:rPr lang="zh-CN" altLang="en-US" dirty="0"/>
              <a:t>考虑这个多播数据报从什么地方来和要到什么地方去。</a:t>
            </a:r>
            <a:r>
              <a:rPr lang="en-US" altLang="zh-CN" dirty="0"/>
              <a:t>[source and or destination specific]</a:t>
            </a:r>
            <a:r>
              <a:rPr lang="zh-CN" altLang="en-US" dirty="0"/>
              <a:t> </a:t>
            </a:r>
          </a:p>
          <a:p>
            <a:pPr eaLnBrk="1" hangingPunct="1">
              <a:spcBef>
                <a:spcPts val="600"/>
              </a:spcBef>
            </a:pPr>
            <a:endParaRPr lang="zh-CN" altLang="en-US" dirty="0"/>
          </a:p>
          <a:p>
            <a:pPr eaLnBrk="1" hangingPunct="1">
              <a:spcBef>
                <a:spcPts val="600"/>
              </a:spcBef>
            </a:pPr>
            <a:r>
              <a:rPr lang="zh-CN" altLang="en-US" dirty="0"/>
              <a:t>多播数据报可以由</a:t>
            </a:r>
            <a:r>
              <a:rPr lang="zh-CN" altLang="en-US" dirty="0">
                <a:solidFill>
                  <a:srgbClr val="FF0000"/>
                </a:solidFill>
              </a:rPr>
              <a:t>没有加入多播组的</a:t>
            </a:r>
            <a:r>
              <a:rPr lang="zh-CN" altLang="en-US" dirty="0"/>
              <a:t>主机发出，也可以通过</a:t>
            </a:r>
            <a:r>
              <a:rPr lang="zh-CN" altLang="en-US" dirty="0">
                <a:solidFill>
                  <a:srgbClr val="FF0000"/>
                </a:solidFill>
              </a:rPr>
              <a:t>没有组成员接入</a:t>
            </a:r>
            <a:r>
              <a:rPr lang="zh-CN" altLang="en-US" dirty="0"/>
              <a:t>的网络。 </a:t>
            </a:r>
          </a:p>
          <a:p>
            <a:pPr eaLnBrk="1" hangingPunct="1"/>
            <a:endParaRPr lang="en-US" altLang="zh-CN" dirty="0">
              <a:ea typeface="MS Gothic" panose="020B0609070205080204" pitchFamily="49" charset="-128"/>
            </a:endParaRPr>
          </a:p>
        </p:txBody>
      </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eaLnBrk="1" hangingPunct="1"/>
            <a:r>
              <a:rPr lang="en-US" altLang="zh-CN" dirty="0"/>
              <a:t>2. </a:t>
            </a:r>
            <a:r>
              <a:rPr lang="zh-CN" altLang="en-US" dirty="0"/>
              <a:t>网际组管理协议</a:t>
            </a:r>
            <a:r>
              <a:rPr lang="en-US" altLang="zh-CN" dirty="0"/>
              <a:t>IGMP </a:t>
            </a:r>
          </a:p>
        </p:txBody>
      </p:sp>
      <p:sp>
        <p:nvSpPr>
          <p:cNvPr id="324611" name="Rectangle 4"/>
          <p:cNvSpPr>
            <a:spLocks noGrp="1" noChangeArrowheads="1"/>
          </p:cNvSpPr>
          <p:nvPr>
            <p:ph idx="1"/>
          </p:nvPr>
        </p:nvSpPr>
        <p:spPr/>
        <p:txBody>
          <a:bodyPr/>
          <a:lstStyle/>
          <a:p>
            <a:pPr eaLnBrk="1" hangingPunct="1">
              <a:spcBef>
                <a:spcPts val="600"/>
              </a:spcBef>
            </a:pPr>
            <a:r>
              <a:rPr lang="en-US" altLang="zh-CN" dirty="0"/>
              <a:t>1989 </a:t>
            </a:r>
            <a:r>
              <a:rPr lang="zh-CN" altLang="en-US" dirty="0"/>
              <a:t>年公布的 </a:t>
            </a:r>
            <a:r>
              <a:rPr lang="en-US" altLang="zh-CN" dirty="0"/>
              <a:t>RFC 1112 (IGMPv1)</a:t>
            </a:r>
            <a:r>
              <a:rPr lang="zh-CN" altLang="en-US" dirty="0"/>
              <a:t>早已成为了互联网的标准协议。</a:t>
            </a:r>
          </a:p>
          <a:p>
            <a:pPr eaLnBrk="1" hangingPunct="1">
              <a:spcBef>
                <a:spcPts val="600"/>
              </a:spcBef>
            </a:pPr>
            <a:endParaRPr lang="zh-CN" altLang="en-US" dirty="0"/>
          </a:p>
          <a:p>
            <a:pPr eaLnBrk="1" hangingPunct="1">
              <a:spcBef>
                <a:spcPts val="600"/>
              </a:spcBef>
            </a:pPr>
            <a:r>
              <a:rPr lang="en-US" altLang="zh-CN" dirty="0"/>
              <a:t>1997 </a:t>
            </a:r>
            <a:r>
              <a:rPr lang="zh-CN" altLang="en-US" dirty="0"/>
              <a:t>年公布的 </a:t>
            </a:r>
            <a:r>
              <a:rPr lang="en-US" altLang="zh-CN" dirty="0"/>
              <a:t>RFC 2236 (IGMPv2</a:t>
            </a:r>
            <a:r>
              <a:rPr lang="zh-CN" altLang="en-US" dirty="0"/>
              <a:t>，</a:t>
            </a:r>
            <a:r>
              <a:rPr lang="zh-CN" altLang="en-US" dirty="0">
                <a:solidFill>
                  <a:srgbClr val="FF0000"/>
                </a:solidFill>
              </a:rPr>
              <a:t>建议</a:t>
            </a:r>
            <a:r>
              <a:rPr lang="zh-CN" altLang="en-US" dirty="0"/>
              <a:t>标准</a:t>
            </a:r>
            <a:r>
              <a:rPr lang="en-US" altLang="zh-CN" dirty="0"/>
              <a:t>) </a:t>
            </a:r>
            <a:r>
              <a:rPr lang="zh-CN" altLang="en-US" dirty="0"/>
              <a:t>对 </a:t>
            </a:r>
            <a:r>
              <a:rPr lang="en-US" altLang="zh-CN" dirty="0"/>
              <a:t>IGMPv1 </a:t>
            </a:r>
            <a:r>
              <a:rPr lang="zh-CN" altLang="en-US" dirty="0"/>
              <a:t>进行了更新。</a:t>
            </a:r>
          </a:p>
          <a:p>
            <a:pPr eaLnBrk="1" hangingPunct="1">
              <a:spcBef>
                <a:spcPts val="600"/>
              </a:spcBef>
            </a:pPr>
            <a:endParaRPr lang="zh-CN" altLang="en-US" dirty="0"/>
          </a:p>
          <a:p>
            <a:pPr eaLnBrk="1" hangingPunct="1">
              <a:spcBef>
                <a:spcPts val="600"/>
              </a:spcBef>
            </a:pPr>
            <a:r>
              <a:rPr lang="en-US" altLang="zh-CN" dirty="0"/>
              <a:t>2002 </a:t>
            </a:r>
            <a:r>
              <a:rPr lang="zh-CN" altLang="en-US" dirty="0"/>
              <a:t>年 </a:t>
            </a:r>
            <a:r>
              <a:rPr lang="en-US" altLang="zh-CN" dirty="0"/>
              <a:t>10 </a:t>
            </a:r>
            <a:r>
              <a:rPr lang="zh-CN" altLang="en-US" dirty="0"/>
              <a:t>月公布了 </a:t>
            </a:r>
            <a:r>
              <a:rPr lang="en-US" altLang="zh-CN" dirty="0"/>
              <a:t>RFC 3376 (IGMPv3</a:t>
            </a:r>
            <a:r>
              <a:rPr lang="zh-CN" altLang="en-US" dirty="0"/>
              <a:t>，</a:t>
            </a:r>
            <a:r>
              <a:rPr lang="zh-CN" altLang="en-US" dirty="0">
                <a:solidFill>
                  <a:srgbClr val="FF0000"/>
                </a:solidFill>
              </a:rPr>
              <a:t>建议</a:t>
            </a:r>
            <a:r>
              <a:rPr lang="zh-CN" altLang="en-US" dirty="0"/>
              <a:t>标准</a:t>
            </a:r>
            <a:r>
              <a:rPr lang="en-US" altLang="zh-CN" dirty="0"/>
              <a:t>)</a:t>
            </a:r>
            <a:r>
              <a:rPr lang="zh-CN" altLang="en-US" dirty="0"/>
              <a:t>，宣布 </a:t>
            </a:r>
            <a:r>
              <a:rPr lang="en-US" altLang="zh-CN" dirty="0"/>
              <a:t>RFC 2236 (IGMPv2) </a:t>
            </a:r>
            <a:r>
              <a:rPr lang="zh-CN" altLang="en-US" dirty="0"/>
              <a:t>是陈旧的 </a:t>
            </a:r>
            <a:r>
              <a:rPr lang="en-US" altLang="zh-CN" dirty="0"/>
              <a:t>(outdated)</a:t>
            </a:r>
            <a:r>
              <a:rPr lang="zh-CN" altLang="en-US" dirty="0"/>
              <a:t>。</a:t>
            </a:r>
          </a:p>
        </p:txBody>
      </p:sp>
    </p:spTree>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355606" y="203203"/>
            <a:ext cx="8431236" cy="627063"/>
          </a:xfrm>
        </p:spPr>
        <p:txBody>
          <a:bodyPr/>
          <a:lstStyle/>
          <a:p>
            <a:pPr eaLnBrk="1" hangingPunct="1"/>
            <a:r>
              <a:rPr lang="en-US" altLang="zh-CN" dirty="0"/>
              <a:t>IGMP</a:t>
            </a:r>
            <a:r>
              <a:rPr lang="zh-CN" altLang="en-US" dirty="0"/>
              <a:t>是整个网际协议 </a:t>
            </a:r>
            <a:r>
              <a:rPr lang="en-US" altLang="zh-CN" dirty="0"/>
              <a:t>IP</a:t>
            </a:r>
            <a:r>
              <a:rPr lang="zh-CN" altLang="en-US" dirty="0"/>
              <a:t>的一个组成部分</a:t>
            </a:r>
          </a:p>
        </p:txBody>
      </p:sp>
      <p:sp>
        <p:nvSpPr>
          <p:cNvPr id="325635" name="Rectangle 4"/>
          <p:cNvSpPr>
            <a:spLocks noGrp="1" noChangeArrowheads="1"/>
          </p:cNvSpPr>
          <p:nvPr>
            <p:ph idx="1"/>
          </p:nvPr>
        </p:nvSpPr>
        <p:spPr/>
        <p:txBody>
          <a:bodyPr/>
          <a:lstStyle/>
          <a:p>
            <a:pPr eaLnBrk="1" hangingPunct="1">
              <a:spcBef>
                <a:spcPts val="600"/>
              </a:spcBef>
            </a:pPr>
            <a:r>
              <a:rPr lang="zh-CN" altLang="en-US" dirty="0"/>
              <a:t>和 </a:t>
            </a:r>
            <a:r>
              <a:rPr lang="en-US" altLang="zh-CN" dirty="0"/>
              <a:t>ICMP </a:t>
            </a:r>
            <a:r>
              <a:rPr lang="zh-CN" altLang="en-US" dirty="0"/>
              <a:t>相似，</a:t>
            </a:r>
            <a:r>
              <a:rPr lang="en-US" altLang="zh-CN" dirty="0"/>
              <a:t>IGMP </a:t>
            </a:r>
            <a:r>
              <a:rPr lang="zh-CN" altLang="en-US" dirty="0"/>
              <a:t>使用 </a:t>
            </a:r>
            <a:r>
              <a:rPr lang="en-US" altLang="zh-CN" dirty="0"/>
              <a:t>IP </a:t>
            </a:r>
            <a:r>
              <a:rPr lang="zh-CN" altLang="en-US" dirty="0"/>
              <a:t>数据报传递其报文 </a:t>
            </a:r>
            <a:r>
              <a:rPr lang="en-US" altLang="zh-CN" dirty="0"/>
              <a:t>(</a:t>
            </a:r>
            <a:r>
              <a:rPr lang="zh-CN" altLang="en-US" dirty="0"/>
              <a:t>即 </a:t>
            </a:r>
            <a:r>
              <a:rPr lang="en-US" altLang="zh-CN" dirty="0"/>
              <a:t>IGMP</a:t>
            </a:r>
            <a:r>
              <a:rPr lang="zh-CN" altLang="en-US" dirty="0"/>
              <a:t>报文加上 </a:t>
            </a:r>
            <a:r>
              <a:rPr lang="en-US" altLang="zh-CN" dirty="0"/>
              <a:t>IP </a:t>
            </a:r>
            <a:r>
              <a:rPr lang="zh-CN" altLang="en-US" dirty="0"/>
              <a:t>首部构成 </a:t>
            </a:r>
            <a:r>
              <a:rPr lang="en-US" altLang="zh-CN" dirty="0"/>
              <a:t>IP </a:t>
            </a:r>
            <a:r>
              <a:rPr lang="zh-CN" altLang="en-US" dirty="0"/>
              <a:t>数据报</a:t>
            </a:r>
            <a:r>
              <a:rPr lang="en-US" altLang="zh-CN" dirty="0"/>
              <a:t>)</a:t>
            </a:r>
            <a:r>
              <a:rPr lang="zh-CN" altLang="en-US" dirty="0"/>
              <a:t>，</a:t>
            </a:r>
            <a:r>
              <a:rPr lang="zh-CN" altLang="en-US" dirty="0">
                <a:solidFill>
                  <a:srgbClr val="FF0000"/>
                </a:solidFill>
              </a:rPr>
              <a:t>但</a:t>
            </a:r>
            <a:r>
              <a:rPr lang="zh-CN" altLang="en-US" dirty="0"/>
              <a:t>它也向 </a:t>
            </a:r>
            <a:r>
              <a:rPr lang="en-US" altLang="zh-CN" dirty="0"/>
              <a:t>IP </a:t>
            </a:r>
            <a:r>
              <a:rPr lang="zh-CN" altLang="en-US" dirty="0"/>
              <a:t>提供服务。</a:t>
            </a:r>
          </a:p>
          <a:p>
            <a:pPr eaLnBrk="1" hangingPunct="1">
              <a:spcBef>
                <a:spcPts val="600"/>
              </a:spcBef>
            </a:pPr>
            <a:endParaRPr lang="zh-CN" altLang="en-US" dirty="0"/>
          </a:p>
          <a:p>
            <a:pPr eaLnBrk="1" hangingPunct="1">
              <a:spcBef>
                <a:spcPts val="600"/>
              </a:spcBef>
            </a:pPr>
            <a:r>
              <a:rPr lang="zh-CN" altLang="en-US" dirty="0"/>
              <a:t>因此，我们不把 </a:t>
            </a:r>
            <a:r>
              <a:rPr lang="en-US" altLang="zh-CN" dirty="0"/>
              <a:t>IGMP </a:t>
            </a:r>
            <a:r>
              <a:rPr lang="zh-CN" altLang="en-US" dirty="0"/>
              <a:t>看成是一个单独的协议，而是属于整个网际协议 </a:t>
            </a:r>
            <a:r>
              <a:rPr lang="en-US" altLang="zh-CN" dirty="0"/>
              <a:t>IP </a:t>
            </a:r>
            <a:r>
              <a:rPr lang="zh-CN" altLang="en-US" dirty="0"/>
              <a:t>的一个组成部分。</a:t>
            </a:r>
            <a:r>
              <a:rPr lang="en-US" altLang="zh-CN" dirty="0"/>
              <a:t>[</a:t>
            </a:r>
            <a:r>
              <a:rPr lang="zh-CN" altLang="en-US" dirty="0"/>
              <a:t>多播</a:t>
            </a:r>
            <a:r>
              <a:rPr lang="zh-CN" altLang="en-US" dirty="0">
                <a:solidFill>
                  <a:srgbClr val="FF0000"/>
                </a:solidFill>
              </a:rPr>
              <a:t>分组处理</a:t>
            </a:r>
            <a:r>
              <a:rPr lang="zh-CN" altLang="en-US" dirty="0"/>
              <a:t>规范中的组管理协议</a:t>
            </a:r>
            <a:r>
              <a:rPr lang="en-US" altLang="zh-CN" dirty="0"/>
              <a:t>]</a:t>
            </a: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kern="1200" dirty="0">
                <a:latin typeface="Arial" panose="020B0604020202020204" pitchFamily="34" charset="0"/>
                <a:ea typeface="宋体" panose="02010600030101010101" pitchFamily="2" charset="-122"/>
              </a:rPr>
              <a:t>Internet Group Management Protocol</a:t>
            </a:r>
            <a:endParaRPr lang="zh-CN" altLang="en-US" dirty="0"/>
          </a:p>
        </p:txBody>
      </p:sp>
      <p:sp>
        <p:nvSpPr>
          <p:cNvPr id="6" name="内容占位符 5"/>
          <p:cNvSpPr>
            <a:spLocks noGrp="1"/>
          </p:cNvSpPr>
          <p:nvPr>
            <p:ph idx="1"/>
          </p:nvPr>
        </p:nvSpPr>
        <p:spPr>
          <a:xfrm>
            <a:off x="330206" y="3284983"/>
            <a:ext cx="8483600" cy="2891981"/>
          </a:xfrm>
        </p:spPr>
        <p:txBody>
          <a:bodyPr/>
          <a:lstStyle/>
          <a:p>
            <a:r>
              <a:rPr lang="en-US" altLang="zh-CN" kern="1200" dirty="0">
                <a:ea typeface="宋体" panose="02010600030101010101" pitchFamily="2" charset="-122"/>
              </a:rPr>
              <a:t>The Internet Group Management Protocol (IGMP) is responsible for </a:t>
            </a:r>
            <a:r>
              <a:rPr lang="en-US" altLang="zh-CN" kern="1200" dirty="0">
                <a:solidFill>
                  <a:srgbClr val="FF0000"/>
                </a:solidFill>
                <a:ea typeface="宋体" panose="02010600030101010101" pitchFamily="2" charset="-122"/>
              </a:rPr>
              <a:t>correcting</a:t>
            </a:r>
            <a:r>
              <a:rPr lang="en-US" altLang="zh-CN" kern="1200" dirty="0">
                <a:ea typeface="宋体" panose="02010600030101010101" pitchFamily="2" charset="-122"/>
              </a:rPr>
              <a:t> and </a:t>
            </a:r>
            <a:r>
              <a:rPr lang="en-US" altLang="zh-CN" kern="1200" dirty="0">
                <a:solidFill>
                  <a:srgbClr val="FF0000"/>
                </a:solidFill>
                <a:ea typeface="宋体" panose="02010600030101010101" pitchFamily="2" charset="-122"/>
              </a:rPr>
              <a:t>interpreting</a:t>
            </a:r>
            <a:r>
              <a:rPr lang="en-US" altLang="zh-CN" kern="1200" dirty="0">
                <a:ea typeface="宋体" panose="02010600030101010101" pitchFamily="2" charset="-122"/>
              </a:rPr>
              <a:t> information about group members in a network. </a:t>
            </a:r>
          </a:p>
          <a:p>
            <a:endParaRPr lang="en-US" altLang="zh-CN" kern="1200" dirty="0">
              <a:ea typeface="宋体" panose="02010600030101010101" pitchFamily="2" charset="-122"/>
            </a:endParaRPr>
          </a:p>
          <a:p>
            <a:r>
              <a:rPr lang="en-US" altLang="zh-CN" kern="1200" dirty="0">
                <a:ea typeface="宋体" panose="02010600030101010101" pitchFamily="2" charset="-122"/>
              </a:rPr>
              <a:t>It is one of the protocols designed at the IP layer for this purpose. </a:t>
            </a:r>
          </a:p>
          <a:p>
            <a:endParaRPr lang="zh-CN" altLang="en-US" dirty="0"/>
          </a:p>
        </p:txBody>
      </p:sp>
      <p:pic>
        <p:nvPicPr>
          <p:cNvPr id="5" name="图片 4"/>
          <p:cNvPicPr>
            <a:picLocks noChangeAspect="1"/>
          </p:cNvPicPr>
          <p:nvPr/>
        </p:nvPicPr>
        <p:blipFill>
          <a:blip r:embed="rId3"/>
          <a:stretch>
            <a:fillRect/>
          </a:stretch>
        </p:blipFill>
        <p:spPr>
          <a:xfrm>
            <a:off x="676275" y="1268760"/>
            <a:ext cx="7753350" cy="174307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200" dirty="0">
                <a:latin typeface="Arial" panose="020B0604020202020204" pitchFamily="34" charset="0"/>
                <a:ea typeface="宋体" panose="02010600030101010101" pitchFamily="2" charset="-122"/>
              </a:rPr>
              <a:t>IGMP has gone through three versions.</a:t>
            </a:r>
            <a:endParaRPr lang="zh-CN" altLang="en-US" dirty="0"/>
          </a:p>
        </p:txBody>
      </p:sp>
      <p:sp>
        <p:nvSpPr>
          <p:cNvPr id="3" name="内容占位符 2"/>
          <p:cNvSpPr>
            <a:spLocks noGrp="1"/>
          </p:cNvSpPr>
          <p:nvPr>
            <p:ph idx="1"/>
          </p:nvPr>
        </p:nvSpPr>
        <p:spPr/>
        <p:txBody>
          <a:bodyPr/>
          <a:lstStyle/>
          <a:p>
            <a:r>
              <a:rPr lang="en-US" altLang="zh-CN" kern="1200" dirty="0">
                <a:ea typeface="宋体" panose="02010600030101010101" pitchFamily="2" charset="-122"/>
              </a:rPr>
              <a:t>IGMP has gone through three versions.</a:t>
            </a:r>
          </a:p>
          <a:p>
            <a:endParaRPr lang="en-US" altLang="zh-CN" kern="1200" dirty="0">
              <a:ea typeface="宋体" panose="02010600030101010101" pitchFamily="2" charset="-122"/>
            </a:endParaRPr>
          </a:p>
          <a:p>
            <a:r>
              <a:rPr lang="en-US" altLang="zh-CN" kern="1200" dirty="0">
                <a:solidFill>
                  <a:srgbClr val="FF0000"/>
                </a:solidFill>
                <a:ea typeface="宋体" panose="02010600030101010101" pitchFamily="2" charset="-122"/>
              </a:rPr>
              <a:t>Versions</a:t>
            </a:r>
            <a:r>
              <a:rPr lang="en-US" altLang="zh-CN" kern="1200" dirty="0">
                <a:ea typeface="宋体" panose="02010600030101010101" pitchFamily="2" charset="-122"/>
              </a:rPr>
              <a:t> 1 and 2 provide what is called any-source multicast (ASM), which means that the group members receive a multicast message </a:t>
            </a:r>
            <a:r>
              <a:rPr lang="en-US" altLang="zh-CN" u="sng" kern="1200" dirty="0">
                <a:solidFill>
                  <a:srgbClr val="FF0000"/>
                </a:solidFill>
                <a:ea typeface="宋体" panose="02010600030101010101" pitchFamily="2" charset="-122"/>
              </a:rPr>
              <a:t>no matter </a:t>
            </a:r>
            <a:r>
              <a:rPr lang="en-US" altLang="zh-CN" u="sng" kern="1200" dirty="0">
                <a:ea typeface="宋体" panose="02010600030101010101" pitchFamily="2" charset="-122"/>
              </a:rPr>
              <a:t>where it comes from</a:t>
            </a:r>
            <a:r>
              <a:rPr lang="en-US" altLang="zh-CN" kern="1200" dirty="0">
                <a:ea typeface="宋体" panose="02010600030101010101" pitchFamily="2" charset="-122"/>
              </a:rPr>
              <a:t>. </a:t>
            </a:r>
          </a:p>
          <a:p>
            <a:endParaRPr lang="en-US" altLang="zh-CN" kern="1200" dirty="0">
              <a:ea typeface="宋体" panose="02010600030101010101" pitchFamily="2" charset="-122"/>
            </a:endParaRPr>
          </a:p>
          <a:p>
            <a:r>
              <a:rPr lang="en-US" altLang="zh-CN" kern="1200" dirty="0">
                <a:ea typeface="宋体" panose="02010600030101010101" pitchFamily="2" charset="-122"/>
              </a:rPr>
              <a:t>The IGMP version 3 provides what is called source-specific multicast (SSM), which means that the recipient can choose to receive multicast messages </a:t>
            </a:r>
            <a:r>
              <a:rPr lang="en-US" altLang="zh-CN" u="sng" kern="1200" dirty="0">
                <a:ea typeface="宋体" panose="02010600030101010101" pitchFamily="2" charset="-122"/>
              </a:rPr>
              <a:t>coming from a list of </a:t>
            </a:r>
            <a:r>
              <a:rPr lang="en-US" altLang="zh-CN" u="sng" kern="1200" dirty="0">
                <a:solidFill>
                  <a:srgbClr val="FF0000"/>
                </a:solidFill>
                <a:ea typeface="宋体" panose="02010600030101010101" pitchFamily="2" charset="-122"/>
              </a:rPr>
              <a:t>predefined</a:t>
            </a:r>
            <a:r>
              <a:rPr lang="en-US" altLang="zh-CN" u="sng" kern="1200" dirty="0">
                <a:ea typeface="宋体" panose="02010600030101010101" pitchFamily="2" charset="-122"/>
              </a:rPr>
              <a:t> sources</a:t>
            </a:r>
            <a:r>
              <a:rPr lang="en-US" altLang="zh-CN" kern="1200" dirty="0">
                <a:ea typeface="宋体" panose="02010600030101010101" pitchFamily="2" charset="-122"/>
              </a:rPr>
              <a:t>.  </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IGMPv3</a:t>
            </a:r>
            <a:endParaRPr lang="zh-CN" altLang="en-US" dirty="0"/>
          </a:p>
        </p:txBody>
      </p:sp>
      <p:pic>
        <p:nvPicPr>
          <p:cNvPr id="325635" name="Picture 3"/>
          <p:cNvPicPr>
            <a:picLocks noChangeAspect="1" noChangeArrowheads="1"/>
          </p:cNvPicPr>
          <p:nvPr/>
        </p:nvPicPr>
        <p:blipFill>
          <a:blip r:embed="rId3"/>
          <a:srcRect/>
          <a:stretch>
            <a:fillRect/>
          </a:stretch>
        </p:blipFill>
        <p:spPr bwMode="auto">
          <a:xfrm>
            <a:off x="785786" y="2000240"/>
            <a:ext cx="7858148" cy="2898557"/>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Membership Query Message Format</a:t>
            </a:r>
            <a:endParaRPr lang="zh-CN" altLang="en-US" dirty="0"/>
          </a:p>
        </p:txBody>
      </p:sp>
      <p:pic>
        <p:nvPicPr>
          <p:cNvPr id="326660" name="Picture 4"/>
          <p:cNvPicPr>
            <a:picLocks noChangeAspect="1" noChangeArrowheads="1"/>
          </p:cNvPicPr>
          <p:nvPr/>
        </p:nvPicPr>
        <p:blipFill>
          <a:blip r:embed="rId3"/>
          <a:srcRect/>
          <a:stretch>
            <a:fillRect/>
          </a:stretch>
        </p:blipFill>
        <p:spPr bwMode="auto">
          <a:xfrm>
            <a:off x="631800" y="1268760"/>
            <a:ext cx="8143900" cy="3556586"/>
          </a:xfrm>
          <a:prstGeom prst="rect">
            <a:avLst/>
          </a:prstGeom>
          <a:noFill/>
          <a:ln w="9525">
            <a:noFill/>
            <a:miter lim="800000"/>
            <a:headEnd/>
            <a:tailEnd/>
          </a:ln>
          <a:effectLst/>
        </p:spPr>
      </p:pic>
      <p:sp>
        <p:nvSpPr>
          <p:cNvPr id="3" name="矩形 2"/>
          <p:cNvSpPr/>
          <p:nvPr/>
        </p:nvSpPr>
        <p:spPr>
          <a:xfrm>
            <a:off x="577800" y="4848563"/>
            <a:ext cx="7972648" cy="1200329"/>
          </a:xfrm>
          <a:prstGeom prst="rect">
            <a:avLst/>
          </a:prstGeom>
        </p:spPr>
        <p:txBody>
          <a:bodyPr wrap="square">
            <a:spAutoFit/>
          </a:bodyPr>
          <a:lstStyle/>
          <a:p>
            <a:pPr lvl="0"/>
            <a:r>
              <a:rPr lang="en-US" altLang="zh-CN" sz="2400" dirty="0">
                <a:latin typeface="+mn-lt"/>
                <a:ea typeface="宋体" panose="02010600030101010101" pitchFamily="2" charset="-122"/>
              </a:rPr>
              <a:t>Number of sources (N) :</a:t>
            </a:r>
            <a:r>
              <a:rPr lang="en-US" altLang="zh-CN" sz="2400" b="1" dirty="0">
                <a:latin typeface="+mn-lt"/>
                <a:ea typeface="宋体" panose="02010600030101010101" pitchFamily="2" charset="-122"/>
              </a:rPr>
              <a:t> </a:t>
            </a:r>
            <a:r>
              <a:rPr lang="en-US" altLang="zh-CN" sz="2400" dirty="0">
                <a:latin typeface="+mn-lt"/>
                <a:ea typeface="宋体" panose="02010600030101010101" pitchFamily="2" charset="-122"/>
              </a:rPr>
              <a:t>The value of this field is </a:t>
            </a:r>
            <a:r>
              <a:rPr lang="en-US" altLang="zh-CN" sz="2400" dirty="0">
                <a:solidFill>
                  <a:srgbClr val="FF0000"/>
                </a:solidFill>
                <a:latin typeface="+mn-lt"/>
                <a:ea typeface="宋体" panose="02010600030101010101" pitchFamily="2" charset="-122"/>
              </a:rPr>
              <a:t>zero</a:t>
            </a:r>
            <a:r>
              <a:rPr lang="en-US" altLang="zh-CN" sz="2400" dirty="0">
                <a:latin typeface="+mn-lt"/>
                <a:ea typeface="宋体" panose="02010600030101010101" pitchFamily="2" charset="-122"/>
              </a:rPr>
              <a:t> for the </a:t>
            </a:r>
            <a:r>
              <a:rPr lang="en-US" altLang="zh-CN" sz="2400" dirty="0">
                <a:solidFill>
                  <a:srgbClr val="FF0000"/>
                </a:solidFill>
                <a:latin typeface="+mn-lt"/>
                <a:ea typeface="宋体" panose="02010600030101010101" pitchFamily="2" charset="-122"/>
              </a:rPr>
              <a:t>general</a:t>
            </a:r>
            <a:r>
              <a:rPr lang="en-US" altLang="zh-CN" sz="2400" dirty="0">
                <a:latin typeface="+mn-lt"/>
                <a:ea typeface="宋体" panose="02010600030101010101" pitchFamily="2" charset="-122"/>
              </a:rPr>
              <a:t> query and the </a:t>
            </a:r>
            <a:r>
              <a:rPr lang="en-US" altLang="zh-CN" sz="2400" dirty="0">
                <a:solidFill>
                  <a:srgbClr val="FF0000"/>
                </a:solidFill>
                <a:latin typeface="+mn-lt"/>
                <a:ea typeface="宋体" panose="02010600030101010101" pitchFamily="2" charset="-122"/>
              </a:rPr>
              <a:t>group-specific</a:t>
            </a:r>
            <a:r>
              <a:rPr lang="en-US" altLang="zh-CN" sz="2400" dirty="0">
                <a:latin typeface="+mn-lt"/>
                <a:ea typeface="宋体" panose="02010600030101010101" pitchFamily="2" charset="-122"/>
              </a:rPr>
              <a:t> query, and </a:t>
            </a:r>
            <a:r>
              <a:rPr lang="en-US" altLang="zh-CN" sz="2400" dirty="0">
                <a:solidFill>
                  <a:srgbClr val="FF0000"/>
                </a:solidFill>
                <a:latin typeface="+mn-lt"/>
                <a:ea typeface="宋体" panose="02010600030101010101" pitchFamily="2" charset="-122"/>
              </a:rPr>
              <a:t>nonzero</a:t>
            </a:r>
            <a:r>
              <a:rPr lang="en-US" altLang="zh-CN" sz="2400" dirty="0">
                <a:latin typeface="+mn-lt"/>
                <a:ea typeface="宋体" panose="02010600030101010101" pitchFamily="2" charset="-122"/>
              </a:rPr>
              <a:t> in the group-and-source-specific query.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45"/>
          <p:cNvSpPr>
            <a:spLocks noChangeArrowheads="1"/>
          </p:cNvSpPr>
          <p:nvPr/>
        </p:nvSpPr>
        <p:spPr bwMode="auto">
          <a:xfrm>
            <a:off x="531813" y="1778706"/>
            <a:ext cx="434975" cy="1187450"/>
          </a:xfrm>
          <a:prstGeom prst="rect">
            <a:avLst/>
          </a:prstGeom>
          <a:noFill/>
          <a:ln w="12700">
            <a:noFill/>
            <a:miter lim="800000"/>
          </a:ln>
        </p:spPr>
        <p:txBody>
          <a:bodyPr wrap="none" lIns="90488" tIns="44450" rIns="90488" bIns="44450">
            <a:spAutoFit/>
          </a:bodyPr>
          <a:lstStyle/>
          <a:p>
            <a:pPr defTabSz="762000" eaLnBrk="0" hangingPunct="0">
              <a:lnSpc>
                <a:spcPct val="90000"/>
              </a:lnSpc>
            </a:pPr>
            <a:r>
              <a:rPr kumimoji="1" lang="zh-CN" altLang="en-US" sz="2000" dirty="0">
                <a:latin typeface="Arial" panose="020B0604020202020204" pitchFamily="34" charset="0"/>
              </a:rPr>
              <a:t>固</a:t>
            </a:r>
          </a:p>
          <a:p>
            <a:pPr defTabSz="762000" eaLnBrk="0" hangingPunct="0">
              <a:lnSpc>
                <a:spcPct val="90000"/>
              </a:lnSpc>
            </a:pPr>
            <a:r>
              <a:rPr kumimoji="1" lang="zh-CN" altLang="en-US" sz="2000" dirty="0">
                <a:latin typeface="Arial" panose="020B0604020202020204" pitchFamily="34" charset="0"/>
              </a:rPr>
              <a:t>定</a:t>
            </a:r>
          </a:p>
          <a:p>
            <a:pPr defTabSz="762000" eaLnBrk="0" hangingPunct="0">
              <a:lnSpc>
                <a:spcPct val="90000"/>
              </a:lnSpc>
            </a:pPr>
            <a:r>
              <a:rPr kumimoji="1" lang="zh-CN" altLang="en-US" sz="2000" dirty="0">
                <a:latin typeface="Arial" panose="020B0604020202020204" pitchFamily="34" charset="0"/>
              </a:rPr>
              <a:t>部</a:t>
            </a:r>
          </a:p>
          <a:p>
            <a:pPr defTabSz="762000" eaLnBrk="0" hangingPunct="0">
              <a:lnSpc>
                <a:spcPct val="90000"/>
              </a:lnSpc>
            </a:pPr>
            <a:r>
              <a:rPr kumimoji="1" lang="zh-CN" altLang="en-US" sz="2000" dirty="0">
                <a:latin typeface="Arial" panose="020B0604020202020204" pitchFamily="34" charset="0"/>
              </a:rPr>
              <a:t>分</a:t>
            </a:r>
          </a:p>
        </p:txBody>
      </p:sp>
      <p:sp>
        <p:nvSpPr>
          <p:cNvPr id="98307" name="Rectangle 54"/>
          <p:cNvSpPr>
            <a:spLocks noChangeArrowheads="1"/>
          </p:cNvSpPr>
          <p:nvPr/>
        </p:nvSpPr>
        <p:spPr bwMode="auto">
          <a:xfrm>
            <a:off x="434975" y="3425825"/>
            <a:ext cx="688975" cy="698500"/>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latin typeface="Arial" panose="020B0604020202020204" pitchFamily="34" charset="0"/>
              </a:rPr>
              <a:t>可变</a:t>
            </a:r>
          </a:p>
          <a:p>
            <a:pPr defTabSz="762000" eaLnBrk="0" hangingPunct="0"/>
            <a:r>
              <a:rPr kumimoji="1" lang="zh-CN" altLang="en-US" sz="2000" dirty="0">
                <a:latin typeface="Arial" panose="020B0604020202020204" pitchFamily="34" charset="0"/>
              </a:rPr>
              <a:t>部分</a:t>
            </a:r>
          </a:p>
        </p:txBody>
      </p:sp>
      <p:sp>
        <p:nvSpPr>
          <p:cNvPr id="98308" name="Line 6"/>
          <p:cNvSpPr>
            <a:spLocks noChangeShapeType="1"/>
          </p:cNvSpPr>
          <p:nvPr/>
        </p:nvSpPr>
        <p:spPr bwMode="auto">
          <a:xfrm>
            <a:off x="2298700" y="5686425"/>
            <a:ext cx="5419725" cy="0"/>
          </a:xfrm>
          <a:prstGeom prst="line">
            <a:avLst/>
          </a:prstGeom>
          <a:noFill/>
          <a:ln w="12700">
            <a:solidFill>
              <a:schemeClr val="tx1"/>
            </a:solidFill>
            <a:round/>
            <a:headEnd type="triangle" w="sm" len="med"/>
            <a:tailEnd type="triangle" w="sm" len="med"/>
          </a:ln>
        </p:spPr>
        <p:txBody>
          <a:bodyPr/>
          <a:lstStyle/>
          <a:p>
            <a:endParaRPr lang="zh-CN" altLang="en-US"/>
          </a:p>
        </p:txBody>
      </p:sp>
      <p:sp>
        <p:nvSpPr>
          <p:cNvPr id="98309" name="Rectangle 8"/>
          <p:cNvSpPr>
            <a:spLocks noChangeArrowheads="1"/>
          </p:cNvSpPr>
          <p:nvPr/>
        </p:nvSpPr>
        <p:spPr bwMode="auto">
          <a:xfrm>
            <a:off x="3094038" y="1371600"/>
            <a:ext cx="1966912" cy="434975"/>
          </a:xfrm>
          <a:prstGeom prst="rect">
            <a:avLst/>
          </a:prstGeom>
          <a:solidFill>
            <a:srgbClr val="DDDDDD"/>
          </a:solidFill>
          <a:ln w="12700">
            <a:noFill/>
            <a:miter lim="800000"/>
          </a:ln>
        </p:spPr>
        <p:txBody>
          <a:bodyPr wrap="none" anchor="ctr"/>
          <a:lstStyle/>
          <a:p>
            <a:endParaRPr lang="zh-CN" altLang="en-US"/>
          </a:p>
        </p:txBody>
      </p:sp>
      <p:sp>
        <p:nvSpPr>
          <p:cNvPr id="98310" name="Rectangle 90"/>
          <p:cNvSpPr>
            <a:spLocks noChangeArrowheads="1"/>
          </p:cNvSpPr>
          <p:nvPr/>
        </p:nvSpPr>
        <p:spPr bwMode="auto">
          <a:xfrm>
            <a:off x="2268538" y="4995863"/>
            <a:ext cx="1439862" cy="449262"/>
          </a:xfrm>
          <a:prstGeom prst="rect">
            <a:avLst/>
          </a:prstGeom>
          <a:solidFill>
            <a:srgbClr val="CCECFF"/>
          </a:solidFill>
          <a:ln w="12700">
            <a:solidFill>
              <a:schemeClr val="tx1"/>
            </a:solidFill>
            <a:miter lim="800000"/>
          </a:ln>
        </p:spPr>
        <p:txBody>
          <a:bodyPr wrap="none" anchor="ctr"/>
          <a:lstStyle/>
          <a:p>
            <a:endParaRPr lang="zh-CN" altLang="en-US"/>
          </a:p>
        </p:txBody>
      </p:sp>
      <p:sp>
        <p:nvSpPr>
          <p:cNvPr id="98311" name="Rectangle 10"/>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ln>
        </p:spPr>
        <p:txBody>
          <a:bodyPr wrap="none" anchor="ctr"/>
          <a:lstStyle/>
          <a:p>
            <a:endParaRPr lang="zh-CN" altLang="en-US"/>
          </a:p>
        </p:txBody>
      </p:sp>
      <p:sp>
        <p:nvSpPr>
          <p:cNvPr id="98312" name="Rectangle 11"/>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ln>
        </p:spPr>
        <p:txBody>
          <a:bodyPr wrap="none" anchor="ctr"/>
          <a:lstStyle/>
          <a:p>
            <a:endParaRPr lang="zh-CN" altLang="en-US"/>
          </a:p>
        </p:txBody>
      </p:sp>
      <p:sp>
        <p:nvSpPr>
          <p:cNvPr id="98313" name="Line 12"/>
          <p:cNvSpPr>
            <a:spLocks noChangeShapeType="1"/>
          </p:cNvSpPr>
          <p:nvPr/>
        </p:nvSpPr>
        <p:spPr bwMode="auto">
          <a:xfrm>
            <a:off x="1131888" y="1812925"/>
            <a:ext cx="7878762" cy="0"/>
          </a:xfrm>
          <a:prstGeom prst="line">
            <a:avLst/>
          </a:prstGeom>
          <a:noFill/>
          <a:ln w="12700">
            <a:solidFill>
              <a:schemeClr val="tx1"/>
            </a:solidFill>
            <a:round/>
          </a:ln>
        </p:spPr>
        <p:txBody>
          <a:bodyPr wrap="none" anchor="ctr"/>
          <a:lstStyle/>
          <a:p>
            <a:endParaRPr lang="zh-CN" altLang="en-US"/>
          </a:p>
        </p:txBody>
      </p:sp>
      <p:sp>
        <p:nvSpPr>
          <p:cNvPr id="98314" name="Line 13"/>
          <p:cNvSpPr>
            <a:spLocks noChangeShapeType="1"/>
          </p:cNvSpPr>
          <p:nvPr/>
        </p:nvSpPr>
        <p:spPr bwMode="auto">
          <a:xfrm>
            <a:off x="1131888" y="2255838"/>
            <a:ext cx="7878762" cy="0"/>
          </a:xfrm>
          <a:prstGeom prst="line">
            <a:avLst/>
          </a:prstGeom>
          <a:noFill/>
          <a:ln w="12700">
            <a:solidFill>
              <a:schemeClr val="tx1"/>
            </a:solidFill>
            <a:round/>
          </a:ln>
        </p:spPr>
        <p:txBody>
          <a:bodyPr wrap="none" anchor="ctr"/>
          <a:lstStyle/>
          <a:p>
            <a:endParaRPr lang="zh-CN" altLang="en-US"/>
          </a:p>
        </p:txBody>
      </p:sp>
      <p:sp>
        <p:nvSpPr>
          <p:cNvPr id="98315" name="Line 14"/>
          <p:cNvSpPr>
            <a:spLocks noChangeShapeType="1"/>
          </p:cNvSpPr>
          <p:nvPr/>
        </p:nvSpPr>
        <p:spPr bwMode="auto">
          <a:xfrm>
            <a:off x="1131888" y="2700338"/>
            <a:ext cx="7878762" cy="0"/>
          </a:xfrm>
          <a:prstGeom prst="line">
            <a:avLst/>
          </a:prstGeom>
          <a:noFill/>
          <a:ln w="12700">
            <a:solidFill>
              <a:schemeClr val="tx1"/>
            </a:solidFill>
            <a:round/>
          </a:ln>
        </p:spPr>
        <p:txBody>
          <a:bodyPr wrap="none" anchor="ctr"/>
          <a:lstStyle/>
          <a:p>
            <a:endParaRPr lang="zh-CN" altLang="en-US"/>
          </a:p>
        </p:txBody>
      </p:sp>
      <p:sp>
        <p:nvSpPr>
          <p:cNvPr id="98316" name="Line 15"/>
          <p:cNvSpPr>
            <a:spLocks noChangeShapeType="1"/>
          </p:cNvSpPr>
          <p:nvPr/>
        </p:nvSpPr>
        <p:spPr bwMode="auto">
          <a:xfrm>
            <a:off x="1131888" y="3138488"/>
            <a:ext cx="7878762" cy="0"/>
          </a:xfrm>
          <a:prstGeom prst="line">
            <a:avLst/>
          </a:prstGeom>
          <a:noFill/>
          <a:ln w="12700">
            <a:solidFill>
              <a:schemeClr val="tx1"/>
            </a:solidFill>
            <a:round/>
          </a:ln>
        </p:spPr>
        <p:txBody>
          <a:bodyPr wrap="none" anchor="ctr"/>
          <a:lstStyle/>
          <a:p>
            <a:endParaRPr lang="zh-CN" altLang="en-US"/>
          </a:p>
        </p:txBody>
      </p:sp>
      <p:sp>
        <p:nvSpPr>
          <p:cNvPr id="98317" name="Line 16"/>
          <p:cNvSpPr>
            <a:spLocks noChangeShapeType="1"/>
          </p:cNvSpPr>
          <p:nvPr/>
        </p:nvSpPr>
        <p:spPr bwMode="auto">
          <a:xfrm>
            <a:off x="1131888" y="3582988"/>
            <a:ext cx="7878762" cy="0"/>
          </a:xfrm>
          <a:prstGeom prst="line">
            <a:avLst/>
          </a:prstGeom>
          <a:noFill/>
          <a:ln w="12700">
            <a:solidFill>
              <a:schemeClr val="tx1"/>
            </a:solidFill>
            <a:round/>
          </a:ln>
        </p:spPr>
        <p:txBody>
          <a:bodyPr wrap="none" anchor="ctr"/>
          <a:lstStyle/>
          <a:p>
            <a:endParaRPr lang="zh-CN" altLang="en-US"/>
          </a:p>
        </p:txBody>
      </p:sp>
      <p:sp>
        <p:nvSpPr>
          <p:cNvPr id="98318" name="Line 17"/>
          <p:cNvSpPr>
            <a:spLocks noChangeShapeType="1"/>
          </p:cNvSpPr>
          <p:nvPr/>
        </p:nvSpPr>
        <p:spPr bwMode="auto">
          <a:xfrm>
            <a:off x="2100263" y="1370013"/>
            <a:ext cx="0" cy="442912"/>
          </a:xfrm>
          <a:prstGeom prst="line">
            <a:avLst/>
          </a:prstGeom>
          <a:noFill/>
          <a:ln w="12700">
            <a:solidFill>
              <a:schemeClr val="tx1"/>
            </a:solidFill>
            <a:round/>
          </a:ln>
        </p:spPr>
        <p:txBody>
          <a:bodyPr wrap="none" anchor="ctr"/>
          <a:lstStyle/>
          <a:p>
            <a:endParaRPr lang="zh-CN" altLang="en-US"/>
          </a:p>
        </p:txBody>
      </p:sp>
      <p:sp>
        <p:nvSpPr>
          <p:cNvPr id="98319" name="Line 18"/>
          <p:cNvSpPr>
            <a:spLocks noChangeShapeType="1"/>
          </p:cNvSpPr>
          <p:nvPr/>
        </p:nvSpPr>
        <p:spPr bwMode="auto">
          <a:xfrm>
            <a:off x="3084513" y="1370013"/>
            <a:ext cx="0" cy="442912"/>
          </a:xfrm>
          <a:prstGeom prst="line">
            <a:avLst/>
          </a:prstGeom>
          <a:noFill/>
          <a:ln w="12700">
            <a:solidFill>
              <a:schemeClr val="tx1"/>
            </a:solidFill>
            <a:round/>
          </a:ln>
        </p:spPr>
        <p:txBody>
          <a:bodyPr wrap="none" anchor="ctr"/>
          <a:lstStyle/>
          <a:p>
            <a:endParaRPr lang="zh-CN" altLang="en-US"/>
          </a:p>
        </p:txBody>
      </p:sp>
      <p:sp>
        <p:nvSpPr>
          <p:cNvPr id="98320" name="Line 19"/>
          <p:cNvSpPr>
            <a:spLocks noChangeShapeType="1"/>
          </p:cNvSpPr>
          <p:nvPr/>
        </p:nvSpPr>
        <p:spPr bwMode="auto">
          <a:xfrm>
            <a:off x="3084513" y="2265363"/>
            <a:ext cx="0" cy="431800"/>
          </a:xfrm>
          <a:prstGeom prst="line">
            <a:avLst/>
          </a:prstGeom>
          <a:noFill/>
          <a:ln w="12700">
            <a:solidFill>
              <a:schemeClr val="tx1"/>
            </a:solidFill>
            <a:round/>
          </a:ln>
        </p:spPr>
        <p:txBody>
          <a:bodyPr wrap="none" anchor="ctr"/>
          <a:lstStyle/>
          <a:p>
            <a:endParaRPr lang="zh-CN" altLang="en-US"/>
          </a:p>
        </p:txBody>
      </p:sp>
      <p:sp>
        <p:nvSpPr>
          <p:cNvPr id="98321" name="Line 20"/>
          <p:cNvSpPr>
            <a:spLocks noChangeShapeType="1"/>
          </p:cNvSpPr>
          <p:nvPr/>
        </p:nvSpPr>
        <p:spPr bwMode="auto">
          <a:xfrm>
            <a:off x="5057775" y="1370013"/>
            <a:ext cx="0" cy="1327150"/>
          </a:xfrm>
          <a:prstGeom prst="line">
            <a:avLst/>
          </a:prstGeom>
          <a:noFill/>
          <a:ln w="12700">
            <a:solidFill>
              <a:schemeClr val="tx1"/>
            </a:solidFill>
            <a:round/>
          </a:ln>
        </p:spPr>
        <p:txBody>
          <a:bodyPr wrap="none" anchor="ctr"/>
          <a:lstStyle/>
          <a:p>
            <a:endParaRPr lang="zh-CN" altLang="en-US"/>
          </a:p>
        </p:txBody>
      </p:sp>
      <p:sp>
        <p:nvSpPr>
          <p:cNvPr id="98322" name="Line 21"/>
          <p:cNvSpPr>
            <a:spLocks noChangeShapeType="1"/>
          </p:cNvSpPr>
          <p:nvPr/>
        </p:nvSpPr>
        <p:spPr bwMode="auto">
          <a:xfrm flipV="1">
            <a:off x="7029450" y="3578225"/>
            <a:ext cx="0" cy="441325"/>
          </a:xfrm>
          <a:prstGeom prst="line">
            <a:avLst/>
          </a:prstGeom>
          <a:noFill/>
          <a:ln w="12700">
            <a:solidFill>
              <a:schemeClr val="tx1"/>
            </a:solidFill>
            <a:round/>
          </a:ln>
        </p:spPr>
        <p:txBody>
          <a:bodyPr wrap="none" anchor="ctr"/>
          <a:lstStyle/>
          <a:p>
            <a:endParaRPr lang="zh-CN" altLang="en-US"/>
          </a:p>
        </p:txBody>
      </p:sp>
      <p:sp>
        <p:nvSpPr>
          <p:cNvPr id="98323" name="Line 22"/>
          <p:cNvSpPr>
            <a:spLocks noChangeShapeType="1"/>
          </p:cNvSpPr>
          <p:nvPr/>
        </p:nvSpPr>
        <p:spPr bwMode="auto">
          <a:xfrm>
            <a:off x="5859463" y="1822450"/>
            <a:ext cx="0" cy="433388"/>
          </a:xfrm>
          <a:prstGeom prst="line">
            <a:avLst/>
          </a:prstGeom>
          <a:noFill/>
          <a:ln w="12700">
            <a:solidFill>
              <a:schemeClr val="tx1"/>
            </a:solidFill>
            <a:round/>
          </a:ln>
        </p:spPr>
        <p:txBody>
          <a:bodyPr wrap="none" anchor="ctr"/>
          <a:lstStyle/>
          <a:p>
            <a:endParaRPr lang="zh-CN" altLang="en-US"/>
          </a:p>
        </p:txBody>
      </p:sp>
      <p:sp>
        <p:nvSpPr>
          <p:cNvPr id="98324" name="Rectangle 23"/>
          <p:cNvSpPr>
            <a:spLocks noChangeArrowheads="1"/>
          </p:cNvSpPr>
          <p:nvPr/>
        </p:nvSpPr>
        <p:spPr bwMode="auto">
          <a:xfrm>
            <a:off x="1079500" y="982663"/>
            <a:ext cx="322263" cy="393700"/>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0</a:t>
            </a:r>
          </a:p>
        </p:txBody>
      </p:sp>
      <p:sp>
        <p:nvSpPr>
          <p:cNvPr id="98325" name="Rectangle 24"/>
          <p:cNvSpPr>
            <a:spLocks noChangeArrowheads="1"/>
          </p:cNvSpPr>
          <p:nvPr/>
        </p:nvSpPr>
        <p:spPr bwMode="auto">
          <a:xfrm>
            <a:off x="2014538" y="982663"/>
            <a:ext cx="322262" cy="393700"/>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4</a:t>
            </a:r>
          </a:p>
        </p:txBody>
      </p:sp>
      <p:sp>
        <p:nvSpPr>
          <p:cNvPr id="98326" name="Rectangle 25"/>
          <p:cNvSpPr>
            <a:spLocks noChangeArrowheads="1"/>
          </p:cNvSpPr>
          <p:nvPr/>
        </p:nvSpPr>
        <p:spPr bwMode="auto">
          <a:xfrm>
            <a:off x="3009900" y="982663"/>
            <a:ext cx="322263" cy="393700"/>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8</a:t>
            </a:r>
          </a:p>
        </p:txBody>
      </p:sp>
      <p:sp>
        <p:nvSpPr>
          <p:cNvPr id="98327" name="Rectangle 26"/>
          <p:cNvSpPr>
            <a:spLocks noChangeArrowheads="1"/>
          </p:cNvSpPr>
          <p:nvPr/>
        </p:nvSpPr>
        <p:spPr bwMode="auto">
          <a:xfrm>
            <a:off x="4960938" y="982663"/>
            <a:ext cx="463550" cy="393700"/>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16</a:t>
            </a:r>
          </a:p>
        </p:txBody>
      </p:sp>
      <p:sp>
        <p:nvSpPr>
          <p:cNvPr id="98328" name="Rectangle 27"/>
          <p:cNvSpPr>
            <a:spLocks noChangeArrowheads="1"/>
          </p:cNvSpPr>
          <p:nvPr/>
        </p:nvSpPr>
        <p:spPr bwMode="auto">
          <a:xfrm>
            <a:off x="5757863" y="982663"/>
            <a:ext cx="461962" cy="393700"/>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19</a:t>
            </a:r>
          </a:p>
        </p:txBody>
      </p:sp>
      <p:sp>
        <p:nvSpPr>
          <p:cNvPr id="98329" name="Rectangle 28"/>
          <p:cNvSpPr>
            <a:spLocks noChangeArrowheads="1"/>
          </p:cNvSpPr>
          <p:nvPr/>
        </p:nvSpPr>
        <p:spPr bwMode="auto">
          <a:xfrm>
            <a:off x="6932613" y="982663"/>
            <a:ext cx="463550" cy="393700"/>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24</a:t>
            </a:r>
          </a:p>
        </p:txBody>
      </p:sp>
      <p:sp>
        <p:nvSpPr>
          <p:cNvPr id="98330" name="Rectangle 29"/>
          <p:cNvSpPr>
            <a:spLocks noChangeArrowheads="1"/>
          </p:cNvSpPr>
          <p:nvPr/>
        </p:nvSpPr>
        <p:spPr bwMode="auto">
          <a:xfrm>
            <a:off x="8645525" y="982663"/>
            <a:ext cx="463550" cy="393700"/>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31</a:t>
            </a:r>
          </a:p>
        </p:txBody>
      </p:sp>
      <p:sp>
        <p:nvSpPr>
          <p:cNvPr id="98331" name="Rectangle 30"/>
          <p:cNvSpPr>
            <a:spLocks noChangeArrowheads="1"/>
          </p:cNvSpPr>
          <p:nvPr/>
        </p:nvSpPr>
        <p:spPr bwMode="auto">
          <a:xfrm>
            <a:off x="1228725" y="1397000"/>
            <a:ext cx="758825" cy="393700"/>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latin typeface="Arial" panose="020B0604020202020204" pitchFamily="34" charset="0"/>
              </a:rPr>
              <a:t>版 本</a:t>
            </a:r>
          </a:p>
        </p:txBody>
      </p:sp>
      <p:sp>
        <p:nvSpPr>
          <p:cNvPr id="98332" name="Rectangle 31"/>
          <p:cNvSpPr>
            <a:spLocks noChangeArrowheads="1"/>
          </p:cNvSpPr>
          <p:nvPr/>
        </p:nvSpPr>
        <p:spPr bwMode="auto">
          <a:xfrm>
            <a:off x="5116513" y="1873250"/>
            <a:ext cx="695704"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solidFill>
                  <a:srgbClr val="FF0000"/>
                </a:solidFill>
                <a:latin typeface="Arial" panose="020B0604020202020204" pitchFamily="34" charset="0"/>
              </a:rPr>
              <a:t>标志</a:t>
            </a:r>
          </a:p>
        </p:txBody>
      </p:sp>
      <p:sp>
        <p:nvSpPr>
          <p:cNvPr id="98333" name="Rectangle 32"/>
          <p:cNvSpPr>
            <a:spLocks noChangeArrowheads="1"/>
          </p:cNvSpPr>
          <p:nvPr/>
        </p:nvSpPr>
        <p:spPr bwMode="auto">
          <a:xfrm>
            <a:off x="1425575" y="2278063"/>
            <a:ext cx="1406525" cy="393700"/>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latin typeface="Arial" panose="020B0604020202020204" pitchFamily="34" charset="0"/>
              </a:rPr>
              <a:t>生 存 时 间</a:t>
            </a:r>
          </a:p>
        </p:txBody>
      </p:sp>
      <p:sp>
        <p:nvSpPr>
          <p:cNvPr id="98334" name="Rectangle 33"/>
          <p:cNvSpPr>
            <a:spLocks noChangeArrowheads="1"/>
          </p:cNvSpPr>
          <p:nvPr/>
        </p:nvSpPr>
        <p:spPr bwMode="auto">
          <a:xfrm>
            <a:off x="3556000" y="2278063"/>
            <a:ext cx="969963" cy="393700"/>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latin typeface="Arial" panose="020B0604020202020204" pitchFamily="34" charset="0"/>
              </a:rPr>
              <a:t>协    议</a:t>
            </a:r>
          </a:p>
        </p:txBody>
      </p:sp>
      <p:sp>
        <p:nvSpPr>
          <p:cNvPr id="98335" name="Rectangle 34"/>
          <p:cNvSpPr>
            <a:spLocks noChangeArrowheads="1"/>
          </p:cNvSpPr>
          <p:nvPr/>
        </p:nvSpPr>
        <p:spPr bwMode="auto">
          <a:xfrm>
            <a:off x="2570163" y="1873250"/>
            <a:ext cx="977833"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solidFill>
                  <a:srgbClr val="FF0000"/>
                </a:solidFill>
                <a:latin typeface="Arial" panose="020B0604020202020204" pitchFamily="34" charset="0"/>
              </a:rPr>
              <a:t>标    识</a:t>
            </a:r>
          </a:p>
        </p:txBody>
      </p:sp>
      <p:sp>
        <p:nvSpPr>
          <p:cNvPr id="98336" name="Rectangle 35"/>
          <p:cNvSpPr>
            <a:spLocks noChangeArrowheads="1"/>
          </p:cNvSpPr>
          <p:nvPr/>
        </p:nvSpPr>
        <p:spPr bwMode="auto">
          <a:xfrm>
            <a:off x="3381375" y="1397000"/>
            <a:ext cx="1420262"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solidFill>
                  <a:srgbClr val="FF0000"/>
                </a:solidFill>
                <a:latin typeface="Arial" panose="020B0604020202020204" pitchFamily="34" charset="0"/>
              </a:rPr>
              <a:t>区 分 服 务</a:t>
            </a:r>
          </a:p>
        </p:txBody>
      </p:sp>
      <p:sp>
        <p:nvSpPr>
          <p:cNvPr id="98337" name="Rectangle 36"/>
          <p:cNvSpPr>
            <a:spLocks noChangeArrowheads="1"/>
          </p:cNvSpPr>
          <p:nvPr/>
        </p:nvSpPr>
        <p:spPr bwMode="auto">
          <a:xfrm>
            <a:off x="6484144" y="1397000"/>
            <a:ext cx="1375378"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solidFill>
                  <a:srgbClr val="FF0000"/>
                </a:solidFill>
                <a:latin typeface="Arial" panose="020B0604020202020204" pitchFamily="34" charset="0"/>
              </a:rPr>
              <a:t>总   长   度</a:t>
            </a:r>
          </a:p>
        </p:txBody>
      </p:sp>
      <p:sp>
        <p:nvSpPr>
          <p:cNvPr id="98338" name="Rectangle 37"/>
          <p:cNvSpPr>
            <a:spLocks noChangeArrowheads="1"/>
          </p:cNvSpPr>
          <p:nvPr/>
        </p:nvSpPr>
        <p:spPr bwMode="auto">
          <a:xfrm>
            <a:off x="6778625" y="1873250"/>
            <a:ext cx="1375378"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solidFill>
                  <a:srgbClr val="FF0000"/>
                </a:solidFill>
                <a:latin typeface="Arial" panose="020B0604020202020204" pitchFamily="34" charset="0"/>
              </a:rPr>
              <a:t>片   偏   移</a:t>
            </a:r>
          </a:p>
        </p:txBody>
      </p:sp>
      <p:sp>
        <p:nvSpPr>
          <p:cNvPr id="98339" name="Rectangle 38"/>
          <p:cNvSpPr>
            <a:spLocks noChangeArrowheads="1"/>
          </p:cNvSpPr>
          <p:nvPr/>
        </p:nvSpPr>
        <p:spPr bwMode="auto">
          <a:xfrm>
            <a:off x="7502525" y="3606800"/>
            <a:ext cx="977833"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solidFill>
                  <a:srgbClr val="FF0000"/>
                </a:solidFill>
                <a:latin typeface="Arial" panose="020B0604020202020204" pitchFamily="34" charset="0"/>
              </a:rPr>
              <a:t>填    充</a:t>
            </a:r>
          </a:p>
        </p:txBody>
      </p:sp>
      <p:sp>
        <p:nvSpPr>
          <p:cNvPr id="98340" name="Rectangle 39"/>
          <p:cNvSpPr>
            <a:spLocks noChangeArrowheads="1"/>
          </p:cNvSpPr>
          <p:nvPr/>
        </p:nvSpPr>
        <p:spPr bwMode="auto">
          <a:xfrm>
            <a:off x="5926138" y="2278063"/>
            <a:ext cx="2311531"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solidFill>
                  <a:srgbClr val="FF0000"/>
                </a:solidFill>
                <a:latin typeface="Arial" panose="020B0604020202020204" pitchFamily="34" charset="0"/>
              </a:rPr>
              <a:t>首   部   检   验   和</a:t>
            </a:r>
          </a:p>
        </p:txBody>
      </p:sp>
      <p:sp>
        <p:nvSpPr>
          <p:cNvPr id="98341" name="Rectangle 40"/>
          <p:cNvSpPr>
            <a:spLocks noChangeArrowheads="1"/>
          </p:cNvSpPr>
          <p:nvPr/>
        </p:nvSpPr>
        <p:spPr bwMode="auto">
          <a:xfrm>
            <a:off x="4416425" y="2736850"/>
            <a:ext cx="1362075" cy="393700"/>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latin typeface="Arial" panose="020B0604020202020204" pitchFamily="34" charset="0"/>
              </a:rPr>
              <a:t>源   地   址</a:t>
            </a:r>
          </a:p>
        </p:txBody>
      </p:sp>
      <p:sp>
        <p:nvSpPr>
          <p:cNvPr id="98342" name="Rectangle 41"/>
          <p:cNvSpPr>
            <a:spLocks noChangeArrowheads="1"/>
          </p:cNvSpPr>
          <p:nvPr/>
        </p:nvSpPr>
        <p:spPr bwMode="auto">
          <a:xfrm>
            <a:off x="4160838" y="3178175"/>
            <a:ext cx="1825625" cy="393700"/>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latin typeface="Arial" panose="020B0604020202020204" pitchFamily="34" charset="0"/>
              </a:rPr>
              <a:t>目   的   地   址</a:t>
            </a:r>
          </a:p>
        </p:txBody>
      </p:sp>
      <p:sp>
        <p:nvSpPr>
          <p:cNvPr id="98343" name="Rectangle 42"/>
          <p:cNvSpPr>
            <a:spLocks noChangeArrowheads="1"/>
          </p:cNvSpPr>
          <p:nvPr/>
        </p:nvSpPr>
        <p:spPr bwMode="auto">
          <a:xfrm>
            <a:off x="2228850" y="3606800"/>
            <a:ext cx="3815148"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solidFill>
                  <a:srgbClr val="FF0000"/>
                </a:solidFill>
                <a:latin typeface="Arial" panose="020B0604020202020204" pitchFamily="34" charset="0"/>
              </a:rPr>
              <a:t>可   选   字   段  </a:t>
            </a:r>
            <a:r>
              <a:rPr kumimoji="1" lang="en-US" altLang="zh-CN" sz="2000" dirty="0">
                <a:solidFill>
                  <a:srgbClr val="FF0000"/>
                </a:solidFill>
                <a:latin typeface="Arial" panose="020B0604020202020204" pitchFamily="34" charset="0"/>
              </a:rPr>
              <a:t>(</a:t>
            </a:r>
            <a:r>
              <a:rPr kumimoji="1" lang="zh-CN" altLang="en-US" sz="2000" dirty="0">
                <a:solidFill>
                  <a:srgbClr val="FF0000"/>
                </a:solidFill>
                <a:latin typeface="Arial" panose="020B0604020202020204" pitchFamily="34" charset="0"/>
              </a:rPr>
              <a:t>长   度   可   变</a:t>
            </a:r>
            <a:r>
              <a:rPr kumimoji="1" lang="en-US" altLang="zh-CN" sz="2000" dirty="0">
                <a:solidFill>
                  <a:srgbClr val="FF0000"/>
                </a:solidFill>
                <a:latin typeface="Arial" panose="020B0604020202020204" pitchFamily="34" charset="0"/>
              </a:rPr>
              <a:t>)</a:t>
            </a:r>
          </a:p>
        </p:txBody>
      </p:sp>
      <p:sp>
        <p:nvSpPr>
          <p:cNvPr id="98344" name="Rectangle 43"/>
          <p:cNvSpPr>
            <a:spLocks noChangeArrowheads="1"/>
          </p:cNvSpPr>
          <p:nvPr/>
        </p:nvSpPr>
        <p:spPr bwMode="auto">
          <a:xfrm>
            <a:off x="608013" y="968375"/>
            <a:ext cx="434975" cy="393700"/>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latin typeface="Arial" panose="020B0604020202020204" pitchFamily="34" charset="0"/>
              </a:rPr>
              <a:t>位</a:t>
            </a:r>
          </a:p>
        </p:txBody>
      </p:sp>
      <p:sp>
        <p:nvSpPr>
          <p:cNvPr id="98345" name="Rectangle 44"/>
          <p:cNvSpPr>
            <a:spLocks noChangeArrowheads="1"/>
          </p:cNvSpPr>
          <p:nvPr/>
        </p:nvSpPr>
        <p:spPr bwMode="auto">
          <a:xfrm>
            <a:off x="2003425" y="1377950"/>
            <a:ext cx="1208665"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solidFill>
                  <a:srgbClr val="FF0000"/>
                </a:solidFill>
                <a:latin typeface="Arial" panose="020B0604020202020204" pitchFamily="34" charset="0"/>
              </a:rPr>
              <a:t>首部长</a:t>
            </a:r>
            <a:r>
              <a:rPr kumimoji="1" lang="zh-CN" altLang="en-US" sz="2000" dirty="0">
                <a:latin typeface="Arial" panose="020B0604020202020204" pitchFamily="34" charset="0"/>
              </a:rPr>
              <a:t>度</a:t>
            </a:r>
          </a:p>
        </p:txBody>
      </p:sp>
      <p:grpSp>
        <p:nvGrpSpPr>
          <p:cNvPr id="2" name="Group 46"/>
          <p:cNvGrpSpPr/>
          <p:nvPr/>
        </p:nvGrpSpPr>
        <p:grpSpPr bwMode="auto">
          <a:xfrm>
            <a:off x="1069975" y="3748088"/>
            <a:ext cx="131763" cy="69850"/>
            <a:chOff x="833" y="3024"/>
            <a:chExt cx="78" cy="51"/>
          </a:xfrm>
        </p:grpSpPr>
        <p:sp>
          <p:nvSpPr>
            <p:cNvPr id="98366" name="Rectangle 47"/>
            <p:cNvSpPr>
              <a:spLocks noChangeArrowheads="1"/>
            </p:cNvSpPr>
            <p:nvPr/>
          </p:nvSpPr>
          <p:spPr bwMode="auto">
            <a:xfrm>
              <a:off x="833" y="3024"/>
              <a:ext cx="78" cy="51"/>
            </a:xfrm>
            <a:prstGeom prst="rect">
              <a:avLst/>
            </a:prstGeom>
            <a:solidFill>
              <a:schemeClr val="bg1"/>
            </a:solidFill>
            <a:ln w="12700">
              <a:noFill/>
              <a:miter lim="800000"/>
            </a:ln>
          </p:spPr>
          <p:txBody>
            <a:bodyPr wrap="none" anchor="ctr"/>
            <a:lstStyle/>
            <a:p>
              <a:endParaRPr lang="zh-CN" altLang="en-US"/>
            </a:p>
          </p:txBody>
        </p:sp>
        <p:sp>
          <p:nvSpPr>
            <p:cNvPr id="98367" name="Line 48"/>
            <p:cNvSpPr>
              <a:spLocks noChangeShapeType="1"/>
            </p:cNvSpPr>
            <p:nvPr/>
          </p:nvSpPr>
          <p:spPr bwMode="auto">
            <a:xfrm>
              <a:off x="839" y="3030"/>
              <a:ext cx="68" cy="0"/>
            </a:xfrm>
            <a:prstGeom prst="line">
              <a:avLst/>
            </a:prstGeom>
            <a:noFill/>
            <a:ln w="25400">
              <a:solidFill>
                <a:schemeClr val="tx1"/>
              </a:solidFill>
              <a:round/>
            </a:ln>
          </p:spPr>
          <p:txBody>
            <a:bodyPr wrap="none" anchor="ctr"/>
            <a:lstStyle/>
            <a:p>
              <a:endParaRPr lang="zh-CN" altLang="en-US"/>
            </a:p>
          </p:txBody>
        </p:sp>
        <p:sp>
          <p:nvSpPr>
            <p:cNvPr id="98368" name="Line 49"/>
            <p:cNvSpPr>
              <a:spLocks noChangeShapeType="1"/>
            </p:cNvSpPr>
            <p:nvPr/>
          </p:nvSpPr>
          <p:spPr bwMode="auto">
            <a:xfrm>
              <a:off x="839" y="3075"/>
              <a:ext cx="68" cy="0"/>
            </a:xfrm>
            <a:prstGeom prst="line">
              <a:avLst/>
            </a:prstGeom>
            <a:noFill/>
            <a:ln w="25400">
              <a:solidFill>
                <a:schemeClr val="tx1"/>
              </a:solidFill>
              <a:round/>
            </a:ln>
          </p:spPr>
          <p:txBody>
            <a:bodyPr wrap="none" anchor="ctr"/>
            <a:lstStyle/>
            <a:p>
              <a:endParaRPr lang="zh-CN" altLang="en-US"/>
            </a:p>
          </p:txBody>
        </p:sp>
      </p:grpSp>
      <p:grpSp>
        <p:nvGrpSpPr>
          <p:cNvPr id="3" name="Group 50"/>
          <p:cNvGrpSpPr/>
          <p:nvPr/>
        </p:nvGrpSpPr>
        <p:grpSpPr bwMode="auto">
          <a:xfrm>
            <a:off x="8937625" y="3757613"/>
            <a:ext cx="131763" cy="66675"/>
            <a:chOff x="5432" y="3030"/>
            <a:chExt cx="78" cy="51"/>
          </a:xfrm>
        </p:grpSpPr>
        <p:sp>
          <p:nvSpPr>
            <p:cNvPr id="98363" name="Rectangle 51"/>
            <p:cNvSpPr>
              <a:spLocks noChangeArrowheads="1"/>
            </p:cNvSpPr>
            <p:nvPr/>
          </p:nvSpPr>
          <p:spPr bwMode="auto">
            <a:xfrm>
              <a:off x="5432" y="3030"/>
              <a:ext cx="78" cy="51"/>
            </a:xfrm>
            <a:prstGeom prst="rect">
              <a:avLst/>
            </a:prstGeom>
            <a:solidFill>
              <a:schemeClr val="bg1"/>
            </a:solidFill>
            <a:ln w="12700">
              <a:noFill/>
              <a:miter lim="800000"/>
            </a:ln>
          </p:spPr>
          <p:txBody>
            <a:bodyPr wrap="none" anchor="ctr"/>
            <a:lstStyle/>
            <a:p>
              <a:endParaRPr lang="zh-CN" altLang="en-US"/>
            </a:p>
          </p:txBody>
        </p:sp>
        <p:sp>
          <p:nvSpPr>
            <p:cNvPr id="98364" name="Line 52"/>
            <p:cNvSpPr>
              <a:spLocks noChangeShapeType="1"/>
            </p:cNvSpPr>
            <p:nvPr/>
          </p:nvSpPr>
          <p:spPr bwMode="auto">
            <a:xfrm>
              <a:off x="5438" y="3036"/>
              <a:ext cx="68" cy="0"/>
            </a:xfrm>
            <a:prstGeom prst="line">
              <a:avLst/>
            </a:prstGeom>
            <a:noFill/>
            <a:ln w="25400">
              <a:solidFill>
                <a:schemeClr val="tx1"/>
              </a:solidFill>
              <a:round/>
            </a:ln>
          </p:spPr>
          <p:txBody>
            <a:bodyPr wrap="none" anchor="ctr"/>
            <a:lstStyle/>
            <a:p>
              <a:endParaRPr lang="zh-CN" altLang="en-US"/>
            </a:p>
          </p:txBody>
        </p:sp>
        <p:sp>
          <p:nvSpPr>
            <p:cNvPr id="98365" name="Line 53"/>
            <p:cNvSpPr>
              <a:spLocks noChangeShapeType="1"/>
            </p:cNvSpPr>
            <p:nvPr/>
          </p:nvSpPr>
          <p:spPr bwMode="auto">
            <a:xfrm>
              <a:off x="5438" y="3081"/>
              <a:ext cx="68" cy="0"/>
            </a:xfrm>
            <a:prstGeom prst="line">
              <a:avLst/>
            </a:prstGeom>
            <a:noFill/>
            <a:ln w="25400">
              <a:solidFill>
                <a:schemeClr val="tx1"/>
              </a:solidFill>
              <a:round/>
            </a:ln>
          </p:spPr>
          <p:txBody>
            <a:bodyPr wrap="none" anchor="ctr"/>
            <a:lstStyle/>
            <a:p>
              <a:endParaRPr lang="zh-CN" altLang="en-US"/>
            </a:p>
          </p:txBody>
        </p:sp>
      </p:grpSp>
      <p:sp>
        <p:nvSpPr>
          <p:cNvPr id="98348" name="Rectangle 75"/>
          <p:cNvSpPr>
            <a:spLocks noChangeArrowheads="1"/>
          </p:cNvSpPr>
          <p:nvPr/>
        </p:nvSpPr>
        <p:spPr bwMode="auto">
          <a:xfrm>
            <a:off x="3811588" y="4149725"/>
            <a:ext cx="2908300" cy="393700"/>
          </a:xfrm>
          <a:prstGeom prst="rect">
            <a:avLst/>
          </a:prstGeom>
          <a:noFill/>
          <a:ln w="12700">
            <a:noFill/>
            <a:miter lim="800000"/>
          </a:ln>
        </p:spPr>
        <p:txBody>
          <a:bodyPr lIns="90488" tIns="44450" rIns="90488" bIns="44450">
            <a:spAutoFit/>
          </a:bodyPr>
          <a:lstStyle/>
          <a:p>
            <a:pPr defTabSz="762000" eaLnBrk="0" hangingPunct="0"/>
            <a:r>
              <a:rPr kumimoji="1" lang="zh-CN" altLang="en-US" sz="2000">
                <a:latin typeface="Arial" panose="020B0604020202020204" pitchFamily="34" charset="0"/>
              </a:rPr>
              <a:t>数       据       部       分</a:t>
            </a:r>
          </a:p>
        </p:txBody>
      </p:sp>
      <p:sp>
        <p:nvSpPr>
          <p:cNvPr id="98349" name="Rectangle 80"/>
          <p:cNvSpPr>
            <a:spLocks noChangeArrowheads="1"/>
          </p:cNvSpPr>
          <p:nvPr/>
        </p:nvSpPr>
        <p:spPr bwMode="auto">
          <a:xfrm>
            <a:off x="3708400" y="4995863"/>
            <a:ext cx="3983038" cy="449262"/>
          </a:xfrm>
          <a:prstGeom prst="rect">
            <a:avLst/>
          </a:prstGeom>
          <a:solidFill>
            <a:srgbClr val="FFFF99"/>
          </a:solidFill>
          <a:ln w="12700">
            <a:solidFill>
              <a:schemeClr val="tx1"/>
            </a:solidFill>
            <a:miter lim="800000"/>
          </a:ln>
        </p:spPr>
        <p:txBody>
          <a:bodyPr wrap="none" anchor="ctr"/>
          <a:lstStyle/>
          <a:p>
            <a:endParaRPr lang="zh-CN" altLang="en-US"/>
          </a:p>
        </p:txBody>
      </p:sp>
      <p:sp>
        <p:nvSpPr>
          <p:cNvPr id="98350" name="Rectangle 82"/>
          <p:cNvSpPr>
            <a:spLocks noChangeArrowheads="1"/>
          </p:cNvSpPr>
          <p:nvPr/>
        </p:nvSpPr>
        <p:spPr bwMode="auto">
          <a:xfrm>
            <a:off x="4278313" y="5013325"/>
            <a:ext cx="3095625" cy="393700"/>
          </a:xfrm>
          <a:prstGeom prst="rect">
            <a:avLst/>
          </a:prstGeom>
          <a:noFill/>
          <a:ln w="12700">
            <a:noFill/>
            <a:miter lim="800000"/>
          </a:ln>
        </p:spPr>
        <p:txBody>
          <a:bodyPr lIns="90488" tIns="44450" rIns="90488" bIns="44450">
            <a:spAutoFit/>
          </a:bodyPr>
          <a:lstStyle/>
          <a:p>
            <a:pPr defTabSz="762000" eaLnBrk="0" hangingPunct="0"/>
            <a:r>
              <a:rPr kumimoji="1" lang="zh-CN" altLang="en-US" sz="2000">
                <a:latin typeface="Arial" panose="020B0604020202020204" pitchFamily="34" charset="0"/>
              </a:rPr>
              <a:t>数       据       部       分</a:t>
            </a:r>
          </a:p>
        </p:txBody>
      </p:sp>
      <p:sp>
        <p:nvSpPr>
          <p:cNvPr id="98351" name="Rectangle 83"/>
          <p:cNvSpPr>
            <a:spLocks noChangeArrowheads="1"/>
          </p:cNvSpPr>
          <p:nvPr/>
        </p:nvSpPr>
        <p:spPr bwMode="auto">
          <a:xfrm>
            <a:off x="2484438" y="5013325"/>
            <a:ext cx="898525" cy="393700"/>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latin typeface="Arial" panose="020B0604020202020204" pitchFamily="34" charset="0"/>
              </a:rPr>
              <a:t>首   部</a:t>
            </a:r>
          </a:p>
        </p:txBody>
      </p:sp>
      <p:sp>
        <p:nvSpPr>
          <p:cNvPr id="98352" name="Rectangle 85"/>
          <p:cNvSpPr>
            <a:spLocks noChangeArrowheads="1"/>
          </p:cNvSpPr>
          <p:nvPr/>
        </p:nvSpPr>
        <p:spPr bwMode="auto">
          <a:xfrm>
            <a:off x="4279900" y="5481638"/>
            <a:ext cx="1252538" cy="393700"/>
          </a:xfrm>
          <a:prstGeom prst="rect">
            <a:avLst/>
          </a:prstGeom>
          <a:solidFill>
            <a:schemeClr val="bg1"/>
          </a:solid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IP </a:t>
            </a:r>
            <a:r>
              <a:rPr kumimoji="1" lang="zh-CN" altLang="en-US" sz="2000">
                <a:latin typeface="Arial" panose="020B0604020202020204" pitchFamily="34" charset="0"/>
              </a:rPr>
              <a:t>数据报</a:t>
            </a:r>
          </a:p>
        </p:txBody>
      </p:sp>
      <p:grpSp>
        <p:nvGrpSpPr>
          <p:cNvPr id="4" name="Group 94"/>
          <p:cNvGrpSpPr/>
          <p:nvPr/>
        </p:nvGrpSpPr>
        <p:grpSpPr bwMode="auto">
          <a:xfrm>
            <a:off x="176213" y="1341438"/>
            <a:ext cx="434975" cy="2663825"/>
            <a:chOff x="111" y="845"/>
            <a:chExt cx="274" cy="1678"/>
          </a:xfrm>
        </p:grpSpPr>
        <p:sp>
          <p:nvSpPr>
            <p:cNvPr id="98361" name="Line 89"/>
            <p:cNvSpPr>
              <a:spLocks noChangeShapeType="1"/>
            </p:cNvSpPr>
            <p:nvPr/>
          </p:nvSpPr>
          <p:spPr bwMode="auto">
            <a:xfrm>
              <a:off x="249" y="845"/>
              <a:ext cx="0" cy="1678"/>
            </a:xfrm>
            <a:prstGeom prst="line">
              <a:avLst/>
            </a:prstGeom>
            <a:noFill/>
            <a:ln w="28575">
              <a:solidFill>
                <a:schemeClr val="tx2"/>
              </a:solidFill>
              <a:round/>
              <a:headEnd type="triangle" w="med" len="lg"/>
              <a:tailEnd type="triangle" w="med" len="lg"/>
            </a:ln>
          </p:spPr>
          <p:txBody>
            <a:bodyPr/>
            <a:lstStyle/>
            <a:p>
              <a:endParaRPr lang="zh-CN" altLang="en-US"/>
            </a:p>
          </p:txBody>
        </p:sp>
        <p:sp>
          <p:nvSpPr>
            <p:cNvPr id="98362" name="Rectangle 78"/>
            <p:cNvSpPr>
              <a:spLocks noChangeArrowheads="1"/>
            </p:cNvSpPr>
            <p:nvPr/>
          </p:nvSpPr>
          <p:spPr bwMode="auto">
            <a:xfrm>
              <a:off x="111" y="1389"/>
              <a:ext cx="274" cy="440"/>
            </a:xfrm>
            <a:prstGeom prst="rect">
              <a:avLst/>
            </a:prstGeom>
            <a:solidFill>
              <a:schemeClr val="bg1"/>
            </a:solidFill>
            <a:ln w="12700">
              <a:noFill/>
              <a:miter lim="800000"/>
            </a:ln>
          </p:spPr>
          <p:txBody>
            <a:bodyPr wrap="none" lIns="90488" tIns="44450" rIns="90488" bIns="44450">
              <a:spAutoFit/>
            </a:bodyPr>
            <a:lstStyle/>
            <a:p>
              <a:pPr defTabSz="762000" eaLnBrk="0" hangingPunct="0"/>
              <a:r>
                <a:rPr kumimoji="1" lang="zh-CN" altLang="en-US" sz="2000">
                  <a:latin typeface="Arial" panose="020B0604020202020204" pitchFamily="34" charset="0"/>
                </a:rPr>
                <a:t>首</a:t>
              </a:r>
            </a:p>
            <a:p>
              <a:pPr defTabSz="762000" eaLnBrk="0" hangingPunct="0"/>
              <a:r>
                <a:rPr kumimoji="1" lang="zh-CN" altLang="en-US" sz="2000">
                  <a:latin typeface="Arial" panose="020B0604020202020204" pitchFamily="34" charset="0"/>
                </a:rPr>
                <a:t>部</a:t>
              </a:r>
            </a:p>
          </p:txBody>
        </p:sp>
      </p:grpSp>
      <p:grpSp>
        <p:nvGrpSpPr>
          <p:cNvPr id="5" name="Group 93"/>
          <p:cNvGrpSpPr/>
          <p:nvPr/>
        </p:nvGrpSpPr>
        <p:grpSpPr bwMode="auto">
          <a:xfrm>
            <a:off x="1116013" y="1341438"/>
            <a:ext cx="7896225" cy="4102100"/>
            <a:chOff x="703" y="845"/>
            <a:chExt cx="4974" cy="2584"/>
          </a:xfrm>
        </p:grpSpPr>
        <p:sp>
          <p:nvSpPr>
            <p:cNvPr id="98359" name="Rectangle 91"/>
            <p:cNvSpPr>
              <a:spLocks noChangeArrowheads="1"/>
            </p:cNvSpPr>
            <p:nvPr/>
          </p:nvSpPr>
          <p:spPr bwMode="auto">
            <a:xfrm>
              <a:off x="703" y="845"/>
              <a:ext cx="4974" cy="1678"/>
            </a:xfrm>
            <a:prstGeom prst="rect">
              <a:avLst/>
            </a:prstGeom>
            <a:noFill/>
            <a:ln w="57150">
              <a:solidFill>
                <a:schemeClr val="hlink"/>
              </a:solidFill>
              <a:miter lim="800000"/>
            </a:ln>
          </p:spPr>
          <p:txBody>
            <a:bodyPr wrap="none" anchor="ctr"/>
            <a:lstStyle/>
            <a:p>
              <a:endParaRPr lang="zh-CN" altLang="en-US"/>
            </a:p>
          </p:txBody>
        </p:sp>
        <p:sp>
          <p:nvSpPr>
            <p:cNvPr id="98360" name="Rectangle 92"/>
            <p:cNvSpPr>
              <a:spLocks noChangeArrowheads="1"/>
            </p:cNvSpPr>
            <p:nvPr/>
          </p:nvSpPr>
          <p:spPr bwMode="auto">
            <a:xfrm>
              <a:off x="1426" y="3145"/>
              <a:ext cx="915" cy="284"/>
            </a:xfrm>
            <a:prstGeom prst="rect">
              <a:avLst/>
            </a:prstGeom>
            <a:noFill/>
            <a:ln w="38100">
              <a:solidFill>
                <a:schemeClr val="hlink"/>
              </a:solidFill>
              <a:miter lim="800000"/>
            </a:ln>
          </p:spPr>
          <p:txBody>
            <a:bodyPr wrap="none" anchor="ctr"/>
            <a:lstStyle/>
            <a:p>
              <a:endParaRPr lang="zh-CN" altLang="en-US"/>
            </a:p>
          </p:txBody>
        </p:sp>
      </p:grpSp>
      <p:sp>
        <p:nvSpPr>
          <p:cNvPr id="98355" name="AutoShape 97"/>
          <p:cNvSpPr/>
          <p:nvPr/>
        </p:nvSpPr>
        <p:spPr bwMode="auto">
          <a:xfrm>
            <a:off x="949325" y="1412875"/>
            <a:ext cx="166688" cy="2160588"/>
          </a:xfrm>
          <a:prstGeom prst="leftBrace">
            <a:avLst>
              <a:gd name="adj1" fmla="val 108016"/>
              <a:gd name="adj2" fmla="val 50000"/>
            </a:avLst>
          </a:prstGeom>
          <a:noFill/>
          <a:ln w="28575">
            <a:solidFill>
              <a:schemeClr val="tx2"/>
            </a:solidFill>
            <a:round/>
          </a:ln>
        </p:spPr>
        <p:txBody>
          <a:bodyPr wrap="none" anchor="ctr"/>
          <a:lstStyle/>
          <a:p>
            <a:endParaRPr lang="zh-CN" altLang="en-US"/>
          </a:p>
        </p:txBody>
      </p:sp>
      <p:grpSp>
        <p:nvGrpSpPr>
          <p:cNvPr id="6" name="Group 100"/>
          <p:cNvGrpSpPr/>
          <p:nvPr/>
        </p:nvGrpSpPr>
        <p:grpSpPr bwMode="auto">
          <a:xfrm>
            <a:off x="1646238" y="5516563"/>
            <a:ext cx="1196975" cy="852487"/>
            <a:chOff x="1037" y="3475"/>
            <a:chExt cx="754" cy="537"/>
          </a:xfrm>
        </p:grpSpPr>
        <p:sp>
          <p:nvSpPr>
            <p:cNvPr id="98357" name="Line 98"/>
            <p:cNvSpPr>
              <a:spLocks noChangeShapeType="1"/>
            </p:cNvSpPr>
            <p:nvPr/>
          </p:nvSpPr>
          <p:spPr bwMode="auto">
            <a:xfrm flipV="1">
              <a:off x="1428" y="3475"/>
              <a:ext cx="0" cy="317"/>
            </a:xfrm>
            <a:prstGeom prst="line">
              <a:avLst/>
            </a:prstGeom>
            <a:noFill/>
            <a:ln w="57150">
              <a:solidFill>
                <a:schemeClr val="hlink"/>
              </a:solidFill>
              <a:round/>
              <a:tailEnd type="triangle" w="med" len="lg"/>
            </a:ln>
          </p:spPr>
          <p:txBody>
            <a:bodyPr/>
            <a:lstStyle/>
            <a:p>
              <a:endParaRPr lang="zh-CN" altLang="en-US"/>
            </a:p>
          </p:txBody>
        </p:sp>
        <p:sp>
          <p:nvSpPr>
            <p:cNvPr id="98358" name="Rectangle 99"/>
            <p:cNvSpPr>
              <a:spLocks noChangeArrowheads="1"/>
            </p:cNvSpPr>
            <p:nvPr/>
          </p:nvSpPr>
          <p:spPr bwMode="auto">
            <a:xfrm>
              <a:off x="1037" y="3764"/>
              <a:ext cx="754" cy="248"/>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latin typeface="Times New Roman" panose="02020603050405020304" pitchFamily="18" charset="0"/>
                </a:rPr>
                <a:t>发送在前</a:t>
              </a:r>
            </a:p>
          </p:txBody>
        </p:sp>
      </p:grpSp>
      <p:sp>
        <p:nvSpPr>
          <p:cNvPr id="66" name="标题 65"/>
          <p:cNvSpPr>
            <a:spLocks noGrp="1"/>
          </p:cNvSpPr>
          <p:nvPr>
            <p:ph type="title"/>
          </p:nvPr>
        </p:nvSpPr>
        <p:spPr/>
        <p:txBody>
          <a:bodyPr/>
          <a:lstStyle/>
          <a:p>
            <a:r>
              <a:rPr lang="en-US" altLang="zh-CN" dirty="0"/>
              <a:t>IPv4 </a:t>
            </a:r>
            <a:r>
              <a:rPr lang="zh-CN" altLang="en-US" dirty="0"/>
              <a:t>首部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nodeType="afterEffect">
                                  <p:stCondLst>
                                    <p:cond delay="500"/>
                                  </p:stCondLst>
                                  <p:childTnLst>
                                    <p:anim calcmode="discrete" valueType="str">
                                      <p:cBhvr>
                                        <p:cTn id="9" dur="1000" fill="hold"/>
                                        <p:tgtEl>
                                          <p:spTgt spid="5"/>
                                        </p:tgtEl>
                                        <p:attrNameLst>
                                          <p:attrName>style.visibility</p:attrName>
                                        </p:attrNameLst>
                                      </p:cBhvr>
                                      <p:tavLst>
                                        <p:tav tm="0">
                                          <p:val>
                                            <p:strVal val="hidden"/>
                                          </p:val>
                                        </p:tav>
                                        <p:tav tm="50000">
                                          <p:val>
                                            <p:strVal val="visible"/>
                                          </p:val>
                                        </p:tav>
                                      </p:tavLst>
                                    </p:anim>
                                  </p:childTnLst>
                                </p:cTn>
                              </p:par>
                              <p:par>
                                <p:cTn id="10" presetID="35" presetClass="emph" presetSubtype="0" repeatCount="2000" fill="hold" nodeType="withEffect">
                                  <p:stCondLst>
                                    <p:cond delay="500"/>
                                  </p:stCondLst>
                                  <p:childTnLst>
                                    <p:anim calcmode="discrete" valueType="str">
                                      <p:cBhvr>
                                        <p:cTn id="1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Three Formats of Query Messages</a:t>
            </a:r>
            <a:endParaRPr lang="zh-CN" altLang="en-US" dirty="0"/>
          </a:p>
        </p:txBody>
      </p:sp>
      <p:pic>
        <p:nvPicPr>
          <p:cNvPr id="3" name="图片 2"/>
          <p:cNvPicPr>
            <a:picLocks noChangeAspect="1"/>
          </p:cNvPicPr>
          <p:nvPr/>
        </p:nvPicPr>
        <p:blipFill>
          <a:blip r:embed="rId3"/>
          <a:stretch>
            <a:fillRect/>
          </a:stretch>
        </p:blipFill>
        <p:spPr>
          <a:xfrm>
            <a:off x="165100" y="1988840"/>
            <a:ext cx="8775700" cy="2789302"/>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Membership Report Message Format</a:t>
            </a:r>
            <a:endParaRPr lang="zh-CN" altLang="en-US" dirty="0"/>
          </a:p>
        </p:txBody>
      </p:sp>
      <p:pic>
        <p:nvPicPr>
          <p:cNvPr id="3" name="图片 2"/>
          <p:cNvPicPr>
            <a:picLocks noChangeAspect="1"/>
          </p:cNvPicPr>
          <p:nvPr/>
        </p:nvPicPr>
        <p:blipFill>
          <a:blip r:embed="rId3"/>
          <a:stretch>
            <a:fillRect/>
          </a:stretch>
        </p:blipFill>
        <p:spPr>
          <a:xfrm>
            <a:off x="709612" y="1196752"/>
            <a:ext cx="7686675" cy="493395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Record Type</a:t>
            </a:r>
            <a:endParaRPr lang="zh-CN" altLang="en-US" dirty="0"/>
          </a:p>
        </p:txBody>
      </p:sp>
      <p:pic>
        <p:nvPicPr>
          <p:cNvPr id="3" name="图片 2"/>
          <p:cNvPicPr>
            <a:picLocks noChangeAspect="1"/>
          </p:cNvPicPr>
          <p:nvPr/>
        </p:nvPicPr>
        <p:blipFill>
          <a:blip r:embed="rId3"/>
          <a:stretch>
            <a:fillRect/>
          </a:stretch>
        </p:blipFill>
        <p:spPr>
          <a:xfrm>
            <a:off x="938212" y="1484784"/>
            <a:ext cx="7229475" cy="245745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eaLnBrk="1" hangingPunct="1"/>
            <a:r>
              <a:rPr lang="zh-CN" altLang="en-US" dirty="0"/>
              <a:t>从概念上讲，</a:t>
            </a:r>
            <a:r>
              <a:rPr lang="en-US" altLang="zh-CN" dirty="0"/>
              <a:t>IGMP</a:t>
            </a:r>
            <a:r>
              <a:rPr lang="zh-CN" altLang="en-US" dirty="0"/>
              <a:t>的工作可分为两个阶段</a:t>
            </a:r>
            <a:r>
              <a:rPr lang="zh-CN" altLang="en-US" sz="2400" dirty="0"/>
              <a:t> </a:t>
            </a:r>
          </a:p>
        </p:txBody>
      </p:sp>
      <p:sp>
        <p:nvSpPr>
          <p:cNvPr id="326659" name="Rectangle 4"/>
          <p:cNvSpPr>
            <a:spLocks noGrp="1" noChangeArrowheads="1"/>
          </p:cNvSpPr>
          <p:nvPr>
            <p:ph idx="1"/>
          </p:nvPr>
        </p:nvSpPr>
        <p:spPr>
          <a:xfrm>
            <a:off x="285722" y="1071546"/>
            <a:ext cx="8483600" cy="5148263"/>
          </a:xfrm>
        </p:spPr>
        <p:txBody>
          <a:bodyPr/>
          <a:lstStyle/>
          <a:p>
            <a:pPr eaLnBrk="1" hangingPunct="1">
              <a:spcBef>
                <a:spcPts val="600"/>
              </a:spcBef>
              <a:buNone/>
            </a:pPr>
            <a:r>
              <a:rPr lang="zh-CN" altLang="en-US" sz="2300" dirty="0"/>
              <a:t>第一阶段：</a:t>
            </a:r>
            <a:r>
              <a:rPr lang="zh-CN" altLang="en-US" sz="2300" dirty="0">
                <a:solidFill>
                  <a:srgbClr val="FF0000"/>
                </a:solidFill>
              </a:rPr>
              <a:t>加入多播组</a:t>
            </a:r>
            <a:r>
              <a:rPr lang="zh-CN" altLang="en-US" sz="2300" dirty="0"/>
              <a:t>。</a:t>
            </a:r>
            <a:endParaRPr lang="en-US" altLang="zh-CN" sz="2300" dirty="0"/>
          </a:p>
          <a:p>
            <a:pPr eaLnBrk="1" hangingPunct="1">
              <a:spcBef>
                <a:spcPts val="600"/>
              </a:spcBef>
            </a:pPr>
            <a:r>
              <a:rPr lang="zh-CN" altLang="en-US" sz="2300" dirty="0"/>
              <a:t>当某台主机加入新的多播组时，该主机应向多播组的多播地址发送 </a:t>
            </a:r>
            <a:r>
              <a:rPr lang="en-US" altLang="zh-CN" sz="2300" dirty="0"/>
              <a:t>IGMP </a:t>
            </a:r>
            <a:r>
              <a:rPr lang="zh-CN" altLang="en-US" sz="2300" dirty="0"/>
              <a:t>报文，声明自己要成为该组的成员。</a:t>
            </a:r>
            <a:r>
              <a:rPr lang="en-US" altLang="zh-CN" sz="2300" dirty="0"/>
              <a:t>[locally]</a:t>
            </a:r>
            <a:endParaRPr lang="zh-CN" altLang="en-US" sz="2300" dirty="0"/>
          </a:p>
          <a:p>
            <a:pPr eaLnBrk="1" hangingPunct="1">
              <a:spcBef>
                <a:spcPts val="600"/>
              </a:spcBef>
            </a:pPr>
            <a:r>
              <a:rPr lang="zh-CN" altLang="en-US" sz="2300" dirty="0"/>
              <a:t>本地的多播路由器收到 </a:t>
            </a:r>
            <a:r>
              <a:rPr lang="en-US" altLang="zh-CN" sz="2300" dirty="0"/>
              <a:t>IGMP </a:t>
            </a:r>
            <a:r>
              <a:rPr lang="zh-CN" altLang="en-US" sz="2300" dirty="0"/>
              <a:t>报文后，还要利用多播路由选择协议把这种</a:t>
            </a:r>
            <a:r>
              <a:rPr lang="zh-CN" altLang="en-US" sz="2300" dirty="0">
                <a:solidFill>
                  <a:srgbClr val="FF0000"/>
                </a:solidFill>
              </a:rPr>
              <a:t>组成员关系</a:t>
            </a:r>
            <a:r>
              <a:rPr lang="zh-CN" altLang="en-US" sz="2300" dirty="0"/>
              <a:t>转发给互联网上的其他多播路由器。</a:t>
            </a:r>
            <a:r>
              <a:rPr lang="en-US" altLang="zh-CN" sz="2300" dirty="0"/>
              <a:t>[globally]</a:t>
            </a:r>
          </a:p>
          <a:p>
            <a:pPr eaLnBrk="1" hangingPunct="1">
              <a:spcBef>
                <a:spcPts val="600"/>
              </a:spcBef>
              <a:buFont typeface="Wingdings" panose="05000000000000000000" pitchFamily="2" charset="2"/>
              <a:buChar char="þ"/>
            </a:pPr>
            <a:r>
              <a:rPr lang="en-US" altLang="zh-CN" sz="2300" dirty="0"/>
              <a:t>Collection of </a:t>
            </a:r>
            <a:r>
              <a:rPr lang="en-US" altLang="zh-CN" sz="2300" dirty="0">
                <a:solidFill>
                  <a:srgbClr val="FF0000"/>
                </a:solidFill>
              </a:rPr>
              <a:t>this type of information </a:t>
            </a:r>
            <a:r>
              <a:rPr lang="en-US" altLang="zh-CN" sz="2300" dirty="0"/>
              <a:t>is done at two levels: locally and globally.</a:t>
            </a:r>
            <a:endParaRPr lang="zh-CN" altLang="en-US" sz="2300" dirty="0"/>
          </a:p>
          <a:p>
            <a:pPr eaLnBrk="1" hangingPunct="1">
              <a:spcBef>
                <a:spcPts val="600"/>
              </a:spcBef>
            </a:pPr>
            <a:endParaRPr lang="zh-CN" altLang="en-US" sz="2300" dirty="0">
              <a:ea typeface="黑体" panose="02010609060101010101" pitchFamily="49" charset="-122"/>
            </a:endParaRPr>
          </a:p>
          <a:p>
            <a:pPr eaLnBrk="1" hangingPunct="1">
              <a:spcBef>
                <a:spcPts val="600"/>
              </a:spcBef>
              <a:buNone/>
            </a:pPr>
            <a:r>
              <a:rPr lang="zh-CN" altLang="en-US" sz="2300" dirty="0"/>
              <a:t>第二阶段：</a:t>
            </a:r>
            <a:r>
              <a:rPr lang="zh-CN" altLang="en-US" sz="2300" dirty="0">
                <a:solidFill>
                  <a:srgbClr val="FF0000"/>
                </a:solidFill>
              </a:rPr>
              <a:t>探询组成员变化情况</a:t>
            </a:r>
            <a:r>
              <a:rPr lang="zh-CN" altLang="en-US" sz="2300" dirty="0"/>
              <a:t>。</a:t>
            </a:r>
            <a:endParaRPr lang="en-US" altLang="zh-CN" sz="2300" dirty="0"/>
          </a:p>
          <a:p>
            <a:pPr eaLnBrk="1" hangingPunct="1">
              <a:spcBef>
                <a:spcPts val="600"/>
              </a:spcBef>
            </a:pPr>
            <a:r>
              <a:rPr lang="zh-CN" altLang="en-US" sz="2300" dirty="0"/>
              <a:t>因为组成员关系是</a:t>
            </a:r>
            <a:r>
              <a:rPr lang="zh-CN" altLang="en-US" sz="2300" dirty="0">
                <a:solidFill>
                  <a:schemeClr val="hlink"/>
                </a:solidFill>
              </a:rPr>
              <a:t>动态</a:t>
            </a:r>
            <a:r>
              <a:rPr lang="zh-CN" altLang="en-US" sz="2300" dirty="0"/>
              <a:t>的，因此本地多播路由器要</a:t>
            </a:r>
            <a:r>
              <a:rPr lang="zh-CN" altLang="en-US" sz="2300" dirty="0">
                <a:solidFill>
                  <a:schemeClr val="hlink"/>
                </a:solidFill>
              </a:rPr>
              <a:t>周期性地探询</a:t>
            </a:r>
            <a:r>
              <a:rPr lang="en-US" altLang="zh-CN" sz="2300" dirty="0"/>
              <a:t>(probe periodically)</a:t>
            </a:r>
            <a:r>
              <a:rPr lang="zh-CN" altLang="en-US" sz="2300" dirty="0"/>
              <a:t>本地局域网上的主机，以便知道这些主机是否</a:t>
            </a:r>
            <a:r>
              <a:rPr lang="zh-CN" altLang="en-US" sz="2300" dirty="0">
                <a:solidFill>
                  <a:srgbClr val="FF0000"/>
                </a:solidFill>
              </a:rPr>
              <a:t>还继续</a:t>
            </a:r>
            <a:r>
              <a:rPr lang="zh-CN" altLang="en-US" sz="2300" dirty="0"/>
              <a:t>是组的成员。</a:t>
            </a:r>
            <a:endParaRPr lang="en-US" altLang="zh-CN" sz="2300" dirty="0"/>
          </a:p>
          <a:p>
            <a:pPr eaLnBrk="1" hangingPunct="1">
              <a:spcBef>
                <a:spcPts val="600"/>
              </a:spcBef>
            </a:pPr>
            <a:endParaRPr lang="en-US" altLang="zh-CN" dirty="0"/>
          </a:p>
          <a:p>
            <a:pPr eaLnBrk="1" hangingPunct="1">
              <a:spcBef>
                <a:spcPts val="600"/>
              </a:spcBef>
            </a:pPr>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r>
              <a:rPr lang="en-US" altLang="zh-CN" dirty="0"/>
              <a:t>IGMP</a:t>
            </a:r>
            <a:r>
              <a:rPr lang="zh-CN" altLang="en-US"/>
              <a:t>可分为两个阶段 </a:t>
            </a:r>
          </a:p>
        </p:txBody>
      </p:sp>
      <p:sp>
        <p:nvSpPr>
          <p:cNvPr id="327683" name="Rectangle 4"/>
          <p:cNvSpPr>
            <a:spLocks noGrp="1" noChangeArrowheads="1"/>
          </p:cNvSpPr>
          <p:nvPr>
            <p:ph idx="1"/>
          </p:nvPr>
        </p:nvSpPr>
        <p:spPr/>
        <p:txBody>
          <a:bodyPr/>
          <a:lstStyle/>
          <a:p>
            <a:pPr eaLnBrk="1" hangingPunct="1">
              <a:spcBef>
                <a:spcPts val="600"/>
              </a:spcBef>
              <a:buFont typeface="Wingdings" panose="05000000000000000000" pitchFamily="2" charset="2"/>
              <a:buChar char="þ"/>
            </a:pPr>
            <a:r>
              <a:rPr lang="zh-CN" altLang="en-US" dirty="0"/>
              <a:t>只要有一台主机</a:t>
            </a:r>
            <a:r>
              <a:rPr lang="zh-CN" altLang="en-US" dirty="0">
                <a:solidFill>
                  <a:srgbClr val="FF0000"/>
                </a:solidFill>
              </a:rPr>
              <a:t>对</a:t>
            </a:r>
            <a:r>
              <a:rPr lang="zh-CN" altLang="en-US" dirty="0"/>
              <a:t>某个组响应，那么多播路由器就认为这个组是活跃的。</a:t>
            </a:r>
          </a:p>
          <a:p>
            <a:pPr eaLnBrk="1" hangingPunct="1">
              <a:spcBef>
                <a:spcPts val="600"/>
              </a:spcBef>
            </a:pPr>
            <a:endParaRPr lang="en-US" altLang="zh-CN" dirty="0"/>
          </a:p>
          <a:p>
            <a:pPr eaLnBrk="1" hangingPunct="1">
              <a:spcBef>
                <a:spcPts val="600"/>
              </a:spcBef>
              <a:buFont typeface="Wingdings" panose="05000000000000000000" pitchFamily="2" charset="2"/>
              <a:buChar char="þ"/>
            </a:pPr>
            <a:r>
              <a:rPr lang="zh-CN" altLang="en-US" dirty="0"/>
              <a:t>但一个组在经过几次的探询后仍然没有一台主机响应，多播路由器就认为本网络上的主机已经</a:t>
            </a:r>
            <a:r>
              <a:rPr lang="zh-CN" altLang="en-US" dirty="0">
                <a:solidFill>
                  <a:srgbClr val="FF0000"/>
                </a:solidFill>
              </a:rPr>
              <a:t>都离开了</a:t>
            </a:r>
            <a:r>
              <a:rPr lang="zh-CN" altLang="en-US" dirty="0"/>
              <a:t>这个组，因此也就不再将</a:t>
            </a:r>
            <a:r>
              <a:rPr lang="zh-CN" altLang="en-US" dirty="0">
                <a:solidFill>
                  <a:srgbClr val="FF0000"/>
                </a:solidFill>
              </a:rPr>
              <a:t>该组的成员关系</a:t>
            </a:r>
            <a:r>
              <a:rPr lang="zh-CN" altLang="en-US" dirty="0"/>
              <a:t>转发给其他的多播路由器。</a:t>
            </a:r>
          </a:p>
          <a:p>
            <a:pPr eaLnBrk="1" hangingPunct="1"/>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r>
              <a:rPr lang="en-US" altLang="zh-CN" dirty="0"/>
              <a:t>IGMP </a:t>
            </a:r>
            <a:r>
              <a:rPr lang="zh-CN" altLang="en-US" dirty="0"/>
              <a:t>采用的一些具体措施</a:t>
            </a:r>
            <a:r>
              <a:rPr lang="zh-CN" altLang="en-US" sz="2400" dirty="0"/>
              <a:t> </a:t>
            </a:r>
          </a:p>
        </p:txBody>
      </p:sp>
      <p:sp>
        <p:nvSpPr>
          <p:cNvPr id="328707" name="Rectangle 21"/>
          <p:cNvSpPr>
            <a:spLocks noGrp="1" noChangeArrowheads="1"/>
          </p:cNvSpPr>
          <p:nvPr>
            <p:ph idx="1"/>
          </p:nvPr>
        </p:nvSpPr>
        <p:spPr>
          <a:xfrm>
            <a:off x="330206" y="1071547"/>
            <a:ext cx="8483600" cy="5105417"/>
          </a:xfrm>
        </p:spPr>
        <p:txBody>
          <a:bodyPr/>
          <a:lstStyle/>
          <a:p>
            <a:pPr eaLnBrk="1" hangingPunct="1">
              <a:spcBef>
                <a:spcPts val="600"/>
              </a:spcBef>
            </a:pPr>
            <a:r>
              <a:rPr lang="en-US" altLang="zh-CN" dirty="0"/>
              <a:t>IGMP </a:t>
            </a:r>
            <a:r>
              <a:rPr lang="zh-CN" altLang="en-US" dirty="0"/>
              <a:t>设计得很详细，避免了</a:t>
            </a:r>
            <a:r>
              <a:rPr lang="zh-CN" altLang="en-US" dirty="0">
                <a:solidFill>
                  <a:srgbClr val="FF0000"/>
                </a:solidFill>
              </a:rPr>
              <a:t>多播控制信息</a:t>
            </a:r>
            <a:r>
              <a:rPr lang="zh-CN" altLang="en-US" dirty="0"/>
              <a:t>给网络增加大量的开销。</a:t>
            </a:r>
          </a:p>
          <a:p>
            <a:pPr eaLnBrk="1" hangingPunct="1">
              <a:spcBef>
                <a:spcPts val="600"/>
              </a:spcBef>
            </a:pPr>
            <a:endParaRPr lang="zh-CN" altLang="en-US" dirty="0"/>
          </a:p>
          <a:p>
            <a:pPr eaLnBrk="1" hangingPunct="1">
              <a:spcBef>
                <a:spcPts val="600"/>
              </a:spcBef>
              <a:buFontTx/>
              <a:buNone/>
            </a:pPr>
            <a:r>
              <a:rPr lang="en-US" altLang="zh-CN" dirty="0"/>
              <a:t>(1) </a:t>
            </a:r>
            <a:r>
              <a:rPr lang="zh-CN" altLang="en-US" dirty="0"/>
              <a:t>在主机和多播路由器之间的所有通信都是使用 </a:t>
            </a:r>
            <a:r>
              <a:rPr lang="en-US" altLang="zh-CN" dirty="0"/>
              <a:t>IP</a:t>
            </a:r>
            <a:r>
              <a:rPr lang="zh-CN" altLang="en-US" dirty="0"/>
              <a:t>多播。只要有可能，</a:t>
            </a:r>
            <a:r>
              <a:rPr lang="zh-CN" altLang="en-US" u="sng" dirty="0"/>
              <a:t>携带 </a:t>
            </a:r>
            <a:r>
              <a:rPr lang="en-US" altLang="zh-CN" u="sng" dirty="0"/>
              <a:t>IGMP</a:t>
            </a:r>
            <a:r>
              <a:rPr lang="zh-CN" altLang="en-US" u="sng" dirty="0"/>
              <a:t>的数据报</a:t>
            </a:r>
            <a:r>
              <a:rPr lang="en-US" altLang="zh-CN" dirty="0"/>
              <a:t>[ambiguous]</a:t>
            </a:r>
            <a:r>
              <a:rPr lang="zh-CN" altLang="en-US" dirty="0">
                <a:solidFill>
                  <a:srgbClr val="FF0000"/>
                </a:solidFill>
              </a:rPr>
              <a:t>都用</a:t>
            </a:r>
            <a:r>
              <a:rPr lang="zh-CN" altLang="en-US" dirty="0"/>
              <a:t>硬件多播来传送。因此</a:t>
            </a:r>
            <a:r>
              <a:rPr lang="zh-CN" altLang="en-US" dirty="0">
                <a:solidFill>
                  <a:srgbClr val="FF0000"/>
                </a:solidFill>
              </a:rPr>
              <a:t>在支持硬件多播的</a:t>
            </a:r>
            <a:r>
              <a:rPr lang="zh-CN" altLang="en-US" dirty="0"/>
              <a:t>网络上，没有参加 </a:t>
            </a:r>
            <a:r>
              <a:rPr lang="en-US" altLang="zh-CN" dirty="0"/>
              <a:t>IP</a:t>
            </a:r>
            <a:r>
              <a:rPr lang="zh-CN" altLang="en-US" dirty="0"/>
              <a:t>多播的主机不会收到 </a:t>
            </a:r>
            <a:r>
              <a:rPr lang="en-US" altLang="zh-CN" dirty="0"/>
              <a:t>IGMP </a:t>
            </a:r>
            <a:r>
              <a:rPr lang="zh-CN" altLang="en-US" dirty="0"/>
              <a:t>报文。</a:t>
            </a:r>
            <a:r>
              <a:rPr lang="en-US" altLang="zh-CN" dirty="0"/>
              <a:t>[</a:t>
            </a:r>
            <a:r>
              <a:rPr lang="zh-CN" altLang="en-US" dirty="0"/>
              <a:t>在</a:t>
            </a:r>
            <a:r>
              <a:rPr lang="en-US" altLang="zh-CN" dirty="0"/>
              <a:t>IP</a:t>
            </a:r>
            <a:r>
              <a:rPr lang="zh-CN" altLang="en-US" dirty="0"/>
              <a:t>中还需对多播地址进行进一步过滤</a:t>
            </a:r>
            <a:r>
              <a:rPr lang="en-US" altLang="zh-CN" dirty="0"/>
              <a:t>]</a:t>
            </a:r>
            <a:endParaRPr lang="zh-CN" altLang="en-US" dirty="0"/>
          </a:p>
          <a:p>
            <a:pPr eaLnBrk="1" hangingPunct="1">
              <a:spcBef>
                <a:spcPts val="600"/>
              </a:spcBef>
            </a:pPr>
            <a:endParaRPr lang="zh-CN" altLang="en-US" dirty="0"/>
          </a:p>
          <a:p>
            <a:pPr eaLnBrk="1" hangingPunct="1">
              <a:spcBef>
                <a:spcPts val="600"/>
              </a:spcBef>
              <a:buFontTx/>
              <a:buNone/>
            </a:pPr>
            <a:r>
              <a:rPr lang="en-US" altLang="zh-CN" dirty="0"/>
              <a:t>(2) </a:t>
            </a:r>
            <a:r>
              <a:rPr lang="zh-CN" altLang="en-US" dirty="0"/>
              <a:t>多播路由器在探询 </a:t>
            </a:r>
            <a:r>
              <a:rPr lang="en-US" altLang="zh-CN" dirty="0"/>
              <a:t>(probe) </a:t>
            </a:r>
            <a:r>
              <a:rPr lang="zh-CN" altLang="en-US" dirty="0"/>
              <a:t>组成员关系时，只需要对</a:t>
            </a:r>
            <a:r>
              <a:rPr lang="zh-CN" altLang="en-US" dirty="0">
                <a:solidFill>
                  <a:srgbClr val="FF0000"/>
                </a:solidFill>
              </a:rPr>
              <a:t>所有的组</a:t>
            </a:r>
            <a:r>
              <a:rPr lang="zh-CN" altLang="en-US" dirty="0"/>
              <a:t>发送一个请求信息的</a:t>
            </a:r>
            <a:r>
              <a:rPr lang="zh-CN" altLang="en-US" dirty="0">
                <a:solidFill>
                  <a:srgbClr val="FF0000"/>
                </a:solidFill>
              </a:rPr>
              <a:t>询问报文</a:t>
            </a:r>
            <a:r>
              <a:rPr lang="zh-CN" altLang="en-US" dirty="0"/>
              <a:t>，而不需要对每一个组发送一个询问报文</a:t>
            </a:r>
            <a:r>
              <a:rPr lang="en-US" altLang="zh-CN" dirty="0"/>
              <a:t>(</a:t>
            </a:r>
            <a:r>
              <a:rPr lang="zh-CN" altLang="en-US" dirty="0"/>
              <a:t>虽然也允许对一个特定组发送询问报文</a:t>
            </a:r>
            <a:r>
              <a:rPr lang="en-US" altLang="zh-CN" dirty="0"/>
              <a:t>)</a:t>
            </a:r>
            <a:r>
              <a:rPr lang="zh-CN" altLang="en-US" dirty="0"/>
              <a:t>。默认的询问速率是每 </a:t>
            </a:r>
            <a:r>
              <a:rPr lang="en-US" altLang="zh-CN" dirty="0">
                <a:solidFill>
                  <a:srgbClr val="FF0000"/>
                </a:solidFill>
              </a:rPr>
              <a:t>125 </a:t>
            </a:r>
            <a:r>
              <a:rPr lang="zh-CN" altLang="en-US" dirty="0"/>
              <a:t>秒发送一次 </a:t>
            </a:r>
            <a:r>
              <a:rPr lang="en-US" altLang="zh-CN" dirty="0"/>
              <a:t>(</a:t>
            </a:r>
            <a:r>
              <a:rPr lang="zh-CN" altLang="en-US" dirty="0"/>
              <a:t>通信量并不太大</a:t>
            </a:r>
            <a:r>
              <a:rPr lang="en-US" altLang="zh-CN" dirty="0"/>
              <a:t>)</a:t>
            </a:r>
            <a:r>
              <a:rPr lang="zh-CN" altLang="en-US" dirty="0"/>
              <a:t>。</a:t>
            </a:r>
          </a:p>
          <a:p>
            <a:pPr eaLnBrk="1" hangingPunct="1"/>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eaLnBrk="1" hangingPunct="1"/>
            <a:r>
              <a:rPr lang="en-US" altLang="zh-CN" dirty="0"/>
              <a:t>IGMP </a:t>
            </a:r>
            <a:r>
              <a:rPr lang="zh-CN" altLang="en-US"/>
              <a:t>采用的一些具体措施</a:t>
            </a:r>
            <a:r>
              <a:rPr lang="zh-CN" altLang="en-US" sz="2400"/>
              <a:t> </a:t>
            </a:r>
          </a:p>
        </p:txBody>
      </p:sp>
      <p:sp>
        <p:nvSpPr>
          <p:cNvPr id="329731" name="Rectangle 4"/>
          <p:cNvSpPr>
            <a:spLocks noGrp="1" noChangeArrowheads="1"/>
          </p:cNvSpPr>
          <p:nvPr>
            <p:ph idx="1"/>
          </p:nvPr>
        </p:nvSpPr>
        <p:spPr/>
        <p:txBody>
          <a:bodyPr/>
          <a:lstStyle/>
          <a:p>
            <a:pPr eaLnBrk="1" hangingPunct="1">
              <a:spcBef>
                <a:spcPts val="600"/>
              </a:spcBef>
              <a:buFontTx/>
              <a:buNone/>
            </a:pPr>
            <a:r>
              <a:rPr lang="en-US" altLang="zh-CN" dirty="0"/>
              <a:t>(3) </a:t>
            </a:r>
            <a:r>
              <a:rPr lang="zh-CN" altLang="en-US" dirty="0"/>
              <a:t>当同一个网络上连接</a:t>
            </a:r>
            <a:r>
              <a:rPr lang="zh-CN" altLang="en-US" dirty="0">
                <a:solidFill>
                  <a:srgbClr val="FF0000"/>
                </a:solidFill>
              </a:rPr>
              <a:t>有</a:t>
            </a:r>
            <a:r>
              <a:rPr lang="zh-CN" altLang="en-US" dirty="0"/>
              <a:t>几个多播路由器时，它们能够迅速和有效地选择</a:t>
            </a:r>
            <a:r>
              <a:rPr lang="zh-CN" altLang="en-US" dirty="0">
                <a:solidFill>
                  <a:srgbClr val="FF0000"/>
                </a:solidFill>
              </a:rPr>
              <a:t>其中的一个</a:t>
            </a:r>
            <a:r>
              <a:rPr lang="zh-CN" altLang="en-US" dirty="0"/>
              <a:t>来探询主机的成员关系。</a:t>
            </a:r>
            <a:endParaRPr lang="en-US" altLang="zh-CN" dirty="0"/>
          </a:p>
          <a:p>
            <a:pPr eaLnBrk="1" hangingPunct="1">
              <a:spcBef>
                <a:spcPts val="600"/>
              </a:spcBef>
            </a:pPr>
            <a:endParaRPr lang="en-US" altLang="zh-CN" dirty="0"/>
          </a:p>
          <a:p>
            <a:pPr eaLnBrk="1" hangingPunct="1">
              <a:spcBef>
                <a:spcPts val="600"/>
              </a:spcBef>
              <a:buFont typeface="Wingdings" panose="05000000000000000000" pitchFamily="2" charset="2"/>
              <a:buChar char="þ"/>
            </a:pPr>
            <a:r>
              <a:rPr lang="zh-CN" altLang="en-US" dirty="0"/>
              <a:t>因此，网络上</a:t>
            </a:r>
            <a:r>
              <a:rPr lang="zh-CN" altLang="en-US" dirty="0">
                <a:solidFill>
                  <a:srgbClr val="FF0000"/>
                </a:solidFill>
              </a:rPr>
              <a:t>多个</a:t>
            </a:r>
            <a:r>
              <a:rPr lang="zh-CN" altLang="en-US" dirty="0"/>
              <a:t>多播路由器</a:t>
            </a:r>
            <a:r>
              <a:rPr lang="zh-CN" altLang="en-US" dirty="0">
                <a:solidFill>
                  <a:srgbClr val="FF0000"/>
                </a:solidFill>
              </a:rPr>
              <a:t>并不会</a:t>
            </a:r>
            <a:r>
              <a:rPr lang="zh-CN" altLang="en-US" dirty="0"/>
              <a:t>引起 </a:t>
            </a:r>
            <a:r>
              <a:rPr lang="en-US" altLang="zh-CN" dirty="0"/>
              <a:t>IGMP </a:t>
            </a:r>
            <a:r>
              <a:rPr lang="zh-CN" altLang="en-US" dirty="0"/>
              <a:t>通信量的增大。 </a:t>
            </a:r>
          </a:p>
          <a:p>
            <a:pPr eaLnBrk="1" hangingPunct="1">
              <a:spcBef>
                <a:spcPts val="600"/>
              </a:spcBef>
            </a:pPr>
            <a:endParaRPr lang="zh-CN" altLang="en-US" dirty="0"/>
          </a:p>
          <a:p>
            <a:pPr eaLnBrk="1" hangingPunct="1">
              <a:spcBef>
                <a:spcPts val="600"/>
              </a:spcBef>
              <a:buFontTx/>
              <a:buNone/>
            </a:pPr>
            <a:r>
              <a:rPr lang="en-US" altLang="zh-CN" dirty="0"/>
              <a:t>(4) </a:t>
            </a:r>
            <a:r>
              <a:rPr lang="zh-CN" altLang="en-US" dirty="0"/>
              <a:t>在 </a:t>
            </a:r>
            <a:r>
              <a:rPr lang="en-US" altLang="zh-CN" dirty="0"/>
              <a:t>IGMP </a:t>
            </a:r>
            <a:r>
              <a:rPr lang="zh-CN" altLang="en-US" dirty="0"/>
              <a:t>的询问报文中有一个数值 </a:t>
            </a:r>
            <a:r>
              <a:rPr lang="en-US" altLang="zh-CN" dirty="0"/>
              <a:t>N</a:t>
            </a:r>
            <a:r>
              <a:rPr lang="zh-CN" altLang="en-US" dirty="0"/>
              <a:t>，它指明一个最长响应时间 </a:t>
            </a:r>
            <a:r>
              <a:rPr lang="en-US" altLang="zh-CN" dirty="0"/>
              <a:t>(</a:t>
            </a:r>
            <a:r>
              <a:rPr lang="zh-CN" altLang="en-US" dirty="0"/>
              <a:t>默认值为</a:t>
            </a:r>
            <a:r>
              <a:rPr lang="en-US" altLang="zh-CN" dirty="0"/>
              <a:t>10</a:t>
            </a:r>
            <a:r>
              <a:rPr lang="zh-CN" altLang="en-US" dirty="0"/>
              <a:t>秒</a:t>
            </a:r>
            <a:r>
              <a:rPr lang="en-US" altLang="zh-CN" dirty="0"/>
              <a:t>)</a:t>
            </a:r>
            <a:r>
              <a:rPr lang="zh-CN" altLang="en-US" dirty="0"/>
              <a:t>。</a:t>
            </a:r>
            <a:endParaRPr lang="en-US" altLang="zh-CN" dirty="0"/>
          </a:p>
          <a:p>
            <a:pPr eaLnBrk="1" hangingPunct="1">
              <a:spcBef>
                <a:spcPts val="600"/>
              </a:spcBef>
              <a:buFont typeface="Wingdings" panose="05000000000000000000" pitchFamily="2" charset="2"/>
              <a:buChar char="þ"/>
            </a:pPr>
            <a:endParaRPr lang="en-US" altLang="zh-CN" dirty="0"/>
          </a:p>
          <a:p>
            <a:pPr eaLnBrk="1" hangingPunct="1">
              <a:spcBef>
                <a:spcPts val="600"/>
              </a:spcBef>
              <a:buFont typeface="Wingdings" panose="05000000000000000000" pitchFamily="2" charset="2"/>
              <a:buChar char="þ"/>
            </a:pPr>
            <a:r>
              <a:rPr lang="zh-CN" altLang="en-US" dirty="0"/>
              <a:t>当</a:t>
            </a:r>
            <a:r>
              <a:rPr lang="zh-CN" altLang="en-US" dirty="0">
                <a:solidFill>
                  <a:srgbClr val="FF0000"/>
                </a:solidFill>
              </a:rPr>
              <a:t>收到</a:t>
            </a:r>
            <a:r>
              <a:rPr lang="zh-CN" altLang="en-US" dirty="0"/>
              <a:t>询问时，</a:t>
            </a:r>
            <a:r>
              <a:rPr lang="zh-CN" altLang="en-US" dirty="0">
                <a:solidFill>
                  <a:srgbClr val="FF0000"/>
                </a:solidFill>
              </a:rPr>
              <a:t>主机</a:t>
            </a:r>
            <a:r>
              <a:rPr lang="zh-CN" altLang="en-US" dirty="0"/>
              <a:t>在 </a:t>
            </a:r>
            <a:r>
              <a:rPr lang="en-US" altLang="zh-CN" dirty="0"/>
              <a:t>0 </a:t>
            </a:r>
            <a:r>
              <a:rPr lang="zh-CN" altLang="en-US" dirty="0"/>
              <a:t>到 </a:t>
            </a:r>
            <a:r>
              <a:rPr lang="en-US" altLang="zh-CN" dirty="0"/>
              <a:t>N </a:t>
            </a:r>
            <a:r>
              <a:rPr lang="zh-CN" altLang="en-US" dirty="0"/>
              <a:t>之间</a:t>
            </a:r>
            <a:r>
              <a:rPr lang="zh-CN" altLang="en-US" dirty="0">
                <a:solidFill>
                  <a:srgbClr val="FF0000"/>
                </a:solidFill>
              </a:rPr>
              <a:t>随机选择</a:t>
            </a:r>
            <a:r>
              <a:rPr lang="zh-CN" altLang="en-US" dirty="0"/>
              <a:t>发送响应所需经过的时延。</a:t>
            </a:r>
            <a:endParaRPr lang="en-US" altLang="zh-CN" dirty="0"/>
          </a:p>
          <a:p>
            <a:pPr eaLnBrk="1" hangingPunct="1">
              <a:spcBef>
                <a:spcPts val="600"/>
              </a:spcBef>
              <a:buFont typeface="Wingdings" panose="05000000000000000000" pitchFamily="2" charset="2"/>
              <a:buChar char="þ"/>
            </a:pPr>
            <a:endParaRPr lang="en-US" altLang="zh-CN" dirty="0"/>
          </a:p>
          <a:p>
            <a:pPr eaLnBrk="1" hangingPunct="1">
              <a:buNone/>
            </a:pPr>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eaLnBrk="1" hangingPunct="1"/>
            <a:r>
              <a:rPr lang="en-US" altLang="zh-CN" dirty="0"/>
              <a:t>IGMP </a:t>
            </a:r>
            <a:r>
              <a:rPr lang="zh-CN" altLang="en-US" dirty="0"/>
              <a:t>采用的一些具体措施</a:t>
            </a:r>
            <a:r>
              <a:rPr lang="en-US" altLang="zh-CN" dirty="0"/>
              <a:t>(</a:t>
            </a:r>
            <a:r>
              <a:rPr lang="zh-CN" altLang="en-US" dirty="0"/>
              <a:t>续</a:t>
            </a:r>
            <a:r>
              <a:rPr lang="en-US" altLang="zh-CN" dirty="0"/>
              <a:t>)</a:t>
            </a:r>
          </a:p>
        </p:txBody>
      </p:sp>
      <p:sp>
        <p:nvSpPr>
          <p:cNvPr id="330755" name="Rectangle 4"/>
          <p:cNvSpPr>
            <a:spLocks noGrp="1" noChangeArrowheads="1"/>
          </p:cNvSpPr>
          <p:nvPr>
            <p:ph idx="1"/>
          </p:nvPr>
        </p:nvSpPr>
        <p:spPr>
          <a:xfrm>
            <a:off x="330206" y="1028700"/>
            <a:ext cx="8483600" cy="5137150"/>
          </a:xfrm>
        </p:spPr>
        <p:txBody>
          <a:bodyPr/>
          <a:lstStyle/>
          <a:p>
            <a:pPr eaLnBrk="1" hangingPunct="1">
              <a:spcBef>
                <a:spcPts val="600"/>
              </a:spcBef>
              <a:buFont typeface="Wingdings" panose="05000000000000000000" pitchFamily="2" charset="2"/>
              <a:buChar char="þ"/>
            </a:pPr>
            <a:r>
              <a:rPr lang="zh-CN" altLang="en-US" dirty="0"/>
              <a:t>因此，若一台主机同时参加了几个多播组，则主机对每一个多播组选择不同的随机数。</a:t>
            </a:r>
          </a:p>
          <a:p>
            <a:pPr eaLnBrk="1" hangingPunct="1">
              <a:spcBef>
                <a:spcPts val="600"/>
              </a:spcBef>
              <a:buFont typeface="Wingdings" panose="05000000000000000000" pitchFamily="2" charset="2"/>
              <a:buChar char="þ"/>
            </a:pPr>
            <a:endParaRPr lang="zh-CN" altLang="en-US" dirty="0"/>
          </a:p>
          <a:p>
            <a:pPr eaLnBrk="1" hangingPunct="1">
              <a:spcBef>
                <a:spcPts val="600"/>
              </a:spcBef>
              <a:buFont typeface="Wingdings" panose="05000000000000000000" pitchFamily="2" charset="2"/>
              <a:buChar char="þ"/>
            </a:pPr>
            <a:r>
              <a:rPr lang="zh-CN" altLang="en-US" dirty="0"/>
              <a:t>对应于最小时延的响应最先发送。</a:t>
            </a:r>
          </a:p>
          <a:p>
            <a:pPr eaLnBrk="1" hangingPunct="1">
              <a:spcBef>
                <a:spcPts val="600"/>
              </a:spcBef>
            </a:pPr>
            <a:endParaRPr lang="zh-CN" altLang="en-US" dirty="0"/>
          </a:p>
          <a:p>
            <a:pPr eaLnBrk="1" hangingPunct="1">
              <a:spcBef>
                <a:spcPts val="600"/>
              </a:spcBef>
              <a:buFontTx/>
              <a:buNone/>
            </a:pPr>
            <a:r>
              <a:rPr lang="en-US" altLang="zh-CN" dirty="0"/>
              <a:t>(5) </a:t>
            </a:r>
            <a:r>
              <a:rPr lang="zh-CN" altLang="en-US" dirty="0"/>
              <a:t>同一个组内的每一台主机都要监听响应，只要有本组的其他主机先发送了响应，自己就可以不再发送响应了。</a:t>
            </a:r>
            <a:endParaRPr lang="en-US" altLang="zh-CN" dirty="0"/>
          </a:p>
          <a:p>
            <a:pPr eaLnBrk="1" hangingPunct="1">
              <a:spcBef>
                <a:spcPts val="600"/>
              </a:spcBef>
              <a:buFontTx/>
              <a:buNone/>
            </a:pPr>
            <a:endParaRPr lang="en-US" altLang="zh-CN" dirty="0"/>
          </a:p>
          <a:p>
            <a:pPr eaLnBrk="1" hangingPunct="1">
              <a:spcBef>
                <a:spcPts val="600"/>
              </a:spcBef>
              <a:buFont typeface="Wingdings" panose="05000000000000000000" pitchFamily="2" charset="2"/>
              <a:buChar char="þ"/>
            </a:pPr>
            <a:r>
              <a:rPr lang="zh-CN" altLang="en-US" dirty="0"/>
              <a:t>这样就抑制了不必要的通信量。</a:t>
            </a:r>
          </a:p>
        </p:txBody>
      </p:sp>
    </p:spTree>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5" name="Picture 7"/>
          <p:cNvPicPr>
            <a:picLocks noChangeAspect="1" noChangeArrowheads="1"/>
          </p:cNvPicPr>
          <p:nvPr/>
        </p:nvPicPr>
        <p:blipFill>
          <a:blip r:embed="rId4" cstate="print"/>
          <a:srcRect/>
          <a:stretch>
            <a:fillRect/>
          </a:stretch>
        </p:blipFill>
        <p:spPr bwMode="auto">
          <a:xfrm>
            <a:off x="598517" y="792012"/>
            <a:ext cx="7846989" cy="2665974"/>
          </a:xfrm>
          <a:prstGeom prst="rect">
            <a:avLst/>
          </a:prstGeom>
          <a:noFill/>
          <a:ln w="9525">
            <a:noFill/>
            <a:miter lim="800000"/>
            <a:headEnd/>
            <a:tailEnd/>
          </a:ln>
        </p:spPr>
      </p:pic>
      <p:pic>
        <p:nvPicPr>
          <p:cNvPr id="152579" name="Picture 6"/>
          <p:cNvPicPr>
            <a:picLocks noChangeAspect="1" noChangeArrowheads="1"/>
          </p:cNvPicPr>
          <p:nvPr/>
        </p:nvPicPr>
        <p:blipFill>
          <a:blip r:embed="rId5" cstate="print"/>
          <a:srcRect/>
          <a:stretch>
            <a:fillRect/>
          </a:stretch>
        </p:blipFill>
        <p:spPr bwMode="auto">
          <a:xfrm>
            <a:off x="977454" y="3457986"/>
            <a:ext cx="7342014" cy="1511044"/>
          </a:xfrm>
          <a:prstGeom prst="rect">
            <a:avLst/>
          </a:prstGeom>
          <a:noFill/>
          <a:ln w="9525">
            <a:noFill/>
            <a:miter lim="800000"/>
            <a:headEnd/>
            <a:tailEnd/>
          </a:ln>
        </p:spPr>
      </p:pic>
      <p:pic>
        <p:nvPicPr>
          <p:cNvPr id="4" name="Picture 4"/>
          <p:cNvPicPr>
            <a:picLocks noChangeAspect="1" noChangeArrowheads="1"/>
          </p:cNvPicPr>
          <p:nvPr/>
        </p:nvPicPr>
        <p:blipFill>
          <a:blip r:embed="rId6" cstate="print"/>
          <a:srcRect/>
          <a:stretch>
            <a:fillRect/>
          </a:stretch>
        </p:blipFill>
        <p:spPr bwMode="auto">
          <a:xfrm>
            <a:off x="1785918" y="5000636"/>
            <a:ext cx="5316067" cy="1738875"/>
          </a:xfrm>
          <a:prstGeom prst="rect">
            <a:avLst/>
          </a:prstGeom>
          <a:noFill/>
          <a:ln w="9525">
            <a:noFill/>
            <a:miter lim="800000"/>
            <a:headEnd/>
            <a:tailEnd/>
          </a:ln>
        </p:spPr>
      </p:pic>
      <p:sp>
        <p:nvSpPr>
          <p:cNvPr id="152582" name="Rectangle 6"/>
          <p:cNvSpPr>
            <a:spLocks noGrp="1" noChangeArrowheads="1"/>
          </p:cNvSpPr>
          <p:nvPr>
            <p:ph type="title" idx="4294967295"/>
          </p:nvPr>
        </p:nvSpPr>
        <p:spPr>
          <a:xfrm>
            <a:off x="142844" y="203200"/>
            <a:ext cx="8786844" cy="439738"/>
          </a:xfrm>
        </p:spPr>
        <p:txBody>
          <a:bodyPr/>
          <a:lstStyle/>
          <a:p>
            <a:r>
              <a:rPr lang="en-US" altLang="zh-CN" dirty="0">
                <a:solidFill>
                  <a:srgbClr val="FF0000"/>
                </a:solidFill>
                <a:latin typeface="Tahoma" panose="020B0604030504040204" pitchFamily="34" charset="0"/>
                <a:ea typeface="宋体" panose="02010600030101010101" pitchFamily="2" charset="-122"/>
              </a:rPr>
              <a:t>IGMPv2 </a:t>
            </a:r>
            <a:r>
              <a:rPr lang="en-US" altLang="zh-CN" dirty="0">
                <a:latin typeface="Tahoma" panose="020B0604030504040204" pitchFamily="34" charset="0"/>
                <a:ea typeface="宋体" panose="02010600030101010101" pitchFamily="2" charset="-122"/>
              </a:rPr>
              <a:t>message format (outdated)</a:t>
            </a:r>
            <a:endParaRPr lang="zh-CN" altLang="en-US" dirty="0">
              <a:latin typeface="Tahoma" panose="020B060403050404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ransition/>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355600" y="203203"/>
            <a:ext cx="8464550" cy="627063"/>
          </a:xfrm>
        </p:spPr>
        <p:txBody>
          <a:bodyPr/>
          <a:lstStyle/>
          <a:p>
            <a:pPr eaLnBrk="1" hangingPunct="1"/>
            <a:r>
              <a:rPr lang="en-US" altLang="zh-CN" dirty="0"/>
              <a:t>IGMP </a:t>
            </a:r>
            <a:r>
              <a:rPr lang="zh-CN" altLang="en-US"/>
              <a:t>的报文格式 </a:t>
            </a:r>
          </a:p>
        </p:txBody>
      </p:sp>
      <p:sp>
        <p:nvSpPr>
          <p:cNvPr id="334851" name="Freeform 3"/>
          <p:cNvSpPr/>
          <p:nvPr/>
        </p:nvSpPr>
        <p:spPr bwMode="auto">
          <a:xfrm>
            <a:off x="782644" y="3638550"/>
            <a:ext cx="8047037" cy="858838"/>
          </a:xfrm>
          <a:custGeom>
            <a:avLst/>
            <a:gdLst>
              <a:gd name="T0" fmla="*/ 0 w 4584"/>
              <a:gd name="T1" fmla="*/ 4 h 432"/>
              <a:gd name="T2" fmla="*/ 4584 w 4584"/>
              <a:gd name="T3" fmla="*/ 0 h 432"/>
              <a:gd name="T4" fmla="*/ 3768 w 4584"/>
              <a:gd name="T5" fmla="*/ 432 h 432"/>
              <a:gd name="T6" fmla="*/ 1416 w 4584"/>
              <a:gd name="T7" fmla="*/ 432 h 432"/>
              <a:gd name="T8" fmla="*/ 0 w 4584"/>
              <a:gd name="T9" fmla="*/ 4 h 432"/>
              <a:gd name="T10" fmla="*/ 0 60000 65536"/>
              <a:gd name="T11" fmla="*/ 0 60000 65536"/>
              <a:gd name="T12" fmla="*/ 0 60000 65536"/>
              <a:gd name="T13" fmla="*/ 0 60000 65536"/>
              <a:gd name="T14" fmla="*/ 0 60000 65536"/>
              <a:gd name="T15" fmla="*/ 0 w 4584"/>
              <a:gd name="T16" fmla="*/ 0 h 432"/>
              <a:gd name="T17" fmla="*/ 4584 w 4584"/>
              <a:gd name="T18" fmla="*/ 432 h 432"/>
            </a:gdLst>
            <a:ahLst/>
            <a:cxnLst>
              <a:cxn ang="T10">
                <a:pos x="T0" y="T1"/>
              </a:cxn>
              <a:cxn ang="T11">
                <a:pos x="T2" y="T3"/>
              </a:cxn>
              <a:cxn ang="T12">
                <a:pos x="T4" y="T5"/>
              </a:cxn>
              <a:cxn ang="T13">
                <a:pos x="T6" y="T7"/>
              </a:cxn>
              <a:cxn ang="T14">
                <a:pos x="T8" y="T9"/>
              </a:cxn>
            </a:cxnLst>
            <a:rect l="T15" t="T16" r="T17" b="T18"/>
            <a:pathLst>
              <a:path w="4584" h="432">
                <a:moveTo>
                  <a:pt x="0" y="4"/>
                </a:moveTo>
                <a:lnTo>
                  <a:pt x="4584" y="0"/>
                </a:lnTo>
                <a:lnTo>
                  <a:pt x="3768" y="432"/>
                </a:lnTo>
                <a:lnTo>
                  <a:pt x="1416" y="432"/>
                </a:lnTo>
                <a:lnTo>
                  <a:pt x="0" y="4"/>
                </a:lnTo>
                <a:close/>
              </a:path>
            </a:pathLst>
          </a:custGeom>
          <a:gradFill rotWithShape="1">
            <a:gsLst>
              <a:gs pos="0">
                <a:srgbClr val="889DAA"/>
              </a:gs>
              <a:gs pos="100000">
                <a:srgbClr val="CCECFF"/>
              </a:gs>
            </a:gsLst>
            <a:lin ang="5400000" scaled="1"/>
          </a:gradFill>
          <a:ln w="9525">
            <a:noFill/>
            <a:round/>
          </a:ln>
        </p:spPr>
        <p:txBody>
          <a:bodyPr/>
          <a:lstStyle/>
          <a:p>
            <a:endParaRPr lang="zh-CN" altLang="en-US"/>
          </a:p>
        </p:txBody>
      </p:sp>
      <p:sp>
        <p:nvSpPr>
          <p:cNvPr id="334852" name="Rectangle 4"/>
          <p:cNvSpPr>
            <a:spLocks noChangeArrowheads="1"/>
          </p:cNvSpPr>
          <p:nvPr/>
        </p:nvSpPr>
        <p:spPr bwMode="auto">
          <a:xfrm>
            <a:off x="1643063" y="4497400"/>
            <a:ext cx="5727700" cy="644525"/>
          </a:xfrm>
          <a:prstGeom prst="rect">
            <a:avLst/>
          </a:prstGeom>
          <a:solidFill>
            <a:schemeClr val="bg1"/>
          </a:solidFill>
          <a:ln w="19050">
            <a:solidFill>
              <a:schemeClr val="tx1"/>
            </a:solidFill>
            <a:miter lim="800000"/>
          </a:ln>
        </p:spPr>
        <p:txBody>
          <a:bodyPr wrap="none" anchor="ctr"/>
          <a:lstStyle/>
          <a:p>
            <a:endParaRPr lang="zh-CN" altLang="en-US"/>
          </a:p>
        </p:txBody>
      </p:sp>
      <p:sp>
        <p:nvSpPr>
          <p:cNvPr id="334853" name="Rectangle 5"/>
          <p:cNvSpPr>
            <a:spLocks noChangeArrowheads="1"/>
          </p:cNvSpPr>
          <p:nvPr/>
        </p:nvSpPr>
        <p:spPr bwMode="auto">
          <a:xfrm>
            <a:off x="3251200" y="4519613"/>
            <a:ext cx="4114800" cy="596900"/>
          </a:xfrm>
          <a:prstGeom prst="rect">
            <a:avLst/>
          </a:prstGeom>
          <a:solidFill>
            <a:srgbClr val="CCECFF"/>
          </a:solidFill>
          <a:ln w="9525">
            <a:noFill/>
            <a:miter lim="800000"/>
          </a:ln>
        </p:spPr>
        <p:txBody>
          <a:bodyPr wrap="none" anchor="ctr"/>
          <a:lstStyle/>
          <a:p>
            <a:endParaRPr lang="zh-CN" altLang="en-US"/>
          </a:p>
        </p:txBody>
      </p:sp>
      <p:sp>
        <p:nvSpPr>
          <p:cNvPr id="334854" name="Line 6"/>
          <p:cNvSpPr>
            <a:spLocks noChangeShapeType="1"/>
          </p:cNvSpPr>
          <p:nvPr/>
        </p:nvSpPr>
        <p:spPr bwMode="auto">
          <a:xfrm>
            <a:off x="3243263" y="4497388"/>
            <a:ext cx="0" cy="646112"/>
          </a:xfrm>
          <a:prstGeom prst="line">
            <a:avLst/>
          </a:prstGeom>
          <a:noFill/>
          <a:ln w="9525">
            <a:solidFill>
              <a:schemeClr val="tx1"/>
            </a:solidFill>
            <a:round/>
          </a:ln>
        </p:spPr>
        <p:txBody>
          <a:bodyPr wrap="none" anchor="ctr"/>
          <a:lstStyle/>
          <a:p>
            <a:endParaRPr lang="zh-CN" altLang="en-US"/>
          </a:p>
        </p:txBody>
      </p:sp>
      <p:sp>
        <p:nvSpPr>
          <p:cNvPr id="334855" name="Text Box 7"/>
          <p:cNvSpPr txBox="1">
            <a:spLocks noChangeArrowheads="1"/>
          </p:cNvSpPr>
          <p:nvPr/>
        </p:nvSpPr>
        <p:spPr bwMode="auto">
          <a:xfrm>
            <a:off x="1593851" y="4597401"/>
            <a:ext cx="1709122" cy="400110"/>
          </a:xfrm>
          <a:prstGeom prst="rect">
            <a:avLst/>
          </a:prstGeom>
          <a:noFill/>
          <a:ln w="9525">
            <a:noFill/>
            <a:miter lim="800000"/>
          </a:ln>
        </p:spPr>
        <p:txBody>
          <a:bodyPr wrap="none">
            <a:spAutoFit/>
          </a:bodyPr>
          <a:lstStyle/>
          <a:p>
            <a:r>
              <a:rPr kumimoji="1" lang="en-US" altLang="zh-CN" sz="2000" dirty="0">
                <a:latin typeface="Arial" panose="020B0604020202020204" pitchFamily="34" charset="0"/>
              </a:rPr>
              <a:t>IP</a:t>
            </a:r>
            <a:r>
              <a:rPr kumimoji="1" lang="zh-CN" altLang="zh-CN" sz="2000">
                <a:latin typeface="Arial" panose="020B0604020202020204" pitchFamily="34" charset="0"/>
              </a:rPr>
              <a:t>数据报首部</a:t>
            </a:r>
            <a:endParaRPr kumimoji="1" lang="zh-CN" altLang="en-US" sz="2000">
              <a:latin typeface="Arial" panose="020B0604020202020204" pitchFamily="34" charset="0"/>
            </a:endParaRPr>
          </a:p>
        </p:txBody>
      </p:sp>
      <p:sp>
        <p:nvSpPr>
          <p:cNvPr id="334856" name="Text Box 8"/>
          <p:cNvSpPr txBox="1">
            <a:spLocks noChangeArrowheads="1"/>
          </p:cNvSpPr>
          <p:nvPr/>
        </p:nvSpPr>
        <p:spPr bwMode="auto">
          <a:xfrm>
            <a:off x="4430713" y="4633914"/>
            <a:ext cx="1417568" cy="400110"/>
          </a:xfrm>
          <a:prstGeom prst="rect">
            <a:avLst/>
          </a:prstGeom>
          <a:noFill/>
          <a:ln w="9525">
            <a:noFill/>
            <a:miter lim="800000"/>
          </a:ln>
        </p:spPr>
        <p:txBody>
          <a:bodyPr wrap="none">
            <a:spAutoFit/>
          </a:bodyPr>
          <a:lstStyle/>
          <a:p>
            <a:r>
              <a:rPr kumimoji="1" lang="en-US" altLang="zh-CN" sz="2000" dirty="0">
                <a:latin typeface="Arial" panose="020B0604020202020204" pitchFamily="34" charset="0"/>
              </a:rPr>
              <a:t>IGMP </a:t>
            </a:r>
            <a:r>
              <a:rPr kumimoji="1" lang="zh-CN" altLang="en-US" sz="2000">
                <a:latin typeface="Arial" panose="020B0604020202020204" pitchFamily="34" charset="0"/>
              </a:rPr>
              <a:t>报文</a:t>
            </a:r>
          </a:p>
        </p:txBody>
      </p:sp>
      <p:sp>
        <p:nvSpPr>
          <p:cNvPr id="334857" name="Line 9"/>
          <p:cNvSpPr>
            <a:spLocks noChangeShapeType="1"/>
          </p:cNvSpPr>
          <p:nvPr/>
        </p:nvSpPr>
        <p:spPr bwMode="auto">
          <a:xfrm>
            <a:off x="1658938" y="5484813"/>
            <a:ext cx="5729287" cy="0"/>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334858" name="Text Box 10"/>
          <p:cNvSpPr txBox="1">
            <a:spLocks noChangeArrowheads="1"/>
          </p:cNvSpPr>
          <p:nvPr/>
        </p:nvSpPr>
        <p:spPr bwMode="auto">
          <a:xfrm>
            <a:off x="3825881" y="5246689"/>
            <a:ext cx="1262077" cy="400110"/>
          </a:xfrm>
          <a:prstGeom prst="rect">
            <a:avLst/>
          </a:prstGeom>
          <a:solidFill>
            <a:schemeClr val="bg1"/>
          </a:solidFill>
          <a:ln w="9525">
            <a:noFill/>
            <a:miter lim="800000"/>
          </a:ln>
        </p:spPr>
        <p:txBody>
          <a:bodyPr wrap="none">
            <a:spAutoFit/>
          </a:bodyPr>
          <a:lstStyle/>
          <a:p>
            <a:r>
              <a:rPr kumimoji="1" lang="en-US" altLang="zh-CN" sz="2000" dirty="0">
                <a:latin typeface="Arial" panose="020B0604020202020204" pitchFamily="34" charset="0"/>
              </a:rPr>
              <a:t>IP </a:t>
            </a:r>
            <a:r>
              <a:rPr kumimoji="1" lang="zh-CN" altLang="en-US" sz="2000">
                <a:latin typeface="Arial" panose="020B0604020202020204" pitchFamily="34" charset="0"/>
              </a:rPr>
              <a:t>数据报</a:t>
            </a:r>
          </a:p>
        </p:txBody>
      </p:sp>
      <p:sp>
        <p:nvSpPr>
          <p:cNvPr id="334859" name="Line 11"/>
          <p:cNvSpPr>
            <a:spLocks noChangeShapeType="1"/>
          </p:cNvSpPr>
          <p:nvPr/>
        </p:nvSpPr>
        <p:spPr bwMode="auto">
          <a:xfrm>
            <a:off x="7370763" y="5226062"/>
            <a:ext cx="0" cy="392113"/>
          </a:xfrm>
          <a:prstGeom prst="line">
            <a:avLst/>
          </a:prstGeom>
          <a:noFill/>
          <a:ln w="9525">
            <a:solidFill>
              <a:schemeClr val="tx1"/>
            </a:solidFill>
            <a:round/>
          </a:ln>
        </p:spPr>
        <p:txBody>
          <a:bodyPr wrap="none" anchor="ctr"/>
          <a:lstStyle/>
          <a:p>
            <a:endParaRPr lang="zh-CN" altLang="en-US"/>
          </a:p>
        </p:txBody>
      </p:sp>
      <p:sp>
        <p:nvSpPr>
          <p:cNvPr id="334860" name="Line 12"/>
          <p:cNvSpPr>
            <a:spLocks noChangeShapeType="1"/>
          </p:cNvSpPr>
          <p:nvPr/>
        </p:nvSpPr>
        <p:spPr bwMode="auto">
          <a:xfrm>
            <a:off x="1657350" y="5219700"/>
            <a:ext cx="0" cy="381000"/>
          </a:xfrm>
          <a:prstGeom prst="line">
            <a:avLst/>
          </a:prstGeom>
          <a:noFill/>
          <a:ln w="9525">
            <a:solidFill>
              <a:schemeClr val="tx1"/>
            </a:solidFill>
            <a:round/>
          </a:ln>
        </p:spPr>
        <p:txBody>
          <a:bodyPr wrap="none" anchor="ctr"/>
          <a:lstStyle/>
          <a:p>
            <a:endParaRPr lang="zh-CN" altLang="en-US"/>
          </a:p>
        </p:txBody>
      </p:sp>
      <p:sp>
        <p:nvSpPr>
          <p:cNvPr id="1232909" name="Rectangle 13"/>
          <p:cNvSpPr>
            <a:spLocks noChangeArrowheads="1"/>
          </p:cNvSpPr>
          <p:nvPr/>
        </p:nvSpPr>
        <p:spPr bwMode="auto">
          <a:xfrm>
            <a:off x="757238" y="2667000"/>
            <a:ext cx="8070850" cy="971550"/>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ea typeface="黑体" panose="02010609060101010101" pitchFamily="49" charset="-122"/>
            </a:endParaRPr>
          </a:p>
        </p:txBody>
      </p:sp>
      <p:sp>
        <p:nvSpPr>
          <p:cNvPr id="334862" name="Line 14"/>
          <p:cNvSpPr>
            <a:spLocks noChangeShapeType="1"/>
          </p:cNvSpPr>
          <p:nvPr/>
        </p:nvSpPr>
        <p:spPr bwMode="auto">
          <a:xfrm>
            <a:off x="749300" y="3160713"/>
            <a:ext cx="8085138" cy="0"/>
          </a:xfrm>
          <a:prstGeom prst="line">
            <a:avLst/>
          </a:prstGeom>
          <a:noFill/>
          <a:ln w="12700">
            <a:solidFill>
              <a:schemeClr val="tx1"/>
            </a:solidFill>
            <a:round/>
          </a:ln>
        </p:spPr>
        <p:txBody>
          <a:bodyPr wrap="none" anchor="ctr"/>
          <a:lstStyle/>
          <a:p>
            <a:endParaRPr lang="zh-CN" altLang="en-US"/>
          </a:p>
        </p:txBody>
      </p:sp>
      <p:sp>
        <p:nvSpPr>
          <p:cNvPr id="334863" name="Line 15"/>
          <p:cNvSpPr>
            <a:spLocks noChangeShapeType="1"/>
          </p:cNvSpPr>
          <p:nvPr/>
        </p:nvSpPr>
        <p:spPr bwMode="auto">
          <a:xfrm>
            <a:off x="2757493" y="2673362"/>
            <a:ext cx="4762" cy="487363"/>
          </a:xfrm>
          <a:prstGeom prst="line">
            <a:avLst/>
          </a:prstGeom>
          <a:noFill/>
          <a:ln w="12700">
            <a:solidFill>
              <a:schemeClr val="tx1"/>
            </a:solidFill>
            <a:round/>
          </a:ln>
        </p:spPr>
        <p:txBody>
          <a:bodyPr wrap="none" anchor="ctr"/>
          <a:lstStyle/>
          <a:p>
            <a:endParaRPr lang="zh-CN" altLang="en-US"/>
          </a:p>
        </p:txBody>
      </p:sp>
      <p:sp>
        <p:nvSpPr>
          <p:cNvPr id="334864" name="Line 16"/>
          <p:cNvSpPr>
            <a:spLocks noChangeShapeType="1"/>
          </p:cNvSpPr>
          <p:nvPr/>
        </p:nvSpPr>
        <p:spPr bwMode="auto">
          <a:xfrm>
            <a:off x="4778375" y="2673362"/>
            <a:ext cx="6350" cy="487363"/>
          </a:xfrm>
          <a:prstGeom prst="line">
            <a:avLst/>
          </a:prstGeom>
          <a:noFill/>
          <a:ln w="12700">
            <a:solidFill>
              <a:schemeClr val="tx1"/>
            </a:solidFill>
            <a:round/>
          </a:ln>
        </p:spPr>
        <p:txBody>
          <a:bodyPr wrap="none" anchor="ctr"/>
          <a:lstStyle/>
          <a:p>
            <a:endParaRPr lang="zh-CN" altLang="en-US"/>
          </a:p>
        </p:txBody>
      </p:sp>
      <p:sp>
        <p:nvSpPr>
          <p:cNvPr id="334865" name="Rectangle 17"/>
          <p:cNvSpPr>
            <a:spLocks noChangeArrowheads="1"/>
          </p:cNvSpPr>
          <p:nvPr/>
        </p:nvSpPr>
        <p:spPr bwMode="auto">
          <a:xfrm>
            <a:off x="698506" y="2295536"/>
            <a:ext cx="325411"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0</a:t>
            </a:r>
          </a:p>
        </p:txBody>
      </p:sp>
      <p:sp>
        <p:nvSpPr>
          <p:cNvPr id="334866" name="Rectangle 18"/>
          <p:cNvSpPr>
            <a:spLocks noChangeArrowheads="1"/>
          </p:cNvSpPr>
          <p:nvPr/>
        </p:nvSpPr>
        <p:spPr bwMode="auto">
          <a:xfrm>
            <a:off x="2678120" y="2295536"/>
            <a:ext cx="325411"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8</a:t>
            </a:r>
          </a:p>
        </p:txBody>
      </p:sp>
      <p:sp>
        <p:nvSpPr>
          <p:cNvPr id="334867" name="Rectangle 19"/>
          <p:cNvSpPr>
            <a:spLocks noChangeArrowheads="1"/>
          </p:cNvSpPr>
          <p:nvPr/>
        </p:nvSpPr>
        <p:spPr bwMode="auto">
          <a:xfrm>
            <a:off x="4679950" y="2295536"/>
            <a:ext cx="468078"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16</a:t>
            </a:r>
          </a:p>
        </p:txBody>
      </p:sp>
      <p:sp>
        <p:nvSpPr>
          <p:cNvPr id="334868" name="Rectangle 20"/>
          <p:cNvSpPr>
            <a:spLocks noChangeArrowheads="1"/>
          </p:cNvSpPr>
          <p:nvPr/>
        </p:nvSpPr>
        <p:spPr bwMode="auto">
          <a:xfrm>
            <a:off x="8459789" y="2295536"/>
            <a:ext cx="468078"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dirty="0">
                <a:latin typeface="Arial" panose="020B0604020202020204" pitchFamily="34" charset="0"/>
              </a:rPr>
              <a:t>31</a:t>
            </a:r>
          </a:p>
        </p:txBody>
      </p:sp>
      <p:sp>
        <p:nvSpPr>
          <p:cNvPr id="334869" name="Rectangle 21"/>
          <p:cNvSpPr>
            <a:spLocks noChangeArrowheads="1"/>
          </p:cNvSpPr>
          <p:nvPr/>
        </p:nvSpPr>
        <p:spPr bwMode="auto">
          <a:xfrm>
            <a:off x="1312869" y="2717811"/>
            <a:ext cx="977833"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latin typeface="Arial" panose="020B0604020202020204" pitchFamily="34" charset="0"/>
              </a:rPr>
              <a:t>类    型</a:t>
            </a:r>
          </a:p>
        </p:txBody>
      </p:sp>
      <p:sp>
        <p:nvSpPr>
          <p:cNvPr id="334870" name="Rectangle 22"/>
          <p:cNvSpPr>
            <a:spLocks noChangeArrowheads="1"/>
          </p:cNvSpPr>
          <p:nvPr/>
        </p:nvSpPr>
        <p:spPr bwMode="auto">
          <a:xfrm>
            <a:off x="3268663" y="3181362"/>
            <a:ext cx="2731518"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latin typeface="Arial" panose="020B0604020202020204" pitchFamily="34" charset="0"/>
              </a:rPr>
              <a:t>多播地址 </a:t>
            </a:r>
            <a:r>
              <a:rPr kumimoji="1" lang="en-US" altLang="zh-CN" sz="2000" dirty="0">
                <a:latin typeface="Arial" panose="020B0604020202020204" pitchFamily="34" charset="0"/>
              </a:rPr>
              <a:t>(</a:t>
            </a:r>
            <a:r>
              <a:rPr kumimoji="1" lang="zh-CN" altLang="en-US" sz="2000" dirty="0">
                <a:latin typeface="Arial" panose="020B0604020202020204" pitchFamily="34" charset="0"/>
              </a:rPr>
              <a:t>询问时为零</a:t>
            </a:r>
            <a:r>
              <a:rPr kumimoji="1" lang="en-US" altLang="zh-CN" sz="2000" dirty="0">
                <a:latin typeface="Arial" panose="020B0604020202020204" pitchFamily="34" charset="0"/>
              </a:rPr>
              <a:t>)</a:t>
            </a:r>
          </a:p>
        </p:txBody>
      </p:sp>
      <p:sp>
        <p:nvSpPr>
          <p:cNvPr id="334871" name="Rectangle 23"/>
          <p:cNvSpPr>
            <a:spLocks noChangeArrowheads="1"/>
          </p:cNvSpPr>
          <p:nvPr/>
        </p:nvSpPr>
        <p:spPr bwMode="auto">
          <a:xfrm>
            <a:off x="3113089" y="2717811"/>
            <a:ext cx="1420262"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latin typeface="Arial" panose="020B0604020202020204" pitchFamily="34" charset="0"/>
              </a:rPr>
              <a:t>响 应 时 间</a:t>
            </a:r>
          </a:p>
        </p:txBody>
      </p:sp>
      <p:sp>
        <p:nvSpPr>
          <p:cNvPr id="334872" name="Rectangle 24"/>
          <p:cNvSpPr>
            <a:spLocks noChangeArrowheads="1"/>
          </p:cNvSpPr>
          <p:nvPr/>
        </p:nvSpPr>
        <p:spPr bwMode="auto">
          <a:xfrm>
            <a:off x="5813431" y="2717811"/>
            <a:ext cx="2080699"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dirty="0">
                <a:latin typeface="Arial" panose="020B0604020202020204" pitchFamily="34" charset="0"/>
              </a:rPr>
              <a:t>检        验        和</a:t>
            </a:r>
          </a:p>
        </p:txBody>
      </p:sp>
      <p:sp>
        <p:nvSpPr>
          <p:cNvPr id="334873" name="Rectangle 25"/>
          <p:cNvSpPr>
            <a:spLocks noChangeArrowheads="1"/>
          </p:cNvSpPr>
          <p:nvPr/>
        </p:nvSpPr>
        <p:spPr bwMode="auto">
          <a:xfrm>
            <a:off x="34928" y="2276486"/>
            <a:ext cx="695704"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latin typeface="Arial" panose="020B0604020202020204" pitchFamily="34" charset="0"/>
              </a:rPr>
              <a:t>比特</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42055" y="505569"/>
            <a:ext cx="6729046" cy="5676900"/>
          </a:xfrm>
          <a:prstGeom prst="rect">
            <a:avLst/>
          </a:prstGeom>
          <a:solidFill>
            <a:srgbClr val="FFFF99"/>
          </a:solidFill>
          <a:ln w="28575">
            <a:solidFill>
              <a:srgbClr val="333399"/>
            </a:solidFill>
            <a:miter lim="800000"/>
          </a:ln>
          <a:effectLst>
            <a:outerShdw dist="35921" dir="2700000" algn="ctr" rotWithShape="0">
              <a:schemeClr val="bg2"/>
            </a:outerShdw>
          </a:effectLst>
        </p:spPr>
        <p:txBody>
          <a:bodyPr wrap="none" anchor="ctr"/>
          <a:lstStyle/>
          <a:p>
            <a:endParaRPr lang="zh-CN" altLang="en-US">
              <a:latin typeface="+mn-lt"/>
              <a:ea typeface="黑体" panose="02010609060101010101" pitchFamily="49" charset="-122"/>
            </a:endParaRPr>
          </a:p>
        </p:txBody>
      </p:sp>
      <p:sp>
        <p:nvSpPr>
          <p:cNvPr id="5" name="Line 3"/>
          <p:cNvSpPr>
            <a:spLocks noChangeShapeType="1"/>
          </p:cNvSpPr>
          <p:nvPr/>
        </p:nvSpPr>
        <p:spPr bwMode="auto">
          <a:xfrm>
            <a:off x="1649384" y="886569"/>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6" name="Line 4"/>
          <p:cNvSpPr>
            <a:spLocks noChangeShapeType="1"/>
          </p:cNvSpPr>
          <p:nvPr/>
        </p:nvSpPr>
        <p:spPr bwMode="auto">
          <a:xfrm>
            <a:off x="2480255" y="507157"/>
            <a:ext cx="0" cy="38100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7" name="Line 5"/>
          <p:cNvSpPr>
            <a:spLocks noChangeShapeType="1"/>
          </p:cNvSpPr>
          <p:nvPr/>
        </p:nvSpPr>
        <p:spPr bwMode="auto">
          <a:xfrm>
            <a:off x="5009509"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8" name="Rectangle 6"/>
          <p:cNvSpPr>
            <a:spLocks noChangeArrowheads="1"/>
          </p:cNvSpPr>
          <p:nvPr/>
        </p:nvSpPr>
        <p:spPr bwMode="auto">
          <a:xfrm>
            <a:off x="1571724"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0</a:t>
            </a:r>
          </a:p>
        </p:txBody>
      </p:sp>
      <p:sp>
        <p:nvSpPr>
          <p:cNvPr id="9" name="Rectangle 7"/>
          <p:cNvSpPr>
            <a:spLocks noChangeArrowheads="1"/>
          </p:cNvSpPr>
          <p:nvPr/>
        </p:nvSpPr>
        <p:spPr bwMode="auto">
          <a:xfrm>
            <a:off x="2405527"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4</a:t>
            </a:r>
          </a:p>
        </p:txBody>
      </p:sp>
      <p:sp>
        <p:nvSpPr>
          <p:cNvPr id="10" name="Rectangle 8"/>
          <p:cNvSpPr>
            <a:spLocks noChangeArrowheads="1"/>
          </p:cNvSpPr>
          <p:nvPr/>
        </p:nvSpPr>
        <p:spPr bwMode="auto">
          <a:xfrm>
            <a:off x="49259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16</a:t>
            </a:r>
          </a:p>
        </p:txBody>
      </p:sp>
      <p:sp>
        <p:nvSpPr>
          <p:cNvPr id="11" name="Rectangle 9"/>
          <p:cNvSpPr>
            <a:spLocks noChangeArrowheads="1"/>
          </p:cNvSpPr>
          <p:nvPr/>
        </p:nvSpPr>
        <p:spPr bwMode="auto">
          <a:xfrm>
            <a:off x="8061908"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31</a:t>
            </a:r>
          </a:p>
        </p:txBody>
      </p:sp>
      <p:sp>
        <p:nvSpPr>
          <p:cNvPr id="12" name="Rectangle 10"/>
          <p:cNvSpPr>
            <a:spLocks noChangeArrowheads="1"/>
          </p:cNvSpPr>
          <p:nvPr/>
        </p:nvSpPr>
        <p:spPr bwMode="auto">
          <a:xfrm>
            <a:off x="1751958" y="521445"/>
            <a:ext cx="77585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版 本</a:t>
            </a:r>
          </a:p>
        </p:txBody>
      </p:sp>
      <p:sp>
        <p:nvSpPr>
          <p:cNvPr id="13" name="Rectangle 11"/>
          <p:cNvSpPr>
            <a:spLocks noChangeArrowheads="1"/>
          </p:cNvSpPr>
          <p:nvPr/>
        </p:nvSpPr>
        <p:spPr bwMode="auto">
          <a:xfrm>
            <a:off x="1001679" y="116633"/>
            <a:ext cx="43922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位</a:t>
            </a:r>
          </a:p>
        </p:txBody>
      </p:sp>
      <p:sp>
        <p:nvSpPr>
          <p:cNvPr id="14" name="Line 12"/>
          <p:cNvSpPr>
            <a:spLocks noChangeShapeType="1"/>
          </p:cNvSpPr>
          <p:nvPr/>
        </p:nvSpPr>
        <p:spPr bwMode="auto">
          <a:xfrm>
            <a:off x="1642055" y="1308844"/>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5" name="Line 13"/>
          <p:cNvSpPr>
            <a:spLocks noChangeShapeType="1"/>
          </p:cNvSpPr>
          <p:nvPr/>
        </p:nvSpPr>
        <p:spPr bwMode="auto">
          <a:xfrm>
            <a:off x="1643526" y="173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6" name="Line 14"/>
          <p:cNvSpPr>
            <a:spLocks noChangeShapeType="1"/>
          </p:cNvSpPr>
          <p:nvPr/>
        </p:nvSpPr>
        <p:spPr bwMode="auto">
          <a:xfrm>
            <a:off x="1643526" y="215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7" name="Line 15"/>
          <p:cNvSpPr>
            <a:spLocks noChangeShapeType="1"/>
          </p:cNvSpPr>
          <p:nvPr/>
        </p:nvSpPr>
        <p:spPr bwMode="auto">
          <a:xfrm>
            <a:off x="1643526" y="257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8" name="Line 16"/>
          <p:cNvSpPr>
            <a:spLocks noChangeShapeType="1"/>
          </p:cNvSpPr>
          <p:nvPr/>
        </p:nvSpPr>
        <p:spPr bwMode="auto">
          <a:xfrm>
            <a:off x="1643526" y="3002707"/>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9" name="Line 17"/>
          <p:cNvSpPr>
            <a:spLocks noChangeShapeType="1"/>
          </p:cNvSpPr>
          <p:nvPr/>
        </p:nvSpPr>
        <p:spPr bwMode="auto">
          <a:xfrm>
            <a:off x="1643526" y="342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0" name="Line 18"/>
          <p:cNvSpPr>
            <a:spLocks noChangeShapeType="1"/>
          </p:cNvSpPr>
          <p:nvPr/>
        </p:nvSpPr>
        <p:spPr bwMode="auto">
          <a:xfrm>
            <a:off x="1643526" y="384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1" name="Line 19"/>
          <p:cNvSpPr>
            <a:spLocks noChangeShapeType="1"/>
          </p:cNvSpPr>
          <p:nvPr/>
        </p:nvSpPr>
        <p:spPr bwMode="auto">
          <a:xfrm>
            <a:off x="1643526" y="427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2" name="Rectangle 20"/>
          <p:cNvSpPr>
            <a:spLocks noChangeArrowheads="1"/>
          </p:cNvSpPr>
          <p:nvPr/>
        </p:nvSpPr>
        <p:spPr bwMode="auto">
          <a:xfrm>
            <a:off x="1851611" y="3283698"/>
            <a:ext cx="6323135" cy="112871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3" name="Rectangle 21"/>
          <p:cNvSpPr>
            <a:spLocks noChangeArrowheads="1"/>
          </p:cNvSpPr>
          <p:nvPr/>
        </p:nvSpPr>
        <p:spPr bwMode="auto">
          <a:xfrm>
            <a:off x="1851611" y="1628800"/>
            <a:ext cx="6323135" cy="1130300"/>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4" name="Rectangle 22"/>
          <p:cNvSpPr>
            <a:spLocks noChangeArrowheads="1"/>
          </p:cNvSpPr>
          <p:nvPr/>
        </p:nvSpPr>
        <p:spPr bwMode="auto">
          <a:xfrm>
            <a:off x="4272427" y="3496419"/>
            <a:ext cx="227947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目   的   地   址</a:t>
            </a:r>
          </a:p>
        </p:txBody>
      </p:sp>
      <p:sp>
        <p:nvSpPr>
          <p:cNvPr id="25" name="Rectangle 23"/>
          <p:cNvSpPr>
            <a:spLocks noChangeArrowheads="1"/>
          </p:cNvSpPr>
          <p:nvPr/>
        </p:nvSpPr>
        <p:spPr bwMode="auto">
          <a:xfrm>
            <a:off x="4451197" y="1802557"/>
            <a:ext cx="1683154"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源   地   址</a:t>
            </a:r>
          </a:p>
        </p:txBody>
      </p:sp>
      <p:sp>
        <p:nvSpPr>
          <p:cNvPr id="26" name="Line 24"/>
          <p:cNvSpPr>
            <a:spLocks noChangeShapeType="1"/>
          </p:cNvSpPr>
          <p:nvPr/>
        </p:nvSpPr>
        <p:spPr bwMode="auto">
          <a:xfrm>
            <a:off x="6699097"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7" name="Rectangle 25"/>
          <p:cNvSpPr>
            <a:spLocks noChangeArrowheads="1"/>
          </p:cNvSpPr>
          <p:nvPr/>
        </p:nvSpPr>
        <p:spPr bwMode="auto">
          <a:xfrm>
            <a:off x="4932040" y="919909"/>
            <a:ext cx="178574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下 一 个 首 部</a:t>
            </a:r>
          </a:p>
        </p:txBody>
      </p:sp>
      <p:sp>
        <p:nvSpPr>
          <p:cNvPr id="28" name="Rectangle 26"/>
          <p:cNvSpPr>
            <a:spLocks noChangeArrowheads="1"/>
          </p:cNvSpPr>
          <p:nvPr/>
        </p:nvSpPr>
        <p:spPr bwMode="auto">
          <a:xfrm>
            <a:off x="5323101" y="521445"/>
            <a:ext cx="175368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流     标     号</a:t>
            </a:r>
          </a:p>
        </p:txBody>
      </p:sp>
      <p:sp>
        <p:nvSpPr>
          <p:cNvPr id="29" name="Rectangle 27"/>
          <p:cNvSpPr>
            <a:spLocks noChangeArrowheads="1"/>
          </p:cNvSpPr>
          <p:nvPr/>
        </p:nvSpPr>
        <p:spPr bwMode="auto">
          <a:xfrm>
            <a:off x="4030632"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12</a:t>
            </a:r>
          </a:p>
        </p:txBody>
      </p:sp>
      <p:sp>
        <p:nvSpPr>
          <p:cNvPr id="30" name="Rectangle 28"/>
          <p:cNvSpPr>
            <a:spLocks noChangeArrowheads="1"/>
          </p:cNvSpPr>
          <p:nvPr/>
        </p:nvSpPr>
        <p:spPr bwMode="auto">
          <a:xfrm>
            <a:off x="2727903" y="521445"/>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通 信 量 类</a:t>
            </a:r>
          </a:p>
        </p:txBody>
      </p:sp>
      <p:sp>
        <p:nvSpPr>
          <p:cNvPr id="31" name="Rectangle 29"/>
          <p:cNvSpPr>
            <a:spLocks noChangeArrowheads="1"/>
          </p:cNvSpPr>
          <p:nvPr/>
        </p:nvSpPr>
        <p:spPr bwMode="auto">
          <a:xfrm>
            <a:off x="4430686" y="2137519"/>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2" name="Rectangle 30"/>
          <p:cNvSpPr>
            <a:spLocks noChangeArrowheads="1"/>
          </p:cNvSpPr>
          <p:nvPr/>
        </p:nvSpPr>
        <p:spPr bwMode="auto">
          <a:xfrm>
            <a:off x="4446802" y="3833996"/>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3" name="Rectangle 31"/>
          <p:cNvSpPr>
            <a:spLocks noChangeArrowheads="1"/>
          </p:cNvSpPr>
          <p:nvPr/>
        </p:nvSpPr>
        <p:spPr bwMode="auto">
          <a:xfrm>
            <a:off x="2302944" y="911971"/>
            <a:ext cx="2523128"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有  效  载  荷  长  度</a:t>
            </a:r>
          </a:p>
        </p:txBody>
      </p:sp>
      <p:sp>
        <p:nvSpPr>
          <p:cNvPr id="34" name="Rectangle 32"/>
          <p:cNvSpPr>
            <a:spLocks noChangeArrowheads="1"/>
          </p:cNvSpPr>
          <p:nvPr/>
        </p:nvSpPr>
        <p:spPr bwMode="auto">
          <a:xfrm>
            <a:off x="6961401" y="931020"/>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跳 数 限 制</a:t>
            </a:r>
          </a:p>
        </p:txBody>
      </p:sp>
      <p:sp>
        <p:nvSpPr>
          <p:cNvPr id="35" name="Line 33"/>
          <p:cNvSpPr>
            <a:spLocks noChangeShapeType="1"/>
          </p:cNvSpPr>
          <p:nvPr/>
        </p:nvSpPr>
        <p:spPr bwMode="auto">
          <a:xfrm>
            <a:off x="4158123" y="505569"/>
            <a:ext cx="5862" cy="382588"/>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36" name="Rectangle 34"/>
          <p:cNvSpPr>
            <a:spLocks noChangeArrowheads="1"/>
          </p:cNvSpPr>
          <p:nvPr/>
        </p:nvSpPr>
        <p:spPr bwMode="auto">
          <a:xfrm>
            <a:off x="66023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24</a:t>
            </a:r>
          </a:p>
        </p:txBody>
      </p:sp>
      <p:sp>
        <p:nvSpPr>
          <p:cNvPr id="37" name="Line 35"/>
          <p:cNvSpPr>
            <a:spLocks noChangeShapeType="1"/>
          </p:cNvSpPr>
          <p:nvPr/>
        </p:nvSpPr>
        <p:spPr bwMode="auto">
          <a:xfrm>
            <a:off x="1642056" y="4701332"/>
            <a:ext cx="6743700"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anose="02010609060101010101" pitchFamily="49" charset="-122"/>
            </a:endParaRPr>
          </a:p>
        </p:txBody>
      </p:sp>
      <p:sp>
        <p:nvSpPr>
          <p:cNvPr id="38" name="Rectangle 36"/>
          <p:cNvSpPr>
            <a:spLocks noChangeArrowheads="1"/>
          </p:cNvSpPr>
          <p:nvPr/>
        </p:nvSpPr>
        <p:spPr bwMode="auto">
          <a:xfrm>
            <a:off x="1656711" y="4718807"/>
            <a:ext cx="6712926" cy="1463675"/>
          </a:xfrm>
          <a:prstGeom prst="rect">
            <a:avLst/>
          </a:prstGeom>
          <a:solidFill>
            <a:srgbClr val="CCECFF"/>
          </a:solidFill>
          <a:ln w="12700">
            <a:solidFill>
              <a:srgbClr val="0000CC"/>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39" name="Rectangle 37"/>
          <p:cNvSpPr>
            <a:spLocks noChangeArrowheads="1"/>
          </p:cNvSpPr>
          <p:nvPr/>
        </p:nvSpPr>
        <p:spPr bwMode="auto">
          <a:xfrm>
            <a:off x="3010725" y="4829932"/>
            <a:ext cx="4411465" cy="520655"/>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dirty="0">
                <a:latin typeface="+mn-lt"/>
                <a:ea typeface="黑体" panose="02010609060101010101" pitchFamily="49" charset="-122"/>
              </a:rPr>
              <a:t>有效载荷</a:t>
            </a:r>
            <a:r>
              <a:rPr kumimoji="1" lang="en-US" altLang="zh-CN" sz="2800" dirty="0">
                <a:latin typeface="+mn-lt"/>
                <a:ea typeface="黑体" panose="02010609060101010101" pitchFamily="49" charset="-122"/>
              </a:rPr>
              <a:t>(</a:t>
            </a:r>
            <a:r>
              <a:rPr kumimoji="1" lang="zh-CN" altLang="en-US" sz="2800" dirty="0">
                <a:latin typeface="+mn-lt"/>
                <a:ea typeface="黑体" panose="02010609060101010101" pitchFamily="49" charset="-122"/>
              </a:rPr>
              <a:t>扩展首部 </a:t>
            </a:r>
            <a:r>
              <a:rPr kumimoji="1" lang="en-US" altLang="zh-CN" sz="2800" dirty="0">
                <a:latin typeface="+mn-lt"/>
                <a:ea typeface="黑体" panose="02010609060101010101" pitchFamily="49" charset="-122"/>
              </a:rPr>
              <a:t>/ </a:t>
            </a:r>
            <a:r>
              <a:rPr kumimoji="1" lang="zh-CN" altLang="en-US" sz="2800" dirty="0">
                <a:latin typeface="+mn-lt"/>
                <a:ea typeface="黑体" panose="02010609060101010101" pitchFamily="49" charset="-122"/>
              </a:rPr>
              <a:t>数据</a:t>
            </a:r>
            <a:r>
              <a:rPr kumimoji="1" lang="en-US" altLang="zh-CN" sz="2800" dirty="0">
                <a:latin typeface="+mn-lt"/>
                <a:ea typeface="黑体" panose="02010609060101010101" pitchFamily="49" charset="-122"/>
              </a:rPr>
              <a:t>)</a:t>
            </a:r>
            <a:endParaRPr kumimoji="1" lang="zh-CN" altLang="en-US" sz="2800" dirty="0">
              <a:latin typeface="+mn-lt"/>
              <a:ea typeface="黑体" panose="02010609060101010101" pitchFamily="49" charset="-122"/>
            </a:endParaRPr>
          </a:p>
        </p:txBody>
      </p:sp>
      <p:sp>
        <p:nvSpPr>
          <p:cNvPr id="40" name="Freeform 38"/>
          <p:cNvSpPr/>
          <p:nvPr/>
        </p:nvSpPr>
        <p:spPr bwMode="auto">
          <a:xfrm>
            <a:off x="1565858" y="5366494"/>
            <a:ext cx="6994280" cy="312738"/>
          </a:xfrm>
          <a:custGeom>
            <a:avLst/>
            <a:gdLst>
              <a:gd name="T0" fmla="*/ 0 w 4778"/>
              <a:gd name="T1" fmla="*/ 203 h 214"/>
              <a:gd name="T2" fmla="*/ 475 w 4778"/>
              <a:gd name="T3" fmla="*/ 34 h 214"/>
              <a:gd name="T4" fmla="*/ 926 w 4778"/>
              <a:gd name="T5" fmla="*/ 214 h 214"/>
              <a:gd name="T6" fmla="*/ 1265 w 4778"/>
              <a:gd name="T7" fmla="*/ 113 h 214"/>
              <a:gd name="T8" fmla="*/ 1717 w 4778"/>
              <a:gd name="T9" fmla="*/ 214 h 214"/>
              <a:gd name="T10" fmla="*/ 2056 w 4778"/>
              <a:gd name="T11" fmla="*/ 68 h 214"/>
              <a:gd name="T12" fmla="*/ 2361 w 4778"/>
              <a:gd name="T13" fmla="*/ 169 h 214"/>
              <a:gd name="T14" fmla="*/ 2677 w 4778"/>
              <a:gd name="T15" fmla="*/ 68 h 214"/>
              <a:gd name="T16" fmla="*/ 2869 w 4778"/>
              <a:gd name="T17" fmla="*/ 180 h 214"/>
              <a:gd name="T18" fmla="*/ 3332 w 4778"/>
              <a:gd name="T19" fmla="*/ 11 h 214"/>
              <a:gd name="T20" fmla="*/ 3818 w 4778"/>
              <a:gd name="T21" fmla="*/ 192 h 214"/>
              <a:gd name="T22" fmla="*/ 3908 w 4778"/>
              <a:gd name="T23" fmla="*/ 11 h 214"/>
              <a:gd name="T24" fmla="*/ 4089 w 4778"/>
              <a:gd name="T25" fmla="*/ 180 h 214"/>
              <a:gd name="T26" fmla="*/ 4303 w 4778"/>
              <a:gd name="T27" fmla="*/ 11 h 214"/>
              <a:gd name="T28" fmla="*/ 4507 w 4778"/>
              <a:gd name="T29" fmla="*/ 135 h 214"/>
              <a:gd name="T30" fmla="*/ 4778 w 4778"/>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anose="02010609060101010101" pitchFamily="49" charset="-122"/>
            </a:endParaRPr>
          </a:p>
        </p:txBody>
      </p:sp>
      <p:sp>
        <p:nvSpPr>
          <p:cNvPr id="41" name="AutoShape 39"/>
          <p:cNvSpPr/>
          <p:nvPr/>
        </p:nvSpPr>
        <p:spPr bwMode="auto">
          <a:xfrm>
            <a:off x="1360701" y="538909"/>
            <a:ext cx="211015" cy="4162425"/>
          </a:xfrm>
          <a:prstGeom prst="leftBrace">
            <a:avLst>
              <a:gd name="adj1" fmla="val 151736"/>
              <a:gd name="adj2" fmla="val 50000"/>
            </a:avLst>
          </a:prstGeom>
          <a:noFill/>
          <a:ln w="19050">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42" name="Rectangle 40"/>
          <p:cNvSpPr>
            <a:spLocks noChangeArrowheads="1"/>
          </p:cNvSpPr>
          <p:nvPr/>
        </p:nvSpPr>
        <p:spPr bwMode="auto">
          <a:xfrm>
            <a:off x="185057" y="2150219"/>
            <a:ext cx="1208665" cy="1013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dirty="0">
                <a:latin typeface="+mn-lt"/>
                <a:ea typeface="黑体" panose="02010609060101010101" pitchFamily="49" charset="-122"/>
              </a:rPr>
              <a:t>IPv6 </a:t>
            </a:r>
            <a:r>
              <a:rPr kumimoji="1" lang="zh-CN" altLang="en-US" sz="2000" dirty="0">
                <a:latin typeface="+mn-lt"/>
                <a:ea typeface="黑体" panose="02010609060101010101" pitchFamily="49" charset="-122"/>
              </a:rPr>
              <a:t>的</a:t>
            </a:r>
          </a:p>
          <a:p>
            <a:pPr algn="ctr" defTabSz="762000" eaLnBrk="0" hangingPunct="0"/>
            <a:r>
              <a:rPr kumimoji="1" lang="zh-CN" altLang="en-US" sz="2000" dirty="0">
                <a:latin typeface="+mn-lt"/>
                <a:ea typeface="黑体" panose="02010609060101010101" pitchFamily="49" charset="-122"/>
              </a:rPr>
              <a:t>基本首部</a:t>
            </a:r>
          </a:p>
          <a:p>
            <a:pPr algn="ctr" defTabSz="762000" eaLnBrk="0" hangingPunct="0"/>
            <a:r>
              <a:rPr kumimoji="1" lang="en-US" altLang="zh-CN" sz="2000" dirty="0">
                <a:latin typeface="+mn-lt"/>
                <a:ea typeface="黑体" panose="02010609060101010101" pitchFamily="49" charset="-122"/>
              </a:rPr>
              <a:t>(40 B)</a:t>
            </a:r>
            <a:endParaRPr kumimoji="1" lang="zh-CN" altLang="en-US" sz="2000" dirty="0">
              <a:latin typeface="+mn-lt"/>
              <a:ea typeface="黑体" panose="02010609060101010101" pitchFamily="49" charset="-122"/>
            </a:endParaRPr>
          </a:p>
        </p:txBody>
      </p:sp>
      <p:sp>
        <p:nvSpPr>
          <p:cNvPr id="43" name="AutoShape 41"/>
          <p:cNvSpPr/>
          <p:nvPr/>
        </p:nvSpPr>
        <p:spPr bwMode="auto">
          <a:xfrm>
            <a:off x="1394409" y="4737857"/>
            <a:ext cx="211015" cy="1444625"/>
          </a:xfrm>
          <a:prstGeom prst="leftBrace">
            <a:avLst>
              <a:gd name="adj1" fmla="val 52662"/>
              <a:gd name="adj2" fmla="val 50000"/>
            </a:avLst>
          </a:prstGeom>
          <a:noFill/>
          <a:ln w="19050">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44" name="Rectangle 42"/>
          <p:cNvSpPr>
            <a:spLocks noChangeArrowheads="1"/>
          </p:cNvSpPr>
          <p:nvPr/>
        </p:nvSpPr>
        <p:spPr bwMode="auto">
          <a:xfrm>
            <a:off x="27100" y="4936182"/>
            <a:ext cx="1375379" cy="1013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dirty="0">
                <a:latin typeface="+mn-lt"/>
                <a:ea typeface="黑体" panose="02010609060101010101" pitchFamily="49" charset="-122"/>
              </a:rPr>
              <a:t>IPv6 </a:t>
            </a:r>
            <a:r>
              <a:rPr kumimoji="1" lang="zh-CN" altLang="en-US" sz="2000" dirty="0">
                <a:latin typeface="+mn-lt"/>
                <a:ea typeface="黑体" panose="02010609060101010101" pitchFamily="49" charset="-122"/>
              </a:rPr>
              <a:t>的</a:t>
            </a:r>
          </a:p>
          <a:p>
            <a:pPr algn="ctr" defTabSz="762000" eaLnBrk="0" hangingPunct="0"/>
            <a:r>
              <a:rPr kumimoji="1" lang="zh-CN" altLang="en-US" sz="2000" dirty="0">
                <a:latin typeface="+mn-lt"/>
                <a:ea typeface="黑体" panose="02010609060101010101" pitchFamily="49" charset="-122"/>
              </a:rPr>
              <a:t>有效载荷</a:t>
            </a:r>
          </a:p>
          <a:p>
            <a:pPr algn="ctr" defTabSz="762000" eaLnBrk="0" hangingPunct="0"/>
            <a:r>
              <a:rPr kumimoji="1" lang="en-US" altLang="zh-CN" sz="2000" dirty="0">
                <a:latin typeface="+mn-lt"/>
                <a:ea typeface="黑体" panose="02010609060101010101" pitchFamily="49" charset="-122"/>
              </a:rPr>
              <a:t>(</a:t>
            </a:r>
            <a:r>
              <a:rPr kumimoji="1" lang="zh-CN" altLang="en-US" sz="2000" dirty="0">
                <a:latin typeface="+mn-lt"/>
                <a:ea typeface="黑体" panose="02010609060101010101" pitchFamily="49" charset="-122"/>
              </a:rPr>
              <a:t>至 </a:t>
            </a:r>
            <a:r>
              <a:rPr kumimoji="1" lang="en-US" altLang="zh-CN" sz="2000" dirty="0">
                <a:latin typeface="+mn-lt"/>
                <a:ea typeface="黑体" panose="02010609060101010101" pitchFamily="49" charset="-122"/>
              </a:rPr>
              <a:t>64 KB)</a:t>
            </a:r>
            <a:endParaRPr kumimoji="1" lang="zh-CN" altLang="en-US" sz="2000" dirty="0">
              <a:latin typeface="+mn-lt"/>
              <a:ea typeface="黑体" panose="02010609060101010101" pitchFamily="49" charset="-122"/>
            </a:endParaRPr>
          </a:p>
        </p:txBody>
      </p:sp>
      <p:sp>
        <p:nvSpPr>
          <p:cNvPr id="45" name="Rectangle 43"/>
          <p:cNvSpPr>
            <a:spLocks noChangeArrowheads="1"/>
          </p:cNvSpPr>
          <p:nvPr/>
        </p:nvSpPr>
        <p:spPr bwMode="auto">
          <a:xfrm>
            <a:off x="1614212" y="494457"/>
            <a:ext cx="6764215" cy="4248150"/>
          </a:xfrm>
          <a:prstGeom prst="rect">
            <a:avLst/>
          </a:prstGeom>
          <a:noFill/>
          <a:ln w="76200">
            <a:solidFill>
              <a:srgbClr val="FF0000"/>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47" name="矩形 46"/>
          <p:cNvSpPr/>
          <p:nvPr/>
        </p:nvSpPr>
        <p:spPr>
          <a:xfrm>
            <a:off x="2770416" y="6309333"/>
            <a:ext cx="4368356" cy="461665"/>
          </a:xfrm>
          <a:prstGeom prst="rect">
            <a:avLst/>
          </a:prstGeom>
        </p:spPr>
        <p:txBody>
          <a:bodyPr wrap="square">
            <a:spAutoFit/>
          </a:bodyPr>
          <a:lstStyle/>
          <a:p>
            <a:pPr algn="ctr"/>
            <a:r>
              <a:rPr lang="en-US" altLang="zh-CN" sz="2400" dirty="0">
                <a:latin typeface="+mn-lt"/>
                <a:ea typeface="黑体" panose="02010609060101010101" pitchFamily="49" charset="-122"/>
              </a:rPr>
              <a:t>40 </a:t>
            </a:r>
            <a:r>
              <a:rPr lang="zh-CN" altLang="zh-CN" sz="2400" dirty="0">
                <a:latin typeface="+mn-lt"/>
                <a:ea typeface="黑体" panose="02010609060101010101" pitchFamily="49" charset="-122"/>
              </a:rPr>
              <a:t>字节长的</a:t>
            </a:r>
            <a:r>
              <a:rPr lang="en-US" altLang="zh-CN" sz="2400" dirty="0">
                <a:latin typeface="+mn-lt"/>
                <a:ea typeface="黑体" panose="02010609060101010101" pitchFamily="49" charset="-122"/>
              </a:rPr>
              <a:t> IPv6 </a:t>
            </a:r>
            <a:r>
              <a:rPr lang="zh-CN" altLang="zh-CN" sz="2400" dirty="0">
                <a:latin typeface="+mn-lt"/>
                <a:ea typeface="黑体" panose="02010609060101010101" pitchFamily="49" charset="-122"/>
              </a:rPr>
              <a:t>基本首部</a:t>
            </a:r>
            <a:endParaRPr lang="zh-CN" altLang="en-US" sz="2400" dirty="0">
              <a:latin typeface="+mn-lt"/>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grpId="1" nodeType="afterEffect">
                                  <p:stCondLst>
                                    <p:cond delay="500"/>
                                  </p:stCondLst>
                                  <p:endCondLst>
                                    <p:cond evt="onNext" delay="0">
                                      <p:tgtEl>
                                        <p:sldTgt/>
                                      </p:tgtEl>
                                    </p:cond>
                                  </p:endCondLst>
                                  <p:childTnLst>
                                    <p:anim calcmode="discrete" valueType="str">
                                      <p:cBhvr>
                                        <p:cTn id="9" dur="1000" fill="hold"/>
                                        <p:tgtEl>
                                          <p:spTgt spid="45"/>
                                        </p:tgtEl>
                                        <p:attrNameLst>
                                          <p:attrName>style.visibility</p:attrName>
                                        </p:attrNameLst>
                                      </p:cBhvr>
                                      <p:tavLst>
                                        <p:tav tm="0">
                                          <p:val>
                                            <p:strVal val="hidden"/>
                                          </p:val>
                                        </p:tav>
                                        <p:tav tm="50000">
                                          <p:val>
                                            <p:strVal val="visible"/>
                                          </p:val>
                                        </p:tav>
                                      </p:tavLst>
                                    </p:anim>
                                  </p:childTnLst>
                                </p:cTn>
                              </p:par>
                              <p:par>
                                <p:cTn id="10" presetID="35" presetClass="emph" presetSubtype="0" repeatCount="indefinite" fill="hold" grpId="0" nodeType="withEffect">
                                  <p:stCondLst>
                                    <p:cond delay="500"/>
                                  </p:stCondLst>
                                  <p:endCondLst>
                                    <p:cond evt="onNext" delay="0">
                                      <p:tgtEl>
                                        <p:sldTgt/>
                                      </p:tgtEl>
                                    </p:cond>
                                  </p:endCondLst>
                                  <p:childTnLst>
                                    <p:anim calcmode="discrete" valueType="str">
                                      <p:cBhvr>
                                        <p:cTn id="11" dur="10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animBg="1"/>
      <p:bldP spid="45"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3299" name="Picture 7"/>
          <p:cNvPicPr>
            <a:picLocks noChangeAspect="1" noChangeArrowheads="1"/>
          </p:cNvPicPr>
          <p:nvPr/>
        </p:nvPicPr>
        <p:blipFill>
          <a:blip r:embed="rId4" cstate="print"/>
          <a:srcRect/>
          <a:stretch>
            <a:fillRect/>
          </a:stretch>
        </p:blipFill>
        <p:spPr bwMode="auto">
          <a:xfrm>
            <a:off x="525469" y="2036763"/>
            <a:ext cx="7285037" cy="3144837"/>
          </a:xfrm>
          <a:prstGeom prst="rect">
            <a:avLst/>
          </a:prstGeom>
          <a:noFill/>
          <a:ln w="9525">
            <a:noFill/>
            <a:miter lim="800000"/>
            <a:headEnd/>
            <a:tailEnd/>
          </a:ln>
        </p:spPr>
      </p:pic>
      <p:sp>
        <p:nvSpPr>
          <p:cNvPr id="183302" name="Rectangle 6"/>
          <p:cNvSpPr>
            <a:spLocks noGrp="1" noChangeArrowheads="1"/>
          </p:cNvSpPr>
          <p:nvPr>
            <p:ph type="title"/>
          </p:nvPr>
        </p:nvSpPr>
        <p:spPr/>
        <p:txBody>
          <a:bodyPr/>
          <a:lstStyle/>
          <a:p>
            <a:r>
              <a:rPr lang="en-US" altLang="zh-CN" dirty="0">
                <a:latin typeface="Tahoma" panose="020B0604030504040204" pitchFamily="34" charset="0"/>
                <a:ea typeface="宋体" panose="02010600030101010101" pitchFamily="2" charset="-122"/>
              </a:rPr>
              <a:t>Encapsulation of IGMP packet</a:t>
            </a:r>
            <a:endParaRPr lang="zh-CN" altLang="en-US" dirty="0">
              <a:latin typeface="Tahoma" panose="020B060403050404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2802" name="Rectangle 4"/>
          <p:cNvSpPr>
            <a:spLocks noGrp="1" noChangeArrowheads="1"/>
          </p:cNvSpPr>
          <p:nvPr>
            <p:ph type="title"/>
          </p:nvPr>
        </p:nvSpPr>
        <p:spPr/>
        <p:txBody>
          <a:bodyPr/>
          <a:lstStyle/>
          <a:p>
            <a:pPr eaLnBrk="1" hangingPunct="1"/>
            <a:r>
              <a:rPr lang="zh-CN" altLang="en-US" dirty="0">
                <a:latin typeface="+mn-ea"/>
                <a:ea typeface="+mn-ea"/>
              </a:rPr>
              <a:t>需强调指出</a:t>
            </a:r>
          </a:p>
        </p:txBody>
      </p:sp>
      <p:sp>
        <p:nvSpPr>
          <p:cNvPr id="332803" name="Rectangle 5"/>
          <p:cNvSpPr>
            <a:spLocks noGrp="1" noChangeArrowheads="1"/>
          </p:cNvSpPr>
          <p:nvPr>
            <p:ph idx="1"/>
          </p:nvPr>
        </p:nvSpPr>
        <p:spPr>
          <a:xfrm>
            <a:off x="285720" y="1000108"/>
            <a:ext cx="8572560" cy="5214974"/>
          </a:xfrm>
        </p:spPr>
        <p:txBody>
          <a:bodyPr/>
          <a:lstStyle/>
          <a:p>
            <a:pPr eaLnBrk="1" hangingPunct="1">
              <a:spcBef>
                <a:spcPts val="600"/>
              </a:spcBef>
            </a:pPr>
            <a:r>
              <a:rPr lang="zh-CN" altLang="en-US" dirty="0">
                <a:solidFill>
                  <a:srgbClr val="FF0000"/>
                </a:solidFill>
              </a:rPr>
              <a:t>多播路由器</a:t>
            </a:r>
            <a:r>
              <a:rPr lang="zh-CN" altLang="en-US" dirty="0"/>
              <a:t>并不需要保留</a:t>
            </a:r>
            <a:r>
              <a:rPr lang="zh-CN" altLang="en-US" dirty="0">
                <a:solidFill>
                  <a:srgbClr val="FF0000"/>
                </a:solidFill>
              </a:rPr>
              <a:t>组成员关系</a:t>
            </a:r>
            <a:r>
              <a:rPr lang="zh-CN" altLang="en-US" dirty="0"/>
              <a:t>的准确记录，因为向局域网上的组成员转发数据报是使用</a:t>
            </a:r>
            <a:r>
              <a:rPr lang="zh-CN" altLang="en-US" dirty="0">
                <a:solidFill>
                  <a:srgbClr val="FF0000"/>
                </a:solidFill>
              </a:rPr>
              <a:t>硬件多播</a:t>
            </a:r>
            <a:r>
              <a:rPr lang="zh-CN" altLang="en-US" dirty="0"/>
              <a:t>。</a:t>
            </a:r>
            <a:endParaRPr lang="en-US" altLang="zh-CN" dirty="0"/>
          </a:p>
          <a:p>
            <a:pPr eaLnBrk="1" hangingPunct="1">
              <a:spcBef>
                <a:spcPts val="600"/>
              </a:spcBef>
            </a:pPr>
            <a:endParaRPr lang="en-US" altLang="zh-CN" dirty="0"/>
          </a:p>
          <a:p>
            <a:pPr eaLnBrk="1" hangingPunct="1">
              <a:spcBef>
                <a:spcPts val="600"/>
              </a:spcBef>
            </a:pPr>
            <a:r>
              <a:rPr lang="zh-CN" altLang="en-US" dirty="0"/>
              <a:t>多播路由器</a:t>
            </a:r>
            <a:r>
              <a:rPr lang="zh-CN" altLang="en-US" dirty="0">
                <a:solidFill>
                  <a:srgbClr val="FF0000"/>
                </a:solidFill>
              </a:rPr>
              <a:t>只需知道</a:t>
            </a:r>
            <a:r>
              <a:rPr lang="zh-CN" altLang="en-US" dirty="0"/>
              <a:t>网络上是否至少还有一台主机是本组成员即可。</a:t>
            </a:r>
            <a:endParaRPr lang="en-US" altLang="zh-CN" dirty="0"/>
          </a:p>
          <a:p>
            <a:pPr eaLnBrk="1" hangingPunct="1">
              <a:spcBef>
                <a:spcPts val="600"/>
              </a:spcBef>
            </a:pPr>
            <a:endParaRPr lang="en-US" altLang="zh-CN" dirty="0"/>
          </a:p>
          <a:p>
            <a:pPr eaLnBrk="1" hangingPunct="1">
              <a:spcBef>
                <a:spcPts val="600"/>
              </a:spcBef>
            </a:pPr>
            <a:r>
              <a:rPr lang="zh-CN" altLang="en-US" dirty="0"/>
              <a:t>实际上，对询问报文实际上每一个组只有一台主机发送响应。</a:t>
            </a:r>
          </a:p>
          <a:p>
            <a:pPr eaLnBrk="1" hangingPunct="1">
              <a:spcBef>
                <a:spcPts val="600"/>
              </a:spcBef>
            </a:pPr>
            <a:endParaRPr lang="zh-CN" altLang="en-US" dirty="0"/>
          </a:p>
          <a:p>
            <a:pPr eaLnBrk="1" hangingPunct="1">
              <a:spcBef>
                <a:spcPts val="600"/>
              </a:spcBef>
            </a:pPr>
            <a:r>
              <a:rPr lang="zh-CN" altLang="en-US" dirty="0"/>
              <a:t>如果主机上有多个进程都加入了某个多播组，那么</a:t>
            </a:r>
            <a:r>
              <a:rPr lang="zh-CN" altLang="en-US" dirty="0">
                <a:solidFill>
                  <a:srgbClr val="FF0000"/>
                </a:solidFill>
              </a:rPr>
              <a:t>这台主机对</a:t>
            </a:r>
            <a:r>
              <a:rPr lang="zh-CN" altLang="en-US" dirty="0"/>
              <a:t>发给这个多播组的每个数据报</a:t>
            </a:r>
            <a:r>
              <a:rPr lang="zh-CN" altLang="en-US" dirty="0">
                <a:solidFill>
                  <a:srgbClr val="FF0000"/>
                </a:solidFill>
              </a:rPr>
              <a:t>只接受一个副本</a:t>
            </a:r>
            <a:r>
              <a:rPr lang="zh-CN" altLang="en-US" dirty="0"/>
              <a:t>，然后</a:t>
            </a:r>
            <a:r>
              <a:rPr lang="zh-CN" altLang="en-US" dirty="0">
                <a:solidFill>
                  <a:srgbClr val="FF0000"/>
                </a:solidFill>
              </a:rPr>
              <a:t>给</a:t>
            </a:r>
            <a:r>
              <a:rPr lang="zh-CN" altLang="en-US" dirty="0"/>
              <a:t>主机中的每一个进程发送一个</a:t>
            </a:r>
            <a:r>
              <a:rPr lang="zh-CN" altLang="en-US" dirty="0">
                <a:solidFill>
                  <a:srgbClr val="FF0000"/>
                </a:solidFill>
              </a:rPr>
              <a:t>本地复制的</a:t>
            </a:r>
            <a:r>
              <a:rPr lang="zh-CN" altLang="en-US" dirty="0"/>
              <a:t>副本。</a:t>
            </a:r>
            <a:r>
              <a:rPr lang="en-US" altLang="zh-CN" dirty="0"/>
              <a:t>[excellent]</a:t>
            </a: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eaLnBrk="1" hangingPunct="1"/>
            <a:r>
              <a:rPr lang="zh-CN" altLang="en-US" dirty="0"/>
              <a:t>需强调指出 </a:t>
            </a:r>
          </a:p>
        </p:txBody>
      </p:sp>
      <p:sp>
        <p:nvSpPr>
          <p:cNvPr id="333827" name="Rectangle 4"/>
          <p:cNvSpPr>
            <a:spLocks noGrp="1" noChangeArrowheads="1"/>
          </p:cNvSpPr>
          <p:nvPr>
            <p:ph idx="1"/>
          </p:nvPr>
        </p:nvSpPr>
        <p:spPr>
          <a:xfrm>
            <a:off x="285722" y="1071548"/>
            <a:ext cx="8483600" cy="5033979"/>
          </a:xfrm>
        </p:spPr>
        <p:txBody>
          <a:bodyPr/>
          <a:lstStyle/>
          <a:p>
            <a:pPr eaLnBrk="1" hangingPunct="1">
              <a:spcBef>
                <a:spcPts val="600"/>
              </a:spcBef>
            </a:pPr>
            <a:r>
              <a:rPr lang="zh-CN" altLang="en-US" dirty="0"/>
              <a:t>最后我们还要强调指出，多播数据报的发送者和接受者都不知道 </a:t>
            </a:r>
            <a:r>
              <a:rPr lang="en-US" altLang="zh-CN" dirty="0"/>
              <a:t>(</a:t>
            </a:r>
            <a:r>
              <a:rPr lang="zh-CN" altLang="en-US" dirty="0"/>
              <a:t>也无法找出</a:t>
            </a:r>
            <a:r>
              <a:rPr lang="en-US" altLang="zh-CN" dirty="0"/>
              <a:t>) </a:t>
            </a:r>
            <a:r>
              <a:rPr lang="zh-CN" altLang="en-US" dirty="0"/>
              <a:t>一个多播组的成员有多少，以及这些成员是哪些主机。</a:t>
            </a:r>
          </a:p>
          <a:p>
            <a:pPr eaLnBrk="1" hangingPunct="1">
              <a:spcBef>
                <a:spcPts val="600"/>
              </a:spcBef>
            </a:pPr>
            <a:endParaRPr lang="zh-CN" altLang="en-US" dirty="0"/>
          </a:p>
          <a:p>
            <a:pPr eaLnBrk="1" hangingPunct="1">
              <a:spcBef>
                <a:spcPts val="600"/>
              </a:spcBef>
            </a:pPr>
            <a:r>
              <a:rPr lang="zh-CN" altLang="en-US" dirty="0"/>
              <a:t>互联网中的路由器和主机</a:t>
            </a:r>
            <a:r>
              <a:rPr lang="zh-CN" altLang="en-US" dirty="0">
                <a:solidFill>
                  <a:srgbClr val="FF0000"/>
                </a:solidFill>
              </a:rPr>
              <a:t>都不知道</a:t>
            </a:r>
            <a:r>
              <a:rPr lang="zh-CN" altLang="en-US" dirty="0"/>
              <a:t>哪个应用进程将要向</a:t>
            </a:r>
            <a:r>
              <a:rPr lang="zh-CN" altLang="en-US" dirty="0">
                <a:solidFill>
                  <a:srgbClr val="FF0000"/>
                </a:solidFill>
              </a:rPr>
              <a:t>哪个多播组</a:t>
            </a:r>
            <a:r>
              <a:rPr lang="zh-CN" altLang="en-US" dirty="0"/>
              <a:t>发送多播数据报，</a:t>
            </a:r>
            <a:endParaRPr lang="en-US" altLang="zh-CN" dirty="0"/>
          </a:p>
          <a:p>
            <a:pPr eaLnBrk="1" hangingPunct="1">
              <a:spcBef>
                <a:spcPts val="600"/>
              </a:spcBef>
            </a:pPr>
            <a:endParaRPr lang="en-US" altLang="zh-CN" dirty="0"/>
          </a:p>
          <a:p>
            <a:pPr eaLnBrk="1" hangingPunct="1">
              <a:spcBef>
                <a:spcPts val="600"/>
              </a:spcBef>
            </a:pPr>
            <a:r>
              <a:rPr lang="zh-CN" altLang="en-US" dirty="0"/>
              <a:t>因为</a:t>
            </a:r>
            <a:r>
              <a:rPr lang="zh-CN" altLang="en-US" dirty="0">
                <a:solidFill>
                  <a:srgbClr val="FF0000"/>
                </a:solidFill>
              </a:rPr>
              <a:t>任何</a:t>
            </a:r>
            <a:r>
              <a:rPr lang="zh-CN" altLang="en-US" dirty="0"/>
              <a:t>应用进程都可以在</a:t>
            </a:r>
            <a:r>
              <a:rPr lang="zh-CN" altLang="en-US" dirty="0">
                <a:solidFill>
                  <a:srgbClr val="FF0000"/>
                </a:solidFill>
              </a:rPr>
              <a:t>任何</a:t>
            </a:r>
            <a:r>
              <a:rPr lang="zh-CN" altLang="en-US" dirty="0"/>
              <a:t>时候向</a:t>
            </a:r>
            <a:r>
              <a:rPr lang="zh-CN" altLang="en-US" dirty="0">
                <a:solidFill>
                  <a:srgbClr val="FF0000"/>
                </a:solidFill>
              </a:rPr>
              <a:t>任何</a:t>
            </a:r>
            <a:r>
              <a:rPr lang="zh-CN" altLang="en-US" dirty="0"/>
              <a:t>一个多播组发送多播数据报，而这个应用进程并不需要加入这个多播组。</a:t>
            </a:r>
          </a:p>
          <a:p>
            <a:pPr eaLnBrk="1" hangingPunct="1">
              <a:spcBef>
                <a:spcPts val="600"/>
              </a:spcBef>
            </a:pPr>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noFill/>
        </p:spPr>
        <p:txBody>
          <a:bodyPr/>
          <a:lstStyle/>
          <a:p>
            <a:pPr eaLnBrk="1" hangingPunct="1"/>
            <a:r>
              <a:rPr lang="en-US" altLang="zh-CN" dirty="0">
                <a:latin typeface="Tahoma" panose="020B0604030504040204" pitchFamily="34" charset="0"/>
                <a:ea typeface="宋体" panose="02010600030101010101" pitchFamily="2" charset="-122"/>
              </a:rPr>
              <a:t>3. IGMP Operation</a:t>
            </a:r>
          </a:p>
        </p:txBody>
      </p:sp>
      <p:sp>
        <p:nvSpPr>
          <p:cNvPr id="155651" name="Rectangle 3"/>
          <p:cNvSpPr>
            <a:spLocks noGrp="1" noChangeArrowheads="1"/>
          </p:cNvSpPr>
          <p:nvPr>
            <p:ph idx="1"/>
          </p:nvPr>
        </p:nvSpPr>
        <p:spPr>
          <a:noFill/>
        </p:spPr>
        <p:txBody>
          <a:bodyPr/>
          <a:lstStyle/>
          <a:p>
            <a:pPr eaLnBrk="1" hangingPunct="1">
              <a:spcBef>
                <a:spcPts val="600"/>
              </a:spcBef>
            </a:pPr>
            <a:r>
              <a:rPr lang="en-US" altLang="zh-CN" dirty="0">
                <a:latin typeface="Tahoma" panose="020B0604030504040204" pitchFamily="34" charset="0"/>
              </a:rPr>
              <a:t>IGMP operates </a:t>
            </a:r>
            <a:r>
              <a:rPr lang="en-US" altLang="zh-CN" dirty="0">
                <a:solidFill>
                  <a:schemeClr val="hlink"/>
                </a:solidFill>
                <a:latin typeface="Tahoma" panose="020B0604030504040204" pitchFamily="34" charset="0"/>
              </a:rPr>
              <a:t>locally.</a:t>
            </a:r>
            <a:r>
              <a:rPr lang="en-US" altLang="zh-CN" dirty="0">
                <a:latin typeface="Tahoma" panose="020B0604030504040204" pitchFamily="34" charset="0"/>
              </a:rPr>
              <a:t>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A multicast router </a:t>
            </a:r>
            <a:r>
              <a:rPr lang="en-US" altLang="zh-CN" u="sng" dirty="0">
                <a:solidFill>
                  <a:srgbClr val="FF0000"/>
                </a:solidFill>
                <a:latin typeface="Tahoma" panose="020B0604030504040204" pitchFamily="34" charset="0"/>
              </a:rPr>
              <a:t>connected</a:t>
            </a:r>
            <a:r>
              <a:rPr lang="en-US" altLang="zh-CN" u="sng" dirty="0">
                <a:latin typeface="Tahoma" panose="020B0604030504040204" pitchFamily="34" charset="0"/>
              </a:rPr>
              <a:t> to a network</a:t>
            </a:r>
            <a:r>
              <a:rPr lang="en-US" altLang="zh-CN" dirty="0">
                <a:latin typeface="Tahoma" panose="020B0604030504040204" pitchFamily="34" charset="0"/>
              </a:rPr>
              <a:t> has a list of </a:t>
            </a:r>
            <a:r>
              <a:rPr lang="en-US" altLang="zh-CN" u="sng" dirty="0">
                <a:latin typeface="Tahoma" panose="020B0604030504040204" pitchFamily="34" charset="0"/>
              </a:rPr>
              <a:t>multicast addresses of the groups</a:t>
            </a:r>
            <a:r>
              <a:rPr lang="en-US" altLang="zh-CN" dirty="0">
                <a:latin typeface="Tahoma" panose="020B0604030504040204" pitchFamily="34" charset="0"/>
              </a:rPr>
              <a:t> </a:t>
            </a:r>
            <a:r>
              <a:rPr lang="en-US" altLang="zh-CN" dirty="0">
                <a:solidFill>
                  <a:srgbClr val="FF0000"/>
                </a:solidFill>
                <a:latin typeface="Tahoma" panose="020B0604030504040204" pitchFamily="34" charset="0"/>
              </a:rPr>
              <a:t>with</a:t>
            </a:r>
            <a:r>
              <a:rPr lang="en-US" altLang="zh-CN" dirty="0">
                <a:solidFill>
                  <a:srgbClr val="3366FF"/>
                </a:solidFill>
                <a:latin typeface="Tahoma" panose="020B0604030504040204" pitchFamily="34" charset="0"/>
              </a:rPr>
              <a:t> </a:t>
            </a:r>
            <a:r>
              <a:rPr lang="en-US" altLang="zh-CN" dirty="0">
                <a:latin typeface="Tahoma" panose="020B0604030504040204" pitchFamily="34" charset="0"/>
              </a:rPr>
              <a:t>at least one loyal member </a:t>
            </a:r>
            <a:r>
              <a:rPr lang="en-US" altLang="zh-CN" dirty="0">
                <a:solidFill>
                  <a:srgbClr val="FF0000"/>
                </a:solidFill>
                <a:latin typeface="Tahoma" panose="020B0604030504040204" pitchFamily="34" charset="0"/>
              </a:rPr>
              <a:t>in</a:t>
            </a:r>
            <a:r>
              <a:rPr lang="en-US" altLang="zh-CN" dirty="0">
                <a:solidFill>
                  <a:srgbClr val="3366FF"/>
                </a:solidFill>
                <a:latin typeface="Tahoma" panose="020B0604030504040204" pitchFamily="34" charset="0"/>
              </a:rPr>
              <a:t> </a:t>
            </a:r>
            <a:r>
              <a:rPr lang="en-US" altLang="zh-CN" dirty="0">
                <a:latin typeface="Tahoma" panose="020B0604030504040204" pitchFamily="34" charset="0"/>
              </a:rPr>
              <a:t>that network.</a:t>
            </a:r>
          </a:p>
          <a:p>
            <a:pPr eaLnBrk="1" hangingPunct="1">
              <a:spcBef>
                <a:spcPts val="600"/>
              </a:spcBef>
            </a:pPr>
            <a:endParaRPr lang="en-US" altLang="zh-CN" dirty="0">
              <a:latin typeface="Tahoma" panose="020B0604030504040204" pitchFamily="34" charset="0"/>
            </a:endParaRPr>
          </a:p>
          <a:p>
            <a:pPr eaLnBrk="1" hangingPunct="1">
              <a:spcBef>
                <a:spcPts val="600"/>
              </a:spcBef>
              <a:buClr>
                <a:schemeClr val="folHlink"/>
              </a:buClr>
            </a:pPr>
            <a:endParaRPr lang="en-US" altLang="zh-CN" sz="2800" dirty="0">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6675" name="Picture 6"/>
          <p:cNvPicPr>
            <a:picLocks noChangeAspect="1" noChangeArrowheads="1"/>
          </p:cNvPicPr>
          <p:nvPr/>
        </p:nvPicPr>
        <p:blipFill>
          <a:blip r:embed="rId4" cstate="print"/>
          <a:srcRect/>
          <a:stretch>
            <a:fillRect/>
          </a:stretch>
        </p:blipFill>
        <p:spPr bwMode="auto">
          <a:xfrm>
            <a:off x="379288" y="1371600"/>
            <a:ext cx="8610600" cy="3779838"/>
          </a:xfrm>
          <a:prstGeom prst="rect">
            <a:avLst/>
          </a:prstGeom>
          <a:noFill/>
          <a:ln w="9525">
            <a:noFill/>
            <a:miter lim="800000"/>
            <a:headEnd/>
            <a:tailEnd/>
          </a:ln>
        </p:spPr>
      </p:pic>
      <p:sp>
        <p:nvSpPr>
          <p:cNvPr id="156678" name="Rectangle 6"/>
          <p:cNvSpPr>
            <a:spLocks noGrp="1" noChangeArrowheads="1"/>
          </p:cNvSpPr>
          <p:nvPr>
            <p:ph type="title"/>
          </p:nvPr>
        </p:nvSpPr>
        <p:spPr/>
        <p:txBody>
          <a:bodyPr>
            <a:normAutofit/>
          </a:bodyPr>
          <a:lstStyle/>
          <a:p>
            <a:r>
              <a:rPr lang="en-US" altLang="zh-CN" dirty="0">
                <a:latin typeface="Tahoma" panose="020B0604030504040204" pitchFamily="34" charset="0"/>
                <a:ea typeface="宋体" panose="02010600030101010101" pitchFamily="2" charset="-122"/>
              </a:rPr>
              <a:t>IGMP operation</a:t>
            </a:r>
            <a:endParaRPr lang="zh-CN" altLang="en-US" dirty="0">
              <a:latin typeface="Tahoma" panose="020B0604030504040204" pitchFamily="34" charset="0"/>
              <a:ea typeface="宋体" panose="02010600030101010101" pitchFamily="2" charset="-122"/>
            </a:endParaRPr>
          </a:p>
        </p:txBody>
      </p:sp>
      <p:sp>
        <p:nvSpPr>
          <p:cNvPr id="2" name="矩形 1"/>
          <p:cNvSpPr/>
          <p:nvPr/>
        </p:nvSpPr>
        <p:spPr>
          <a:xfrm>
            <a:off x="5867400" y="4071942"/>
            <a:ext cx="3062318" cy="1938992"/>
          </a:xfrm>
          <a:prstGeom prst="rect">
            <a:avLst/>
          </a:prstGeom>
        </p:spPr>
        <p:txBody>
          <a:bodyPr wrap="square">
            <a:spAutoFit/>
          </a:bodyPr>
          <a:lstStyle/>
          <a:p>
            <a:pPr algn="ctr" eaLnBrk="1" hangingPunct="1">
              <a:spcBef>
                <a:spcPts val="600"/>
              </a:spcBef>
            </a:pPr>
            <a:r>
              <a:rPr lang="en-US" altLang="zh-CN" sz="2000" dirty="0">
                <a:latin typeface="Tahoma" panose="020B0604030504040204" pitchFamily="34" charset="0"/>
              </a:rPr>
              <a:t>When a router has membership, it means that a network </a:t>
            </a:r>
            <a:r>
              <a:rPr lang="en-US" altLang="zh-CN" sz="2000" u="sng" dirty="0">
                <a:solidFill>
                  <a:srgbClr val="00B050"/>
                </a:solidFill>
                <a:latin typeface="Tahoma" panose="020B0604030504040204" pitchFamily="34" charset="0"/>
              </a:rPr>
              <a:t>connected to one of its other interfaces</a:t>
            </a:r>
            <a:r>
              <a:rPr lang="en-US" altLang="zh-CN" sz="2000" dirty="0">
                <a:solidFill>
                  <a:srgbClr val="FF0000"/>
                </a:solidFill>
                <a:latin typeface="Tahoma" panose="020B0604030504040204" pitchFamily="34" charset="0"/>
              </a:rPr>
              <a:t> </a:t>
            </a:r>
            <a:r>
              <a:rPr lang="en-US" altLang="zh-CN" sz="2000" dirty="0">
                <a:latin typeface="Tahoma" panose="020B0604030504040204" pitchFamily="34" charset="0"/>
              </a:rPr>
              <a:t>receives these multicast packets. </a:t>
            </a:r>
          </a:p>
        </p:txBody>
      </p:sp>
      <p:sp>
        <p:nvSpPr>
          <p:cNvPr id="3" name="矩形 2"/>
          <p:cNvSpPr/>
          <p:nvPr/>
        </p:nvSpPr>
        <p:spPr>
          <a:xfrm>
            <a:off x="4071934" y="3429004"/>
            <a:ext cx="1697804" cy="584775"/>
          </a:xfrm>
          <a:prstGeom prst="rect">
            <a:avLst/>
          </a:prstGeom>
        </p:spPr>
        <p:txBody>
          <a:bodyPr wrap="square">
            <a:spAutoFit/>
          </a:bodyPr>
          <a:lstStyle/>
          <a:p>
            <a:pPr algn="ctr"/>
            <a:r>
              <a:rPr lang="en-US" altLang="zh-CN" sz="1600" dirty="0">
                <a:solidFill>
                  <a:srgbClr val="FF0000"/>
                </a:solidFill>
                <a:latin typeface="Tahoma" panose="020B0604030504040204" pitchFamily="34" charset="0"/>
              </a:rPr>
              <a:t>one of its other interfaces </a:t>
            </a:r>
            <a:endParaRPr lang="zh-CN" altLang="en-US" sz="1600"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noFill/>
        </p:spPr>
        <p:txBody>
          <a:bodyPr>
            <a:normAutofit/>
          </a:bodyPr>
          <a:lstStyle/>
          <a:p>
            <a:pPr eaLnBrk="1" hangingPunct="1"/>
            <a:r>
              <a:rPr lang="en-US" altLang="zh-CN" dirty="0">
                <a:latin typeface="Tahoma" panose="020B0604030504040204" pitchFamily="34" charset="0"/>
                <a:ea typeface="宋体" panose="02010600030101010101" pitchFamily="2" charset="-122"/>
              </a:rPr>
              <a:t>3. IGMP Operation</a:t>
            </a:r>
          </a:p>
        </p:txBody>
      </p:sp>
      <p:sp>
        <p:nvSpPr>
          <p:cNvPr id="157699" name="Rectangle 3"/>
          <p:cNvSpPr>
            <a:spLocks noGrp="1" noChangeArrowheads="1"/>
          </p:cNvSpPr>
          <p:nvPr>
            <p:ph idx="1"/>
          </p:nvPr>
        </p:nvSpPr>
        <p:spPr>
          <a:noFill/>
        </p:spPr>
        <p:txBody>
          <a:bodyPr>
            <a:normAutofit/>
          </a:bodyPr>
          <a:lstStyle/>
          <a:p>
            <a:pPr eaLnBrk="1" hangingPunct="1">
              <a:spcBef>
                <a:spcPts val="600"/>
              </a:spcBef>
            </a:pPr>
            <a:r>
              <a:rPr lang="en-US" altLang="zh-CN" u="sng" dirty="0">
                <a:latin typeface="Tahoma" panose="020B0604030504040204" pitchFamily="34" charset="0"/>
              </a:rPr>
              <a:t>For each group, there is one router that has the duty of </a:t>
            </a:r>
            <a:r>
              <a:rPr lang="en-US" altLang="zh-CN" u="sng" dirty="0">
                <a:solidFill>
                  <a:schemeClr val="hlink"/>
                </a:solidFill>
                <a:latin typeface="Tahoma" panose="020B0604030504040204" pitchFamily="34" charset="0"/>
              </a:rPr>
              <a:t>distributing</a:t>
            </a:r>
            <a:r>
              <a:rPr lang="en-US" altLang="zh-CN" u="sng" dirty="0">
                <a:latin typeface="Tahoma" panose="020B0604030504040204" pitchFamily="34" charset="0"/>
              </a:rPr>
              <a:t> the multicast packets</a:t>
            </a:r>
            <a:r>
              <a:rPr lang="en-US" altLang="zh-CN" dirty="0">
                <a:latin typeface="Tahoma" panose="020B0604030504040204" pitchFamily="34" charset="0"/>
              </a:rPr>
              <a:t> </a:t>
            </a:r>
            <a:r>
              <a:rPr lang="en-US" altLang="zh-CN" dirty="0">
                <a:solidFill>
                  <a:srgbClr val="FF0000"/>
                </a:solidFill>
                <a:latin typeface="Tahoma" panose="020B0604030504040204" pitchFamily="34" charset="0"/>
              </a:rPr>
              <a:t>destined for </a:t>
            </a:r>
            <a:r>
              <a:rPr lang="en-US" altLang="zh-CN" dirty="0">
                <a:latin typeface="Tahoma" panose="020B0604030504040204" pitchFamily="34" charset="0"/>
              </a:rPr>
              <a:t>that group.</a:t>
            </a:r>
            <a:r>
              <a:rPr lang="en-US" altLang="zh-CN" u="sng" dirty="0">
                <a:latin typeface="Tahoma" panose="020B0604030504040204" pitchFamily="34" charset="0"/>
              </a:rPr>
              <a:t> [</a:t>
            </a:r>
            <a:r>
              <a:rPr lang="zh-CN" altLang="en-US" dirty="0">
                <a:latin typeface="Tahoma" panose="020B0604030504040204" pitchFamily="34" charset="0"/>
              </a:rPr>
              <a:t>多个</a:t>
            </a:r>
            <a:r>
              <a:rPr lang="en-US" altLang="zh-CN" dirty="0">
                <a:latin typeface="Tahoma" panose="020B0604030504040204" pitchFamily="34" charset="0"/>
              </a:rPr>
              <a:t>router</a:t>
            </a:r>
            <a:r>
              <a:rPr lang="zh-CN" altLang="en-US" dirty="0">
                <a:latin typeface="Tahoma" panose="020B0604030504040204" pitchFamily="34" charset="0"/>
              </a:rPr>
              <a:t>为什么不可以呢？</a:t>
            </a:r>
            <a:r>
              <a:rPr lang="en-US" altLang="zh-CN" dirty="0">
                <a:latin typeface="Tahoma" panose="020B0604030504040204" pitchFamily="34" charset="0"/>
              </a:rPr>
              <a:t>]</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This means that if there are three multicast routers </a:t>
            </a:r>
            <a:r>
              <a:rPr lang="en-US" altLang="zh-CN" u="sng" dirty="0">
                <a:latin typeface="Tahoma" panose="020B0604030504040204" pitchFamily="34" charset="0"/>
              </a:rPr>
              <a:t>connected to a network</a:t>
            </a:r>
            <a:r>
              <a:rPr lang="en-US" altLang="zh-CN" dirty="0">
                <a:latin typeface="Tahoma" panose="020B0604030504040204" pitchFamily="34" charset="0"/>
              </a:rPr>
              <a:t>, their lists of groupid are </a:t>
            </a:r>
            <a:r>
              <a:rPr lang="en-US" altLang="zh-CN" dirty="0">
                <a:solidFill>
                  <a:srgbClr val="FF0000"/>
                </a:solidFill>
                <a:latin typeface="Tahoma" panose="020B0604030504040204" pitchFamily="34" charset="0"/>
              </a:rPr>
              <a:t>mutually</a:t>
            </a:r>
            <a:r>
              <a:rPr lang="en-US" altLang="zh-CN" dirty="0">
                <a:latin typeface="Tahoma" panose="020B0604030504040204" pitchFamily="34" charset="0"/>
              </a:rPr>
              <a:t> </a:t>
            </a:r>
            <a:r>
              <a:rPr lang="en-US" altLang="zh-CN" dirty="0">
                <a:solidFill>
                  <a:srgbClr val="FF0000"/>
                </a:solidFill>
                <a:latin typeface="Tahoma" panose="020B0604030504040204" pitchFamily="34" charset="0"/>
              </a:rPr>
              <a:t>exclusive</a:t>
            </a:r>
            <a:r>
              <a:rPr lang="en-US" altLang="zh-CN" dirty="0">
                <a:latin typeface="Tahoma" panose="020B0604030504040204" pitchFamily="34" charset="0"/>
              </a:rPr>
              <a:t>.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For example, in the figure </a:t>
            </a:r>
            <a:r>
              <a:rPr lang="en-US" altLang="zh-CN" dirty="0">
                <a:solidFill>
                  <a:srgbClr val="FF0000"/>
                </a:solidFill>
                <a:latin typeface="Tahoma" panose="020B0604030504040204" pitchFamily="34" charset="0"/>
              </a:rPr>
              <a:t>only</a:t>
            </a:r>
            <a:r>
              <a:rPr lang="en-US" altLang="zh-CN" dirty="0">
                <a:latin typeface="Tahoma" panose="020B0604030504040204" pitchFamily="34" charset="0"/>
              </a:rPr>
              <a:t> router R distributes packets </a:t>
            </a:r>
            <a:r>
              <a:rPr lang="en-US" altLang="zh-CN" dirty="0">
                <a:solidFill>
                  <a:srgbClr val="FF0000"/>
                </a:solidFill>
                <a:latin typeface="Tahoma" panose="020B0604030504040204" pitchFamily="34" charset="0"/>
              </a:rPr>
              <a:t>with</a:t>
            </a:r>
            <a:r>
              <a:rPr lang="en-US" altLang="zh-CN" dirty="0">
                <a:latin typeface="Tahoma" panose="020B0604030504040204" pitchFamily="34" charset="0"/>
              </a:rPr>
              <a:t> the multicast address of 225.70.8.20. </a:t>
            </a:r>
          </a:p>
        </p:txBody>
      </p:sp>
    </p:spTree>
  </p:cSld>
  <p:clrMapOvr>
    <a:overrideClrMapping bg1="lt1" tx1="dk1" bg2="lt2" tx2="dk2" accent1="accent1" accent2="accent2" accent3="accent3" accent4="accent4" accent5="accent5" accent6="accent6" hlink="hlink" folHlink="folHlink"/>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p:spPr>
        <p:txBody>
          <a:bodyPr>
            <a:normAutofit/>
          </a:bodyPr>
          <a:lstStyle/>
          <a:p>
            <a:pPr eaLnBrk="1" hangingPunct="1"/>
            <a:r>
              <a:rPr lang="en-US" altLang="zh-CN" dirty="0">
                <a:latin typeface="Tahoma" panose="020B0604030504040204" pitchFamily="34" charset="0"/>
                <a:ea typeface="宋体" panose="02010600030101010101" pitchFamily="2" charset="-122"/>
              </a:rPr>
              <a:t>3. IGMP Operation</a:t>
            </a:r>
          </a:p>
        </p:txBody>
      </p:sp>
      <p:sp>
        <p:nvSpPr>
          <p:cNvPr id="158723" name="Rectangle 3"/>
          <p:cNvSpPr>
            <a:spLocks noGrp="1" noChangeArrowheads="1"/>
          </p:cNvSpPr>
          <p:nvPr>
            <p:ph idx="1"/>
          </p:nvPr>
        </p:nvSpPr>
        <p:spPr>
          <a:noFill/>
        </p:spPr>
        <p:txBody>
          <a:bodyPr>
            <a:normAutofit/>
          </a:bodyPr>
          <a:lstStyle/>
          <a:p>
            <a:pPr eaLnBrk="1" hangingPunct="1">
              <a:spcBef>
                <a:spcPts val="600"/>
              </a:spcBef>
            </a:pPr>
            <a:r>
              <a:rPr lang="en-US" altLang="zh-CN" dirty="0">
                <a:latin typeface="Tahoma" panose="020B0604030504040204" pitchFamily="34" charset="0"/>
              </a:rPr>
              <a:t>A host or multicast router can have membership in a group. </a:t>
            </a:r>
          </a:p>
          <a:p>
            <a:pPr eaLnBrk="1" hangingPunct="1">
              <a:spcBef>
                <a:spcPts val="600"/>
              </a:spcBef>
              <a:buFont typeface="Wingdings" panose="05000000000000000000" pitchFamily="2" charset="2"/>
              <a:buChar char="þ"/>
            </a:pPr>
            <a:r>
              <a:rPr lang="en-US" altLang="zh-CN" dirty="0">
                <a:latin typeface="Tahoma" panose="020B0604030504040204" pitchFamily="34" charset="0"/>
              </a:rPr>
              <a:t>When a host has membership, it means that one of its processes </a:t>
            </a:r>
            <a:r>
              <a:rPr lang="en-US" altLang="zh-CN" sz="2000" dirty="0">
                <a:latin typeface="Tahoma" panose="020B0604030504040204" pitchFamily="34" charset="0"/>
              </a:rPr>
              <a:t>(</a:t>
            </a:r>
            <a:r>
              <a:rPr lang="en-US" altLang="zh-CN" sz="2000" dirty="0">
                <a:solidFill>
                  <a:schemeClr val="hlink"/>
                </a:solidFill>
                <a:latin typeface="Tahoma" panose="020B0604030504040204" pitchFamily="34" charset="0"/>
              </a:rPr>
              <a:t>an application program</a:t>
            </a:r>
            <a:r>
              <a:rPr lang="en-US" altLang="zh-CN" sz="2000" dirty="0">
                <a:latin typeface="Tahoma" panose="020B0604030504040204" pitchFamily="34" charset="0"/>
              </a:rPr>
              <a:t>) </a:t>
            </a:r>
            <a:r>
              <a:rPr lang="en-US" altLang="zh-CN" dirty="0">
                <a:latin typeface="Tahoma" panose="020B0604030504040204" pitchFamily="34" charset="0"/>
              </a:rPr>
              <a:t>receives multicast packets from some group. </a:t>
            </a:r>
          </a:p>
          <a:p>
            <a:pPr eaLnBrk="1" hangingPunct="1">
              <a:spcBef>
                <a:spcPts val="600"/>
              </a:spcBef>
            </a:pPr>
            <a:endParaRPr lang="en-US" altLang="zh-CN" dirty="0">
              <a:latin typeface="Tahoma" panose="020B0604030504040204" pitchFamily="34" charset="0"/>
            </a:endParaRPr>
          </a:p>
          <a:p>
            <a:pPr eaLnBrk="1" hangingPunct="1">
              <a:spcBef>
                <a:spcPts val="600"/>
              </a:spcBef>
              <a:buFont typeface="Wingdings" panose="05000000000000000000" pitchFamily="2" charset="2"/>
              <a:buChar char="þ"/>
            </a:pPr>
            <a:r>
              <a:rPr lang="en-US" altLang="zh-CN" dirty="0">
                <a:latin typeface="Tahoma" panose="020B0604030504040204" pitchFamily="34" charset="0"/>
              </a:rPr>
              <a:t>When a router has membership, it means that a network </a:t>
            </a:r>
            <a:r>
              <a:rPr lang="en-US" altLang="zh-CN" sz="2000" u="sng" dirty="0">
                <a:solidFill>
                  <a:srgbClr val="FF0000"/>
                </a:solidFill>
                <a:latin typeface="Tahoma" panose="020B0604030504040204" pitchFamily="34" charset="0"/>
              </a:rPr>
              <a:t>connected </a:t>
            </a:r>
            <a:r>
              <a:rPr lang="en-US" altLang="zh-CN" sz="2000" u="sng" dirty="0">
                <a:latin typeface="Tahoma" panose="020B0604030504040204" pitchFamily="34" charset="0"/>
              </a:rPr>
              <a:t>to </a:t>
            </a:r>
            <a:r>
              <a:rPr lang="en-US" altLang="zh-CN" sz="2000" u="sng" dirty="0">
                <a:solidFill>
                  <a:srgbClr val="FF0000"/>
                </a:solidFill>
                <a:latin typeface="Tahoma" panose="020B0604030504040204" pitchFamily="34" charset="0"/>
              </a:rPr>
              <a:t>one of its other interfaces</a:t>
            </a:r>
            <a:r>
              <a:rPr lang="en-US" altLang="zh-CN" sz="2000" dirty="0">
                <a:solidFill>
                  <a:srgbClr val="FF0000"/>
                </a:solidFill>
                <a:latin typeface="Tahoma" panose="020B0604030504040204" pitchFamily="34" charset="0"/>
              </a:rPr>
              <a:t> </a:t>
            </a:r>
            <a:r>
              <a:rPr lang="en-US" altLang="zh-CN" dirty="0">
                <a:latin typeface="Tahoma" panose="020B0604030504040204" pitchFamily="34" charset="0"/>
              </a:rPr>
              <a:t>receives these multicast packets. [</a:t>
            </a:r>
            <a:r>
              <a:rPr lang="zh-CN" altLang="en-US" dirty="0">
                <a:latin typeface="Tahoma" panose="020B0604030504040204" pitchFamily="34" charset="0"/>
              </a:rPr>
              <a:t>该网络接收多播分组，就表示该路由器发送多播分组</a:t>
            </a:r>
            <a:r>
              <a:rPr lang="en-US" altLang="zh-CN" dirty="0">
                <a:latin typeface="Tahoma" panose="020B0604030504040204" pitchFamily="34" charset="0"/>
              </a:rPr>
              <a:t>]</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We say that the host or the router </a:t>
            </a:r>
            <a:r>
              <a:rPr lang="en-US" altLang="zh-CN" dirty="0">
                <a:solidFill>
                  <a:schemeClr val="hlink"/>
                </a:solidFill>
                <a:latin typeface="Tahoma" panose="020B0604030504040204" pitchFamily="34" charset="0"/>
              </a:rPr>
              <a:t>has an interest in</a:t>
            </a:r>
            <a:r>
              <a:rPr lang="en-US" altLang="zh-CN" dirty="0">
                <a:latin typeface="Tahoma" panose="020B0604030504040204" pitchFamily="34" charset="0"/>
              </a:rPr>
              <a:t> the group. </a:t>
            </a:r>
          </a:p>
        </p:txBody>
      </p:sp>
    </p:spTree>
  </p:cSld>
  <p:clrMapOvr>
    <a:overrideClrMapping bg1="lt1" tx1="dk1" bg2="lt2" tx2="dk2" accent1="accent1" accent2="accent2" accent3="accent3" accent4="accent4" accent5="accent5" accent6="accent6" hlink="hlink" folHlink="folHlink"/>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noFill/>
        </p:spPr>
        <p:txBody>
          <a:bodyPr>
            <a:normAutofit/>
          </a:bodyPr>
          <a:lstStyle/>
          <a:p>
            <a:pPr eaLnBrk="1" hangingPunct="1"/>
            <a:r>
              <a:rPr lang="en-US" altLang="zh-CN" dirty="0">
                <a:latin typeface="Tahoma" panose="020B0604030504040204" pitchFamily="34" charset="0"/>
                <a:ea typeface="宋体" panose="02010600030101010101" pitchFamily="2" charset="-122"/>
              </a:rPr>
              <a:t>3. IGMP Operation</a:t>
            </a:r>
          </a:p>
        </p:txBody>
      </p:sp>
      <p:sp>
        <p:nvSpPr>
          <p:cNvPr id="159747" name="Rectangle 3"/>
          <p:cNvSpPr>
            <a:spLocks noGrp="1" noChangeArrowheads="1"/>
          </p:cNvSpPr>
          <p:nvPr>
            <p:ph idx="1"/>
          </p:nvPr>
        </p:nvSpPr>
        <p:spPr>
          <a:noFill/>
        </p:spPr>
        <p:txBody>
          <a:bodyPr>
            <a:normAutofit/>
          </a:bodyPr>
          <a:lstStyle/>
          <a:p>
            <a:pPr eaLnBrk="1" hangingPunct="1">
              <a:spcBef>
                <a:spcPts val="600"/>
              </a:spcBef>
            </a:pPr>
            <a:r>
              <a:rPr lang="en-US" altLang="zh-CN" u="dottedHeavy" dirty="0">
                <a:uFill>
                  <a:solidFill>
                    <a:srgbClr val="FF0000"/>
                  </a:solidFill>
                </a:uFill>
                <a:latin typeface="Tahoma" panose="020B0604030504040204" pitchFamily="34" charset="0"/>
              </a:rPr>
              <a:t>In both cases, the host and the router </a:t>
            </a:r>
            <a:r>
              <a:rPr lang="en-US" altLang="zh-CN" u="dottedHeavy" dirty="0">
                <a:solidFill>
                  <a:srgbClr val="FF0000"/>
                </a:solidFill>
                <a:uFill>
                  <a:solidFill>
                    <a:srgbClr val="FF0000"/>
                  </a:solidFill>
                </a:uFill>
                <a:latin typeface="Tahoma" panose="020B0604030504040204" pitchFamily="34" charset="0"/>
              </a:rPr>
              <a:t>keep</a:t>
            </a:r>
            <a:r>
              <a:rPr lang="en-US" altLang="zh-CN" u="dottedHeavy" dirty="0">
                <a:uFill>
                  <a:solidFill>
                    <a:srgbClr val="FF0000"/>
                  </a:solidFill>
                </a:uFill>
                <a:latin typeface="Tahoma" panose="020B0604030504040204" pitchFamily="34" charset="0"/>
              </a:rPr>
              <a:t> a list of Group IDs and </a:t>
            </a:r>
            <a:r>
              <a:rPr lang="en-US" altLang="zh-CN" u="dottedHeavy" dirty="0">
                <a:solidFill>
                  <a:srgbClr val="FF0000"/>
                </a:solidFill>
                <a:uFill>
                  <a:solidFill>
                    <a:srgbClr val="FF0000"/>
                  </a:solidFill>
                </a:uFill>
                <a:latin typeface="Tahoma" panose="020B0604030504040204" pitchFamily="34" charset="0"/>
              </a:rPr>
              <a:t>relay</a:t>
            </a:r>
            <a:r>
              <a:rPr lang="en-US" altLang="zh-CN" u="dottedHeavy" dirty="0">
                <a:uFill>
                  <a:solidFill>
                    <a:srgbClr val="FF0000"/>
                  </a:solidFill>
                </a:uFill>
                <a:latin typeface="Tahoma" panose="020B0604030504040204" pitchFamily="34" charset="0"/>
              </a:rPr>
              <a:t> their interest to the distributing router.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For example, in the figure, router R is the distributing router.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There are two other multicast routers (R1 and R2) that, depending on the </a:t>
            </a:r>
            <a:r>
              <a:rPr lang="en-US" altLang="zh-CN" dirty="0">
                <a:solidFill>
                  <a:srgbClr val="FF0000"/>
                </a:solidFill>
                <a:latin typeface="Tahoma" panose="020B0604030504040204" pitchFamily="34" charset="0"/>
              </a:rPr>
              <a:t>group list </a:t>
            </a:r>
            <a:r>
              <a:rPr lang="en-US" altLang="zh-CN" u="sng" dirty="0">
                <a:latin typeface="Tahoma" panose="020B0604030504040204" pitchFamily="34" charset="0"/>
              </a:rPr>
              <a:t>maintained by router R</a:t>
            </a:r>
            <a:r>
              <a:rPr lang="en-US" altLang="zh-CN" dirty="0">
                <a:latin typeface="Tahoma" panose="020B0604030504040204" pitchFamily="34" charset="0"/>
              </a:rPr>
              <a:t>, </a:t>
            </a:r>
            <a:r>
              <a:rPr lang="en-US" altLang="zh-CN" dirty="0">
                <a:solidFill>
                  <a:srgbClr val="FF0000"/>
                </a:solidFill>
                <a:latin typeface="Tahoma" panose="020B0604030504040204" pitchFamily="34" charset="0"/>
              </a:rPr>
              <a:t>could</a:t>
            </a:r>
            <a:r>
              <a:rPr lang="en-US" altLang="zh-CN" dirty="0">
                <a:latin typeface="Tahoma" panose="020B0604030504040204" pitchFamily="34" charset="0"/>
              </a:rPr>
              <a:t> be the recipient of router R in this network.</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u="dottedHeavy" dirty="0">
                <a:uFill>
                  <a:solidFill>
                    <a:srgbClr val="FF0000"/>
                  </a:solidFill>
                </a:uFill>
                <a:latin typeface="Tahoma" panose="020B0604030504040204" pitchFamily="34" charset="0"/>
              </a:rPr>
              <a:t>Routers R1 and R2 may be </a:t>
            </a:r>
            <a:r>
              <a:rPr lang="en-US" altLang="zh-CN" u="dottedHeavy" dirty="0">
                <a:solidFill>
                  <a:srgbClr val="FF0000"/>
                </a:solidFill>
                <a:uFill>
                  <a:solidFill>
                    <a:srgbClr val="FF0000"/>
                  </a:solidFill>
                </a:uFill>
                <a:latin typeface="Tahoma" panose="020B0604030504040204" pitchFamily="34" charset="0"/>
              </a:rPr>
              <a:t>distributors</a:t>
            </a:r>
            <a:r>
              <a:rPr lang="en-US" altLang="zh-CN" u="dottedHeavy" dirty="0">
                <a:uFill>
                  <a:solidFill>
                    <a:srgbClr val="FF0000"/>
                  </a:solidFill>
                </a:uFill>
                <a:latin typeface="Tahoma" panose="020B0604030504040204" pitchFamily="34" charset="0"/>
              </a:rPr>
              <a:t> for </a:t>
            </a:r>
            <a:r>
              <a:rPr lang="en-US" altLang="zh-CN" u="dottedHeavy" dirty="0">
                <a:solidFill>
                  <a:srgbClr val="FF0000"/>
                </a:solidFill>
                <a:uFill>
                  <a:solidFill>
                    <a:srgbClr val="FF0000"/>
                  </a:solidFill>
                </a:uFill>
                <a:latin typeface="Tahoma" panose="020B0604030504040204" pitchFamily="34" charset="0"/>
              </a:rPr>
              <a:t>some of </a:t>
            </a:r>
            <a:r>
              <a:rPr lang="en-US" altLang="zh-CN" u="dottedHeavy" dirty="0">
                <a:uFill>
                  <a:solidFill>
                    <a:srgbClr val="FF0000"/>
                  </a:solidFill>
                </a:uFill>
                <a:latin typeface="Tahoma" panose="020B0604030504040204" pitchFamily="34" charset="0"/>
              </a:rPr>
              <a:t>these groups in other networks, but not on this network. </a:t>
            </a:r>
          </a:p>
        </p:txBody>
      </p:sp>
    </p:spTree>
  </p:cSld>
  <p:clrMapOvr>
    <a:overrideClrMapping bg1="lt1" tx1="dk1" bg2="lt2" tx2="dk2" accent1="accent1" accent2="accent2" accent3="accent3" accent4="accent4" accent5="accent5" accent6="accent6" hlink="hlink" folHlink="folHlink"/>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p:spPr>
        <p:txBody>
          <a:bodyPr/>
          <a:lstStyle/>
          <a:p>
            <a:pPr eaLnBrk="1" hangingPunct="1"/>
            <a:r>
              <a:rPr lang="en-US" altLang="zh-CN" dirty="0">
                <a:latin typeface="Tahoma" panose="020B0604030504040204" pitchFamily="34" charset="0"/>
                <a:ea typeface="宋体" panose="02010600030101010101" pitchFamily="2" charset="-122"/>
              </a:rPr>
              <a:t>(1) Joining a Group</a:t>
            </a:r>
          </a:p>
        </p:txBody>
      </p:sp>
      <p:sp>
        <p:nvSpPr>
          <p:cNvPr id="160771" name="Rectangle 3"/>
          <p:cNvSpPr>
            <a:spLocks noGrp="1" noChangeArrowheads="1"/>
          </p:cNvSpPr>
          <p:nvPr>
            <p:ph idx="1"/>
          </p:nvPr>
        </p:nvSpPr>
        <p:spPr>
          <a:noFill/>
        </p:spPr>
        <p:txBody>
          <a:bodyPr>
            <a:normAutofit/>
          </a:bodyPr>
          <a:lstStyle/>
          <a:p>
            <a:pPr eaLnBrk="1" hangingPunct="1">
              <a:spcBef>
                <a:spcPts val="600"/>
              </a:spcBef>
            </a:pPr>
            <a:r>
              <a:rPr lang="en-US" altLang="zh-CN" dirty="0">
                <a:latin typeface="Tahoma" panose="020B0604030504040204" pitchFamily="34" charset="0"/>
              </a:rPr>
              <a:t>A host or a router can join a group.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A host maintains a list of processes </a:t>
            </a:r>
            <a:r>
              <a:rPr lang="en-US" altLang="zh-CN" dirty="0">
                <a:solidFill>
                  <a:schemeClr val="hlink"/>
                </a:solidFill>
                <a:latin typeface="Tahoma" panose="020B0604030504040204" pitchFamily="34" charset="0"/>
              </a:rPr>
              <a:t>that </a:t>
            </a:r>
            <a:r>
              <a:rPr lang="en-US" altLang="zh-CN" dirty="0">
                <a:latin typeface="Tahoma" panose="020B0604030504040204" pitchFamily="34" charset="0"/>
              </a:rPr>
              <a:t>have membership in a group.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When </a:t>
            </a:r>
            <a:r>
              <a:rPr lang="en-US" altLang="zh-CN" dirty="0">
                <a:solidFill>
                  <a:schemeClr val="hlink"/>
                </a:solidFill>
                <a:latin typeface="Tahoma" panose="020B0604030504040204" pitchFamily="34" charset="0"/>
              </a:rPr>
              <a:t>a process</a:t>
            </a:r>
            <a:r>
              <a:rPr lang="en-US" altLang="zh-CN" dirty="0">
                <a:latin typeface="Tahoma" panose="020B0604030504040204" pitchFamily="34" charset="0"/>
              </a:rPr>
              <a:t> wants to join a new group, it sends its request to the host. </a:t>
            </a:r>
          </a:p>
          <a:p>
            <a:pPr eaLnBrk="1" hangingPunct="1">
              <a:spcBef>
                <a:spcPts val="600"/>
              </a:spcBef>
            </a:pPr>
            <a:endParaRPr lang="en-US" altLang="zh-CN" dirty="0">
              <a:solidFill>
                <a:schemeClr val="hlink"/>
              </a:solidFill>
              <a:latin typeface="Tahoma" panose="020B0604030504040204" pitchFamily="34" charset="0"/>
            </a:endParaRPr>
          </a:p>
          <a:p>
            <a:pPr eaLnBrk="1" hangingPunct="1">
              <a:spcBef>
                <a:spcPts val="600"/>
              </a:spcBef>
            </a:pPr>
            <a:r>
              <a:rPr lang="en-US" altLang="zh-CN" dirty="0">
                <a:latin typeface="Tahoma" panose="020B0604030504040204" pitchFamily="34" charset="0"/>
              </a:rPr>
              <a:t>The host </a:t>
            </a:r>
            <a:r>
              <a:rPr lang="en-US" altLang="zh-CN" dirty="0">
                <a:solidFill>
                  <a:srgbClr val="FF0000"/>
                </a:solidFill>
                <a:latin typeface="Tahoma" panose="020B0604030504040204" pitchFamily="34" charset="0"/>
              </a:rPr>
              <a:t>adds</a:t>
            </a:r>
            <a:r>
              <a:rPr lang="en-US" altLang="zh-CN" dirty="0">
                <a:latin typeface="Tahoma" panose="020B0604030504040204" pitchFamily="34" charset="0"/>
              </a:rPr>
              <a:t> the name of the </a:t>
            </a:r>
            <a:r>
              <a:rPr lang="en-US" altLang="zh-CN" dirty="0">
                <a:solidFill>
                  <a:srgbClr val="FF0000"/>
                </a:solidFill>
                <a:latin typeface="Tahoma" panose="020B0604030504040204" pitchFamily="34" charset="0"/>
              </a:rPr>
              <a:t>process</a:t>
            </a:r>
            <a:r>
              <a:rPr lang="en-US" altLang="zh-CN" dirty="0">
                <a:latin typeface="Tahoma" panose="020B0604030504040204" pitchFamily="34" charset="0"/>
              </a:rPr>
              <a:t> and the name of the requested group </a:t>
            </a:r>
            <a:r>
              <a:rPr lang="en-US" altLang="zh-CN" dirty="0">
                <a:solidFill>
                  <a:schemeClr val="hlink"/>
                </a:solidFill>
                <a:latin typeface="Tahoma" panose="020B0604030504040204" pitchFamily="34" charset="0"/>
              </a:rPr>
              <a:t>to</a:t>
            </a:r>
            <a:r>
              <a:rPr lang="en-US" altLang="zh-CN" dirty="0">
                <a:latin typeface="Tahoma" panose="020B0604030504040204" pitchFamily="34" charset="0"/>
              </a:rPr>
              <a:t> its list. </a:t>
            </a:r>
          </a:p>
          <a:p>
            <a:pPr eaLnBrk="1" hangingPunct="1">
              <a:spcBef>
                <a:spcPts val="600"/>
              </a:spcBef>
            </a:pPr>
            <a:endParaRPr lang="en-US" altLang="zh-CN" dirty="0">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ahoma" panose="020B0604030504040204" pitchFamily="34" charset="0"/>
                <a:ea typeface="宋体" panose="02010600030101010101" pitchFamily="2" charset="-122"/>
              </a:rPr>
              <a:t>(1) Joining a Group</a:t>
            </a:r>
            <a:endParaRPr lang="zh-CN" altLang="en-US" dirty="0"/>
          </a:p>
        </p:txBody>
      </p:sp>
      <p:pic>
        <p:nvPicPr>
          <p:cNvPr id="175105" name="Picture 1"/>
          <p:cNvPicPr>
            <a:picLocks noChangeAspect="1" noChangeArrowheads="1"/>
          </p:cNvPicPr>
          <p:nvPr/>
        </p:nvPicPr>
        <p:blipFill>
          <a:blip r:embed="rId2"/>
          <a:srcRect/>
          <a:stretch>
            <a:fillRect/>
          </a:stretch>
        </p:blipFill>
        <p:spPr bwMode="auto">
          <a:xfrm>
            <a:off x="285720" y="1643050"/>
            <a:ext cx="8572528" cy="368468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42055" y="505569"/>
            <a:ext cx="6729046" cy="4237038"/>
          </a:xfrm>
          <a:prstGeom prst="rect">
            <a:avLst/>
          </a:prstGeom>
          <a:solidFill>
            <a:srgbClr val="FFFF99"/>
          </a:solidFill>
          <a:ln w="28575">
            <a:solidFill>
              <a:srgbClr val="333399"/>
            </a:solidFill>
            <a:miter lim="800000"/>
          </a:ln>
          <a:effectLst>
            <a:outerShdw dist="35921" dir="2700000" algn="ctr" rotWithShape="0">
              <a:schemeClr val="bg2"/>
            </a:outerShdw>
          </a:effectLst>
        </p:spPr>
        <p:txBody>
          <a:bodyPr wrap="none" anchor="ctr"/>
          <a:lstStyle/>
          <a:p>
            <a:endParaRPr lang="zh-CN" altLang="en-US">
              <a:latin typeface="+mn-lt"/>
              <a:ea typeface="黑体" panose="02010609060101010101" pitchFamily="49" charset="-122"/>
            </a:endParaRPr>
          </a:p>
        </p:txBody>
      </p:sp>
      <p:sp>
        <p:nvSpPr>
          <p:cNvPr id="5" name="Line 3"/>
          <p:cNvSpPr>
            <a:spLocks noChangeShapeType="1"/>
          </p:cNvSpPr>
          <p:nvPr/>
        </p:nvSpPr>
        <p:spPr bwMode="auto">
          <a:xfrm>
            <a:off x="1649384" y="886569"/>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6" name="Line 4"/>
          <p:cNvSpPr>
            <a:spLocks noChangeShapeType="1"/>
          </p:cNvSpPr>
          <p:nvPr/>
        </p:nvSpPr>
        <p:spPr bwMode="auto">
          <a:xfrm>
            <a:off x="2480255" y="507157"/>
            <a:ext cx="0" cy="38100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7" name="Line 5"/>
          <p:cNvSpPr>
            <a:spLocks noChangeShapeType="1"/>
          </p:cNvSpPr>
          <p:nvPr/>
        </p:nvSpPr>
        <p:spPr bwMode="auto">
          <a:xfrm>
            <a:off x="5009509"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8" name="Rectangle 6"/>
          <p:cNvSpPr>
            <a:spLocks noChangeArrowheads="1"/>
          </p:cNvSpPr>
          <p:nvPr/>
        </p:nvSpPr>
        <p:spPr bwMode="auto">
          <a:xfrm>
            <a:off x="1571724"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0</a:t>
            </a:r>
          </a:p>
        </p:txBody>
      </p:sp>
      <p:sp>
        <p:nvSpPr>
          <p:cNvPr id="9" name="Rectangle 7"/>
          <p:cNvSpPr>
            <a:spLocks noChangeArrowheads="1"/>
          </p:cNvSpPr>
          <p:nvPr/>
        </p:nvSpPr>
        <p:spPr bwMode="auto">
          <a:xfrm>
            <a:off x="2405527"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4</a:t>
            </a:r>
          </a:p>
        </p:txBody>
      </p:sp>
      <p:sp>
        <p:nvSpPr>
          <p:cNvPr id="10" name="Rectangle 8"/>
          <p:cNvSpPr>
            <a:spLocks noChangeArrowheads="1"/>
          </p:cNvSpPr>
          <p:nvPr/>
        </p:nvSpPr>
        <p:spPr bwMode="auto">
          <a:xfrm>
            <a:off x="49259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16</a:t>
            </a:r>
          </a:p>
        </p:txBody>
      </p:sp>
      <p:sp>
        <p:nvSpPr>
          <p:cNvPr id="11" name="Rectangle 9"/>
          <p:cNvSpPr>
            <a:spLocks noChangeArrowheads="1"/>
          </p:cNvSpPr>
          <p:nvPr/>
        </p:nvSpPr>
        <p:spPr bwMode="auto">
          <a:xfrm>
            <a:off x="8061908"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31</a:t>
            </a:r>
          </a:p>
        </p:txBody>
      </p:sp>
      <p:sp>
        <p:nvSpPr>
          <p:cNvPr id="12" name="Rectangle 10"/>
          <p:cNvSpPr>
            <a:spLocks noChangeArrowheads="1"/>
          </p:cNvSpPr>
          <p:nvPr/>
        </p:nvSpPr>
        <p:spPr bwMode="auto">
          <a:xfrm>
            <a:off x="1751958" y="521445"/>
            <a:ext cx="77585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版 本</a:t>
            </a:r>
          </a:p>
        </p:txBody>
      </p:sp>
      <p:sp>
        <p:nvSpPr>
          <p:cNvPr id="13" name="Rectangle 11"/>
          <p:cNvSpPr>
            <a:spLocks noChangeArrowheads="1"/>
          </p:cNvSpPr>
          <p:nvPr/>
        </p:nvSpPr>
        <p:spPr bwMode="auto">
          <a:xfrm>
            <a:off x="1001679" y="116633"/>
            <a:ext cx="43922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位</a:t>
            </a:r>
          </a:p>
        </p:txBody>
      </p:sp>
      <p:sp>
        <p:nvSpPr>
          <p:cNvPr id="14" name="Line 12"/>
          <p:cNvSpPr>
            <a:spLocks noChangeShapeType="1"/>
          </p:cNvSpPr>
          <p:nvPr/>
        </p:nvSpPr>
        <p:spPr bwMode="auto">
          <a:xfrm>
            <a:off x="1642055" y="1308844"/>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5" name="Line 13"/>
          <p:cNvSpPr>
            <a:spLocks noChangeShapeType="1"/>
          </p:cNvSpPr>
          <p:nvPr/>
        </p:nvSpPr>
        <p:spPr bwMode="auto">
          <a:xfrm>
            <a:off x="1643526" y="173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6" name="Line 14"/>
          <p:cNvSpPr>
            <a:spLocks noChangeShapeType="1"/>
          </p:cNvSpPr>
          <p:nvPr/>
        </p:nvSpPr>
        <p:spPr bwMode="auto">
          <a:xfrm>
            <a:off x="1643526" y="215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7" name="Line 15"/>
          <p:cNvSpPr>
            <a:spLocks noChangeShapeType="1"/>
          </p:cNvSpPr>
          <p:nvPr/>
        </p:nvSpPr>
        <p:spPr bwMode="auto">
          <a:xfrm>
            <a:off x="1643526" y="257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8" name="Line 16"/>
          <p:cNvSpPr>
            <a:spLocks noChangeShapeType="1"/>
          </p:cNvSpPr>
          <p:nvPr/>
        </p:nvSpPr>
        <p:spPr bwMode="auto">
          <a:xfrm>
            <a:off x="1643526" y="3002707"/>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9" name="Line 17"/>
          <p:cNvSpPr>
            <a:spLocks noChangeShapeType="1"/>
          </p:cNvSpPr>
          <p:nvPr/>
        </p:nvSpPr>
        <p:spPr bwMode="auto">
          <a:xfrm>
            <a:off x="1643526" y="342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0" name="Line 18"/>
          <p:cNvSpPr>
            <a:spLocks noChangeShapeType="1"/>
          </p:cNvSpPr>
          <p:nvPr/>
        </p:nvSpPr>
        <p:spPr bwMode="auto">
          <a:xfrm>
            <a:off x="1643526" y="384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1" name="Line 19"/>
          <p:cNvSpPr>
            <a:spLocks noChangeShapeType="1"/>
          </p:cNvSpPr>
          <p:nvPr/>
        </p:nvSpPr>
        <p:spPr bwMode="auto">
          <a:xfrm>
            <a:off x="1643526" y="427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2" name="Rectangle 20"/>
          <p:cNvSpPr>
            <a:spLocks noChangeArrowheads="1"/>
          </p:cNvSpPr>
          <p:nvPr/>
        </p:nvSpPr>
        <p:spPr bwMode="auto">
          <a:xfrm>
            <a:off x="1851611" y="3283698"/>
            <a:ext cx="6323135" cy="112871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3" name="Rectangle 21"/>
          <p:cNvSpPr>
            <a:spLocks noChangeArrowheads="1"/>
          </p:cNvSpPr>
          <p:nvPr/>
        </p:nvSpPr>
        <p:spPr bwMode="auto">
          <a:xfrm>
            <a:off x="1851611" y="1628800"/>
            <a:ext cx="6323135" cy="1130300"/>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4" name="Rectangle 22"/>
          <p:cNvSpPr>
            <a:spLocks noChangeArrowheads="1"/>
          </p:cNvSpPr>
          <p:nvPr/>
        </p:nvSpPr>
        <p:spPr bwMode="auto">
          <a:xfrm>
            <a:off x="4272427" y="3496419"/>
            <a:ext cx="227947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目   的   地   址</a:t>
            </a:r>
          </a:p>
        </p:txBody>
      </p:sp>
      <p:sp>
        <p:nvSpPr>
          <p:cNvPr id="25" name="Rectangle 23"/>
          <p:cNvSpPr>
            <a:spLocks noChangeArrowheads="1"/>
          </p:cNvSpPr>
          <p:nvPr/>
        </p:nvSpPr>
        <p:spPr bwMode="auto">
          <a:xfrm>
            <a:off x="4451197" y="1802557"/>
            <a:ext cx="1683154"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源   地   址</a:t>
            </a:r>
          </a:p>
        </p:txBody>
      </p:sp>
      <p:sp>
        <p:nvSpPr>
          <p:cNvPr id="26" name="Line 24"/>
          <p:cNvSpPr>
            <a:spLocks noChangeShapeType="1"/>
          </p:cNvSpPr>
          <p:nvPr/>
        </p:nvSpPr>
        <p:spPr bwMode="auto">
          <a:xfrm>
            <a:off x="6699097"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7" name="Rectangle 25"/>
          <p:cNvSpPr>
            <a:spLocks noChangeArrowheads="1"/>
          </p:cNvSpPr>
          <p:nvPr/>
        </p:nvSpPr>
        <p:spPr bwMode="auto">
          <a:xfrm>
            <a:off x="5000628" y="919909"/>
            <a:ext cx="178574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下 一 个 首 部</a:t>
            </a:r>
          </a:p>
        </p:txBody>
      </p:sp>
      <p:sp>
        <p:nvSpPr>
          <p:cNvPr id="28" name="Rectangle 26"/>
          <p:cNvSpPr>
            <a:spLocks noChangeArrowheads="1"/>
          </p:cNvSpPr>
          <p:nvPr/>
        </p:nvSpPr>
        <p:spPr bwMode="auto">
          <a:xfrm>
            <a:off x="5323101" y="521445"/>
            <a:ext cx="175368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流     标     号</a:t>
            </a:r>
          </a:p>
        </p:txBody>
      </p:sp>
      <p:sp>
        <p:nvSpPr>
          <p:cNvPr id="29" name="Rectangle 27"/>
          <p:cNvSpPr>
            <a:spLocks noChangeArrowheads="1"/>
          </p:cNvSpPr>
          <p:nvPr/>
        </p:nvSpPr>
        <p:spPr bwMode="auto">
          <a:xfrm>
            <a:off x="4030632"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12</a:t>
            </a:r>
          </a:p>
        </p:txBody>
      </p:sp>
      <p:sp>
        <p:nvSpPr>
          <p:cNvPr id="30" name="Rectangle 28"/>
          <p:cNvSpPr>
            <a:spLocks noChangeArrowheads="1"/>
          </p:cNvSpPr>
          <p:nvPr/>
        </p:nvSpPr>
        <p:spPr bwMode="auto">
          <a:xfrm>
            <a:off x="2727903" y="521445"/>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通 信 量 类</a:t>
            </a:r>
          </a:p>
        </p:txBody>
      </p:sp>
      <p:sp>
        <p:nvSpPr>
          <p:cNvPr id="31" name="Rectangle 29"/>
          <p:cNvSpPr>
            <a:spLocks noChangeArrowheads="1"/>
          </p:cNvSpPr>
          <p:nvPr/>
        </p:nvSpPr>
        <p:spPr bwMode="auto">
          <a:xfrm>
            <a:off x="4430686" y="2137519"/>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2" name="Rectangle 30"/>
          <p:cNvSpPr>
            <a:spLocks noChangeArrowheads="1"/>
          </p:cNvSpPr>
          <p:nvPr/>
        </p:nvSpPr>
        <p:spPr bwMode="auto">
          <a:xfrm>
            <a:off x="4446802" y="3833996"/>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3" name="Rectangle 31"/>
          <p:cNvSpPr>
            <a:spLocks noChangeArrowheads="1"/>
          </p:cNvSpPr>
          <p:nvPr/>
        </p:nvSpPr>
        <p:spPr bwMode="auto">
          <a:xfrm>
            <a:off x="2302944" y="911971"/>
            <a:ext cx="2523128"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有  效  载  荷  长  度</a:t>
            </a:r>
          </a:p>
        </p:txBody>
      </p:sp>
      <p:sp>
        <p:nvSpPr>
          <p:cNvPr id="34" name="Rectangle 32"/>
          <p:cNvSpPr>
            <a:spLocks noChangeArrowheads="1"/>
          </p:cNvSpPr>
          <p:nvPr/>
        </p:nvSpPr>
        <p:spPr bwMode="auto">
          <a:xfrm>
            <a:off x="6786579" y="931020"/>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跳 数 限 制</a:t>
            </a:r>
          </a:p>
        </p:txBody>
      </p:sp>
      <p:sp>
        <p:nvSpPr>
          <p:cNvPr id="35" name="Line 33"/>
          <p:cNvSpPr>
            <a:spLocks noChangeShapeType="1"/>
          </p:cNvSpPr>
          <p:nvPr/>
        </p:nvSpPr>
        <p:spPr bwMode="auto">
          <a:xfrm>
            <a:off x="4158123" y="505569"/>
            <a:ext cx="5862" cy="382588"/>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36" name="Rectangle 34"/>
          <p:cNvSpPr>
            <a:spLocks noChangeArrowheads="1"/>
          </p:cNvSpPr>
          <p:nvPr/>
        </p:nvSpPr>
        <p:spPr bwMode="auto">
          <a:xfrm>
            <a:off x="66023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24</a:t>
            </a:r>
          </a:p>
        </p:txBody>
      </p:sp>
      <p:sp>
        <p:nvSpPr>
          <p:cNvPr id="41" name="AutoShape 39"/>
          <p:cNvSpPr/>
          <p:nvPr/>
        </p:nvSpPr>
        <p:spPr bwMode="auto">
          <a:xfrm>
            <a:off x="1360701" y="538909"/>
            <a:ext cx="211015" cy="4162425"/>
          </a:xfrm>
          <a:prstGeom prst="leftBrace">
            <a:avLst>
              <a:gd name="adj1" fmla="val 151736"/>
              <a:gd name="adj2" fmla="val 50000"/>
            </a:avLst>
          </a:prstGeom>
          <a:noFill/>
          <a:ln w="19050">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42" name="Rectangle 40"/>
          <p:cNvSpPr>
            <a:spLocks noChangeArrowheads="1"/>
          </p:cNvSpPr>
          <p:nvPr/>
        </p:nvSpPr>
        <p:spPr bwMode="auto">
          <a:xfrm>
            <a:off x="185057" y="2150219"/>
            <a:ext cx="1208665" cy="1013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dirty="0">
                <a:latin typeface="+mn-lt"/>
                <a:ea typeface="黑体" panose="02010609060101010101" pitchFamily="49" charset="-122"/>
              </a:rPr>
              <a:t>IPv6 </a:t>
            </a:r>
            <a:r>
              <a:rPr kumimoji="1" lang="zh-CN" altLang="en-US" sz="2000" dirty="0">
                <a:latin typeface="+mn-lt"/>
                <a:ea typeface="黑体" panose="02010609060101010101" pitchFamily="49" charset="-122"/>
              </a:rPr>
              <a:t>的</a:t>
            </a:r>
          </a:p>
          <a:p>
            <a:pPr algn="ctr" defTabSz="762000" eaLnBrk="0" hangingPunct="0"/>
            <a:r>
              <a:rPr kumimoji="1" lang="zh-CN" altLang="en-US" sz="2000" dirty="0">
                <a:latin typeface="+mn-lt"/>
                <a:ea typeface="黑体" panose="02010609060101010101" pitchFamily="49" charset="-122"/>
              </a:rPr>
              <a:t>基本首部</a:t>
            </a:r>
          </a:p>
          <a:p>
            <a:pPr algn="ctr" defTabSz="762000" eaLnBrk="0" hangingPunct="0"/>
            <a:r>
              <a:rPr kumimoji="1" lang="en-US" altLang="zh-CN" sz="2000" dirty="0">
                <a:latin typeface="+mn-lt"/>
                <a:ea typeface="黑体" panose="02010609060101010101" pitchFamily="49" charset="-122"/>
              </a:rPr>
              <a:t>(40 B)</a:t>
            </a:r>
            <a:endParaRPr kumimoji="1" lang="zh-CN" altLang="en-US" sz="2000" dirty="0">
              <a:latin typeface="+mn-lt"/>
              <a:ea typeface="黑体" panose="02010609060101010101" pitchFamily="49" charset="-122"/>
            </a:endParaRPr>
          </a:p>
        </p:txBody>
      </p:sp>
      <p:sp>
        <p:nvSpPr>
          <p:cNvPr id="46" name="Text Box 38"/>
          <p:cNvSpPr txBox="1">
            <a:spLocks noChangeArrowheads="1"/>
          </p:cNvSpPr>
          <p:nvPr/>
        </p:nvSpPr>
        <p:spPr bwMode="auto">
          <a:xfrm>
            <a:off x="785788" y="4881603"/>
            <a:ext cx="7724775" cy="904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400" dirty="0">
                <a:latin typeface="+mn-lt"/>
                <a:ea typeface="黑体" panose="02010609060101010101" pitchFamily="49" charset="-122"/>
              </a:rPr>
              <a:t>版本</a:t>
            </a:r>
            <a:r>
              <a:rPr lang="en-US" altLang="zh-CN" sz="2400" dirty="0">
                <a:latin typeface="+mn-lt"/>
                <a:ea typeface="黑体" panose="02010609060101010101" pitchFamily="49" charset="-122"/>
              </a:rPr>
              <a:t>(version) —— 4 </a:t>
            </a:r>
            <a:r>
              <a:rPr lang="zh-CN" altLang="en-US" sz="2400" dirty="0">
                <a:latin typeface="+mn-lt"/>
                <a:ea typeface="黑体" panose="02010609060101010101" pitchFamily="49" charset="-122"/>
              </a:rPr>
              <a:t>位。它指明了协议的版本，对 </a:t>
            </a:r>
            <a:r>
              <a:rPr lang="en-US" altLang="zh-CN" sz="2400" dirty="0">
                <a:latin typeface="+mn-lt"/>
                <a:ea typeface="黑体" panose="02010609060101010101" pitchFamily="49" charset="-122"/>
              </a:rPr>
              <a:t>IPv6 </a:t>
            </a:r>
            <a:r>
              <a:rPr lang="zh-CN" altLang="en-US" sz="2400" dirty="0">
                <a:latin typeface="+mn-lt"/>
                <a:ea typeface="黑体" panose="02010609060101010101" pitchFamily="49" charset="-122"/>
              </a:rPr>
              <a:t>该字段总是 </a:t>
            </a:r>
            <a:r>
              <a:rPr lang="en-US" altLang="zh-CN" sz="2400" dirty="0">
                <a:latin typeface="+mn-lt"/>
                <a:ea typeface="黑体" panose="02010609060101010101" pitchFamily="49" charset="-122"/>
              </a:rPr>
              <a:t>6</a:t>
            </a:r>
            <a:r>
              <a:rPr lang="zh-CN" altLang="en-US" sz="2400" dirty="0">
                <a:latin typeface="+mn-lt"/>
                <a:ea typeface="黑体" panose="02010609060101010101" pitchFamily="49" charset="-122"/>
              </a:rPr>
              <a:t>。 </a:t>
            </a:r>
          </a:p>
        </p:txBody>
      </p:sp>
      <p:sp>
        <p:nvSpPr>
          <p:cNvPr id="48" name="Rectangle 37"/>
          <p:cNvSpPr>
            <a:spLocks noChangeArrowheads="1"/>
          </p:cNvSpPr>
          <p:nvPr/>
        </p:nvSpPr>
        <p:spPr bwMode="auto">
          <a:xfrm>
            <a:off x="1649381" y="494457"/>
            <a:ext cx="862082" cy="419100"/>
          </a:xfrm>
          <a:prstGeom prst="rect">
            <a:avLst/>
          </a:prstGeom>
          <a:noFill/>
          <a:ln w="76200">
            <a:solidFill>
              <a:srgbClr val="FF0000"/>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p:spPr>
        <p:txBody>
          <a:bodyPr/>
          <a:lstStyle/>
          <a:p>
            <a:pPr eaLnBrk="1" hangingPunct="1"/>
            <a:r>
              <a:rPr lang="en-US" altLang="zh-CN" dirty="0">
                <a:latin typeface="Tahoma" panose="020B0604030504040204" pitchFamily="34" charset="0"/>
                <a:ea typeface="宋体" panose="02010600030101010101" pitchFamily="2" charset="-122"/>
              </a:rPr>
              <a:t>(1) Joining a Group</a:t>
            </a:r>
          </a:p>
        </p:txBody>
      </p:sp>
      <p:sp>
        <p:nvSpPr>
          <p:cNvPr id="160771" name="Rectangle 3"/>
          <p:cNvSpPr>
            <a:spLocks noGrp="1" noChangeArrowheads="1"/>
          </p:cNvSpPr>
          <p:nvPr>
            <p:ph idx="1"/>
          </p:nvPr>
        </p:nvSpPr>
        <p:spPr>
          <a:noFill/>
        </p:spPr>
        <p:txBody>
          <a:bodyPr/>
          <a:lstStyle/>
          <a:p>
            <a:pPr eaLnBrk="1" hangingPunct="1">
              <a:spcBef>
                <a:spcPts val="600"/>
              </a:spcBef>
            </a:pPr>
            <a:r>
              <a:rPr lang="en-US" altLang="zh-CN" dirty="0">
                <a:latin typeface="Tahoma" panose="020B0604030504040204" pitchFamily="34" charset="0"/>
              </a:rPr>
              <a:t>If </a:t>
            </a:r>
            <a:r>
              <a:rPr lang="en-US" altLang="zh-CN" dirty="0">
                <a:solidFill>
                  <a:schemeClr val="hlink"/>
                </a:solidFill>
                <a:latin typeface="Tahoma" panose="020B0604030504040204" pitchFamily="34" charset="0"/>
              </a:rPr>
              <a:t>this is the first entry</a:t>
            </a:r>
            <a:r>
              <a:rPr lang="en-US" altLang="zh-CN" dirty="0">
                <a:latin typeface="Tahoma" panose="020B0604030504040204" pitchFamily="34" charset="0"/>
              </a:rPr>
              <a:t> for this particular group, the host sends a membership report message.</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If </a:t>
            </a:r>
            <a:r>
              <a:rPr lang="en-US" altLang="zh-CN" dirty="0">
                <a:solidFill>
                  <a:schemeClr val="hlink"/>
                </a:solidFill>
                <a:latin typeface="Tahoma" panose="020B0604030504040204" pitchFamily="34" charset="0"/>
              </a:rPr>
              <a:t>this is not the first entry</a:t>
            </a:r>
            <a:r>
              <a:rPr lang="en-US" altLang="zh-CN" dirty="0">
                <a:latin typeface="Tahoma" panose="020B0604030504040204" pitchFamily="34" charset="0"/>
              </a:rPr>
              <a:t>, there is no need to send the membership report </a:t>
            </a:r>
            <a:r>
              <a:rPr lang="en-US" altLang="zh-CN" dirty="0">
                <a:solidFill>
                  <a:schemeClr val="hlink"/>
                </a:solidFill>
                <a:latin typeface="Tahoma" panose="020B0604030504040204" pitchFamily="34" charset="0"/>
              </a:rPr>
              <a:t>since</a:t>
            </a:r>
            <a:r>
              <a:rPr lang="en-US" altLang="zh-CN" dirty="0">
                <a:latin typeface="Tahoma" panose="020B0604030504040204" pitchFamily="34" charset="0"/>
              </a:rPr>
              <a:t> the host is already a member of the group; it </a:t>
            </a:r>
            <a:r>
              <a:rPr lang="en-US" altLang="zh-CN" dirty="0">
                <a:solidFill>
                  <a:schemeClr val="hlink"/>
                </a:solidFill>
                <a:latin typeface="Tahoma" panose="020B0604030504040204" pitchFamily="34" charset="0"/>
              </a:rPr>
              <a:t>already</a:t>
            </a:r>
            <a:r>
              <a:rPr lang="en-US" altLang="zh-CN" dirty="0">
                <a:latin typeface="Tahoma" panose="020B0604030504040204" pitchFamily="34" charset="0"/>
              </a:rPr>
              <a:t> receives multicast packets </a:t>
            </a:r>
            <a:r>
              <a:rPr lang="en-US" altLang="zh-CN" dirty="0">
                <a:solidFill>
                  <a:srgbClr val="FF0000"/>
                </a:solidFill>
                <a:latin typeface="Tahoma" panose="020B0604030504040204" pitchFamily="34" charset="0"/>
              </a:rPr>
              <a:t>for</a:t>
            </a:r>
            <a:r>
              <a:rPr lang="en-US" altLang="zh-CN" dirty="0">
                <a:latin typeface="Tahoma" panose="020B0604030504040204" pitchFamily="34" charset="0"/>
              </a:rPr>
              <a:t> this group.  [</a:t>
            </a:r>
            <a:r>
              <a:rPr lang="zh-CN" altLang="en-US" dirty="0">
                <a:latin typeface="Tahoma" panose="020B0604030504040204" pitchFamily="34" charset="0"/>
              </a:rPr>
              <a:t>同一主机的多个不同的进程关注同一组</a:t>
            </a:r>
            <a:r>
              <a:rPr lang="en-US" altLang="zh-CN" dirty="0">
                <a:latin typeface="Tahoma" panose="020B0604030504040204" pitchFamily="34" charset="0"/>
              </a:rPr>
              <a:t>Group]</a:t>
            </a:r>
          </a:p>
          <a:p>
            <a:pPr eaLnBrk="1" hangingPunct="1">
              <a:spcBef>
                <a:spcPts val="600"/>
              </a:spcBef>
            </a:pPr>
            <a:endParaRPr lang="en-US" altLang="zh-CN" dirty="0">
              <a:latin typeface="Tahoma" panose="020B0604030504040204" pitchFamily="34" charset="0"/>
            </a:endParaRPr>
          </a:p>
          <a:p>
            <a:pPr eaLnBrk="1" hangingPunct="1">
              <a:spcBef>
                <a:spcPts val="600"/>
              </a:spcBef>
            </a:pPr>
            <a:endParaRPr lang="en-US" altLang="zh-CN" dirty="0">
              <a:latin typeface="Tahoma" panose="020B0604030504040204" pitchFamily="34" charset="0"/>
            </a:endParaRPr>
          </a:p>
          <a:p>
            <a:pPr eaLnBrk="1" hangingPunct="1">
              <a:spcBef>
                <a:spcPts val="600"/>
              </a:spcBef>
            </a:pPr>
            <a:endParaRPr lang="en-US" altLang="zh-CN" dirty="0">
              <a:latin typeface="Tahoma" panose="020B0604030504040204" pitchFamily="34" charset="0"/>
            </a:endParaRPr>
          </a:p>
          <a:p>
            <a:pPr eaLnBrk="1" hangingPunct="1">
              <a:spcBef>
                <a:spcPts val="600"/>
              </a:spcBef>
            </a:pPr>
            <a:endParaRPr lang="en-US" altLang="zh-CN" dirty="0">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noFill/>
        </p:spPr>
        <p:txBody>
          <a:bodyPr/>
          <a:lstStyle/>
          <a:p>
            <a:pPr eaLnBrk="1" hangingPunct="1"/>
            <a:r>
              <a:rPr lang="en-US" altLang="zh-CN" dirty="0">
                <a:latin typeface="Tahoma" panose="020B0604030504040204" pitchFamily="34" charset="0"/>
                <a:ea typeface="宋体" panose="02010600030101010101" pitchFamily="2" charset="-122"/>
              </a:rPr>
              <a:t>(1) Joining a Group</a:t>
            </a:r>
          </a:p>
        </p:txBody>
      </p:sp>
      <p:sp>
        <p:nvSpPr>
          <p:cNvPr id="161795" name="Rectangle 3"/>
          <p:cNvSpPr>
            <a:spLocks noGrp="1" noChangeArrowheads="1"/>
          </p:cNvSpPr>
          <p:nvPr>
            <p:ph idx="1"/>
          </p:nvPr>
        </p:nvSpPr>
        <p:spPr>
          <a:noFill/>
        </p:spPr>
        <p:txBody>
          <a:bodyPr/>
          <a:lstStyle/>
          <a:p>
            <a:pPr eaLnBrk="1" hangingPunct="1">
              <a:spcBef>
                <a:spcPts val="600"/>
              </a:spcBef>
            </a:pPr>
            <a:r>
              <a:rPr lang="en-US" altLang="zh-CN" dirty="0">
                <a:latin typeface="Tahoma" panose="020B0604030504040204" pitchFamily="34" charset="0"/>
              </a:rPr>
              <a:t>The protocol </a:t>
            </a:r>
            <a:r>
              <a:rPr lang="en-US" altLang="zh-CN" dirty="0">
                <a:solidFill>
                  <a:schemeClr val="hlink"/>
                </a:solidFill>
                <a:latin typeface="Tahoma" panose="020B0604030504040204" pitchFamily="34" charset="0"/>
              </a:rPr>
              <a:t>requires</a:t>
            </a:r>
            <a:r>
              <a:rPr lang="en-US" altLang="zh-CN" dirty="0">
                <a:latin typeface="Tahoma" panose="020B0604030504040204" pitchFamily="34" charset="0"/>
              </a:rPr>
              <a:t> that the membership report be sent twice, </a:t>
            </a:r>
            <a:r>
              <a:rPr lang="en-US" altLang="zh-CN" u="sng" dirty="0">
                <a:latin typeface="Tahoma" panose="020B0604030504040204" pitchFamily="34" charset="0"/>
              </a:rPr>
              <a:t>one after the other</a:t>
            </a:r>
            <a:r>
              <a:rPr lang="en-US" altLang="zh-CN" dirty="0">
                <a:latin typeface="Tahoma" panose="020B0604030504040204" pitchFamily="34" charset="0"/>
              </a:rPr>
              <a:t> within a few moments.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u="dottedHeavy" dirty="0">
                <a:uFill>
                  <a:solidFill>
                    <a:srgbClr val="FF0000"/>
                  </a:solidFill>
                </a:uFill>
                <a:latin typeface="Tahoma" panose="020B0604030504040204" pitchFamily="34" charset="0"/>
              </a:rPr>
              <a:t>In this way</a:t>
            </a:r>
            <a:r>
              <a:rPr lang="en-US" altLang="zh-CN" dirty="0">
                <a:latin typeface="Tahoma" panose="020B0604030504040204" pitchFamily="34" charset="0"/>
              </a:rPr>
              <a:t>, if the first one is </a:t>
            </a:r>
            <a:r>
              <a:rPr lang="en-US" altLang="zh-CN" dirty="0">
                <a:solidFill>
                  <a:schemeClr val="hlink"/>
                </a:solidFill>
                <a:latin typeface="Tahoma" panose="020B0604030504040204" pitchFamily="34" charset="0"/>
              </a:rPr>
              <a:t>lost </a:t>
            </a:r>
            <a:r>
              <a:rPr lang="en-US" altLang="zh-CN" dirty="0">
                <a:latin typeface="Tahoma" panose="020B0604030504040204" pitchFamily="34" charset="0"/>
              </a:rPr>
              <a:t>or</a:t>
            </a:r>
            <a:r>
              <a:rPr lang="en-US" altLang="zh-CN" dirty="0">
                <a:solidFill>
                  <a:schemeClr val="hlink"/>
                </a:solidFill>
                <a:latin typeface="Tahoma" panose="020B0604030504040204" pitchFamily="34" charset="0"/>
              </a:rPr>
              <a:t> damaged</a:t>
            </a:r>
            <a:r>
              <a:rPr lang="en-US" altLang="zh-CN" dirty="0">
                <a:latin typeface="Tahoma" panose="020B0604030504040204" pitchFamily="34" charset="0"/>
              </a:rPr>
              <a:t>, the second one replaces it. </a:t>
            </a:r>
          </a:p>
        </p:txBody>
      </p:sp>
    </p:spTree>
  </p:cSld>
  <p:clrMapOvr>
    <a:overrideClrMapping bg1="lt1" tx1="dk1" bg2="lt2" tx2="dk2" accent1="accent1" accent2="accent2" accent3="accent3" accent4="accent4" accent5="accent5" accent6="accent6" hlink="hlink" folHlink="folHlink"/>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2818" name="Picture 10"/>
          <p:cNvPicPr>
            <a:picLocks noChangeAspect="1" noChangeArrowheads="1"/>
          </p:cNvPicPr>
          <p:nvPr/>
        </p:nvPicPr>
        <p:blipFill>
          <a:blip r:embed="rId3" cstate="print"/>
          <a:srcRect/>
          <a:stretch>
            <a:fillRect/>
          </a:stretch>
        </p:blipFill>
        <p:spPr bwMode="auto">
          <a:xfrm>
            <a:off x="1084268" y="2676551"/>
            <a:ext cx="6535737" cy="1052513"/>
          </a:xfrm>
          <a:prstGeom prst="rect">
            <a:avLst/>
          </a:prstGeom>
          <a:noFill/>
          <a:ln w="9525">
            <a:noFill/>
            <a:miter lim="800000"/>
            <a:headEnd/>
            <a:tailEnd/>
          </a:ln>
        </p:spPr>
      </p:pic>
      <p:sp>
        <p:nvSpPr>
          <p:cNvPr id="162819" name="Rectangle 11"/>
          <p:cNvSpPr>
            <a:spLocks noGrp="1" noChangeArrowheads="1"/>
          </p:cNvSpPr>
          <p:nvPr>
            <p:ph type="title" idx="4294967295"/>
          </p:nvPr>
        </p:nvSpPr>
        <p:spPr>
          <a:xfrm>
            <a:off x="330200" y="203203"/>
            <a:ext cx="8445500" cy="627063"/>
          </a:xfrm>
        </p:spPr>
        <p:txBody>
          <a:bodyPr/>
          <a:lstStyle/>
          <a:p>
            <a:pPr eaLnBrk="1" hangingPunct="1"/>
            <a:r>
              <a:rPr lang="en-US" altLang="en-US" dirty="0">
                <a:latin typeface="Tahoma" panose="020B0604030504040204" pitchFamily="34" charset="0"/>
                <a:ea typeface="宋体" panose="02010600030101010101" pitchFamily="2" charset="-122"/>
              </a:rPr>
              <a:t>Membership report</a:t>
            </a:r>
            <a:endParaRPr lang="zh-CN" altLang="en-US" dirty="0">
              <a:latin typeface="Tahoma" panose="020B060403050404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Line 9"/>
          <p:cNvSpPr>
            <a:spLocks noChangeShapeType="1"/>
          </p:cNvSpPr>
          <p:nvPr/>
        </p:nvSpPr>
        <p:spPr bwMode="auto">
          <a:xfrm>
            <a:off x="457200" y="2667000"/>
            <a:ext cx="8153400" cy="0"/>
          </a:xfrm>
          <a:prstGeom prst="line">
            <a:avLst/>
          </a:prstGeom>
          <a:noFill/>
          <a:ln w="76200">
            <a:solidFill>
              <a:srgbClr val="009900"/>
            </a:solidFill>
            <a:round/>
          </a:ln>
        </p:spPr>
        <p:txBody>
          <a:bodyPr/>
          <a:lstStyle/>
          <a:p>
            <a:endParaRPr lang="zh-CN" altLang="en-US"/>
          </a:p>
        </p:txBody>
      </p:sp>
      <p:sp>
        <p:nvSpPr>
          <p:cNvPr id="163843" name="Line 10"/>
          <p:cNvSpPr>
            <a:spLocks noChangeShapeType="1"/>
          </p:cNvSpPr>
          <p:nvPr/>
        </p:nvSpPr>
        <p:spPr bwMode="auto">
          <a:xfrm>
            <a:off x="457200" y="3733800"/>
            <a:ext cx="8153400" cy="0"/>
          </a:xfrm>
          <a:prstGeom prst="line">
            <a:avLst/>
          </a:prstGeom>
          <a:noFill/>
          <a:ln w="76200">
            <a:solidFill>
              <a:srgbClr val="009900"/>
            </a:solidFill>
            <a:round/>
          </a:ln>
        </p:spPr>
        <p:txBody>
          <a:bodyPr/>
          <a:lstStyle/>
          <a:p>
            <a:endParaRPr lang="zh-CN" altLang="en-US"/>
          </a:p>
        </p:txBody>
      </p:sp>
      <p:sp>
        <p:nvSpPr>
          <p:cNvPr id="163844" name="Rectangle 11"/>
          <p:cNvSpPr>
            <a:spLocks noChangeArrowheads="1"/>
          </p:cNvSpPr>
          <p:nvPr/>
        </p:nvSpPr>
        <p:spPr bwMode="auto">
          <a:xfrm>
            <a:off x="500034" y="2714646"/>
            <a:ext cx="8072494" cy="990605"/>
          </a:xfrm>
          <a:prstGeom prst="rect">
            <a:avLst/>
          </a:prstGeom>
          <a:solidFill>
            <a:srgbClr val="99FF33"/>
          </a:solidFill>
          <a:ln w="76200" algn="ctr">
            <a:noFill/>
            <a:miter lim="800000"/>
          </a:ln>
        </p:spPr>
        <p:txBody>
          <a:bodyPr wrap="square">
            <a:spAutoFit/>
          </a:bodyPr>
          <a:lstStyle/>
          <a:p>
            <a:r>
              <a:rPr lang="en-US" altLang="zh-CN" sz="2800" dirty="0">
                <a:latin typeface="Tahoma" panose="020B0604030504040204" pitchFamily="34" charset="0"/>
                <a:ea typeface="宋体" panose="02010600030101010101" pitchFamily="2" charset="-122"/>
              </a:rPr>
              <a:t>In IGMP, a membership report is sent twice, one after the other.</a:t>
            </a:r>
          </a:p>
        </p:txBody>
      </p:sp>
      <p:grpSp>
        <p:nvGrpSpPr>
          <p:cNvPr id="2" name="Group 12"/>
          <p:cNvGrpSpPr/>
          <p:nvPr/>
        </p:nvGrpSpPr>
        <p:grpSpPr bwMode="auto">
          <a:xfrm>
            <a:off x="457200" y="2057400"/>
            <a:ext cx="1143000" cy="566738"/>
            <a:chOff x="1200" y="1248"/>
            <a:chExt cx="720" cy="357"/>
          </a:xfrm>
        </p:grpSpPr>
        <p:pic>
          <p:nvPicPr>
            <p:cNvPr id="163846" name="Picture 13"/>
            <p:cNvPicPr>
              <a:picLocks noChangeAspect="1" noChangeArrowheads="1"/>
            </p:cNvPicPr>
            <p:nvPr/>
          </p:nvPicPr>
          <p:blipFill>
            <a:blip r:embed="rId4" cstate="print"/>
            <a:srcRect/>
            <a:stretch>
              <a:fillRect/>
            </a:stretch>
          </p:blipFill>
          <p:spPr bwMode="auto">
            <a:xfrm>
              <a:off x="1200" y="1248"/>
              <a:ext cx="720" cy="357"/>
            </a:xfrm>
            <a:prstGeom prst="rect">
              <a:avLst/>
            </a:prstGeom>
            <a:noFill/>
            <a:ln w="9525">
              <a:noFill/>
              <a:miter lim="800000"/>
              <a:headEnd/>
              <a:tailEnd/>
            </a:ln>
          </p:spPr>
        </p:pic>
        <p:sp>
          <p:nvSpPr>
            <p:cNvPr id="163847" name="Text Box 14"/>
            <p:cNvSpPr txBox="1">
              <a:spLocks noChangeArrowheads="1"/>
            </p:cNvSpPr>
            <p:nvPr/>
          </p:nvSpPr>
          <p:spPr bwMode="auto">
            <a:xfrm>
              <a:off x="1284" y="1248"/>
              <a:ext cx="556" cy="330"/>
            </a:xfrm>
            <a:prstGeom prst="rect">
              <a:avLst/>
            </a:prstGeom>
            <a:noFill/>
            <a:ln w="9525">
              <a:noFill/>
              <a:miter lim="800000"/>
            </a:ln>
          </p:spPr>
          <p:txBody>
            <a:bodyPr wrap="none">
              <a:spAutoFit/>
            </a:bodyPr>
            <a:lstStyle/>
            <a:p>
              <a:r>
                <a:rPr lang="en-US" altLang="zh-CN" sz="2800" b="1" i="1">
                  <a:solidFill>
                    <a:schemeClr val="hlink"/>
                  </a:solidFill>
                  <a:latin typeface="Times New Roman" panose="02020603050405020304" pitchFamily="18" charset="0"/>
                  <a:ea typeface="宋体" panose="02010600030101010101" pitchFamily="2" charset="-122"/>
                </a:rPr>
                <a:t>Note</a:t>
              </a:r>
            </a:p>
          </p:txBody>
        </p:sp>
      </p:grpSp>
    </p:spTree>
  </p:cSld>
  <p:clrMapOvr>
    <a:overrideClrMapping bg1="lt1" tx1="dk1" bg2="lt2" tx2="dk2" accent1="accent1" accent2="accent2" accent3="accent3" accent4="accent4" accent5="accent5" accent6="accent6" hlink="hlink" folHlink="folHlink"/>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noFill/>
        </p:spPr>
        <p:txBody>
          <a:bodyPr/>
          <a:lstStyle/>
          <a:p>
            <a:pPr eaLnBrk="1" hangingPunct="1"/>
            <a:r>
              <a:rPr lang="en-US" altLang="zh-CN" dirty="0">
                <a:latin typeface="Tahoma" panose="020B0604030504040204" pitchFamily="34" charset="0"/>
                <a:ea typeface="宋体" panose="02010600030101010101" pitchFamily="2" charset="-122"/>
              </a:rPr>
              <a:t>(2) Leaving a Group</a:t>
            </a:r>
          </a:p>
        </p:txBody>
      </p:sp>
      <p:sp>
        <p:nvSpPr>
          <p:cNvPr id="164867" name="Rectangle 3"/>
          <p:cNvSpPr>
            <a:spLocks noGrp="1" noChangeArrowheads="1"/>
          </p:cNvSpPr>
          <p:nvPr>
            <p:ph idx="1"/>
          </p:nvPr>
        </p:nvSpPr>
        <p:spPr>
          <a:noFill/>
        </p:spPr>
        <p:txBody>
          <a:bodyPr>
            <a:normAutofit/>
          </a:bodyPr>
          <a:lstStyle/>
          <a:p>
            <a:pPr eaLnBrk="1" hangingPunct="1">
              <a:spcBef>
                <a:spcPts val="600"/>
              </a:spcBef>
            </a:pPr>
            <a:r>
              <a:rPr lang="en-US" altLang="zh-CN" u="dottedHeavy" dirty="0">
                <a:uFill>
                  <a:solidFill>
                    <a:srgbClr val="FF0000"/>
                  </a:solidFill>
                </a:uFill>
                <a:latin typeface="Tahoma" panose="020B0604030504040204" pitchFamily="34" charset="0"/>
              </a:rPr>
              <a:t>When a host </a:t>
            </a:r>
            <a:r>
              <a:rPr lang="en-US" altLang="zh-CN" u="dottedHeavy" dirty="0">
                <a:solidFill>
                  <a:srgbClr val="FF0000"/>
                </a:solidFill>
                <a:uFill>
                  <a:solidFill>
                    <a:srgbClr val="FF0000"/>
                  </a:solidFill>
                </a:uFill>
                <a:latin typeface="Tahoma" panose="020B0604030504040204" pitchFamily="34" charset="0"/>
              </a:rPr>
              <a:t>sees</a:t>
            </a:r>
            <a:r>
              <a:rPr lang="en-US" altLang="zh-CN" u="dottedHeavy" dirty="0">
                <a:uFill>
                  <a:solidFill>
                    <a:srgbClr val="FF0000"/>
                  </a:solidFill>
                </a:uFill>
                <a:latin typeface="Tahoma" panose="020B0604030504040204" pitchFamily="34" charset="0"/>
              </a:rPr>
              <a:t> that no process is interested in a specific group, it sends a leave report. </a:t>
            </a:r>
          </a:p>
          <a:p>
            <a:pPr eaLnBrk="1" hangingPunct="1">
              <a:spcBef>
                <a:spcPts val="600"/>
              </a:spcBef>
            </a:pPr>
            <a:endParaRPr lang="en-US" altLang="zh-CN" u="dottedHeavy" dirty="0">
              <a:uFill>
                <a:solidFill>
                  <a:srgbClr val="FF0000"/>
                </a:solidFill>
              </a:uFill>
              <a:latin typeface="Tahoma" panose="020B0604030504040204" pitchFamily="34" charset="0"/>
            </a:endParaRPr>
          </a:p>
          <a:p>
            <a:pPr eaLnBrk="1" hangingPunct="1">
              <a:spcBef>
                <a:spcPts val="600"/>
              </a:spcBef>
            </a:pPr>
            <a:r>
              <a:rPr lang="en-US" altLang="zh-CN" u="dottedHeavy" dirty="0">
                <a:uFill>
                  <a:solidFill>
                    <a:srgbClr val="FF0000"/>
                  </a:solidFill>
                </a:uFill>
                <a:latin typeface="Tahoma" panose="020B0604030504040204" pitchFamily="34" charset="0"/>
              </a:rPr>
              <a:t>Similarly, when a router </a:t>
            </a:r>
            <a:r>
              <a:rPr lang="en-US" altLang="zh-CN" u="dottedHeavy" dirty="0">
                <a:solidFill>
                  <a:srgbClr val="FF0000"/>
                </a:solidFill>
                <a:uFill>
                  <a:solidFill>
                    <a:srgbClr val="FF0000"/>
                  </a:solidFill>
                </a:uFill>
                <a:latin typeface="Tahoma" panose="020B0604030504040204" pitchFamily="34" charset="0"/>
              </a:rPr>
              <a:t>sees</a:t>
            </a:r>
            <a:r>
              <a:rPr lang="en-US" altLang="zh-CN" u="dottedHeavy" dirty="0">
                <a:uFill>
                  <a:solidFill>
                    <a:srgbClr val="FF0000"/>
                  </a:solidFill>
                </a:uFill>
                <a:latin typeface="Tahoma" panose="020B0604030504040204" pitchFamily="34" charset="0"/>
              </a:rPr>
              <a:t> that none of the networks </a:t>
            </a:r>
            <a:r>
              <a:rPr lang="en-US" altLang="zh-CN" u="dottedHeavy" dirty="0">
                <a:solidFill>
                  <a:srgbClr val="7030A0"/>
                </a:solidFill>
                <a:uFill>
                  <a:solidFill>
                    <a:srgbClr val="FF0000"/>
                  </a:solidFill>
                </a:uFill>
                <a:latin typeface="Tahoma" panose="020B0604030504040204" pitchFamily="34" charset="0"/>
              </a:rPr>
              <a:t>connected to its interfaces </a:t>
            </a:r>
            <a:r>
              <a:rPr lang="en-US" altLang="zh-CN" u="dottedHeavy" dirty="0">
                <a:uFill>
                  <a:solidFill>
                    <a:srgbClr val="FF0000"/>
                  </a:solidFill>
                </a:uFill>
                <a:latin typeface="Tahoma" panose="020B0604030504040204" pitchFamily="34" charset="0"/>
              </a:rPr>
              <a:t>is interested in a specific group, it sends a leave report about that group.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However, when a multicast router </a:t>
            </a:r>
            <a:r>
              <a:rPr lang="en-US" altLang="zh-CN" dirty="0">
                <a:solidFill>
                  <a:srgbClr val="FF0000"/>
                </a:solidFill>
                <a:latin typeface="Tahoma" panose="020B0604030504040204" pitchFamily="34" charset="0"/>
              </a:rPr>
              <a:t>receives</a:t>
            </a:r>
            <a:r>
              <a:rPr lang="en-US" altLang="zh-CN" dirty="0">
                <a:latin typeface="Tahoma" panose="020B0604030504040204" pitchFamily="34" charset="0"/>
              </a:rPr>
              <a:t> a leave report, </a:t>
            </a:r>
            <a:r>
              <a:rPr lang="en-US" altLang="zh-CN" u="dottedHeavy" dirty="0">
                <a:uFill>
                  <a:solidFill>
                    <a:srgbClr val="FF0000"/>
                  </a:solidFill>
                </a:uFill>
                <a:latin typeface="Tahoma" panose="020B0604030504040204" pitchFamily="34" charset="0"/>
              </a:rPr>
              <a:t>it cannot immediately purge </a:t>
            </a:r>
            <a:r>
              <a:rPr lang="en-US" altLang="zh-CN" dirty="0">
                <a:latin typeface="Tahoma" panose="020B0604030504040204" pitchFamily="34" charset="0"/>
              </a:rPr>
              <a:t>that group from its list because the report comes from just one host or router; there may be other hosts or routers that are </a:t>
            </a:r>
            <a:r>
              <a:rPr lang="en-US" altLang="zh-CN" dirty="0">
                <a:solidFill>
                  <a:srgbClr val="FF0000"/>
                </a:solidFill>
                <a:latin typeface="Tahoma" panose="020B0604030504040204" pitchFamily="34" charset="0"/>
              </a:rPr>
              <a:t>still interested </a:t>
            </a:r>
            <a:r>
              <a:rPr lang="en-US" altLang="zh-CN" dirty="0">
                <a:latin typeface="Tahoma" panose="020B0604030504040204" pitchFamily="34" charset="0"/>
              </a:rPr>
              <a:t>in that group. </a:t>
            </a:r>
          </a:p>
        </p:txBody>
      </p:sp>
    </p:spTree>
  </p:cSld>
  <p:clrMapOvr>
    <a:overrideClrMapping bg1="lt1" tx1="dk1" bg2="lt2" tx2="dk2" accent1="accent1" accent2="accent2" accent3="accent3" accent4="accent4" accent5="accent5" accent6="accent6" hlink="hlink" folHlink="folHlink"/>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noFill/>
        </p:spPr>
        <p:txBody>
          <a:bodyPr/>
          <a:lstStyle/>
          <a:p>
            <a:pPr eaLnBrk="1" hangingPunct="1"/>
            <a:r>
              <a:rPr lang="en-US" altLang="zh-CN" dirty="0">
                <a:latin typeface="Tahoma" panose="020B0604030504040204" pitchFamily="34" charset="0"/>
                <a:ea typeface="宋体" panose="02010600030101010101" pitchFamily="2" charset="-122"/>
              </a:rPr>
              <a:t>(2) Leaving a Group</a:t>
            </a:r>
          </a:p>
        </p:txBody>
      </p:sp>
      <p:sp>
        <p:nvSpPr>
          <p:cNvPr id="165891" name="Rectangle 3"/>
          <p:cNvSpPr>
            <a:spLocks noGrp="1" noChangeArrowheads="1"/>
          </p:cNvSpPr>
          <p:nvPr>
            <p:ph idx="1"/>
          </p:nvPr>
        </p:nvSpPr>
        <p:spPr>
          <a:noFill/>
        </p:spPr>
        <p:txBody>
          <a:bodyPr>
            <a:normAutofit/>
          </a:bodyPr>
          <a:lstStyle/>
          <a:p>
            <a:pPr eaLnBrk="1" hangingPunct="1">
              <a:spcBef>
                <a:spcPts val="600"/>
              </a:spcBef>
            </a:pPr>
            <a:r>
              <a:rPr lang="en-US" altLang="zh-CN" u="dottedHeavy" dirty="0">
                <a:uFill>
                  <a:solidFill>
                    <a:srgbClr val="FF0000"/>
                  </a:solidFill>
                </a:uFill>
                <a:latin typeface="Tahoma" panose="020B0604030504040204" pitchFamily="34" charset="0"/>
              </a:rPr>
              <a:t>To make sure</a:t>
            </a:r>
            <a:r>
              <a:rPr lang="en-US" altLang="zh-CN" dirty="0">
                <a:latin typeface="Tahoma" panose="020B0604030504040204" pitchFamily="34" charset="0"/>
              </a:rPr>
              <a:t>, the router sends a special query message and </a:t>
            </a:r>
            <a:r>
              <a:rPr lang="en-US" altLang="zh-CN" u="dottedHeavy" dirty="0">
                <a:uFill>
                  <a:solidFill>
                    <a:srgbClr val="FF0000"/>
                  </a:solidFill>
                </a:uFill>
                <a:latin typeface="Tahoma" panose="020B0604030504040204" pitchFamily="34" charset="0"/>
              </a:rPr>
              <a:t>inserts</a:t>
            </a:r>
            <a:r>
              <a:rPr lang="en-US" altLang="zh-CN" dirty="0">
                <a:latin typeface="Tahoma" panose="020B0604030504040204" pitchFamily="34" charset="0"/>
              </a:rPr>
              <a:t> the groupid, or </a:t>
            </a:r>
            <a:r>
              <a:rPr lang="en-US" altLang="zh-CN" dirty="0">
                <a:solidFill>
                  <a:schemeClr val="hlink"/>
                </a:solidFill>
                <a:latin typeface="Tahoma" panose="020B0604030504040204" pitchFamily="34" charset="0"/>
              </a:rPr>
              <a:t>multicast </a:t>
            </a:r>
            <a:r>
              <a:rPr lang="en-US" altLang="zh-CN" dirty="0">
                <a:latin typeface="Tahoma" panose="020B0604030504040204" pitchFamily="34" charset="0"/>
              </a:rPr>
              <a:t>address, related to the group.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The router </a:t>
            </a:r>
            <a:r>
              <a:rPr lang="en-US" altLang="zh-CN" dirty="0">
                <a:solidFill>
                  <a:srgbClr val="FF0000"/>
                </a:solidFill>
                <a:latin typeface="Tahoma" panose="020B0604030504040204" pitchFamily="34" charset="0"/>
              </a:rPr>
              <a:t>allows</a:t>
            </a:r>
            <a:r>
              <a:rPr lang="en-US" altLang="zh-CN" dirty="0">
                <a:latin typeface="Tahoma" panose="020B0604030504040204" pitchFamily="34" charset="0"/>
              </a:rPr>
              <a:t> a specified time </a:t>
            </a:r>
            <a:r>
              <a:rPr lang="en-US" altLang="zh-CN" dirty="0">
                <a:solidFill>
                  <a:schemeClr val="hlink"/>
                </a:solidFill>
                <a:latin typeface="Tahoma" panose="020B0604030504040204" pitchFamily="34" charset="0"/>
              </a:rPr>
              <a:t>for</a:t>
            </a:r>
            <a:r>
              <a:rPr lang="en-US" altLang="zh-CN" dirty="0">
                <a:latin typeface="Tahoma" panose="020B0604030504040204" pitchFamily="34" charset="0"/>
              </a:rPr>
              <a:t> any host or router to respond.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If, during this time, no interest (</a:t>
            </a:r>
            <a:r>
              <a:rPr lang="en-US" altLang="zh-CN" u="sng" dirty="0">
                <a:solidFill>
                  <a:schemeClr val="hlink"/>
                </a:solidFill>
                <a:latin typeface="Tahoma" panose="020B0604030504040204" pitchFamily="34" charset="0"/>
              </a:rPr>
              <a:t>membership report</a:t>
            </a:r>
            <a:r>
              <a:rPr lang="en-US" altLang="zh-CN" dirty="0">
                <a:latin typeface="Tahoma" panose="020B0604030504040204" pitchFamily="34" charset="0"/>
              </a:rPr>
              <a:t>) is received, the router </a:t>
            </a:r>
            <a:r>
              <a:rPr lang="en-US" altLang="zh-CN" dirty="0">
                <a:solidFill>
                  <a:schemeClr val="hlink"/>
                </a:solidFill>
                <a:latin typeface="Tahoma" panose="020B0604030504040204" pitchFamily="34" charset="0"/>
              </a:rPr>
              <a:t>assumes</a:t>
            </a:r>
            <a:r>
              <a:rPr lang="en-US" altLang="zh-CN" dirty="0">
                <a:latin typeface="Tahoma" panose="020B0604030504040204" pitchFamily="34" charset="0"/>
              </a:rPr>
              <a:t> that there are no loyal members in the network and </a:t>
            </a:r>
            <a:r>
              <a:rPr lang="en-US" altLang="zh-CN" dirty="0">
                <a:solidFill>
                  <a:schemeClr val="hlink"/>
                </a:solidFill>
                <a:latin typeface="Tahoma" panose="020B0604030504040204" pitchFamily="34" charset="0"/>
              </a:rPr>
              <a:t>purges</a:t>
            </a:r>
            <a:r>
              <a:rPr lang="en-US" altLang="zh-CN" dirty="0">
                <a:latin typeface="Tahoma" panose="020B0604030504040204" pitchFamily="34" charset="0"/>
              </a:rPr>
              <a:t> the group </a:t>
            </a:r>
            <a:r>
              <a:rPr lang="en-US" altLang="zh-CN" dirty="0">
                <a:solidFill>
                  <a:srgbClr val="FF0000"/>
                </a:solidFill>
                <a:latin typeface="Tahoma" panose="020B0604030504040204" pitchFamily="34" charset="0"/>
              </a:rPr>
              <a:t>from</a:t>
            </a:r>
            <a:r>
              <a:rPr lang="en-US" altLang="zh-CN" dirty="0">
                <a:latin typeface="Tahoma" panose="020B0604030504040204" pitchFamily="34" charset="0"/>
              </a:rPr>
              <a:t> its list. </a:t>
            </a:r>
          </a:p>
        </p:txBody>
      </p:sp>
    </p:spTree>
  </p:cSld>
  <p:clrMapOvr>
    <a:overrideClrMapping bg1="lt1" tx1="dk1" bg2="lt2" tx2="dk2" accent1="accent1" accent2="accent2" accent3="accent3" accent4="accent4" accent5="accent5" accent6="accent6" hlink="hlink" folHlink="folHlink"/>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6914" name="Picture 10"/>
          <p:cNvPicPr>
            <a:picLocks noChangeAspect="1" noChangeArrowheads="1"/>
          </p:cNvPicPr>
          <p:nvPr/>
        </p:nvPicPr>
        <p:blipFill>
          <a:blip r:embed="rId4" cstate="print"/>
          <a:srcRect/>
          <a:stretch>
            <a:fillRect/>
          </a:stretch>
        </p:blipFill>
        <p:spPr bwMode="auto">
          <a:xfrm>
            <a:off x="1428728" y="1071548"/>
            <a:ext cx="6143668" cy="5145697"/>
          </a:xfrm>
          <a:prstGeom prst="rect">
            <a:avLst/>
          </a:prstGeom>
          <a:noFill/>
          <a:ln w="9525">
            <a:noFill/>
            <a:miter lim="800000"/>
            <a:headEnd/>
            <a:tailEnd/>
          </a:ln>
        </p:spPr>
      </p:pic>
      <p:sp>
        <p:nvSpPr>
          <p:cNvPr id="166915" name="Rectangle 11"/>
          <p:cNvSpPr>
            <a:spLocks noGrp="1" noChangeArrowheads="1"/>
          </p:cNvSpPr>
          <p:nvPr>
            <p:ph type="title"/>
          </p:nvPr>
        </p:nvSpPr>
        <p:spPr/>
        <p:txBody>
          <a:bodyPr>
            <a:normAutofit/>
          </a:bodyPr>
          <a:lstStyle/>
          <a:p>
            <a:pPr eaLnBrk="1" hangingPunct="1"/>
            <a:r>
              <a:rPr lang="en-US" altLang="en-US" dirty="0">
                <a:latin typeface="Tahoma" panose="020B0604030504040204" pitchFamily="34" charset="0"/>
                <a:ea typeface="宋体" panose="02010600030101010101" pitchFamily="2" charset="-122"/>
              </a:rPr>
              <a:t>Leave report</a:t>
            </a:r>
            <a:endParaRPr lang="zh-CN" altLang="en-US" dirty="0">
              <a:latin typeface="Tahoma" panose="020B0604030504040204" pitchFamily="34" charset="0"/>
              <a:ea typeface="宋体" panose="02010600030101010101" pitchFamily="2" charset="-122"/>
            </a:endParaRPr>
          </a:p>
        </p:txBody>
      </p:sp>
      <p:sp>
        <p:nvSpPr>
          <p:cNvPr id="4" name="矩形 3"/>
          <p:cNvSpPr/>
          <p:nvPr/>
        </p:nvSpPr>
        <p:spPr>
          <a:xfrm>
            <a:off x="857224" y="1357298"/>
            <a:ext cx="1055097" cy="461665"/>
          </a:xfrm>
          <a:prstGeom prst="rect">
            <a:avLst/>
          </a:prstGeom>
        </p:spPr>
        <p:txBody>
          <a:bodyPr wrap="none">
            <a:spAutoFit/>
          </a:bodyPr>
          <a:lstStyle/>
          <a:p>
            <a:r>
              <a:rPr lang="en-US" altLang="zh-CN" sz="2400" dirty="0">
                <a:solidFill>
                  <a:srgbClr val="FF0000"/>
                </a:solidFill>
              </a:rPr>
              <a:t>Step 1</a:t>
            </a:r>
            <a:endParaRPr lang="zh-CN" altLang="en-US" sz="2400" dirty="0">
              <a:solidFill>
                <a:srgbClr val="FF0000"/>
              </a:solidFill>
            </a:endParaRPr>
          </a:p>
        </p:txBody>
      </p:sp>
      <p:sp>
        <p:nvSpPr>
          <p:cNvPr id="5" name="矩形 4"/>
          <p:cNvSpPr/>
          <p:nvPr/>
        </p:nvSpPr>
        <p:spPr>
          <a:xfrm>
            <a:off x="7500958" y="2500306"/>
            <a:ext cx="1055097" cy="461665"/>
          </a:xfrm>
          <a:prstGeom prst="rect">
            <a:avLst/>
          </a:prstGeom>
        </p:spPr>
        <p:txBody>
          <a:bodyPr wrap="none">
            <a:spAutoFit/>
          </a:bodyPr>
          <a:lstStyle/>
          <a:p>
            <a:r>
              <a:rPr lang="en-US" altLang="zh-CN" sz="2400" dirty="0">
                <a:solidFill>
                  <a:srgbClr val="FF0000"/>
                </a:solidFill>
              </a:rPr>
              <a:t>Step 2</a:t>
            </a:r>
            <a:endParaRPr lang="zh-CN" altLang="en-US" sz="2400" dirty="0">
              <a:solidFill>
                <a:srgbClr val="FF0000"/>
              </a:solidFill>
            </a:endParaRPr>
          </a:p>
        </p:txBody>
      </p:sp>
      <p:sp>
        <p:nvSpPr>
          <p:cNvPr id="6" name="矩形 5"/>
          <p:cNvSpPr/>
          <p:nvPr/>
        </p:nvSpPr>
        <p:spPr>
          <a:xfrm>
            <a:off x="357158" y="4071942"/>
            <a:ext cx="1055097" cy="461665"/>
          </a:xfrm>
          <a:prstGeom prst="rect">
            <a:avLst/>
          </a:prstGeom>
        </p:spPr>
        <p:txBody>
          <a:bodyPr wrap="none">
            <a:spAutoFit/>
          </a:bodyPr>
          <a:lstStyle/>
          <a:p>
            <a:r>
              <a:rPr lang="en-US" altLang="zh-CN" sz="2400" dirty="0">
                <a:solidFill>
                  <a:srgbClr val="FF0000"/>
                </a:solidFill>
              </a:rPr>
              <a:t>Step 3</a:t>
            </a:r>
            <a:endParaRPr lang="zh-CN" altLang="en-US" sz="2400" dirty="0">
              <a:solidFill>
                <a:srgbClr val="FF0000"/>
              </a:solidFill>
            </a:endParaRPr>
          </a:p>
        </p:txBody>
      </p:sp>
    </p:spTree>
  </p:cSld>
  <p:clrMapOvr>
    <a:overrideClrMapping bg1="lt1" tx1="dk1" bg2="lt2" tx2="dk2" accent1="accent1" accent2="accent2" accent3="accent3" accent4="accent4" accent5="accent5" accent6="accent6" hlink="hlink" folHlink="folHlink"/>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1" name="Picture 4"/>
          <p:cNvPicPr>
            <a:picLocks noChangeAspect="1" noChangeArrowheads="1"/>
          </p:cNvPicPr>
          <p:nvPr/>
        </p:nvPicPr>
        <p:blipFill>
          <a:blip r:embed="rId3" cstate="print"/>
          <a:srcRect/>
          <a:stretch>
            <a:fillRect/>
          </a:stretch>
        </p:blipFill>
        <p:spPr bwMode="auto">
          <a:xfrm>
            <a:off x="457200" y="2286000"/>
            <a:ext cx="7874000" cy="2079625"/>
          </a:xfrm>
          <a:prstGeom prst="rect">
            <a:avLst/>
          </a:prstGeom>
          <a:noFill/>
          <a:ln w="9525">
            <a:noFill/>
            <a:miter lim="800000"/>
            <a:headEnd/>
            <a:tailEnd/>
          </a:ln>
        </p:spPr>
      </p:pic>
      <p:sp>
        <p:nvSpPr>
          <p:cNvPr id="186374" name="Rectangle 6"/>
          <p:cNvSpPr>
            <a:spLocks noGrp="1" noChangeArrowheads="1"/>
          </p:cNvSpPr>
          <p:nvPr>
            <p:ph type="title"/>
          </p:nvPr>
        </p:nvSpPr>
        <p:spPr/>
        <p:txBody>
          <a:bodyPr/>
          <a:lstStyle/>
          <a:p>
            <a:r>
              <a:rPr lang="en-US" altLang="zh-CN" dirty="0">
                <a:solidFill>
                  <a:schemeClr val="hlink"/>
                </a:solidFill>
                <a:latin typeface="Tahoma" panose="020B0604030504040204" pitchFamily="34" charset="0"/>
                <a:ea typeface="宋体" panose="02010600030101010101" pitchFamily="2" charset="-122"/>
              </a:rPr>
              <a:t>Table. </a:t>
            </a:r>
            <a:r>
              <a:rPr lang="en-US" altLang="zh-CN" dirty="0">
                <a:latin typeface="Tahoma" panose="020B0604030504040204" pitchFamily="34" charset="0"/>
                <a:ea typeface="宋体" panose="02010600030101010101" pitchFamily="2" charset="-122"/>
              </a:rPr>
              <a:t>Destination IP addresses</a:t>
            </a:r>
            <a:endParaRPr lang="zh-CN" altLang="en-US" dirty="0">
              <a:latin typeface="Tahoma" panose="020B0604030504040204" pitchFamily="34" charset="0"/>
              <a:ea typeface="宋体" panose="02010600030101010101" pitchFamily="2" charset="-122"/>
            </a:endParaRPr>
          </a:p>
        </p:txBody>
      </p:sp>
      <p:sp>
        <p:nvSpPr>
          <p:cNvPr id="4" name="矩形 3"/>
          <p:cNvSpPr/>
          <p:nvPr/>
        </p:nvSpPr>
        <p:spPr>
          <a:xfrm>
            <a:off x="1142976" y="4786322"/>
            <a:ext cx="6715172" cy="461665"/>
          </a:xfrm>
          <a:prstGeom prst="rect">
            <a:avLst/>
          </a:prstGeom>
        </p:spPr>
        <p:txBody>
          <a:bodyPr wrap="square">
            <a:spAutoFit/>
          </a:bodyPr>
          <a:lstStyle/>
          <a:p>
            <a:pPr algn="ctr" eaLnBrk="1" hangingPunct="1"/>
            <a:r>
              <a:rPr lang="en-US" altLang="zh-CN" sz="2400" u="dottedHeavy" dirty="0">
                <a:uFill>
                  <a:solidFill>
                    <a:srgbClr val="FF0000"/>
                  </a:solidFill>
                </a:uFill>
              </a:rPr>
              <a:t>all systems =  all routers + all hosts</a:t>
            </a:r>
            <a:endParaRPr lang="zh-CN" altLang="en-US" sz="2400" u="dottedHeavy" dirty="0">
              <a:uFill>
                <a:solidFill>
                  <a:srgbClr val="FF0000"/>
                </a:solidFill>
              </a:u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noFill/>
        </p:spPr>
        <p:txBody>
          <a:bodyPr/>
          <a:lstStyle/>
          <a:p>
            <a:pPr eaLnBrk="1" hangingPunct="1"/>
            <a:r>
              <a:rPr lang="en-US" altLang="zh-CN" dirty="0">
                <a:latin typeface="Tahoma" panose="020B0604030504040204" pitchFamily="34" charset="0"/>
                <a:ea typeface="宋体" panose="02010600030101010101" pitchFamily="2" charset="-122"/>
              </a:rPr>
              <a:t>(3) Monitoring Membership</a:t>
            </a:r>
          </a:p>
        </p:txBody>
      </p:sp>
      <p:sp>
        <p:nvSpPr>
          <p:cNvPr id="167939" name="Rectangle 3"/>
          <p:cNvSpPr>
            <a:spLocks noGrp="1" noChangeArrowheads="1"/>
          </p:cNvSpPr>
          <p:nvPr>
            <p:ph idx="1"/>
          </p:nvPr>
        </p:nvSpPr>
        <p:spPr>
          <a:xfrm>
            <a:off x="330206" y="1028702"/>
            <a:ext cx="8528074" cy="5148263"/>
          </a:xfrm>
          <a:noFill/>
        </p:spPr>
        <p:txBody>
          <a:bodyPr>
            <a:normAutofit/>
          </a:bodyPr>
          <a:lstStyle/>
          <a:p>
            <a:pPr eaLnBrk="1" hangingPunct="1">
              <a:spcBef>
                <a:spcPts val="600"/>
              </a:spcBef>
            </a:pPr>
            <a:r>
              <a:rPr lang="en-US" altLang="zh-CN" dirty="0">
                <a:latin typeface="Tahoma" panose="020B0604030504040204" pitchFamily="34" charset="0"/>
              </a:rPr>
              <a:t>A host or router can join a group by sending </a:t>
            </a:r>
            <a:r>
              <a:rPr lang="en-US" altLang="zh-CN" dirty="0">
                <a:solidFill>
                  <a:schemeClr val="hlink"/>
                </a:solidFill>
                <a:latin typeface="Tahoma" panose="020B0604030504040204" pitchFamily="34" charset="0"/>
              </a:rPr>
              <a:t>a membership report</a:t>
            </a:r>
            <a:r>
              <a:rPr lang="en-US" altLang="zh-CN" dirty="0">
                <a:latin typeface="Tahoma" panose="020B0604030504040204" pitchFamily="34" charset="0"/>
              </a:rPr>
              <a:t> message.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It can leave a group by sending </a:t>
            </a:r>
            <a:r>
              <a:rPr lang="en-US" altLang="zh-CN" dirty="0">
                <a:solidFill>
                  <a:schemeClr val="hlink"/>
                </a:solidFill>
                <a:latin typeface="Tahoma" panose="020B0604030504040204" pitchFamily="34" charset="0"/>
              </a:rPr>
              <a:t>a leave report</a:t>
            </a:r>
            <a:r>
              <a:rPr lang="en-US" altLang="zh-CN" dirty="0">
                <a:latin typeface="Tahoma" panose="020B0604030504040204" pitchFamily="34" charset="0"/>
              </a:rPr>
              <a:t> message.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However, sending these two types of reports is not enough.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Consider the situation </a:t>
            </a:r>
            <a:r>
              <a:rPr lang="en-US" altLang="zh-CN" dirty="0">
                <a:solidFill>
                  <a:schemeClr val="hlink"/>
                </a:solidFill>
                <a:latin typeface="Tahoma" panose="020B0604030504040204" pitchFamily="34" charset="0"/>
              </a:rPr>
              <a:t>in which</a:t>
            </a:r>
            <a:r>
              <a:rPr lang="en-US" altLang="zh-CN" dirty="0">
                <a:latin typeface="Tahoma" panose="020B0604030504040204" pitchFamily="34" charset="0"/>
              </a:rPr>
              <a:t> there is </a:t>
            </a:r>
            <a:r>
              <a:rPr lang="en-US" altLang="zh-CN" dirty="0">
                <a:solidFill>
                  <a:srgbClr val="FF0000"/>
                </a:solidFill>
                <a:latin typeface="Tahoma" panose="020B0604030504040204" pitchFamily="34" charset="0"/>
              </a:rPr>
              <a:t>only</a:t>
            </a:r>
            <a:r>
              <a:rPr lang="en-US" altLang="zh-CN" dirty="0">
                <a:latin typeface="Tahoma" panose="020B0604030504040204" pitchFamily="34" charset="0"/>
              </a:rPr>
              <a:t> one host </a:t>
            </a:r>
            <a:r>
              <a:rPr lang="en-US" altLang="zh-CN" dirty="0">
                <a:solidFill>
                  <a:schemeClr val="hlink"/>
                </a:solidFill>
                <a:latin typeface="Tahoma" panose="020B0604030504040204" pitchFamily="34" charset="0"/>
              </a:rPr>
              <a:t>interested</a:t>
            </a:r>
            <a:r>
              <a:rPr lang="en-US" altLang="zh-CN" dirty="0">
                <a:latin typeface="Tahoma" panose="020B0604030504040204" pitchFamily="34" charset="0"/>
              </a:rPr>
              <a:t> in a group, but the host </a:t>
            </a:r>
            <a:r>
              <a:rPr lang="en-US" altLang="zh-CN" dirty="0">
                <a:solidFill>
                  <a:srgbClr val="FF0000"/>
                </a:solidFill>
                <a:latin typeface="Tahoma" panose="020B0604030504040204" pitchFamily="34" charset="0"/>
              </a:rPr>
              <a:t>is</a:t>
            </a:r>
            <a:r>
              <a:rPr lang="en-US" altLang="zh-CN" dirty="0">
                <a:latin typeface="Tahoma" panose="020B0604030504040204" pitchFamily="34" charset="0"/>
              </a:rPr>
              <a:t> shut down or removed from the system.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The multicast router </a:t>
            </a:r>
            <a:r>
              <a:rPr lang="en-US" altLang="zh-CN" dirty="0">
                <a:solidFill>
                  <a:schemeClr val="hlink"/>
                </a:solidFill>
                <a:latin typeface="Tahoma" panose="020B0604030504040204" pitchFamily="34" charset="0"/>
              </a:rPr>
              <a:t>will never</a:t>
            </a:r>
            <a:r>
              <a:rPr lang="en-US" altLang="zh-CN" dirty="0">
                <a:latin typeface="Tahoma" panose="020B0604030504040204" pitchFamily="34" charset="0"/>
              </a:rPr>
              <a:t> receive a leave report. </a:t>
            </a:r>
          </a:p>
        </p:txBody>
      </p:sp>
    </p:spTree>
  </p:cSld>
  <p:clrMapOvr>
    <a:overrideClrMapping bg1="lt1" tx1="dk1" bg2="lt2" tx2="dk2" accent1="accent1" accent2="accent2" accent3="accent3" accent4="accent4" accent5="accent5" accent6="accent6" hlink="hlink" folHlink="folHlink"/>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noFill/>
        </p:spPr>
        <p:txBody>
          <a:bodyPr/>
          <a:lstStyle/>
          <a:p>
            <a:pPr eaLnBrk="1" hangingPunct="1"/>
            <a:r>
              <a:rPr lang="en-US" altLang="zh-CN" dirty="0">
                <a:latin typeface="Tahoma" panose="020B0604030504040204" pitchFamily="34" charset="0"/>
                <a:ea typeface="宋体" panose="02010600030101010101" pitchFamily="2" charset="-122"/>
              </a:rPr>
              <a:t>(3) Monitoring Membership</a:t>
            </a:r>
          </a:p>
        </p:txBody>
      </p:sp>
      <p:sp>
        <p:nvSpPr>
          <p:cNvPr id="168963" name="Rectangle 3"/>
          <p:cNvSpPr>
            <a:spLocks noGrp="1" noChangeArrowheads="1"/>
          </p:cNvSpPr>
          <p:nvPr>
            <p:ph idx="1"/>
          </p:nvPr>
        </p:nvSpPr>
        <p:spPr>
          <a:noFill/>
        </p:spPr>
        <p:txBody>
          <a:bodyPr>
            <a:normAutofit/>
          </a:bodyPr>
          <a:lstStyle/>
          <a:p>
            <a:pPr eaLnBrk="1" hangingPunct="1">
              <a:spcBef>
                <a:spcPts val="600"/>
              </a:spcBef>
            </a:pPr>
            <a:r>
              <a:rPr lang="en-US" altLang="zh-CN" dirty="0">
                <a:latin typeface="Tahoma" panose="020B0604030504040204" pitchFamily="34" charset="0"/>
              </a:rPr>
              <a:t>How is this handled ? </a:t>
            </a:r>
          </a:p>
          <a:p>
            <a:pPr eaLnBrk="1" hangingPunct="1">
              <a:spcBef>
                <a:spcPts val="600"/>
              </a:spcBef>
              <a:buFont typeface="Wingdings" panose="05000000000000000000" pitchFamily="2" charset="2"/>
              <a:buChar char="þ"/>
            </a:pPr>
            <a:r>
              <a:rPr lang="en-US" altLang="zh-CN" dirty="0">
                <a:latin typeface="Tahoma" panose="020B0604030504040204" pitchFamily="34" charset="0"/>
              </a:rPr>
              <a:t>The multicast router </a:t>
            </a:r>
            <a:r>
              <a:rPr lang="en-US" altLang="zh-CN" u="sng" dirty="0">
                <a:solidFill>
                  <a:schemeClr val="hlink"/>
                </a:solidFill>
                <a:latin typeface="Tahoma" panose="020B0604030504040204" pitchFamily="34" charset="0"/>
              </a:rPr>
              <a:t>is responsible for</a:t>
            </a:r>
            <a:r>
              <a:rPr lang="en-US" altLang="zh-CN" dirty="0">
                <a:latin typeface="Tahoma" panose="020B0604030504040204" pitchFamily="34" charset="0"/>
              </a:rPr>
              <a:t> monitoring all the hosts or routers in a LAN to see if they want to continue their membership in a group. </a:t>
            </a:r>
          </a:p>
          <a:p>
            <a:pPr eaLnBrk="1" hangingPunct="1">
              <a:spcBef>
                <a:spcPts val="600"/>
              </a:spcBef>
              <a:buFont typeface="Wingdings" panose="05000000000000000000" pitchFamily="2" charset="2"/>
              <a:buChar char="þ"/>
            </a:pPr>
            <a:endParaRPr lang="en-US" altLang="zh-CN" dirty="0">
              <a:latin typeface="Tahoma" panose="020B0604030504040204" pitchFamily="34" charset="0"/>
            </a:endParaRPr>
          </a:p>
          <a:p>
            <a:pPr eaLnBrk="1" hangingPunct="1">
              <a:spcBef>
                <a:spcPts val="600"/>
              </a:spcBef>
              <a:buFont typeface="Wingdings" panose="05000000000000000000" pitchFamily="2" charset="2"/>
              <a:buChar char="þ"/>
            </a:pPr>
            <a:r>
              <a:rPr lang="en-US" altLang="zh-CN" dirty="0">
                <a:latin typeface="Tahoma" panose="020B0604030504040204" pitchFamily="34" charset="0"/>
              </a:rPr>
              <a:t>The router periodically (</a:t>
            </a:r>
            <a:r>
              <a:rPr lang="en-US" altLang="zh-CN" dirty="0">
                <a:solidFill>
                  <a:schemeClr val="hlink"/>
                </a:solidFill>
                <a:latin typeface="Tahoma" panose="020B0604030504040204" pitchFamily="34" charset="0"/>
              </a:rPr>
              <a:t>by default</a:t>
            </a:r>
            <a:r>
              <a:rPr lang="en-US" altLang="zh-CN" dirty="0">
                <a:latin typeface="Tahoma" panose="020B0604030504040204" pitchFamily="34" charset="0"/>
              </a:rPr>
              <a:t>, </a:t>
            </a:r>
            <a:r>
              <a:rPr lang="en-US" altLang="zh-CN" dirty="0">
                <a:solidFill>
                  <a:schemeClr val="hlink"/>
                </a:solidFill>
                <a:latin typeface="Tahoma" panose="020B0604030504040204" pitchFamily="34" charset="0"/>
              </a:rPr>
              <a:t>every 125s</a:t>
            </a:r>
            <a:r>
              <a:rPr lang="en-US" altLang="zh-CN" dirty="0">
                <a:latin typeface="Tahoma" panose="020B0604030504040204" pitchFamily="34" charset="0"/>
              </a:rPr>
              <a:t>) sends a general query message.  [</a:t>
            </a:r>
            <a:r>
              <a:rPr lang="en-US" altLang="zh-CN" dirty="0" err="1">
                <a:latin typeface="Tahoma" panose="020B0604030504040204" pitchFamily="34" charset="0"/>
              </a:rPr>
              <a:t>ip.dest</a:t>
            </a:r>
            <a:r>
              <a:rPr lang="en-US" altLang="zh-CN" dirty="0">
                <a:latin typeface="Tahoma" panose="020B0604030504040204" pitchFamily="34" charset="0"/>
              </a:rPr>
              <a:t> =224.0.0.1]</a:t>
            </a:r>
          </a:p>
          <a:p>
            <a:pPr eaLnBrk="1" hangingPunct="1">
              <a:spcBef>
                <a:spcPts val="600"/>
              </a:spcBef>
              <a:buFont typeface="Wingdings" panose="05000000000000000000" pitchFamily="2" charset="2"/>
              <a:buChar char="þ"/>
            </a:pPr>
            <a:endParaRPr lang="en-US" altLang="zh-CN" dirty="0">
              <a:latin typeface="Tahoma" panose="020B0604030504040204" pitchFamily="34" charset="0"/>
            </a:endParaRPr>
          </a:p>
          <a:p>
            <a:pPr eaLnBrk="1" hangingPunct="1">
              <a:spcBef>
                <a:spcPts val="600"/>
              </a:spcBef>
              <a:buFont typeface="Wingdings" panose="05000000000000000000" pitchFamily="2" charset="2"/>
              <a:buChar char="þ"/>
            </a:pPr>
            <a:r>
              <a:rPr lang="en-US" altLang="zh-CN" dirty="0">
                <a:latin typeface="Tahoma" panose="020B0604030504040204" pitchFamily="34" charset="0"/>
              </a:rPr>
              <a:t>In this message, the group address field is set to 0.0.0.0. </a:t>
            </a:r>
          </a:p>
          <a:p>
            <a:pPr eaLnBrk="1" hangingPunct="1">
              <a:spcBef>
                <a:spcPts val="600"/>
              </a:spcBef>
              <a:buFont typeface="Wingdings" panose="05000000000000000000" pitchFamily="2" charset="2"/>
              <a:buChar char="þ"/>
            </a:pPr>
            <a:endParaRPr lang="en-US" altLang="zh-CN" dirty="0">
              <a:latin typeface="Tahoma" panose="020B0604030504040204" pitchFamily="34" charset="0"/>
            </a:endParaRPr>
          </a:p>
          <a:p>
            <a:pPr eaLnBrk="1" hangingPunct="1">
              <a:spcBef>
                <a:spcPts val="600"/>
              </a:spcBef>
              <a:buFont typeface="Wingdings" panose="05000000000000000000" pitchFamily="2" charset="2"/>
              <a:buChar char="þ"/>
            </a:pPr>
            <a:r>
              <a:rPr lang="en-US" altLang="zh-CN" dirty="0">
                <a:latin typeface="Tahoma" panose="020B0604030504040204" pitchFamily="34" charset="0"/>
              </a:rPr>
              <a:t>This means the query </a:t>
            </a:r>
            <a:r>
              <a:rPr lang="en-US" altLang="zh-CN" dirty="0">
                <a:solidFill>
                  <a:schemeClr val="hlink"/>
                </a:solidFill>
                <a:latin typeface="Tahoma" panose="020B0604030504040204" pitchFamily="34" charset="0"/>
              </a:rPr>
              <a:t>for </a:t>
            </a:r>
            <a:r>
              <a:rPr lang="en-US" altLang="zh-CN" u="sng" dirty="0">
                <a:latin typeface="Tahoma" panose="020B0604030504040204" pitchFamily="34" charset="0"/>
              </a:rPr>
              <a:t>membership con</a:t>
            </a:r>
            <a:r>
              <a:rPr lang="en-US" altLang="zh-CN" u="sng" dirty="0">
                <a:solidFill>
                  <a:srgbClr val="FF0000"/>
                </a:solidFill>
                <a:latin typeface="Tahoma" panose="020B0604030504040204" pitchFamily="34" charset="0"/>
              </a:rPr>
              <a:t>tinu</a:t>
            </a:r>
            <a:r>
              <a:rPr lang="en-US" altLang="zh-CN" u="sng" dirty="0">
                <a:latin typeface="Tahoma" panose="020B0604030504040204" pitchFamily="34" charset="0"/>
              </a:rPr>
              <a:t>ations</a:t>
            </a:r>
            <a:r>
              <a:rPr lang="en-US" altLang="zh-CN" dirty="0">
                <a:latin typeface="Tahoma" panose="020B0604030504040204" pitchFamily="34" charset="0"/>
              </a:rPr>
              <a:t> is for </a:t>
            </a:r>
            <a:r>
              <a:rPr lang="en-US" altLang="zh-CN" dirty="0">
                <a:solidFill>
                  <a:schemeClr val="hlink"/>
                </a:solidFill>
                <a:latin typeface="Tahoma" panose="020B0604030504040204" pitchFamily="34" charset="0"/>
              </a:rPr>
              <a:t>all</a:t>
            </a:r>
            <a:r>
              <a:rPr lang="en-US" altLang="zh-CN" dirty="0">
                <a:latin typeface="Tahoma" panose="020B0604030504040204" pitchFamily="34" charset="0"/>
              </a:rPr>
              <a:t> groups in which a host is involved, </a:t>
            </a:r>
            <a:r>
              <a:rPr lang="en-US" altLang="zh-CN" dirty="0">
                <a:solidFill>
                  <a:schemeClr val="hlink"/>
                </a:solidFill>
                <a:latin typeface="Tahoma" panose="020B0604030504040204" pitchFamily="34" charset="0"/>
              </a:rPr>
              <a:t>not just one</a:t>
            </a:r>
            <a:r>
              <a:rPr lang="en-US" altLang="zh-CN" dirty="0">
                <a:latin typeface="Tahoma" panose="020B0604030504040204" pitchFamily="34" charset="0"/>
              </a:rPr>
              <a:t>.  </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42055" y="505569"/>
            <a:ext cx="6729046" cy="4237038"/>
          </a:xfrm>
          <a:prstGeom prst="rect">
            <a:avLst/>
          </a:prstGeom>
          <a:solidFill>
            <a:srgbClr val="FFFF99"/>
          </a:solidFill>
          <a:ln w="28575">
            <a:solidFill>
              <a:srgbClr val="333399"/>
            </a:solidFill>
            <a:miter lim="800000"/>
          </a:ln>
          <a:effectLst>
            <a:outerShdw dist="35921" dir="2700000" algn="ctr" rotWithShape="0">
              <a:schemeClr val="bg2"/>
            </a:outerShdw>
          </a:effectLst>
        </p:spPr>
        <p:txBody>
          <a:bodyPr wrap="none" anchor="ctr"/>
          <a:lstStyle/>
          <a:p>
            <a:endParaRPr lang="zh-CN" altLang="en-US">
              <a:latin typeface="+mn-lt"/>
              <a:ea typeface="黑体" panose="02010609060101010101" pitchFamily="49" charset="-122"/>
            </a:endParaRPr>
          </a:p>
        </p:txBody>
      </p:sp>
      <p:sp>
        <p:nvSpPr>
          <p:cNvPr id="5" name="Line 3"/>
          <p:cNvSpPr>
            <a:spLocks noChangeShapeType="1"/>
          </p:cNvSpPr>
          <p:nvPr/>
        </p:nvSpPr>
        <p:spPr bwMode="auto">
          <a:xfrm>
            <a:off x="1649384" y="886569"/>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6" name="Line 4"/>
          <p:cNvSpPr>
            <a:spLocks noChangeShapeType="1"/>
          </p:cNvSpPr>
          <p:nvPr/>
        </p:nvSpPr>
        <p:spPr bwMode="auto">
          <a:xfrm>
            <a:off x="2480255" y="507157"/>
            <a:ext cx="0" cy="38100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7" name="Line 5"/>
          <p:cNvSpPr>
            <a:spLocks noChangeShapeType="1"/>
          </p:cNvSpPr>
          <p:nvPr/>
        </p:nvSpPr>
        <p:spPr bwMode="auto">
          <a:xfrm>
            <a:off x="5009509"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8" name="Rectangle 6"/>
          <p:cNvSpPr>
            <a:spLocks noChangeArrowheads="1"/>
          </p:cNvSpPr>
          <p:nvPr/>
        </p:nvSpPr>
        <p:spPr bwMode="auto">
          <a:xfrm>
            <a:off x="1571724"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0</a:t>
            </a:r>
          </a:p>
        </p:txBody>
      </p:sp>
      <p:sp>
        <p:nvSpPr>
          <p:cNvPr id="9" name="Rectangle 7"/>
          <p:cNvSpPr>
            <a:spLocks noChangeArrowheads="1"/>
          </p:cNvSpPr>
          <p:nvPr/>
        </p:nvSpPr>
        <p:spPr bwMode="auto">
          <a:xfrm>
            <a:off x="2405527"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4</a:t>
            </a:r>
          </a:p>
        </p:txBody>
      </p:sp>
      <p:sp>
        <p:nvSpPr>
          <p:cNvPr id="10" name="Rectangle 8"/>
          <p:cNvSpPr>
            <a:spLocks noChangeArrowheads="1"/>
          </p:cNvSpPr>
          <p:nvPr/>
        </p:nvSpPr>
        <p:spPr bwMode="auto">
          <a:xfrm>
            <a:off x="49259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16</a:t>
            </a:r>
          </a:p>
        </p:txBody>
      </p:sp>
      <p:sp>
        <p:nvSpPr>
          <p:cNvPr id="11" name="Rectangle 9"/>
          <p:cNvSpPr>
            <a:spLocks noChangeArrowheads="1"/>
          </p:cNvSpPr>
          <p:nvPr/>
        </p:nvSpPr>
        <p:spPr bwMode="auto">
          <a:xfrm>
            <a:off x="8061908"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31</a:t>
            </a:r>
          </a:p>
        </p:txBody>
      </p:sp>
      <p:sp>
        <p:nvSpPr>
          <p:cNvPr id="12" name="Rectangle 10"/>
          <p:cNvSpPr>
            <a:spLocks noChangeArrowheads="1"/>
          </p:cNvSpPr>
          <p:nvPr/>
        </p:nvSpPr>
        <p:spPr bwMode="auto">
          <a:xfrm>
            <a:off x="1751958" y="521445"/>
            <a:ext cx="77585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版 本</a:t>
            </a:r>
          </a:p>
        </p:txBody>
      </p:sp>
      <p:sp>
        <p:nvSpPr>
          <p:cNvPr id="13" name="Rectangle 11"/>
          <p:cNvSpPr>
            <a:spLocks noChangeArrowheads="1"/>
          </p:cNvSpPr>
          <p:nvPr/>
        </p:nvSpPr>
        <p:spPr bwMode="auto">
          <a:xfrm>
            <a:off x="1001679" y="116633"/>
            <a:ext cx="43922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位</a:t>
            </a:r>
          </a:p>
        </p:txBody>
      </p:sp>
      <p:sp>
        <p:nvSpPr>
          <p:cNvPr id="14" name="Line 12"/>
          <p:cNvSpPr>
            <a:spLocks noChangeShapeType="1"/>
          </p:cNvSpPr>
          <p:nvPr/>
        </p:nvSpPr>
        <p:spPr bwMode="auto">
          <a:xfrm>
            <a:off x="1642055" y="1308844"/>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5" name="Line 13"/>
          <p:cNvSpPr>
            <a:spLocks noChangeShapeType="1"/>
          </p:cNvSpPr>
          <p:nvPr/>
        </p:nvSpPr>
        <p:spPr bwMode="auto">
          <a:xfrm>
            <a:off x="1643526" y="173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6" name="Line 14"/>
          <p:cNvSpPr>
            <a:spLocks noChangeShapeType="1"/>
          </p:cNvSpPr>
          <p:nvPr/>
        </p:nvSpPr>
        <p:spPr bwMode="auto">
          <a:xfrm>
            <a:off x="1643526" y="215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7" name="Line 15"/>
          <p:cNvSpPr>
            <a:spLocks noChangeShapeType="1"/>
          </p:cNvSpPr>
          <p:nvPr/>
        </p:nvSpPr>
        <p:spPr bwMode="auto">
          <a:xfrm>
            <a:off x="1643526" y="257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8" name="Line 16"/>
          <p:cNvSpPr>
            <a:spLocks noChangeShapeType="1"/>
          </p:cNvSpPr>
          <p:nvPr/>
        </p:nvSpPr>
        <p:spPr bwMode="auto">
          <a:xfrm>
            <a:off x="1643526" y="3002707"/>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9" name="Line 17"/>
          <p:cNvSpPr>
            <a:spLocks noChangeShapeType="1"/>
          </p:cNvSpPr>
          <p:nvPr/>
        </p:nvSpPr>
        <p:spPr bwMode="auto">
          <a:xfrm>
            <a:off x="1643526" y="342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0" name="Line 18"/>
          <p:cNvSpPr>
            <a:spLocks noChangeShapeType="1"/>
          </p:cNvSpPr>
          <p:nvPr/>
        </p:nvSpPr>
        <p:spPr bwMode="auto">
          <a:xfrm>
            <a:off x="1643526" y="384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1" name="Line 19"/>
          <p:cNvSpPr>
            <a:spLocks noChangeShapeType="1"/>
          </p:cNvSpPr>
          <p:nvPr/>
        </p:nvSpPr>
        <p:spPr bwMode="auto">
          <a:xfrm>
            <a:off x="1643526" y="427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2" name="Rectangle 20"/>
          <p:cNvSpPr>
            <a:spLocks noChangeArrowheads="1"/>
          </p:cNvSpPr>
          <p:nvPr/>
        </p:nvSpPr>
        <p:spPr bwMode="auto">
          <a:xfrm>
            <a:off x="1851611" y="3283698"/>
            <a:ext cx="6323135" cy="112871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3" name="Rectangle 21"/>
          <p:cNvSpPr>
            <a:spLocks noChangeArrowheads="1"/>
          </p:cNvSpPr>
          <p:nvPr/>
        </p:nvSpPr>
        <p:spPr bwMode="auto">
          <a:xfrm>
            <a:off x="1851611" y="1628800"/>
            <a:ext cx="6323135" cy="1130300"/>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4" name="Rectangle 22"/>
          <p:cNvSpPr>
            <a:spLocks noChangeArrowheads="1"/>
          </p:cNvSpPr>
          <p:nvPr/>
        </p:nvSpPr>
        <p:spPr bwMode="auto">
          <a:xfrm>
            <a:off x="4272427" y="3496419"/>
            <a:ext cx="227947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目   的   地   址</a:t>
            </a:r>
          </a:p>
        </p:txBody>
      </p:sp>
      <p:sp>
        <p:nvSpPr>
          <p:cNvPr id="25" name="Rectangle 23"/>
          <p:cNvSpPr>
            <a:spLocks noChangeArrowheads="1"/>
          </p:cNvSpPr>
          <p:nvPr/>
        </p:nvSpPr>
        <p:spPr bwMode="auto">
          <a:xfrm>
            <a:off x="4451197" y="1802557"/>
            <a:ext cx="1683154"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源   地   址</a:t>
            </a:r>
          </a:p>
        </p:txBody>
      </p:sp>
      <p:sp>
        <p:nvSpPr>
          <p:cNvPr id="26" name="Line 24"/>
          <p:cNvSpPr>
            <a:spLocks noChangeShapeType="1"/>
          </p:cNvSpPr>
          <p:nvPr/>
        </p:nvSpPr>
        <p:spPr bwMode="auto">
          <a:xfrm>
            <a:off x="6699097"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7" name="Rectangle 25"/>
          <p:cNvSpPr>
            <a:spLocks noChangeArrowheads="1"/>
          </p:cNvSpPr>
          <p:nvPr/>
        </p:nvSpPr>
        <p:spPr bwMode="auto">
          <a:xfrm>
            <a:off x="5000628" y="919909"/>
            <a:ext cx="178574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下 一 个 首 部</a:t>
            </a:r>
          </a:p>
        </p:txBody>
      </p:sp>
      <p:sp>
        <p:nvSpPr>
          <p:cNvPr id="28" name="Rectangle 26"/>
          <p:cNvSpPr>
            <a:spLocks noChangeArrowheads="1"/>
          </p:cNvSpPr>
          <p:nvPr/>
        </p:nvSpPr>
        <p:spPr bwMode="auto">
          <a:xfrm>
            <a:off x="5323101" y="521445"/>
            <a:ext cx="175368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流     标     号</a:t>
            </a:r>
          </a:p>
        </p:txBody>
      </p:sp>
      <p:sp>
        <p:nvSpPr>
          <p:cNvPr id="29" name="Rectangle 27"/>
          <p:cNvSpPr>
            <a:spLocks noChangeArrowheads="1"/>
          </p:cNvSpPr>
          <p:nvPr/>
        </p:nvSpPr>
        <p:spPr bwMode="auto">
          <a:xfrm>
            <a:off x="4030632"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12</a:t>
            </a:r>
          </a:p>
        </p:txBody>
      </p:sp>
      <p:sp>
        <p:nvSpPr>
          <p:cNvPr id="30" name="Rectangle 28"/>
          <p:cNvSpPr>
            <a:spLocks noChangeArrowheads="1"/>
          </p:cNvSpPr>
          <p:nvPr/>
        </p:nvSpPr>
        <p:spPr bwMode="auto">
          <a:xfrm>
            <a:off x="2727903" y="521445"/>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通 信 量 类</a:t>
            </a:r>
          </a:p>
        </p:txBody>
      </p:sp>
      <p:sp>
        <p:nvSpPr>
          <p:cNvPr id="31" name="Rectangle 29"/>
          <p:cNvSpPr>
            <a:spLocks noChangeArrowheads="1"/>
          </p:cNvSpPr>
          <p:nvPr/>
        </p:nvSpPr>
        <p:spPr bwMode="auto">
          <a:xfrm>
            <a:off x="4430686" y="2137519"/>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2" name="Rectangle 30"/>
          <p:cNvSpPr>
            <a:spLocks noChangeArrowheads="1"/>
          </p:cNvSpPr>
          <p:nvPr/>
        </p:nvSpPr>
        <p:spPr bwMode="auto">
          <a:xfrm>
            <a:off x="4446802" y="3833996"/>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3" name="Rectangle 31"/>
          <p:cNvSpPr>
            <a:spLocks noChangeArrowheads="1"/>
          </p:cNvSpPr>
          <p:nvPr/>
        </p:nvSpPr>
        <p:spPr bwMode="auto">
          <a:xfrm>
            <a:off x="2302944" y="911971"/>
            <a:ext cx="2523128"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有  效  载  荷  长  度</a:t>
            </a:r>
          </a:p>
        </p:txBody>
      </p:sp>
      <p:sp>
        <p:nvSpPr>
          <p:cNvPr id="34" name="Rectangle 32"/>
          <p:cNvSpPr>
            <a:spLocks noChangeArrowheads="1"/>
          </p:cNvSpPr>
          <p:nvPr/>
        </p:nvSpPr>
        <p:spPr bwMode="auto">
          <a:xfrm>
            <a:off x="6858015" y="931020"/>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跳 数 限 制</a:t>
            </a:r>
          </a:p>
        </p:txBody>
      </p:sp>
      <p:sp>
        <p:nvSpPr>
          <p:cNvPr id="35" name="Line 33"/>
          <p:cNvSpPr>
            <a:spLocks noChangeShapeType="1"/>
          </p:cNvSpPr>
          <p:nvPr/>
        </p:nvSpPr>
        <p:spPr bwMode="auto">
          <a:xfrm>
            <a:off x="4158123" y="505569"/>
            <a:ext cx="5862" cy="382588"/>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36" name="Rectangle 34"/>
          <p:cNvSpPr>
            <a:spLocks noChangeArrowheads="1"/>
          </p:cNvSpPr>
          <p:nvPr/>
        </p:nvSpPr>
        <p:spPr bwMode="auto">
          <a:xfrm>
            <a:off x="66023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24</a:t>
            </a:r>
          </a:p>
        </p:txBody>
      </p:sp>
      <p:sp>
        <p:nvSpPr>
          <p:cNvPr id="41" name="AutoShape 39"/>
          <p:cNvSpPr/>
          <p:nvPr/>
        </p:nvSpPr>
        <p:spPr bwMode="auto">
          <a:xfrm>
            <a:off x="1360701" y="538909"/>
            <a:ext cx="211015" cy="4162425"/>
          </a:xfrm>
          <a:prstGeom prst="leftBrace">
            <a:avLst>
              <a:gd name="adj1" fmla="val 151736"/>
              <a:gd name="adj2" fmla="val 50000"/>
            </a:avLst>
          </a:prstGeom>
          <a:noFill/>
          <a:ln w="19050">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42" name="Rectangle 40"/>
          <p:cNvSpPr>
            <a:spLocks noChangeArrowheads="1"/>
          </p:cNvSpPr>
          <p:nvPr/>
        </p:nvSpPr>
        <p:spPr bwMode="auto">
          <a:xfrm>
            <a:off x="185057" y="2150219"/>
            <a:ext cx="1208665" cy="1013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dirty="0">
                <a:latin typeface="+mn-lt"/>
                <a:ea typeface="黑体" panose="02010609060101010101" pitchFamily="49" charset="-122"/>
              </a:rPr>
              <a:t>IPv6 </a:t>
            </a:r>
            <a:r>
              <a:rPr kumimoji="1" lang="zh-CN" altLang="en-US" sz="2000" dirty="0">
                <a:latin typeface="+mn-lt"/>
                <a:ea typeface="黑体" panose="02010609060101010101" pitchFamily="49" charset="-122"/>
              </a:rPr>
              <a:t>的</a:t>
            </a:r>
          </a:p>
          <a:p>
            <a:pPr algn="ctr" defTabSz="762000" eaLnBrk="0" hangingPunct="0"/>
            <a:r>
              <a:rPr kumimoji="1" lang="zh-CN" altLang="en-US" sz="2000" dirty="0">
                <a:latin typeface="+mn-lt"/>
                <a:ea typeface="黑体" panose="02010609060101010101" pitchFamily="49" charset="-122"/>
              </a:rPr>
              <a:t>基本首部</a:t>
            </a:r>
          </a:p>
          <a:p>
            <a:pPr algn="ctr" defTabSz="762000" eaLnBrk="0" hangingPunct="0"/>
            <a:r>
              <a:rPr kumimoji="1" lang="en-US" altLang="zh-CN" sz="2000" dirty="0">
                <a:latin typeface="+mn-lt"/>
                <a:ea typeface="黑体" panose="02010609060101010101" pitchFamily="49" charset="-122"/>
              </a:rPr>
              <a:t>(40 B)</a:t>
            </a:r>
            <a:endParaRPr kumimoji="1" lang="zh-CN" altLang="en-US" sz="2000" dirty="0">
              <a:latin typeface="+mn-lt"/>
              <a:ea typeface="黑体" panose="02010609060101010101" pitchFamily="49" charset="-122"/>
            </a:endParaRPr>
          </a:p>
        </p:txBody>
      </p:sp>
      <p:sp>
        <p:nvSpPr>
          <p:cNvPr id="39" name="Rectangle 37"/>
          <p:cNvSpPr>
            <a:spLocks noChangeArrowheads="1"/>
          </p:cNvSpPr>
          <p:nvPr/>
        </p:nvSpPr>
        <p:spPr bwMode="auto">
          <a:xfrm>
            <a:off x="2480261" y="476672"/>
            <a:ext cx="1692931" cy="419100"/>
          </a:xfrm>
          <a:prstGeom prst="rect">
            <a:avLst/>
          </a:prstGeom>
          <a:noFill/>
          <a:ln w="76200">
            <a:solidFill>
              <a:srgbClr val="FF0000"/>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8"/>
          <p:cNvSpPr txBox="1">
            <a:spLocks noChangeArrowheads="1"/>
          </p:cNvSpPr>
          <p:nvPr/>
        </p:nvSpPr>
        <p:spPr bwMode="auto">
          <a:xfrm>
            <a:off x="900113" y="4903954"/>
            <a:ext cx="7724775" cy="13111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nSpc>
                <a:spcPct val="110000"/>
              </a:lnSpc>
              <a:defRPr sz="2400" b="1">
                <a:solidFill>
                  <a:srgbClr val="000099"/>
                </a:solidFill>
                <a:latin typeface="+mn-lt"/>
                <a:ea typeface="黑体" panose="02010609060101010101" pitchFamily="49" charset="-122"/>
              </a:defRPr>
            </a:lvl1pPr>
          </a:lstStyle>
          <a:p>
            <a:r>
              <a:rPr lang="zh-CN" altLang="en-US" b="0" dirty="0">
                <a:solidFill>
                  <a:schemeClr val="tx1"/>
                </a:solidFill>
              </a:rPr>
              <a:t>通信量类</a:t>
            </a:r>
            <a:r>
              <a:rPr lang="en-US" altLang="zh-CN" b="0" dirty="0">
                <a:solidFill>
                  <a:schemeClr val="tx1"/>
                </a:solidFill>
              </a:rPr>
              <a:t>(traffic class) —— </a:t>
            </a:r>
            <a:r>
              <a:rPr lang="en-US" altLang="zh-CN" b="0" dirty="0">
                <a:solidFill>
                  <a:srgbClr val="FF0000"/>
                </a:solidFill>
              </a:rPr>
              <a:t>8 </a:t>
            </a:r>
            <a:r>
              <a:rPr lang="zh-CN" altLang="en-US" b="0" dirty="0">
                <a:solidFill>
                  <a:srgbClr val="FF0000"/>
                </a:solidFill>
              </a:rPr>
              <a:t>位</a:t>
            </a:r>
            <a:r>
              <a:rPr lang="zh-CN" altLang="en-US" b="0" dirty="0">
                <a:solidFill>
                  <a:schemeClr val="tx1"/>
                </a:solidFill>
              </a:rPr>
              <a:t>。这是为了区分不同的 </a:t>
            </a:r>
            <a:r>
              <a:rPr lang="en-US" altLang="zh-CN" b="0" dirty="0">
                <a:solidFill>
                  <a:schemeClr val="tx1"/>
                </a:solidFill>
              </a:rPr>
              <a:t>IPv6 </a:t>
            </a:r>
            <a:r>
              <a:rPr lang="zh-CN" altLang="en-US" b="0" dirty="0">
                <a:solidFill>
                  <a:schemeClr val="tx1"/>
                </a:solidFill>
              </a:rPr>
              <a:t>数据报的类别</a:t>
            </a:r>
            <a:r>
              <a:rPr lang="zh-CN" altLang="en-US" b="0" dirty="0">
                <a:solidFill>
                  <a:srgbClr val="FF0000"/>
                </a:solidFill>
              </a:rPr>
              <a:t>或</a:t>
            </a:r>
            <a:r>
              <a:rPr lang="zh-CN" altLang="en-US" b="0" dirty="0">
                <a:solidFill>
                  <a:schemeClr val="tx1"/>
                </a:solidFill>
              </a:rPr>
              <a:t>优先级。目前正在进行不同的通信量类性能的实验。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Line 9"/>
          <p:cNvSpPr>
            <a:spLocks noChangeShapeType="1"/>
          </p:cNvSpPr>
          <p:nvPr/>
        </p:nvSpPr>
        <p:spPr bwMode="auto">
          <a:xfrm>
            <a:off x="457200" y="2667000"/>
            <a:ext cx="8153400" cy="0"/>
          </a:xfrm>
          <a:prstGeom prst="line">
            <a:avLst/>
          </a:prstGeom>
          <a:noFill/>
          <a:ln w="76200">
            <a:solidFill>
              <a:srgbClr val="009900"/>
            </a:solidFill>
            <a:round/>
          </a:ln>
        </p:spPr>
        <p:txBody>
          <a:bodyPr/>
          <a:lstStyle/>
          <a:p>
            <a:endParaRPr lang="zh-CN" altLang="en-US"/>
          </a:p>
        </p:txBody>
      </p:sp>
      <p:sp>
        <p:nvSpPr>
          <p:cNvPr id="169987" name="Line 10"/>
          <p:cNvSpPr>
            <a:spLocks noChangeShapeType="1"/>
          </p:cNvSpPr>
          <p:nvPr/>
        </p:nvSpPr>
        <p:spPr bwMode="auto">
          <a:xfrm>
            <a:off x="458788" y="3733800"/>
            <a:ext cx="8153400" cy="0"/>
          </a:xfrm>
          <a:prstGeom prst="line">
            <a:avLst/>
          </a:prstGeom>
          <a:noFill/>
          <a:ln w="76200">
            <a:solidFill>
              <a:srgbClr val="009900"/>
            </a:solidFill>
            <a:round/>
          </a:ln>
        </p:spPr>
        <p:txBody>
          <a:bodyPr/>
          <a:lstStyle/>
          <a:p>
            <a:endParaRPr lang="zh-CN" altLang="en-US"/>
          </a:p>
        </p:txBody>
      </p:sp>
      <p:sp>
        <p:nvSpPr>
          <p:cNvPr id="169988" name="Rectangle 11"/>
          <p:cNvSpPr>
            <a:spLocks noChangeArrowheads="1"/>
          </p:cNvSpPr>
          <p:nvPr/>
        </p:nvSpPr>
        <p:spPr bwMode="auto">
          <a:xfrm>
            <a:off x="495300" y="2714620"/>
            <a:ext cx="8077228" cy="954107"/>
          </a:xfrm>
          <a:prstGeom prst="rect">
            <a:avLst/>
          </a:prstGeom>
          <a:solidFill>
            <a:srgbClr val="99FF33"/>
          </a:solidFill>
          <a:ln w="76200" algn="ctr">
            <a:noFill/>
            <a:miter lim="800000"/>
          </a:ln>
        </p:spPr>
        <p:txBody>
          <a:bodyPr wrap="square">
            <a:spAutoFit/>
          </a:bodyPr>
          <a:lstStyle/>
          <a:p>
            <a:pPr marL="342265" indent="-342265">
              <a:spcBef>
                <a:spcPts val="600"/>
              </a:spcBef>
              <a:buClr>
                <a:schemeClr val="hlink"/>
              </a:buClr>
              <a:buFontTx/>
              <a:buChar char="•"/>
            </a:pPr>
            <a:r>
              <a:rPr lang="en-US" altLang="zh-CN" sz="2800" dirty="0">
                <a:latin typeface="Tahoma" panose="020B0604030504040204" pitchFamily="34" charset="0"/>
                <a:ea typeface="宋体" panose="02010600030101010101" pitchFamily="2" charset="-122"/>
              </a:rPr>
              <a:t>The general query message does not define a particular group.</a:t>
            </a:r>
          </a:p>
        </p:txBody>
      </p:sp>
      <p:grpSp>
        <p:nvGrpSpPr>
          <p:cNvPr id="2" name="Group 12"/>
          <p:cNvGrpSpPr/>
          <p:nvPr/>
        </p:nvGrpSpPr>
        <p:grpSpPr bwMode="auto">
          <a:xfrm>
            <a:off x="457200" y="1981200"/>
            <a:ext cx="1143000" cy="566738"/>
            <a:chOff x="1200" y="1248"/>
            <a:chExt cx="720" cy="357"/>
          </a:xfrm>
        </p:grpSpPr>
        <p:pic>
          <p:nvPicPr>
            <p:cNvPr id="169990" name="Picture 13"/>
            <p:cNvPicPr>
              <a:picLocks noChangeAspect="1" noChangeArrowheads="1"/>
            </p:cNvPicPr>
            <p:nvPr/>
          </p:nvPicPr>
          <p:blipFill>
            <a:blip r:embed="rId4" cstate="print"/>
            <a:srcRect/>
            <a:stretch>
              <a:fillRect/>
            </a:stretch>
          </p:blipFill>
          <p:spPr bwMode="auto">
            <a:xfrm>
              <a:off x="1200" y="1248"/>
              <a:ext cx="720" cy="357"/>
            </a:xfrm>
            <a:prstGeom prst="rect">
              <a:avLst/>
            </a:prstGeom>
            <a:noFill/>
            <a:ln w="9525">
              <a:noFill/>
              <a:miter lim="800000"/>
              <a:headEnd/>
              <a:tailEnd/>
            </a:ln>
          </p:spPr>
        </p:pic>
        <p:sp>
          <p:nvSpPr>
            <p:cNvPr id="169991" name="Text Box 14"/>
            <p:cNvSpPr txBox="1">
              <a:spLocks noChangeArrowheads="1"/>
            </p:cNvSpPr>
            <p:nvPr/>
          </p:nvSpPr>
          <p:spPr bwMode="auto">
            <a:xfrm>
              <a:off x="1284" y="1248"/>
              <a:ext cx="556" cy="330"/>
            </a:xfrm>
            <a:prstGeom prst="rect">
              <a:avLst/>
            </a:prstGeom>
            <a:noFill/>
            <a:ln w="9525">
              <a:noFill/>
              <a:miter lim="800000"/>
            </a:ln>
          </p:spPr>
          <p:txBody>
            <a:bodyPr wrap="none">
              <a:spAutoFit/>
            </a:bodyPr>
            <a:lstStyle/>
            <a:p>
              <a:r>
                <a:rPr lang="en-US" altLang="zh-CN" sz="2800" b="1" i="1">
                  <a:solidFill>
                    <a:schemeClr val="hlink"/>
                  </a:solidFill>
                  <a:latin typeface="Times New Roman" panose="02020603050405020304" pitchFamily="18" charset="0"/>
                  <a:ea typeface="宋体" panose="02010600030101010101" pitchFamily="2" charset="-122"/>
                </a:rPr>
                <a:t>Note</a:t>
              </a:r>
            </a:p>
          </p:txBody>
        </p:sp>
      </p:grpSp>
    </p:spTree>
  </p:cSld>
  <p:clrMapOvr>
    <a:overrideClrMapping bg1="lt1" tx1="dk1" bg2="lt2" tx2="dk2" accent1="accent1" accent2="accent2" accent3="accent3" accent4="accent4" accent5="accent5" accent6="accent6" hlink="hlink" folHlink="folHlink"/>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noFill/>
        </p:spPr>
        <p:txBody>
          <a:bodyPr>
            <a:normAutofit/>
          </a:bodyPr>
          <a:lstStyle/>
          <a:p>
            <a:pPr eaLnBrk="1" hangingPunct="1"/>
            <a:r>
              <a:rPr lang="en-US" altLang="zh-CN" dirty="0">
                <a:latin typeface="Tahoma" panose="020B0604030504040204" pitchFamily="34" charset="0"/>
                <a:ea typeface="宋体" panose="02010600030101010101" pitchFamily="2" charset="-122"/>
              </a:rPr>
              <a:t>(3) Monitoring Membership</a:t>
            </a:r>
          </a:p>
        </p:txBody>
      </p:sp>
      <p:sp>
        <p:nvSpPr>
          <p:cNvPr id="171011" name="Rectangle 3"/>
          <p:cNvSpPr>
            <a:spLocks noGrp="1" noChangeArrowheads="1"/>
          </p:cNvSpPr>
          <p:nvPr>
            <p:ph idx="1"/>
          </p:nvPr>
        </p:nvSpPr>
        <p:spPr>
          <a:noFill/>
        </p:spPr>
        <p:txBody>
          <a:bodyPr>
            <a:normAutofit/>
          </a:bodyPr>
          <a:lstStyle/>
          <a:p>
            <a:pPr eaLnBrk="1" hangingPunct="1">
              <a:spcBef>
                <a:spcPts val="600"/>
              </a:spcBef>
            </a:pPr>
            <a:r>
              <a:rPr lang="en-US" altLang="zh-CN" dirty="0">
                <a:latin typeface="Tahoma" panose="020B0604030504040204" pitchFamily="34" charset="0"/>
              </a:rPr>
              <a:t>The router </a:t>
            </a:r>
            <a:r>
              <a:rPr lang="en-US" altLang="zh-CN" dirty="0">
                <a:solidFill>
                  <a:srgbClr val="FF0000"/>
                </a:solidFill>
                <a:latin typeface="Tahoma" panose="020B0604030504040204" pitchFamily="34" charset="0"/>
              </a:rPr>
              <a:t>expects an answer for </a:t>
            </a:r>
            <a:r>
              <a:rPr lang="en-US" altLang="zh-CN" dirty="0">
                <a:latin typeface="Tahoma" panose="020B0604030504040204" pitchFamily="34" charset="0"/>
              </a:rPr>
              <a:t>each group in its group list; </a:t>
            </a:r>
            <a:r>
              <a:rPr lang="en-US" altLang="zh-CN" dirty="0">
                <a:solidFill>
                  <a:srgbClr val="FF0000"/>
                </a:solidFill>
                <a:latin typeface="Tahoma" panose="020B0604030504040204" pitchFamily="34" charset="0"/>
              </a:rPr>
              <a:t>even</a:t>
            </a:r>
            <a:r>
              <a:rPr lang="en-US" altLang="zh-CN" dirty="0">
                <a:latin typeface="Tahoma" panose="020B0604030504040204" pitchFamily="34" charset="0"/>
              </a:rPr>
              <a:t> new groups may respond.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The query message has a </a:t>
            </a:r>
            <a:r>
              <a:rPr lang="en-US" altLang="zh-CN" dirty="0">
                <a:solidFill>
                  <a:srgbClr val="FF0000"/>
                </a:solidFill>
                <a:latin typeface="Tahoma" panose="020B0604030504040204" pitchFamily="34" charset="0"/>
              </a:rPr>
              <a:t>maximum</a:t>
            </a:r>
            <a:r>
              <a:rPr lang="en-US" altLang="zh-CN" dirty="0">
                <a:latin typeface="Tahoma" panose="020B0604030504040204" pitchFamily="34" charset="0"/>
              </a:rPr>
              <a:t> response time of 10s (the value of the field is actually 100, but this is </a:t>
            </a:r>
            <a:r>
              <a:rPr lang="en-US" altLang="zh-CN" dirty="0">
                <a:solidFill>
                  <a:schemeClr val="hlink"/>
                </a:solidFill>
                <a:latin typeface="Tahoma" panose="020B0604030504040204" pitchFamily="34" charset="0"/>
              </a:rPr>
              <a:t>in tenths of a second</a:t>
            </a:r>
            <a:r>
              <a:rPr lang="en-US" altLang="zh-CN" dirty="0">
                <a:latin typeface="Tahoma" panose="020B0604030504040204" pitchFamily="34" charset="0"/>
              </a:rPr>
              <a:t>).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When a host or router receives the general query message, it </a:t>
            </a:r>
            <a:r>
              <a:rPr lang="en-US" altLang="zh-CN" dirty="0">
                <a:solidFill>
                  <a:srgbClr val="FF0000"/>
                </a:solidFill>
                <a:latin typeface="Tahoma" panose="020B0604030504040204" pitchFamily="34" charset="0"/>
              </a:rPr>
              <a:t>responds</a:t>
            </a:r>
            <a:r>
              <a:rPr lang="en-US" altLang="zh-CN" dirty="0">
                <a:latin typeface="Tahoma" panose="020B0604030504040204" pitchFamily="34" charset="0"/>
              </a:rPr>
              <a:t> with a membership report </a:t>
            </a:r>
            <a:r>
              <a:rPr lang="en-US" altLang="zh-CN" u="dotted" dirty="0">
                <a:solidFill>
                  <a:srgbClr val="FF0000"/>
                </a:solidFill>
                <a:latin typeface="Tahoma" panose="020B0604030504040204" pitchFamily="34" charset="0"/>
              </a:rPr>
              <a:t>if</a:t>
            </a:r>
            <a:r>
              <a:rPr lang="en-US" altLang="zh-CN" u="dotted" dirty="0">
                <a:latin typeface="Tahoma" panose="020B0604030504040204" pitchFamily="34" charset="0"/>
              </a:rPr>
              <a:t> it is </a:t>
            </a:r>
            <a:r>
              <a:rPr lang="en-US" altLang="zh-CN" u="dotted" dirty="0">
                <a:solidFill>
                  <a:srgbClr val="FF0000"/>
                </a:solidFill>
                <a:latin typeface="Tahoma" panose="020B0604030504040204" pitchFamily="34" charset="0"/>
              </a:rPr>
              <a:t>interested in </a:t>
            </a:r>
            <a:r>
              <a:rPr lang="en-US" altLang="zh-CN" u="dotted" dirty="0">
                <a:latin typeface="Tahoma" panose="020B0604030504040204" pitchFamily="34" charset="0"/>
              </a:rPr>
              <a:t>a group.</a:t>
            </a:r>
            <a:r>
              <a:rPr lang="en-US" altLang="zh-CN" dirty="0">
                <a:latin typeface="Tahoma" panose="020B0604030504040204" pitchFamily="34" charset="0"/>
              </a:rPr>
              <a:t> </a:t>
            </a:r>
          </a:p>
          <a:p>
            <a:pPr eaLnBrk="1" hangingPunct="1">
              <a:spcBef>
                <a:spcPts val="600"/>
              </a:spcBef>
            </a:pPr>
            <a:endParaRPr lang="en-US" altLang="zh-CN" dirty="0">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noFill/>
        </p:spPr>
        <p:txBody>
          <a:bodyPr>
            <a:normAutofit/>
          </a:bodyPr>
          <a:lstStyle/>
          <a:p>
            <a:pPr eaLnBrk="1" hangingPunct="1"/>
            <a:r>
              <a:rPr lang="en-US" altLang="zh-CN" dirty="0">
                <a:latin typeface="Tahoma" panose="020B0604030504040204" pitchFamily="34" charset="0"/>
                <a:ea typeface="宋体" panose="02010600030101010101" pitchFamily="2" charset="-122"/>
              </a:rPr>
              <a:t>(3) Monitoring Membership</a:t>
            </a:r>
          </a:p>
        </p:txBody>
      </p:sp>
      <p:sp>
        <p:nvSpPr>
          <p:cNvPr id="172035" name="Rectangle 3"/>
          <p:cNvSpPr>
            <a:spLocks noGrp="1" noChangeArrowheads="1"/>
          </p:cNvSpPr>
          <p:nvPr>
            <p:ph idx="1"/>
          </p:nvPr>
        </p:nvSpPr>
        <p:spPr>
          <a:noFill/>
        </p:spPr>
        <p:txBody>
          <a:bodyPr>
            <a:normAutofit/>
          </a:bodyPr>
          <a:lstStyle/>
          <a:p>
            <a:pPr eaLnBrk="1" hangingPunct="1">
              <a:spcBef>
                <a:spcPts val="600"/>
              </a:spcBef>
            </a:pPr>
            <a:r>
              <a:rPr lang="en-US" altLang="zh-CN" dirty="0">
                <a:latin typeface="Tahoma" panose="020B0604030504040204" pitchFamily="34" charset="0"/>
              </a:rPr>
              <a:t>However, if there is a common interest (two hosts, for example, are interested in the same group), only one response is sent for that group to prevent </a:t>
            </a:r>
            <a:r>
              <a:rPr lang="en-US" altLang="zh-CN" dirty="0">
                <a:solidFill>
                  <a:srgbClr val="FF0000"/>
                </a:solidFill>
                <a:latin typeface="Tahoma" panose="020B0604030504040204" pitchFamily="34" charset="0"/>
              </a:rPr>
              <a:t>unnecessary</a:t>
            </a:r>
            <a:r>
              <a:rPr lang="en-US" altLang="zh-CN" dirty="0">
                <a:latin typeface="Tahoma" panose="020B0604030504040204" pitchFamily="34" charset="0"/>
              </a:rPr>
              <a:t> traffic.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This is called a </a:t>
            </a:r>
            <a:r>
              <a:rPr lang="en-US" altLang="zh-CN" dirty="0">
                <a:solidFill>
                  <a:srgbClr val="FF0000"/>
                </a:solidFill>
                <a:latin typeface="Tahoma" panose="020B0604030504040204" pitchFamily="34" charset="0"/>
              </a:rPr>
              <a:t>delayed</a:t>
            </a:r>
            <a:r>
              <a:rPr lang="en-US" altLang="zh-CN" dirty="0">
                <a:latin typeface="Tahoma" panose="020B0604030504040204" pitchFamily="34" charset="0"/>
              </a:rPr>
              <a:t> response.</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Note that the query message must be sent by only one router (</a:t>
            </a:r>
            <a:r>
              <a:rPr lang="en-US" altLang="zh-CN" u="sng" dirty="0">
                <a:latin typeface="Tahoma" panose="020B0604030504040204" pitchFamily="34" charset="0"/>
              </a:rPr>
              <a:t>normally called the </a:t>
            </a:r>
            <a:r>
              <a:rPr lang="en-US" altLang="zh-CN" u="sng" dirty="0">
                <a:solidFill>
                  <a:srgbClr val="FF0000"/>
                </a:solidFill>
                <a:latin typeface="Tahoma" panose="020B0604030504040204" pitchFamily="34" charset="0"/>
              </a:rPr>
              <a:t>query router</a:t>
            </a:r>
            <a:r>
              <a:rPr lang="en-US" altLang="zh-CN" dirty="0">
                <a:latin typeface="Tahoma" panose="020B0604030504040204" pitchFamily="34" charset="0"/>
              </a:rPr>
              <a:t>), also to prevent un</a:t>
            </a:r>
            <a:r>
              <a:rPr lang="en-US" altLang="zh-CN" dirty="0">
                <a:solidFill>
                  <a:srgbClr val="FF0000"/>
                </a:solidFill>
                <a:latin typeface="Tahoma" panose="020B0604030504040204" pitchFamily="34" charset="0"/>
              </a:rPr>
              <a:t>nece</a:t>
            </a:r>
            <a:r>
              <a:rPr lang="en-US" altLang="zh-CN" dirty="0">
                <a:solidFill>
                  <a:srgbClr val="0070C0"/>
                </a:solidFill>
                <a:latin typeface="Tahoma" panose="020B0604030504040204" pitchFamily="34" charset="0"/>
              </a:rPr>
              <a:t>ssary</a:t>
            </a:r>
            <a:r>
              <a:rPr lang="en-US" altLang="zh-CN" dirty="0">
                <a:latin typeface="Tahoma" panose="020B0604030504040204" pitchFamily="34" charset="0"/>
              </a:rPr>
              <a:t> traffic.  </a:t>
            </a:r>
          </a:p>
          <a:p>
            <a:pPr eaLnBrk="1" hangingPunct="1">
              <a:spcBef>
                <a:spcPts val="600"/>
              </a:spcBef>
              <a:buFont typeface="Wingdings" panose="05000000000000000000" pitchFamily="2" charset="2"/>
              <a:buChar char="Ø"/>
            </a:pPr>
            <a:endParaRPr lang="en-US" altLang="zh-CN" dirty="0">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noFill/>
        </p:spPr>
        <p:txBody>
          <a:bodyPr/>
          <a:lstStyle/>
          <a:p>
            <a:pPr eaLnBrk="1" hangingPunct="1"/>
            <a:r>
              <a:rPr lang="en-US" altLang="zh-CN" dirty="0">
                <a:latin typeface="Tahoma" panose="020B0604030504040204" pitchFamily="34" charset="0"/>
                <a:ea typeface="宋体" panose="02010600030101010101" pitchFamily="2" charset="-122"/>
              </a:rPr>
              <a:t>(4) Delayed Response</a:t>
            </a:r>
          </a:p>
        </p:txBody>
      </p:sp>
      <p:sp>
        <p:nvSpPr>
          <p:cNvPr id="173059" name="Rectangle 3"/>
          <p:cNvSpPr>
            <a:spLocks noGrp="1" noChangeArrowheads="1"/>
          </p:cNvSpPr>
          <p:nvPr>
            <p:ph idx="1"/>
          </p:nvPr>
        </p:nvSpPr>
        <p:spPr>
          <a:noFill/>
        </p:spPr>
        <p:txBody>
          <a:bodyPr>
            <a:normAutofit/>
          </a:bodyPr>
          <a:lstStyle/>
          <a:p>
            <a:pPr eaLnBrk="1" hangingPunct="1">
              <a:spcBef>
                <a:spcPts val="600"/>
              </a:spcBef>
            </a:pPr>
            <a:r>
              <a:rPr lang="en-US" altLang="zh-CN" dirty="0">
                <a:latin typeface="Tahoma" panose="020B0604030504040204" pitchFamily="34" charset="0"/>
              </a:rPr>
              <a:t>To prevent unnecessary traffic, IGMP uses a delayed response strategy.</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When a host or router receives a query message, it does not respond </a:t>
            </a:r>
            <a:r>
              <a:rPr lang="en-US" altLang="zh-CN" dirty="0">
                <a:solidFill>
                  <a:srgbClr val="FF0000"/>
                </a:solidFill>
                <a:latin typeface="Tahoma" panose="020B0604030504040204" pitchFamily="34" charset="0"/>
              </a:rPr>
              <a:t>immediately</a:t>
            </a:r>
            <a:r>
              <a:rPr lang="en-US" altLang="zh-CN" dirty="0">
                <a:latin typeface="Tahoma" panose="020B0604030504040204" pitchFamily="34" charset="0"/>
              </a:rPr>
              <a:t>; it delays the response.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Each host or router uses a random number to create a timer, which expires between 1 and 10 s.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The </a:t>
            </a:r>
            <a:r>
              <a:rPr lang="en-US" altLang="zh-CN" dirty="0">
                <a:solidFill>
                  <a:srgbClr val="FF0000"/>
                </a:solidFill>
                <a:latin typeface="Tahoma" panose="020B0604030504040204" pitchFamily="34" charset="0"/>
              </a:rPr>
              <a:t>expiration time </a:t>
            </a:r>
            <a:r>
              <a:rPr lang="en-US" altLang="zh-CN" dirty="0">
                <a:latin typeface="Tahoma" panose="020B0604030504040204" pitchFamily="34" charset="0"/>
              </a:rPr>
              <a:t>can be in steps of </a:t>
            </a:r>
            <a:r>
              <a:rPr lang="en-US" altLang="zh-CN" dirty="0">
                <a:solidFill>
                  <a:schemeClr val="hlink"/>
                </a:solidFill>
                <a:latin typeface="Tahoma" panose="020B0604030504040204" pitchFamily="34" charset="0"/>
              </a:rPr>
              <a:t>1s </a:t>
            </a:r>
            <a:r>
              <a:rPr lang="en-US" altLang="zh-CN" dirty="0">
                <a:latin typeface="Tahoma" panose="020B0604030504040204" pitchFamily="34" charset="0"/>
              </a:rPr>
              <a:t>or</a:t>
            </a:r>
            <a:r>
              <a:rPr lang="en-US" altLang="zh-CN" dirty="0">
                <a:solidFill>
                  <a:schemeClr val="hlink"/>
                </a:solidFill>
                <a:latin typeface="Tahoma" panose="020B0604030504040204" pitchFamily="34" charset="0"/>
              </a:rPr>
              <a:t> less</a:t>
            </a:r>
            <a:r>
              <a:rPr lang="en-US" altLang="zh-CN" dirty="0">
                <a:latin typeface="Tahoma" panose="020B0604030504040204" pitchFamily="34" charset="0"/>
              </a:rPr>
              <a:t>.</a:t>
            </a:r>
          </a:p>
          <a:p>
            <a:pPr eaLnBrk="1" hangingPunct="1"/>
            <a:endParaRPr lang="en-US" altLang="zh-CN" dirty="0">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noFill/>
        </p:spPr>
        <p:txBody>
          <a:bodyPr>
            <a:normAutofit/>
          </a:bodyPr>
          <a:lstStyle/>
          <a:p>
            <a:pPr eaLnBrk="1" hangingPunct="1"/>
            <a:r>
              <a:rPr lang="en-US" altLang="zh-CN" dirty="0">
                <a:latin typeface="Tahoma" panose="020B0604030504040204" pitchFamily="34" charset="0"/>
                <a:ea typeface="宋体" panose="02010600030101010101" pitchFamily="2" charset="-122"/>
              </a:rPr>
              <a:t>(4) Delayed Response</a:t>
            </a:r>
          </a:p>
        </p:txBody>
      </p:sp>
      <p:sp>
        <p:nvSpPr>
          <p:cNvPr id="174083" name="Rectangle 3"/>
          <p:cNvSpPr>
            <a:spLocks noGrp="1" noChangeArrowheads="1"/>
          </p:cNvSpPr>
          <p:nvPr>
            <p:ph idx="1"/>
          </p:nvPr>
        </p:nvSpPr>
        <p:spPr>
          <a:noFill/>
        </p:spPr>
        <p:txBody>
          <a:bodyPr>
            <a:normAutofit/>
          </a:bodyPr>
          <a:lstStyle/>
          <a:p>
            <a:pPr eaLnBrk="1" hangingPunct="1">
              <a:spcBef>
                <a:spcPts val="600"/>
              </a:spcBef>
            </a:pPr>
            <a:r>
              <a:rPr lang="en-US" altLang="zh-CN" dirty="0">
                <a:latin typeface="Tahoma" panose="020B0604030504040204" pitchFamily="34" charset="0"/>
              </a:rPr>
              <a:t>A timer is set for each group in the list.</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For example, the timer for the first group may expire in 2s, but the timer for the third group may expire in 5s.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Each host or router waits </a:t>
            </a:r>
            <a:r>
              <a:rPr lang="en-US" altLang="zh-CN" dirty="0">
                <a:solidFill>
                  <a:schemeClr val="hlink"/>
                </a:solidFill>
                <a:latin typeface="Tahoma" panose="020B0604030504040204" pitchFamily="34" charset="0"/>
              </a:rPr>
              <a:t>until</a:t>
            </a:r>
            <a:r>
              <a:rPr lang="en-US" altLang="zh-CN" dirty="0">
                <a:solidFill>
                  <a:schemeClr val="folHlink"/>
                </a:solidFill>
                <a:latin typeface="Tahoma" panose="020B0604030504040204" pitchFamily="34" charset="0"/>
              </a:rPr>
              <a:t> </a:t>
            </a:r>
            <a:r>
              <a:rPr lang="en-US" altLang="zh-CN" dirty="0">
                <a:latin typeface="Tahoma" panose="020B0604030504040204" pitchFamily="34" charset="0"/>
              </a:rPr>
              <a:t>its timer has expired </a:t>
            </a:r>
            <a:r>
              <a:rPr lang="en-US" altLang="zh-CN" u="sng" dirty="0">
                <a:solidFill>
                  <a:srgbClr val="FF0000"/>
                </a:solidFill>
                <a:latin typeface="Tahoma" panose="020B0604030504040204" pitchFamily="34" charset="0"/>
              </a:rPr>
              <a:t>before</a:t>
            </a:r>
            <a:r>
              <a:rPr lang="en-US" altLang="zh-CN" u="sng" dirty="0">
                <a:latin typeface="Tahoma" panose="020B0604030504040204" pitchFamily="34" charset="0"/>
              </a:rPr>
              <a:t> sending a membership report message</a:t>
            </a:r>
            <a:r>
              <a:rPr lang="en-US" altLang="zh-CN" dirty="0">
                <a:latin typeface="Tahoma" panose="020B0604030504040204" pitchFamily="34" charset="0"/>
              </a:rPr>
              <a:t>.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During the waiting time,</a:t>
            </a:r>
            <a:r>
              <a:rPr lang="en-US" altLang="zh-CN" dirty="0">
                <a:solidFill>
                  <a:srgbClr val="C00000"/>
                </a:solidFill>
                <a:latin typeface="Tahoma" panose="020B0604030504040204" pitchFamily="34" charset="0"/>
              </a:rPr>
              <a:t> </a:t>
            </a:r>
            <a:r>
              <a:rPr lang="en-US" altLang="zh-CN" dirty="0">
                <a:solidFill>
                  <a:schemeClr val="hlink"/>
                </a:solidFill>
                <a:latin typeface="Tahoma" panose="020B0604030504040204" pitchFamily="34" charset="0"/>
              </a:rPr>
              <a:t>if</a:t>
            </a:r>
            <a:r>
              <a:rPr lang="en-US" altLang="zh-CN" dirty="0">
                <a:solidFill>
                  <a:srgbClr val="C00000"/>
                </a:solidFill>
                <a:latin typeface="Tahoma" panose="020B0604030504040204" pitchFamily="34" charset="0"/>
              </a:rPr>
              <a:t> </a:t>
            </a:r>
            <a:r>
              <a:rPr lang="en-US" altLang="zh-CN" dirty="0">
                <a:latin typeface="Tahoma" panose="020B0604030504040204" pitchFamily="34" charset="0"/>
              </a:rPr>
              <a:t>the timer of </a:t>
            </a:r>
            <a:r>
              <a:rPr lang="en-US" altLang="zh-CN" dirty="0">
                <a:solidFill>
                  <a:schemeClr val="hlink"/>
                </a:solidFill>
                <a:latin typeface="Tahoma" panose="020B0604030504040204" pitchFamily="34" charset="0"/>
              </a:rPr>
              <a:t>another</a:t>
            </a:r>
            <a:r>
              <a:rPr lang="en-US" altLang="zh-CN" dirty="0">
                <a:latin typeface="Tahoma" panose="020B0604030504040204" pitchFamily="34" charset="0"/>
              </a:rPr>
              <a:t> host or router, for the same group, </a:t>
            </a:r>
            <a:r>
              <a:rPr lang="en-US" altLang="zh-CN" dirty="0">
                <a:solidFill>
                  <a:srgbClr val="FF0000"/>
                </a:solidFill>
                <a:latin typeface="Tahoma" panose="020B0604030504040204" pitchFamily="34" charset="0"/>
              </a:rPr>
              <a:t>expires</a:t>
            </a:r>
            <a:r>
              <a:rPr lang="en-US" altLang="zh-CN" dirty="0">
                <a:latin typeface="Tahoma" panose="020B0604030504040204" pitchFamily="34" charset="0"/>
              </a:rPr>
              <a:t> earlier, </a:t>
            </a:r>
            <a:r>
              <a:rPr lang="en-US" altLang="zh-CN" dirty="0">
                <a:solidFill>
                  <a:schemeClr val="hlink"/>
                </a:solidFill>
                <a:latin typeface="Tahoma" panose="020B0604030504040204" pitchFamily="34" charset="0"/>
              </a:rPr>
              <a:t>that</a:t>
            </a:r>
            <a:r>
              <a:rPr lang="en-US" altLang="zh-CN" dirty="0">
                <a:latin typeface="Tahoma" panose="020B0604030504040204" pitchFamily="34" charset="0"/>
              </a:rPr>
              <a:t> host or routers sends a membership report. </a:t>
            </a:r>
          </a:p>
          <a:p>
            <a:pPr eaLnBrk="1" hangingPunct="1"/>
            <a:endParaRPr lang="en-US" altLang="zh-CN" dirty="0">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noFill/>
        </p:spPr>
        <p:txBody>
          <a:bodyPr>
            <a:normAutofit/>
          </a:bodyPr>
          <a:lstStyle/>
          <a:p>
            <a:pPr eaLnBrk="1" hangingPunct="1"/>
            <a:r>
              <a:rPr lang="en-US" altLang="zh-CN" dirty="0">
                <a:latin typeface="Tahoma" panose="020B0604030504040204" pitchFamily="34" charset="0"/>
                <a:ea typeface="宋体" panose="02010600030101010101" pitchFamily="2" charset="-122"/>
              </a:rPr>
              <a:t>(4) Delayed Response</a:t>
            </a:r>
          </a:p>
        </p:txBody>
      </p:sp>
      <p:sp>
        <p:nvSpPr>
          <p:cNvPr id="175107" name="Rectangle 3"/>
          <p:cNvSpPr>
            <a:spLocks noGrp="1" noChangeArrowheads="1"/>
          </p:cNvSpPr>
          <p:nvPr>
            <p:ph idx="1"/>
          </p:nvPr>
        </p:nvSpPr>
        <p:spPr>
          <a:noFill/>
        </p:spPr>
        <p:txBody>
          <a:bodyPr/>
          <a:lstStyle/>
          <a:p>
            <a:pPr eaLnBrk="1" hangingPunct="1">
              <a:spcBef>
                <a:spcPts val="600"/>
              </a:spcBef>
            </a:pPr>
            <a:r>
              <a:rPr lang="en-US" altLang="zh-CN" dirty="0">
                <a:solidFill>
                  <a:srgbClr val="FF0000"/>
                </a:solidFill>
                <a:latin typeface="Tahoma" panose="020B0604030504040204" pitchFamily="34" charset="0"/>
              </a:rPr>
              <a:t>Because</a:t>
            </a:r>
            <a:r>
              <a:rPr lang="en-US" altLang="zh-CN" dirty="0">
                <a:latin typeface="Tahoma" panose="020B0604030504040204" pitchFamily="34" charset="0"/>
              </a:rPr>
              <a:t>, </a:t>
            </a:r>
            <a:r>
              <a:rPr lang="en-US" altLang="zh-CN" u="dotDashHeavy" dirty="0">
                <a:uFill>
                  <a:solidFill>
                    <a:srgbClr val="FF0000"/>
                  </a:solidFill>
                </a:uFill>
                <a:latin typeface="Tahoma" panose="020B0604030504040204" pitchFamily="34" charset="0"/>
              </a:rPr>
              <a:t>as we will see shortly</a:t>
            </a:r>
            <a:r>
              <a:rPr lang="en-US" altLang="zh-CN" dirty="0">
                <a:latin typeface="Tahoma" panose="020B0604030504040204" pitchFamily="34" charset="0"/>
              </a:rPr>
              <a:t>, the report is broadcast,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the waiting host or router </a:t>
            </a:r>
            <a:r>
              <a:rPr lang="en-US" altLang="zh-CN" dirty="0">
                <a:solidFill>
                  <a:srgbClr val="FF0000"/>
                </a:solidFill>
                <a:latin typeface="Tahoma" panose="020B0604030504040204" pitchFamily="34" charset="0"/>
              </a:rPr>
              <a:t>receives</a:t>
            </a:r>
            <a:r>
              <a:rPr lang="en-US" altLang="zh-CN" dirty="0">
                <a:latin typeface="Tahoma" panose="020B0604030504040204" pitchFamily="34" charset="0"/>
              </a:rPr>
              <a:t> the report and </a:t>
            </a:r>
            <a:r>
              <a:rPr lang="en-US" altLang="zh-CN" dirty="0">
                <a:solidFill>
                  <a:srgbClr val="FF0000"/>
                </a:solidFill>
                <a:latin typeface="Tahoma" panose="020B0604030504040204" pitchFamily="34" charset="0"/>
              </a:rPr>
              <a:t>knows</a:t>
            </a:r>
            <a:r>
              <a:rPr lang="en-US" altLang="zh-CN" dirty="0">
                <a:latin typeface="Tahoma" panose="020B0604030504040204" pitchFamily="34" charset="0"/>
              </a:rPr>
              <a:t> that there is no need to send a </a:t>
            </a:r>
            <a:r>
              <a:rPr lang="en-US" altLang="zh-CN" dirty="0">
                <a:solidFill>
                  <a:srgbClr val="00B050"/>
                </a:solidFill>
                <a:latin typeface="Tahoma" panose="020B0604030504040204" pitchFamily="34" charset="0"/>
              </a:rPr>
              <a:t>duplicate</a:t>
            </a:r>
            <a:r>
              <a:rPr lang="en-US" altLang="zh-CN" dirty="0">
                <a:solidFill>
                  <a:srgbClr val="C00000"/>
                </a:solidFill>
                <a:latin typeface="Tahoma" panose="020B0604030504040204" pitchFamily="34" charset="0"/>
              </a:rPr>
              <a:t> </a:t>
            </a:r>
            <a:r>
              <a:rPr lang="en-US" altLang="zh-CN" dirty="0">
                <a:latin typeface="Tahoma" panose="020B0604030504040204" pitchFamily="34" charset="0"/>
              </a:rPr>
              <a:t>report for this group;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solidFill>
                  <a:srgbClr val="FF0000"/>
                </a:solidFill>
                <a:latin typeface="Tahoma" panose="020B0604030504040204" pitchFamily="34" charset="0"/>
              </a:rPr>
              <a:t>thus</a:t>
            </a:r>
            <a:r>
              <a:rPr lang="en-US" altLang="zh-CN" dirty="0">
                <a:latin typeface="Tahoma" panose="020B0604030504040204" pitchFamily="34" charset="0"/>
              </a:rPr>
              <a:t>, the waiting station </a:t>
            </a:r>
            <a:r>
              <a:rPr lang="en-US" altLang="zh-CN" dirty="0">
                <a:solidFill>
                  <a:srgbClr val="FF0000"/>
                </a:solidFill>
                <a:latin typeface="Tahoma" panose="020B0604030504040204" pitchFamily="34" charset="0"/>
              </a:rPr>
              <a:t>cancels</a:t>
            </a:r>
            <a:r>
              <a:rPr lang="en-US" altLang="zh-CN" dirty="0">
                <a:latin typeface="Tahoma" panose="020B0604030504040204" pitchFamily="34" charset="0"/>
              </a:rPr>
              <a:t> its corresponding timer.  </a:t>
            </a:r>
          </a:p>
        </p:txBody>
      </p:sp>
    </p:spTree>
  </p:cSld>
  <p:clrMapOvr>
    <a:overrideClrMapping bg1="lt1" tx1="dk1" bg2="lt2" tx2="dk2" accent1="accent1" accent2="accent2" accent3="accent3" accent4="accent4" accent5="accent5" accent6="accent6" hlink="hlink" folHlink="folHlink"/>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9" name="Rectangle 7"/>
          <p:cNvSpPr>
            <a:spLocks noGrp="1" noChangeArrowheads="1"/>
          </p:cNvSpPr>
          <p:nvPr>
            <p:ph type="title"/>
          </p:nvPr>
        </p:nvSpPr>
        <p:spPr/>
        <p:txBody>
          <a:bodyPr/>
          <a:lstStyle/>
          <a:p>
            <a:r>
              <a:rPr lang="en-US" altLang="zh-CN" dirty="0">
                <a:solidFill>
                  <a:schemeClr val="hlink"/>
                </a:solidFill>
                <a:latin typeface="Tahoma" panose="020B0604030504040204" pitchFamily="34" charset="0"/>
                <a:ea typeface="宋体" panose="02010600030101010101" pitchFamily="2" charset="-122"/>
              </a:rPr>
              <a:t>Example </a:t>
            </a:r>
            <a:r>
              <a:rPr lang="en-US" altLang="zh-CN" dirty="0">
                <a:solidFill>
                  <a:srgbClr val="0070C0"/>
                </a:solidFill>
                <a:latin typeface="Tahoma" panose="020B0604030504040204" pitchFamily="34" charset="0"/>
                <a:ea typeface="宋体" panose="02010600030101010101" pitchFamily="2" charset="-122"/>
              </a:rPr>
              <a:t>(</a:t>
            </a:r>
            <a:r>
              <a:rPr lang="en-US" altLang="zh-CN" dirty="0">
                <a:solidFill>
                  <a:srgbClr val="0070C0"/>
                </a:solidFill>
              </a:rPr>
              <a:t>IGMP</a:t>
            </a:r>
            <a:r>
              <a:rPr lang="zh-CN" altLang="en-US" dirty="0">
                <a:solidFill>
                  <a:srgbClr val="0070C0"/>
                </a:solidFill>
              </a:rPr>
              <a:t>采用的延时响应策略</a:t>
            </a:r>
            <a:r>
              <a:rPr lang="en-US" altLang="zh-CN" dirty="0">
                <a:solidFill>
                  <a:srgbClr val="0070C0"/>
                </a:solidFill>
              </a:rPr>
              <a:t>) </a:t>
            </a:r>
            <a:endParaRPr lang="zh-CN" altLang="en-US" dirty="0">
              <a:solidFill>
                <a:srgbClr val="0070C0"/>
              </a:solidFill>
            </a:endParaRPr>
          </a:p>
        </p:txBody>
      </p:sp>
      <p:sp>
        <p:nvSpPr>
          <p:cNvPr id="177160" name="Rectangle 8"/>
          <p:cNvSpPr>
            <a:spLocks noGrp="1" noChangeArrowheads="1"/>
          </p:cNvSpPr>
          <p:nvPr>
            <p:ph idx="1"/>
          </p:nvPr>
        </p:nvSpPr>
        <p:spPr/>
        <p:txBody>
          <a:bodyPr/>
          <a:lstStyle/>
          <a:p>
            <a:r>
              <a:rPr lang="en-US" altLang="zh-CN" dirty="0">
                <a:latin typeface="Tahoma" panose="020B0604030504040204" pitchFamily="34" charset="0"/>
              </a:rPr>
              <a:t>Imagine there are three hosts in a network, as shown in the figure. </a:t>
            </a:r>
          </a:p>
          <a:p>
            <a:endParaRPr lang="en-US" altLang="zh-CN" dirty="0">
              <a:latin typeface="Tahoma" panose="020B0604030504040204" pitchFamily="34" charset="0"/>
            </a:endParaRPr>
          </a:p>
        </p:txBody>
      </p:sp>
      <p:pic>
        <p:nvPicPr>
          <p:cNvPr id="4" name="Picture 6"/>
          <p:cNvPicPr>
            <a:picLocks noChangeAspect="1" noChangeArrowheads="1"/>
          </p:cNvPicPr>
          <p:nvPr/>
        </p:nvPicPr>
        <p:blipFill>
          <a:blip r:embed="rId4" cstate="print"/>
          <a:srcRect/>
          <a:stretch>
            <a:fillRect/>
          </a:stretch>
        </p:blipFill>
        <p:spPr bwMode="auto">
          <a:xfrm>
            <a:off x="923950" y="2209811"/>
            <a:ext cx="7148512" cy="2719387"/>
          </a:xfrm>
          <a:prstGeom prst="rect">
            <a:avLst/>
          </a:prstGeom>
          <a:noFill/>
          <a:ln w="9525">
            <a:noFill/>
            <a:miter lim="800000"/>
            <a:headEnd/>
            <a:tailEnd/>
          </a:ln>
        </p:spPr>
      </p:pic>
      <p:cxnSp>
        <p:nvCxnSpPr>
          <p:cNvPr id="5" name="直接连接符 4"/>
          <p:cNvCxnSpPr/>
          <p:nvPr/>
        </p:nvCxnSpPr>
        <p:spPr bwMode="auto">
          <a:xfrm>
            <a:off x="923950" y="3224216"/>
            <a:ext cx="1490662" cy="0"/>
          </a:xfrm>
          <a:prstGeom prst="line">
            <a:avLst/>
          </a:prstGeom>
          <a:solidFill>
            <a:schemeClr val="accent1"/>
          </a:solidFill>
          <a:ln w="28575" cap="flat" cmpd="sng" algn="ctr">
            <a:solidFill>
              <a:srgbClr val="FF0000"/>
            </a:solidFill>
            <a:prstDash val="dash"/>
            <a:round/>
            <a:headEnd type="none" w="med" len="med"/>
            <a:tailEnd type="none" w="med" len="med"/>
          </a:ln>
          <a:effectLst/>
        </p:spPr>
      </p:cxnSp>
      <p:cxnSp>
        <p:nvCxnSpPr>
          <p:cNvPr id="6" name="直接连接符 5"/>
          <p:cNvCxnSpPr/>
          <p:nvPr/>
        </p:nvCxnSpPr>
        <p:spPr bwMode="auto">
          <a:xfrm>
            <a:off x="2719412" y="2919416"/>
            <a:ext cx="1490662" cy="0"/>
          </a:xfrm>
          <a:prstGeom prst="line">
            <a:avLst/>
          </a:prstGeom>
          <a:solidFill>
            <a:schemeClr val="accent1"/>
          </a:solidFill>
          <a:ln w="28575" cap="flat" cmpd="sng" algn="ctr">
            <a:solidFill>
              <a:srgbClr val="FF0000"/>
            </a:solidFill>
            <a:prstDash val="dash"/>
            <a:round/>
            <a:headEnd type="none" w="med" len="med"/>
            <a:tailEnd type="none" w="med" len="med"/>
          </a:ln>
          <a:effectLst/>
        </p:spPr>
      </p:cxnSp>
      <p:sp>
        <p:nvSpPr>
          <p:cNvPr id="7" name="矩形 6"/>
          <p:cNvSpPr/>
          <p:nvPr/>
        </p:nvSpPr>
        <p:spPr>
          <a:xfrm>
            <a:off x="357158" y="5000636"/>
            <a:ext cx="8358246" cy="1200329"/>
          </a:xfrm>
          <a:prstGeom prst="rect">
            <a:avLst/>
          </a:prstGeom>
        </p:spPr>
        <p:txBody>
          <a:bodyPr wrap="square">
            <a:spAutoFit/>
          </a:bodyPr>
          <a:lstStyle/>
          <a:p>
            <a:r>
              <a:rPr lang="en-US" altLang="zh-CN" sz="2400" dirty="0"/>
              <a:t>A query message was received at time 0; the random delay time (</a:t>
            </a:r>
            <a:r>
              <a:rPr lang="en-US" altLang="zh-CN" sz="2400" dirty="0">
                <a:solidFill>
                  <a:srgbClr val="FF0000"/>
                </a:solidFill>
              </a:rPr>
              <a:t>in tenths of seconds</a:t>
            </a:r>
            <a:r>
              <a:rPr lang="en-US" altLang="zh-CN" sz="2400" dirty="0"/>
              <a:t>) for each group is shown </a:t>
            </a:r>
            <a:r>
              <a:rPr lang="en-US" altLang="zh-CN" sz="2400" dirty="0">
                <a:solidFill>
                  <a:schemeClr val="hlink"/>
                </a:solidFill>
              </a:rPr>
              <a:t>next to</a:t>
            </a:r>
            <a:r>
              <a:rPr lang="en-US" altLang="zh-CN" sz="2400" dirty="0"/>
              <a:t> the group address. </a:t>
            </a:r>
            <a:endParaRPr lang="zh-CN" altLang="en-US" sz="24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Line 8"/>
          <p:cNvSpPr>
            <a:spLocks noChangeShapeType="1"/>
          </p:cNvSpPr>
          <p:nvPr/>
        </p:nvSpPr>
        <p:spPr bwMode="auto">
          <a:xfrm>
            <a:off x="457200" y="2667000"/>
            <a:ext cx="8153400" cy="0"/>
          </a:xfrm>
          <a:prstGeom prst="line">
            <a:avLst/>
          </a:prstGeom>
          <a:noFill/>
          <a:ln w="76200">
            <a:solidFill>
              <a:srgbClr val="009900"/>
            </a:solidFill>
            <a:round/>
          </a:ln>
        </p:spPr>
        <p:txBody>
          <a:bodyPr/>
          <a:lstStyle/>
          <a:p>
            <a:endParaRPr lang="zh-CN" altLang="en-US"/>
          </a:p>
        </p:txBody>
      </p:sp>
      <p:sp>
        <p:nvSpPr>
          <p:cNvPr id="180227" name="Line 9"/>
          <p:cNvSpPr>
            <a:spLocks noChangeShapeType="1"/>
          </p:cNvSpPr>
          <p:nvPr/>
        </p:nvSpPr>
        <p:spPr bwMode="auto">
          <a:xfrm>
            <a:off x="457200" y="4572000"/>
            <a:ext cx="8153400" cy="0"/>
          </a:xfrm>
          <a:prstGeom prst="line">
            <a:avLst/>
          </a:prstGeom>
          <a:noFill/>
          <a:ln w="76200">
            <a:solidFill>
              <a:srgbClr val="009900"/>
            </a:solidFill>
            <a:round/>
          </a:ln>
        </p:spPr>
        <p:txBody>
          <a:bodyPr/>
          <a:lstStyle/>
          <a:p>
            <a:endParaRPr lang="zh-CN" altLang="en-US"/>
          </a:p>
        </p:txBody>
      </p:sp>
      <p:sp>
        <p:nvSpPr>
          <p:cNvPr id="180228" name="Rectangle 10"/>
          <p:cNvSpPr>
            <a:spLocks noChangeArrowheads="1"/>
          </p:cNvSpPr>
          <p:nvPr/>
        </p:nvSpPr>
        <p:spPr bwMode="auto">
          <a:xfrm>
            <a:off x="500034" y="2714633"/>
            <a:ext cx="8072494" cy="1815882"/>
          </a:xfrm>
          <a:prstGeom prst="rect">
            <a:avLst/>
          </a:prstGeom>
          <a:solidFill>
            <a:srgbClr val="99FF33"/>
          </a:solidFill>
          <a:ln w="76200" algn="ctr">
            <a:noFill/>
            <a:miter lim="800000"/>
          </a:ln>
        </p:spPr>
        <p:txBody>
          <a:bodyPr wrap="square">
            <a:spAutoFit/>
          </a:bodyPr>
          <a:lstStyle/>
          <a:p>
            <a:pPr marL="342265" indent="-342265">
              <a:spcBef>
                <a:spcPts val="600"/>
              </a:spcBef>
              <a:buClr>
                <a:schemeClr val="hlink"/>
              </a:buClr>
              <a:buFontTx/>
              <a:buChar char="•"/>
            </a:pPr>
            <a:r>
              <a:rPr lang="en-US" altLang="zh-CN" dirty="0">
                <a:latin typeface="Tahoma" panose="020B0604030504040204" pitchFamily="34" charset="0"/>
                <a:ea typeface="宋体" panose="02010600030101010101" pitchFamily="2" charset="-122"/>
              </a:rPr>
              <a:t>Note that if each host </a:t>
            </a:r>
            <a:r>
              <a:rPr lang="en-US" altLang="zh-CN" dirty="0">
                <a:solidFill>
                  <a:srgbClr val="FF0000"/>
                </a:solidFill>
                <a:latin typeface="Tahoma" panose="020B0604030504040204" pitchFamily="34" charset="0"/>
                <a:ea typeface="宋体" panose="02010600030101010101" pitchFamily="2" charset="-122"/>
              </a:rPr>
              <a:t>had</a:t>
            </a:r>
            <a:r>
              <a:rPr lang="en-US" altLang="zh-CN" dirty="0">
                <a:latin typeface="Tahoma" panose="020B0604030504040204" pitchFamily="34" charset="0"/>
                <a:ea typeface="宋体" panose="02010600030101010101" pitchFamily="2" charset="-122"/>
              </a:rPr>
              <a:t> sent a report for every group in its list, there </a:t>
            </a:r>
            <a:r>
              <a:rPr lang="en-US" altLang="zh-CN" dirty="0">
                <a:solidFill>
                  <a:srgbClr val="FF0000"/>
                </a:solidFill>
                <a:latin typeface="Tahoma" panose="020B0604030504040204" pitchFamily="34" charset="0"/>
                <a:ea typeface="宋体" panose="02010600030101010101" pitchFamily="2" charset="-122"/>
              </a:rPr>
              <a:t>would</a:t>
            </a:r>
            <a:r>
              <a:rPr lang="en-US" altLang="zh-CN" dirty="0">
                <a:latin typeface="Tahoma" panose="020B0604030504040204" pitchFamily="34" charset="0"/>
                <a:ea typeface="宋体" panose="02010600030101010101" pitchFamily="2" charset="-122"/>
              </a:rPr>
              <a:t> have been </a:t>
            </a:r>
            <a:r>
              <a:rPr lang="en-US" altLang="zh-CN" dirty="0">
                <a:solidFill>
                  <a:srgbClr val="FF0000"/>
                </a:solidFill>
                <a:latin typeface="Tahoma" panose="020B0604030504040204" pitchFamily="34" charset="0"/>
                <a:ea typeface="宋体" panose="02010600030101010101" pitchFamily="2" charset="-122"/>
              </a:rPr>
              <a:t>seven</a:t>
            </a:r>
            <a:r>
              <a:rPr lang="en-US" altLang="zh-CN" dirty="0">
                <a:latin typeface="Tahoma" panose="020B0604030504040204" pitchFamily="34" charset="0"/>
                <a:ea typeface="宋体" panose="02010600030101010101" pitchFamily="2" charset="-122"/>
              </a:rPr>
              <a:t> reports; with this strategy only four reports are sent. </a:t>
            </a:r>
          </a:p>
        </p:txBody>
      </p:sp>
      <p:grpSp>
        <p:nvGrpSpPr>
          <p:cNvPr id="2" name="Group 11"/>
          <p:cNvGrpSpPr/>
          <p:nvPr/>
        </p:nvGrpSpPr>
        <p:grpSpPr bwMode="auto">
          <a:xfrm>
            <a:off x="457200" y="1981200"/>
            <a:ext cx="1143000" cy="566738"/>
            <a:chOff x="1200" y="1248"/>
            <a:chExt cx="720" cy="357"/>
          </a:xfrm>
        </p:grpSpPr>
        <p:pic>
          <p:nvPicPr>
            <p:cNvPr id="180230" name="Picture 12"/>
            <p:cNvPicPr>
              <a:picLocks noChangeAspect="1" noChangeArrowheads="1"/>
            </p:cNvPicPr>
            <p:nvPr/>
          </p:nvPicPr>
          <p:blipFill>
            <a:blip r:embed="rId4" cstate="print"/>
            <a:srcRect/>
            <a:stretch>
              <a:fillRect/>
            </a:stretch>
          </p:blipFill>
          <p:spPr bwMode="auto">
            <a:xfrm>
              <a:off x="1200" y="1248"/>
              <a:ext cx="720" cy="357"/>
            </a:xfrm>
            <a:prstGeom prst="rect">
              <a:avLst/>
            </a:prstGeom>
            <a:noFill/>
            <a:ln w="9525">
              <a:noFill/>
              <a:miter lim="800000"/>
              <a:headEnd/>
              <a:tailEnd/>
            </a:ln>
          </p:spPr>
        </p:pic>
        <p:sp>
          <p:nvSpPr>
            <p:cNvPr id="180231" name="Text Box 13"/>
            <p:cNvSpPr txBox="1">
              <a:spLocks noChangeArrowheads="1"/>
            </p:cNvSpPr>
            <p:nvPr/>
          </p:nvSpPr>
          <p:spPr bwMode="auto">
            <a:xfrm>
              <a:off x="1284" y="1248"/>
              <a:ext cx="556" cy="330"/>
            </a:xfrm>
            <a:prstGeom prst="rect">
              <a:avLst/>
            </a:prstGeom>
            <a:noFill/>
            <a:ln w="9525">
              <a:noFill/>
              <a:miter lim="800000"/>
            </a:ln>
          </p:spPr>
          <p:txBody>
            <a:bodyPr wrap="none">
              <a:spAutoFit/>
            </a:bodyPr>
            <a:lstStyle/>
            <a:p>
              <a:r>
                <a:rPr lang="en-US" altLang="zh-CN" sz="2800" b="1" i="1">
                  <a:solidFill>
                    <a:schemeClr val="hlink"/>
                  </a:solidFill>
                  <a:latin typeface="Times New Roman" panose="02020603050405020304" pitchFamily="18" charset="0"/>
                  <a:ea typeface="宋体" panose="02010600030101010101" pitchFamily="2" charset="-122"/>
                </a:rPr>
                <a:t>Note</a:t>
              </a:r>
            </a:p>
          </p:txBody>
        </p:sp>
      </p:grpSp>
    </p:spTree>
  </p:cSld>
  <p:clrMapOvr>
    <a:overrideClrMapping bg1="lt1" tx1="dk1" bg2="lt2" tx2="dk2" accent1="accent1" accent2="accent2" accent3="accent3" accent4="accent4" accent5="accent5" accent6="accent6" hlink="hlink" folHlink="folHlink"/>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6130" name="Picture 10"/>
          <p:cNvPicPr>
            <a:picLocks noChangeAspect="1" noChangeArrowheads="1"/>
          </p:cNvPicPr>
          <p:nvPr/>
        </p:nvPicPr>
        <p:blipFill>
          <a:blip r:embed="rId3" cstate="print"/>
          <a:srcRect/>
          <a:stretch>
            <a:fillRect/>
          </a:stretch>
        </p:blipFill>
        <p:spPr bwMode="auto">
          <a:xfrm>
            <a:off x="1823256" y="1000108"/>
            <a:ext cx="5497513" cy="5185488"/>
          </a:xfrm>
          <a:prstGeom prst="rect">
            <a:avLst/>
          </a:prstGeom>
          <a:noFill/>
          <a:ln w="9525">
            <a:noFill/>
            <a:miter lim="800000"/>
            <a:headEnd/>
            <a:tailEnd/>
          </a:ln>
        </p:spPr>
      </p:pic>
      <p:sp>
        <p:nvSpPr>
          <p:cNvPr id="176131" name="Rectangle 11"/>
          <p:cNvSpPr>
            <a:spLocks noGrp="1" noChangeArrowheads="1"/>
          </p:cNvSpPr>
          <p:nvPr>
            <p:ph type="title"/>
          </p:nvPr>
        </p:nvSpPr>
        <p:spPr/>
        <p:txBody>
          <a:bodyPr/>
          <a:lstStyle/>
          <a:p>
            <a:pPr eaLnBrk="1" hangingPunct="1"/>
            <a:r>
              <a:rPr lang="en-US" altLang="en-US" dirty="0">
                <a:latin typeface="Tahoma" panose="020B0604030504040204" pitchFamily="34" charset="0"/>
                <a:ea typeface="宋体" panose="02010600030101010101" pitchFamily="2" charset="-122"/>
              </a:rPr>
              <a:t>IGMPv2 package</a:t>
            </a:r>
            <a:endParaRPr lang="zh-CN" altLang="en-US" dirty="0">
              <a:latin typeface="Tahoma" panose="020B060403050404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noFill/>
        </p:spPr>
        <p:txBody>
          <a:bodyPr/>
          <a:lstStyle/>
          <a:p>
            <a:pPr eaLnBrk="1" hangingPunct="1"/>
            <a:r>
              <a:rPr lang="en-US" altLang="zh-CN" dirty="0">
                <a:latin typeface="Tahoma" panose="020B0604030504040204" pitchFamily="34" charset="0"/>
                <a:ea typeface="宋体" panose="02010600030101010101" pitchFamily="2" charset="-122"/>
              </a:rPr>
              <a:t>(5) Query Router</a:t>
            </a:r>
          </a:p>
        </p:txBody>
      </p:sp>
      <p:sp>
        <p:nvSpPr>
          <p:cNvPr id="181251" name="Rectangle 3"/>
          <p:cNvSpPr>
            <a:spLocks noGrp="1" noChangeArrowheads="1"/>
          </p:cNvSpPr>
          <p:nvPr>
            <p:ph idx="1"/>
          </p:nvPr>
        </p:nvSpPr>
        <p:spPr>
          <a:noFill/>
        </p:spPr>
        <p:txBody>
          <a:bodyPr/>
          <a:lstStyle/>
          <a:p>
            <a:pPr eaLnBrk="1" hangingPunct="1">
              <a:spcBef>
                <a:spcPts val="600"/>
              </a:spcBef>
            </a:pPr>
            <a:r>
              <a:rPr lang="en-US" altLang="zh-CN" dirty="0">
                <a:latin typeface="Tahoma" panose="020B0604030504040204" pitchFamily="34" charset="0"/>
              </a:rPr>
              <a:t>Query messages may create a lot of responses.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To prevent unnecessary traffic, IGMP </a:t>
            </a:r>
            <a:r>
              <a:rPr lang="en-US" altLang="zh-CN" dirty="0">
                <a:solidFill>
                  <a:srgbClr val="FF0000"/>
                </a:solidFill>
                <a:latin typeface="Tahoma" panose="020B0604030504040204" pitchFamily="34" charset="0"/>
              </a:rPr>
              <a:t>designates</a:t>
            </a:r>
            <a:r>
              <a:rPr lang="en-US" altLang="zh-CN" dirty="0">
                <a:latin typeface="Tahoma" panose="020B0604030504040204" pitchFamily="34" charset="0"/>
              </a:rPr>
              <a:t> one router </a:t>
            </a:r>
            <a:r>
              <a:rPr lang="en-US" altLang="zh-CN" dirty="0">
                <a:solidFill>
                  <a:srgbClr val="FF0000"/>
                </a:solidFill>
                <a:latin typeface="Tahoma" panose="020B0604030504040204" pitchFamily="34" charset="0"/>
              </a:rPr>
              <a:t>as</a:t>
            </a:r>
            <a:r>
              <a:rPr lang="en-US" altLang="zh-CN" dirty="0">
                <a:latin typeface="Tahoma" panose="020B0604030504040204" pitchFamily="34" charset="0"/>
              </a:rPr>
              <a:t> the query router for each network.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Only this designated router sends the query message, </a:t>
            </a:r>
          </a:p>
          <a:p>
            <a:pPr eaLnBrk="1" hangingPunct="1">
              <a:spcBef>
                <a:spcPts val="600"/>
              </a:spcBef>
            </a:pPr>
            <a:endParaRPr lang="en-US" altLang="zh-CN" dirty="0">
              <a:latin typeface="Tahoma" panose="020B0604030504040204" pitchFamily="34" charset="0"/>
            </a:endParaRPr>
          </a:p>
          <a:p>
            <a:pPr eaLnBrk="1" hangingPunct="1">
              <a:spcBef>
                <a:spcPts val="600"/>
              </a:spcBef>
            </a:pPr>
            <a:r>
              <a:rPr lang="en-US" altLang="zh-CN" dirty="0">
                <a:latin typeface="Tahoma" panose="020B0604030504040204" pitchFamily="34" charset="0"/>
              </a:rPr>
              <a:t>and the other routers are </a:t>
            </a:r>
            <a:r>
              <a:rPr lang="en-US" altLang="zh-CN" dirty="0">
                <a:solidFill>
                  <a:schemeClr val="hlink"/>
                </a:solidFill>
                <a:latin typeface="Tahoma" panose="020B0604030504040204" pitchFamily="34" charset="0"/>
              </a:rPr>
              <a:t>passive</a:t>
            </a:r>
            <a:r>
              <a:rPr lang="en-US" altLang="zh-CN" dirty="0">
                <a:latin typeface="Tahoma" panose="020B0604030504040204" pitchFamily="34" charset="0"/>
              </a:rPr>
              <a:t> (they </a:t>
            </a:r>
            <a:r>
              <a:rPr lang="en-US" altLang="zh-CN" dirty="0">
                <a:solidFill>
                  <a:srgbClr val="FF0000"/>
                </a:solidFill>
                <a:latin typeface="Tahoma" panose="020B0604030504040204" pitchFamily="34" charset="0"/>
              </a:rPr>
              <a:t>receive</a:t>
            </a:r>
            <a:r>
              <a:rPr lang="en-US" altLang="zh-CN" dirty="0">
                <a:latin typeface="Tahoma" panose="020B0604030504040204" pitchFamily="34" charset="0"/>
              </a:rPr>
              <a:t> responses and </a:t>
            </a:r>
            <a:r>
              <a:rPr lang="en-US" altLang="zh-CN" dirty="0">
                <a:solidFill>
                  <a:srgbClr val="FF0000"/>
                </a:solidFill>
                <a:latin typeface="Tahoma" panose="020B0604030504040204" pitchFamily="34" charset="0"/>
              </a:rPr>
              <a:t>update</a:t>
            </a:r>
            <a:r>
              <a:rPr lang="en-US" altLang="zh-CN" dirty="0">
                <a:latin typeface="Tahoma" panose="020B0604030504040204" pitchFamily="34" charset="0"/>
              </a:rPr>
              <a:t> their lists).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42055" y="505569"/>
            <a:ext cx="6729046" cy="4237038"/>
          </a:xfrm>
          <a:prstGeom prst="rect">
            <a:avLst/>
          </a:prstGeom>
          <a:solidFill>
            <a:srgbClr val="FFFF99"/>
          </a:solidFill>
          <a:ln w="28575">
            <a:solidFill>
              <a:srgbClr val="333399"/>
            </a:solidFill>
            <a:miter lim="800000"/>
          </a:ln>
          <a:effectLst>
            <a:outerShdw dist="35921" dir="2700000" algn="ctr" rotWithShape="0">
              <a:schemeClr val="bg2"/>
            </a:outerShdw>
          </a:effectLst>
        </p:spPr>
        <p:txBody>
          <a:bodyPr wrap="none" anchor="ctr"/>
          <a:lstStyle/>
          <a:p>
            <a:endParaRPr lang="zh-CN" altLang="en-US">
              <a:latin typeface="+mn-lt"/>
              <a:ea typeface="黑体" panose="02010609060101010101" pitchFamily="49" charset="-122"/>
            </a:endParaRPr>
          </a:p>
        </p:txBody>
      </p:sp>
      <p:sp>
        <p:nvSpPr>
          <p:cNvPr id="5" name="Line 3"/>
          <p:cNvSpPr>
            <a:spLocks noChangeShapeType="1"/>
          </p:cNvSpPr>
          <p:nvPr/>
        </p:nvSpPr>
        <p:spPr bwMode="auto">
          <a:xfrm>
            <a:off x="1649384" y="886569"/>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6" name="Line 4"/>
          <p:cNvSpPr>
            <a:spLocks noChangeShapeType="1"/>
          </p:cNvSpPr>
          <p:nvPr/>
        </p:nvSpPr>
        <p:spPr bwMode="auto">
          <a:xfrm>
            <a:off x="2480255" y="507157"/>
            <a:ext cx="0" cy="38100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7" name="Line 5"/>
          <p:cNvSpPr>
            <a:spLocks noChangeShapeType="1"/>
          </p:cNvSpPr>
          <p:nvPr/>
        </p:nvSpPr>
        <p:spPr bwMode="auto">
          <a:xfrm>
            <a:off x="5009509"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8" name="Rectangle 6"/>
          <p:cNvSpPr>
            <a:spLocks noChangeArrowheads="1"/>
          </p:cNvSpPr>
          <p:nvPr/>
        </p:nvSpPr>
        <p:spPr bwMode="auto">
          <a:xfrm>
            <a:off x="1571724"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0</a:t>
            </a:r>
          </a:p>
        </p:txBody>
      </p:sp>
      <p:sp>
        <p:nvSpPr>
          <p:cNvPr id="9" name="Rectangle 7"/>
          <p:cNvSpPr>
            <a:spLocks noChangeArrowheads="1"/>
          </p:cNvSpPr>
          <p:nvPr/>
        </p:nvSpPr>
        <p:spPr bwMode="auto">
          <a:xfrm>
            <a:off x="2405527"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4</a:t>
            </a:r>
          </a:p>
        </p:txBody>
      </p:sp>
      <p:sp>
        <p:nvSpPr>
          <p:cNvPr id="10" name="Rectangle 8"/>
          <p:cNvSpPr>
            <a:spLocks noChangeArrowheads="1"/>
          </p:cNvSpPr>
          <p:nvPr/>
        </p:nvSpPr>
        <p:spPr bwMode="auto">
          <a:xfrm>
            <a:off x="49259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16</a:t>
            </a:r>
          </a:p>
        </p:txBody>
      </p:sp>
      <p:sp>
        <p:nvSpPr>
          <p:cNvPr id="11" name="Rectangle 9"/>
          <p:cNvSpPr>
            <a:spLocks noChangeArrowheads="1"/>
          </p:cNvSpPr>
          <p:nvPr/>
        </p:nvSpPr>
        <p:spPr bwMode="auto">
          <a:xfrm>
            <a:off x="8061908"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31</a:t>
            </a:r>
          </a:p>
        </p:txBody>
      </p:sp>
      <p:sp>
        <p:nvSpPr>
          <p:cNvPr id="12" name="Rectangle 10"/>
          <p:cNvSpPr>
            <a:spLocks noChangeArrowheads="1"/>
          </p:cNvSpPr>
          <p:nvPr/>
        </p:nvSpPr>
        <p:spPr bwMode="auto">
          <a:xfrm>
            <a:off x="1751958" y="521445"/>
            <a:ext cx="77585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版 本</a:t>
            </a:r>
          </a:p>
        </p:txBody>
      </p:sp>
      <p:sp>
        <p:nvSpPr>
          <p:cNvPr id="13" name="Rectangle 11"/>
          <p:cNvSpPr>
            <a:spLocks noChangeArrowheads="1"/>
          </p:cNvSpPr>
          <p:nvPr/>
        </p:nvSpPr>
        <p:spPr bwMode="auto">
          <a:xfrm>
            <a:off x="1001679" y="116633"/>
            <a:ext cx="43922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位</a:t>
            </a:r>
          </a:p>
        </p:txBody>
      </p:sp>
      <p:sp>
        <p:nvSpPr>
          <p:cNvPr id="14" name="Line 12"/>
          <p:cNvSpPr>
            <a:spLocks noChangeShapeType="1"/>
          </p:cNvSpPr>
          <p:nvPr/>
        </p:nvSpPr>
        <p:spPr bwMode="auto">
          <a:xfrm>
            <a:off x="1642055" y="1308844"/>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5" name="Line 13"/>
          <p:cNvSpPr>
            <a:spLocks noChangeShapeType="1"/>
          </p:cNvSpPr>
          <p:nvPr/>
        </p:nvSpPr>
        <p:spPr bwMode="auto">
          <a:xfrm>
            <a:off x="1643526" y="173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6" name="Line 14"/>
          <p:cNvSpPr>
            <a:spLocks noChangeShapeType="1"/>
          </p:cNvSpPr>
          <p:nvPr/>
        </p:nvSpPr>
        <p:spPr bwMode="auto">
          <a:xfrm>
            <a:off x="1643526" y="215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7" name="Line 15"/>
          <p:cNvSpPr>
            <a:spLocks noChangeShapeType="1"/>
          </p:cNvSpPr>
          <p:nvPr/>
        </p:nvSpPr>
        <p:spPr bwMode="auto">
          <a:xfrm>
            <a:off x="1643526" y="257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8" name="Line 16"/>
          <p:cNvSpPr>
            <a:spLocks noChangeShapeType="1"/>
          </p:cNvSpPr>
          <p:nvPr/>
        </p:nvSpPr>
        <p:spPr bwMode="auto">
          <a:xfrm>
            <a:off x="1643526" y="3002707"/>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9" name="Line 17"/>
          <p:cNvSpPr>
            <a:spLocks noChangeShapeType="1"/>
          </p:cNvSpPr>
          <p:nvPr/>
        </p:nvSpPr>
        <p:spPr bwMode="auto">
          <a:xfrm>
            <a:off x="1643526" y="342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0" name="Line 18"/>
          <p:cNvSpPr>
            <a:spLocks noChangeShapeType="1"/>
          </p:cNvSpPr>
          <p:nvPr/>
        </p:nvSpPr>
        <p:spPr bwMode="auto">
          <a:xfrm>
            <a:off x="1643526" y="384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1" name="Line 19"/>
          <p:cNvSpPr>
            <a:spLocks noChangeShapeType="1"/>
          </p:cNvSpPr>
          <p:nvPr/>
        </p:nvSpPr>
        <p:spPr bwMode="auto">
          <a:xfrm>
            <a:off x="1643526" y="427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2" name="Rectangle 20"/>
          <p:cNvSpPr>
            <a:spLocks noChangeArrowheads="1"/>
          </p:cNvSpPr>
          <p:nvPr/>
        </p:nvSpPr>
        <p:spPr bwMode="auto">
          <a:xfrm>
            <a:off x="1851611" y="3283698"/>
            <a:ext cx="6323135" cy="112871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3" name="Rectangle 21"/>
          <p:cNvSpPr>
            <a:spLocks noChangeArrowheads="1"/>
          </p:cNvSpPr>
          <p:nvPr/>
        </p:nvSpPr>
        <p:spPr bwMode="auto">
          <a:xfrm>
            <a:off x="1851611" y="1628800"/>
            <a:ext cx="6323135" cy="1130300"/>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4" name="Rectangle 22"/>
          <p:cNvSpPr>
            <a:spLocks noChangeArrowheads="1"/>
          </p:cNvSpPr>
          <p:nvPr/>
        </p:nvSpPr>
        <p:spPr bwMode="auto">
          <a:xfrm>
            <a:off x="4272427" y="3496419"/>
            <a:ext cx="227947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目   的   地   址</a:t>
            </a:r>
          </a:p>
        </p:txBody>
      </p:sp>
      <p:sp>
        <p:nvSpPr>
          <p:cNvPr id="25" name="Rectangle 23"/>
          <p:cNvSpPr>
            <a:spLocks noChangeArrowheads="1"/>
          </p:cNvSpPr>
          <p:nvPr/>
        </p:nvSpPr>
        <p:spPr bwMode="auto">
          <a:xfrm>
            <a:off x="4451197" y="1802557"/>
            <a:ext cx="1683154"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源   地   址</a:t>
            </a:r>
          </a:p>
        </p:txBody>
      </p:sp>
      <p:sp>
        <p:nvSpPr>
          <p:cNvPr id="26" name="Line 24"/>
          <p:cNvSpPr>
            <a:spLocks noChangeShapeType="1"/>
          </p:cNvSpPr>
          <p:nvPr/>
        </p:nvSpPr>
        <p:spPr bwMode="auto">
          <a:xfrm>
            <a:off x="6699097"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7" name="Rectangle 25"/>
          <p:cNvSpPr>
            <a:spLocks noChangeArrowheads="1"/>
          </p:cNvSpPr>
          <p:nvPr/>
        </p:nvSpPr>
        <p:spPr bwMode="auto">
          <a:xfrm>
            <a:off x="5000628" y="919909"/>
            <a:ext cx="178574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下 一 个 首 部</a:t>
            </a:r>
          </a:p>
        </p:txBody>
      </p:sp>
      <p:sp>
        <p:nvSpPr>
          <p:cNvPr id="28" name="Rectangle 26"/>
          <p:cNvSpPr>
            <a:spLocks noChangeArrowheads="1"/>
          </p:cNvSpPr>
          <p:nvPr/>
        </p:nvSpPr>
        <p:spPr bwMode="auto">
          <a:xfrm>
            <a:off x="5323101" y="521445"/>
            <a:ext cx="175368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流     标     号</a:t>
            </a:r>
          </a:p>
        </p:txBody>
      </p:sp>
      <p:sp>
        <p:nvSpPr>
          <p:cNvPr id="29" name="Rectangle 27"/>
          <p:cNvSpPr>
            <a:spLocks noChangeArrowheads="1"/>
          </p:cNvSpPr>
          <p:nvPr/>
        </p:nvSpPr>
        <p:spPr bwMode="auto">
          <a:xfrm>
            <a:off x="4030632"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12</a:t>
            </a:r>
          </a:p>
        </p:txBody>
      </p:sp>
      <p:sp>
        <p:nvSpPr>
          <p:cNvPr id="30" name="Rectangle 28"/>
          <p:cNvSpPr>
            <a:spLocks noChangeArrowheads="1"/>
          </p:cNvSpPr>
          <p:nvPr/>
        </p:nvSpPr>
        <p:spPr bwMode="auto">
          <a:xfrm>
            <a:off x="2727903" y="521445"/>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通 信 量 类</a:t>
            </a:r>
          </a:p>
        </p:txBody>
      </p:sp>
      <p:sp>
        <p:nvSpPr>
          <p:cNvPr id="31" name="Rectangle 29"/>
          <p:cNvSpPr>
            <a:spLocks noChangeArrowheads="1"/>
          </p:cNvSpPr>
          <p:nvPr/>
        </p:nvSpPr>
        <p:spPr bwMode="auto">
          <a:xfrm>
            <a:off x="4430686" y="2137519"/>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2" name="Rectangle 30"/>
          <p:cNvSpPr>
            <a:spLocks noChangeArrowheads="1"/>
          </p:cNvSpPr>
          <p:nvPr/>
        </p:nvSpPr>
        <p:spPr bwMode="auto">
          <a:xfrm>
            <a:off x="4446802" y="3833996"/>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3" name="Rectangle 31"/>
          <p:cNvSpPr>
            <a:spLocks noChangeArrowheads="1"/>
          </p:cNvSpPr>
          <p:nvPr/>
        </p:nvSpPr>
        <p:spPr bwMode="auto">
          <a:xfrm>
            <a:off x="2302944" y="911971"/>
            <a:ext cx="2523128"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有  效  载  荷  长  度</a:t>
            </a:r>
          </a:p>
        </p:txBody>
      </p:sp>
      <p:sp>
        <p:nvSpPr>
          <p:cNvPr id="34" name="Rectangle 32"/>
          <p:cNvSpPr>
            <a:spLocks noChangeArrowheads="1"/>
          </p:cNvSpPr>
          <p:nvPr/>
        </p:nvSpPr>
        <p:spPr bwMode="auto">
          <a:xfrm>
            <a:off x="6858015" y="931020"/>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跳 数 限 制</a:t>
            </a:r>
          </a:p>
        </p:txBody>
      </p:sp>
      <p:sp>
        <p:nvSpPr>
          <p:cNvPr id="35" name="Line 33"/>
          <p:cNvSpPr>
            <a:spLocks noChangeShapeType="1"/>
          </p:cNvSpPr>
          <p:nvPr/>
        </p:nvSpPr>
        <p:spPr bwMode="auto">
          <a:xfrm>
            <a:off x="4158123" y="505569"/>
            <a:ext cx="5862" cy="382588"/>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36" name="Rectangle 34"/>
          <p:cNvSpPr>
            <a:spLocks noChangeArrowheads="1"/>
          </p:cNvSpPr>
          <p:nvPr/>
        </p:nvSpPr>
        <p:spPr bwMode="auto">
          <a:xfrm>
            <a:off x="66023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24</a:t>
            </a:r>
          </a:p>
        </p:txBody>
      </p:sp>
      <p:sp>
        <p:nvSpPr>
          <p:cNvPr id="41" name="AutoShape 39"/>
          <p:cNvSpPr/>
          <p:nvPr/>
        </p:nvSpPr>
        <p:spPr bwMode="auto">
          <a:xfrm>
            <a:off x="1360701" y="538909"/>
            <a:ext cx="211015" cy="4162425"/>
          </a:xfrm>
          <a:prstGeom prst="leftBrace">
            <a:avLst>
              <a:gd name="adj1" fmla="val 151736"/>
              <a:gd name="adj2" fmla="val 50000"/>
            </a:avLst>
          </a:prstGeom>
          <a:noFill/>
          <a:ln w="19050">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42" name="Rectangle 40"/>
          <p:cNvSpPr>
            <a:spLocks noChangeArrowheads="1"/>
          </p:cNvSpPr>
          <p:nvPr/>
        </p:nvSpPr>
        <p:spPr bwMode="auto">
          <a:xfrm>
            <a:off x="185057" y="2150219"/>
            <a:ext cx="1208665" cy="1013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dirty="0">
                <a:latin typeface="+mn-lt"/>
                <a:ea typeface="黑体" panose="02010609060101010101" pitchFamily="49" charset="-122"/>
              </a:rPr>
              <a:t>IPv6 </a:t>
            </a:r>
            <a:r>
              <a:rPr kumimoji="1" lang="zh-CN" altLang="en-US" sz="2000" dirty="0">
                <a:latin typeface="+mn-lt"/>
                <a:ea typeface="黑体" panose="02010609060101010101" pitchFamily="49" charset="-122"/>
              </a:rPr>
              <a:t>的</a:t>
            </a:r>
          </a:p>
          <a:p>
            <a:pPr algn="ctr" defTabSz="762000" eaLnBrk="0" hangingPunct="0"/>
            <a:r>
              <a:rPr kumimoji="1" lang="zh-CN" altLang="en-US" sz="2000" dirty="0">
                <a:latin typeface="+mn-lt"/>
                <a:ea typeface="黑体" panose="02010609060101010101" pitchFamily="49" charset="-122"/>
              </a:rPr>
              <a:t>基本首部</a:t>
            </a:r>
          </a:p>
          <a:p>
            <a:pPr algn="ctr" defTabSz="762000" eaLnBrk="0" hangingPunct="0"/>
            <a:r>
              <a:rPr kumimoji="1" lang="en-US" altLang="zh-CN" sz="2000" dirty="0">
                <a:latin typeface="+mn-lt"/>
                <a:ea typeface="黑体" panose="02010609060101010101" pitchFamily="49" charset="-122"/>
              </a:rPr>
              <a:t>(40 B)</a:t>
            </a:r>
            <a:endParaRPr kumimoji="1" lang="zh-CN" altLang="en-US" sz="2000" dirty="0">
              <a:latin typeface="+mn-lt"/>
              <a:ea typeface="黑体" panose="02010609060101010101" pitchFamily="49" charset="-122"/>
            </a:endParaRPr>
          </a:p>
        </p:txBody>
      </p:sp>
      <p:sp>
        <p:nvSpPr>
          <p:cNvPr id="43" name="Rectangle 37"/>
          <p:cNvSpPr>
            <a:spLocks noChangeArrowheads="1"/>
          </p:cNvSpPr>
          <p:nvPr/>
        </p:nvSpPr>
        <p:spPr bwMode="auto">
          <a:xfrm>
            <a:off x="4158123" y="493713"/>
            <a:ext cx="4202609" cy="419100"/>
          </a:xfrm>
          <a:prstGeom prst="rect">
            <a:avLst/>
          </a:prstGeom>
          <a:noFill/>
          <a:ln w="76200">
            <a:solidFill>
              <a:srgbClr val="FF0000"/>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Text Box 38"/>
          <p:cNvSpPr txBox="1">
            <a:spLocks noChangeArrowheads="1"/>
          </p:cNvSpPr>
          <p:nvPr/>
        </p:nvSpPr>
        <p:spPr bwMode="auto">
          <a:xfrm>
            <a:off x="500034" y="4789484"/>
            <a:ext cx="8193039" cy="17358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10000"/>
              </a:lnSpc>
              <a:defRPr sz="2400" b="1">
                <a:solidFill>
                  <a:srgbClr val="000099"/>
                </a:solidFill>
                <a:latin typeface="+mn-lt"/>
                <a:ea typeface="黑体" panose="02010609060101010101" pitchFamily="49" charset="-122"/>
              </a:defRPr>
            </a:lvl1pPr>
          </a:lstStyle>
          <a:p>
            <a:r>
              <a:rPr lang="zh-CN" altLang="en-US" b="0" dirty="0">
                <a:solidFill>
                  <a:schemeClr val="tx1"/>
                </a:solidFill>
              </a:rPr>
              <a:t>流标号</a:t>
            </a:r>
            <a:r>
              <a:rPr lang="en-US" altLang="zh-CN" b="0" dirty="0">
                <a:solidFill>
                  <a:schemeClr val="tx1"/>
                </a:solidFill>
              </a:rPr>
              <a:t>(flow label) —— 20 </a:t>
            </a:r>
            <a:r>
              <a:rPr lang="zh-CN" altLang="en-US" b="0" dirty="0">
                <a:solidFill>
                  <a:schemeClr val="tx1"/>
                </a:solidFill>
              </a:rPr>
              <a:t>位</a:t>
            </a:r>
            <a:r>
              <a:rPr lang="zh-CN" altLang="en-US" b="0">
                <a:solidFill>
                  <a:schemeClr val="tx1"/>
                </a:solidFill>
              </a:rPr>
              <a:t>。 </a:t>
            </a:r>
            <a:r>
              <a:rPr lang="zh-CN" altLang="en-US" b="0" smtClean="0">
                <a:solidFill>
                  <a:schemeClr val="tx1"/>
                </a:solidFill>
              </a:rPr>
              <a:t>“流”是</a:t>
            </a:r>
            <a:r>
              <a:rPr lang="zh-CN" altLang="en-US" b="0" dirty="0">
                <a:solidFill>
                  <a:schemeClr val="tx1"/>
                </a:solidFill>
              </a:rPr>
              <a:t>互联网络上从特定源点到特定终点</a:t>
            </a:r>
            <a:r>
              <a:rPr lang="en-US" altLang="zh-CN" b="0" dirty="0">
                <a:solidFill>
                  <a:schemeClr val="tx1"/>
                </a:solidFill>
              </a:rPr>
              <a:t>(</a:t>
            </a:r>
            <a:r>
              <a:rPr lang="zh-CN" altLang="en-US" b="0" dirty="0">
                <a:solidFill>
                  <a:schemeClr val="tx1"/>
                </a:solidFill>
              </a:rPr>
              <a:t>单播或多播</a:t>
            </a:r>
            <a:r>
              <a:rPr lang="en-US" altLang="zh-CN" b="0" dirty="0">
                <a:solidFill>
                  <a:schemeClr val="tx1"/>
                </a:solidFill>
              </a:rPr>
              <a:t>)</a:t>
            </a:r>
            <a:r>
              <a:rPr lang="zh-CN" altLang="en-US" b="0" dirty="0">
                <a:solidFill>
                  <a:schemeClr val="tx1"/>
                </a:solidFill>
              </a:rPr>
              <a:t>的一系列</a:t>
            </a:r>
            <a:r>
              <a:rPr lang="zh-CN" altLang="en-US" b="0">
                <a:solidFill>
                  <a:schemeClr val="tx1"/>
                </a:solidFill>
              </a:rPr>
              <a:t>数据报</a:t>
            </a:r>
            <a:r>
              <a:rPr lang="zh-CN" altLang="en-US" b="0" smtClean="0">
                <a:solidFill>
                  <a:schemeClr val="tx1"/>
                </a:solidFill>
              </a:rPr>
              <a:t>，“流”所</a:t>
            </a:r>
            <a:r>
              <a:rPr lang="zh-CN" altLang="en-US" b="0" dirty="0">
                <a:solidFill>
                  <a:schemeClr val="tx1"/>
                </a:solidFill>
              </a:rPr>
              <a:t>经过的路径上的路由器</a:t>
            </a:r>
            <a:r>
              <a:rPr lang="zh-CN" altLang="en-US" b="0" dirty="0">
                <a:solidFill>
                  <a:srgbClr val="FF0000"/>
                </a:solidFill>
              </a:rPr>
              <a:t>都保证</a:t>
            </a:r>
            <a:r>
              <a:rPr lang="zh-CN" altLang="en-US" b="0" dirty="0">
                <a:solidFill>
                  <a:schemeClr val="tx1"/>
                </a:solidFill>
              </a:rPr>
              <a:t>指明的服务质量。所有</a:t>
            </a:r>
            <a:r>
              <a:rPr lang="zh-CN" altLang="en-US" b="0" u="sng" dirty="0">
                <a:solidFill>
                  <a:schemeClr val="tx1"/>
                </a:solidFill>
              </a:rPr>
              <a:t>属于同一个流的</a:t>
            </a:r>
            <a:r>
              <a:rPr lang="zh-CN" altLang="en-US" b="0" dirty="0">
                <a:solidFill>
                  <a:schemeClr val="tx1"/>
                </a:solidFill>
              </a:rPr>
              <a:t>数据报都具有</a:t>
            </a:r>
            <a:r>
              <a:rPr lang="zh-CN" altLang="en-US" b="0" u="sng" dirty="0">
                <a:solidFill>
                  <a:schemeClr val="tx1"/>
                </a:solidFill>
              </a:rPr>
              <a:t>同样的</a:t>
            </a:r>
            <a:r>
              <a:rPr lang="zh-CN" altLang="en-US" b="0" dirty="0">
                <a:solidFill>
                  <a:schemeClr val="tx1"/>
                </a:solidFill>
              </a:rPr>
              <a:t>流标号。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r>
              <a:rPr lang="en-US" altLang="zh-CN" dirty="0"/>
              <a:t>3. </a:t>
            </a:r>
            <a:r>
              <a:rPr lang="zh-CN" altLang="en-US" dirty="0"/>
              <a:t>多播路由选择协议</a:t>
            </a:r>
          </a:p>
        </p:txBody>
      </p:sp>
      <p:sp>
        <p:nvSpPr>
          <p:cNvPr id="335875" name="Rectangle 4"/>
          <p:cNvSpPr>
            <a:spLocks noGrp="1" noChangeArrowheads="1"/>
          </p:cNvSpPr>
          <p:nvPr>
            <p:ph idx="1"/>
          </p:nvPr>
        </p:nvSpPr>
        <p:spPr/>
        <p:txBody>
          <a:bodyPr/>
          <a:lstStyle/>
          <a:p>
            <a:pPr eaLnBrk="1" hangingPunct="1">
              <a:spcBef>
                <a:spcPts val="600"/>
              </a:spcBef>
            </a:pPr>
            <a:r>
              <a:rPr lang="zh-CN" altLang="en-US" dirty="0">
                <a:latin typeface="+mj-lt"/>
              </a:rPr>
              <a:t>多播路由选择协议尚未标准化。</a:t>
            </a:r>
          </a:p>
          <a:p>
            <a:pPr eaLnBrk="1" hangingPunct="1">
              <a:spcBef>
                <a:spcPts val="600"/>
              </a:spcBef>
            </a:pPr>
            <a:endParaRPr lang="zh-CN" altLang="en-US" dirty="0">
              <a:latin typeface="+mj-lt"/>
            </a:endParaRPr>
          </a:p>
          <a:p>
            <a:pPr eaLnBrk="1" hangingPunct="1">
              <a:spcBef>
                <a:spcPts val="600"/>
              </a:spcBef>
            </a:pPr>
            <a:r>
              <a:rPr lang="zh-CN" altLang="en-US" dirty="0">
                <a:latin typeface="+mj-lt"/>
              </a:rPr>
              <a:t>一个多播组中的成员是动态变化的，随时会有主机加入或离开这个多播组。</a:t>
            </a:r>
          </a:p>
          <a:p>
            <a:pPr eaLnBrk="1" hangingPunct="1">
              <a:spcBef>
                <a:spcPts val="600"/>
              </a:spcBef>
            </a:pPr>
            <a:endParaRPr lang="zh-CN" altLang="en-US" dirty="0">
              <a:latin typeface="+mj-lt"/>
            </a:endParaRPr>
          </a:p>
          <a:p>
            <a:pPr eaLnBrk="1" hangingPunct="1">
              <a:spcBef>
                <a:spcPts val="600"/>
              </a:spcBef>
            </a:pPr>
            <a:r>
              <a:rPr lang="zh-CN" altLang="en-US" dirty="0">
                <a:latin typeface="+mj-lt"/>
              </a:rPr>
              <a:t>多播路由选择实际上就是要找出以源主机为根结点的</a:t>
            </a:r>
            <a:r>
              <a:rPr lang="zh-CN" altLang="en-US" dirty="0">
                <a:solidFill>
                  <a:srgbClr val="FF0000"/>
                </a:solidFill>
                <a:latin typeface="+mj-lt"/>
                <a:ea typeface="黑体" panose="02010609060101010101" pitchFamily="49" charset="-122"/>
              </a:rPr>
              <a:t>多播转发树</a:t>
            </a:r>
            <a:r>
              <a:rPr lang="zh-CN" altLang="en-US" dirty="0">
                <a:latin typeface="+mj-lt"/>
              </a:rPr>
              <a:t>。</a:t>
            </a:r>
          </a:p>
          <a:p>
            <a:pPr eaLnBrk="1" hangingPunct="1">
              <a:spcBef>
                <a:spcPts val="600"/>
              </a:spcBef>
            </a:pPr>
            <a:endParaRPr lang="zh-CN" altLang="en-US" dirty="0">
              <a:latin typeface="+mj-lt"/>
              <a:ea typeface="黑体" panose="02010609060101010101" pitchFamily="49" charset="-122"/>
            </a:endParaRPr>
          </a:p>
          <a:p>
            <a:pPr eaLnBrk="1" hangingPunct="1">
              <a:spcBef>
                <a:spcPts val="600"/>
              </a:spcBef>
              <a:buFont typeface="Wingdings" panose="05000000000000000000" pitchFamily="2" charset="2"/>
              <a:buChar char="þ"/>
            </a:pPr>
            <a:r>
              <a:rPr lang="zh-CN" altLang="en-US" dirty="0">
                <a:latin typeface="+mj-lt"/>
              </a:rPr>
              <a:t>在多播转发树上，每一个多播路由器</a:t>
            </a:r>
            <a:r>
              <a:rPr lang="zh-CN" altLang="en-US" dirty="0">
                <a:solidFill>
                  <a:srgbClr val="FF0000"/>
                </a:solidFill>
                <a:latin typeface="+mj-lt"/>
              </a:rPr>
              <a:t>向</a:t>
            </a:r>
            <a:r>
              <a:rPr lang="zh-CN" altLang="en-US" dirty="0">
                <a:latin typeface="+mj-lt"/>
              </a:rPr>
              <a:t>树的叶节点方向</a:t>
            </a:r>
            <a:r>
              <a:rPr lang="zh-CN" altLang="en-US" dirty="0">
                <a:solidFill>
                  <a:srgbClr val="FF0000"/>
                </a:solidFill>
                <a:latin typeface="+mj-lt"/>
              </a:rPr>
              <a:t>转发</a:t>
            </a:r>
            <a:r>
              <a:rPr lang="zh-CN" altLang="en-US" dirty="0">
                <a:latin typeface="+mj-lt"/>
              </a:rPr>
              <a:t>收到的多播数据报，但在多播转发树上的路由器</a:t>
            </a:r>
            <a:r>
              <a:rPr lang="zh-CN" altLang="en-US" dirty="0">
                <a:solidFill>
                  <a:srgbClr val="FF0000"/>
                </a:solidFill>
                <a:latin typeface="+mj-lt"/>
              </a:rPr>
              <a:t>不会收到</a:t>
            </a:r>
            <a:r>
              <a:rPr lang="zh-CN" altLang="en-US" dirty="0">
                <a:latin typeface="+mj-lt"/>
              </a:rPr>
              <a:t>重复的多播数据报 </a:t>
            </a:r>
            <a:r>
              <a:rPr lang="en-US" altLang="zh-CN" dirty="0">
                <a:latin typeface="+mj-lt"/>
              </a:rPr>
              <a:t>(</a:t>
            </a:r>
            <a:r>
              <a:rPr lang="zh-CN" altLang="en-US" dirty="0">
                <a:latin typeface="+mj-lt"/>
              </a:rPr>
              <a:t>即多播数据报不应该在互联网兜圈子 </a:t>
            </a:r>
            <a:r>
              <a:rPr lang="en-US" altLang="zh-CN" dirty="0"/>
              <a:t>go around in circles</a:t>
            </a:r>
            <a:r>
              <a:rPr lang="en-US" altLang="zh-CN" dirty="0">
                <a:latin typeface="+mj-lt"/>
              </a:rPr>
              <a:t>)</a:t>
            </a:r>
            <a:r>
              <a:rPr lang="zh-CN" altLang="en-US" dirty="0">
                <a:latin typeface="+mj-lt"/>
              </a:rPr>
              <a:t>。</a:t>
            </a:r>
          </a:p>
        </p:txBody>
      </p:sp>
    </p:spTree>
  </p:cSld>
  <p:clrMapOvr>
    <a:overrideClrMapping bg1="lt1" tx1="dk1" bg2="lt2" tx2="dk2" accent1="accent1" accent2="accent2" accent3="accent3" accent4="accent4" accent5="accent5" accent6="accent6" hlink="hlink" folHlink="folHlink"/>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r>
              <a:rPr lang="en-US" altLang="zh-CN" dirty="0"/>
              <a:t>3. </a:t>
            </a:r>
            <a:r>
              <a:rPr lang="zh-CN" altLang="en-US" dirty="0"/>
              <a:t>多播路由选择协议</a:t>
            </a:r>
          </a:p>
        </p:txBody>
      </p:sp>
      <p:sp>
        <p:nvSpPr>
          <p:cNvPr id="336899" name="Rectangle 4"/>
          <p:cNvSpPr>
            <a:spLocks noGrp="1" noChangeArrowheads="1"/>
          </p:cNvSpPr>
          <p:nvPr>
            <p:ph type="body" idx="1"/>
          </p:nvPr>
        </p:nvSpPr>
        <p:spPr/>
        <p:txBody>
          <a:bodyPr/>
          <a:lstStyle/>
          <a:p>
            <a:pPr eaLnBrk="1" hangingPunct="1">
              <a:spcBef>
                <a:spcPts val="600"/>
              </a:spcBef>
            </a:pPr>
            <a:r>
              <a:rPr lang="zh-CN" altLang="en-US" dirty="0"/>
              <a:t>对不同的多播组对应于不同的多播转发树。</a:t>
            </a:r>
          </a:p>
          <a:p>
            <a:pPr eaLnBrk="1" hangingPunct="1">
              <a:spcBef>
                <a:spcPts val="600"/>
              </a:spcBef>
            </a:pPr>
            <a:endParaRPr lang="zh-CN" altLang="en-US" dirty="0"/>
          </a:p>
          <a:p>
            <a:pPr eaLnBrk="1" hangingPunct="1">
              <a:spcBef>
                <a:spcPts val="600"/>
              </a:spcBef>
            </a:pPr>
            <a:r>
              <a:rPr lang="zh-CN" altLang="en-US" dirty="0"/>
              <a:t>同一个多播组，对不同的源点也会有不同的多播转发树。</a:t>
            </a:r>
          </a:p>
          <a:p>
            <a:pPr eaLnBrk="1" hangingPunct="1">
              <a:spcBef>
                <a:spcPts val="600"/>
              </a:spcBef>
            </a:pPr>
            <a:endParaRPr lang="zh-CN" altLang="en-US" dirty="0"/>
          </a:p>
          <a:p>
            <a:pPr eaLnBrk="1" hangingPunct="1">
              <a:spcBef>
                <a:spcPts val="600"/>
              </a:spcBef>
            </a:pPr>
            <a:r>
              <a:rPr lang="zh-CN" altLang="en-US" dirty="0"/>
              <a:t>已有了</a:t>
            </a:r>
            <a:r>
              <a:rPr lang="zh-CN" altLang="en-US" dirty="0">
                <a:solidFill>
                  <a:srgbClr val="FF0000"/>
                </a:solidFill>
              </a:rPr>
              <a:t>多种实用的</a:t>
            </a:r>
            <a:r>
              <a:rPr lang="zh-CN" altLang="en-US" dirty="0"/>
              <a:t>多播路由选择协议，它们在转发多播数据报时要使用了以下的三种方法。</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355600" y="203203"/>
            <a:ext cx="8464550" cy="627063"/>
          </a:xfrm>
        </p:spPr>
        <p:txBody>
          <a:bodyPr/>
          <a:lstStyle/>
          <a:p>
            <a:pPr eaLnBrk="1" hangingPunct="1"/>
            <a:r>
              <a:rPr lang="zh-CN" altLang="en-US" dirty="0"/>
              <a:t>转发多播数据报使用的方法</a:t>
            </a:r>
            <a:endParaRPr lang="zh-CN" altLang="en-US" dirty="0">
              <a:solidFill>
                <a:schemeClr val="folHlink"/>
              </a:solidFill>
            </a:endParaRPr>
          </a:p>
        </p:txBody>
      </p:sp>
      <p:sp>
        <p:nvSpPr>
          <p:cNvPr id="337923" name="Rectangle 4"/>
          <p:cNvSpPr>
            <a:spLocks noGrp="1" noChangeArrowheads="1"/>
          </p:cNvSpPr>
          <p:nvPr>
            <p:ph type="body" idx="1"/>
          </p:nvPr>
        </p:nvSpPr>
        <p:spPr/>
        <p:txBody>
          <a:bodyPr/>
          <a:lstStyle/>
          <a:p>
            <a:pPr eaLnBrk="1" hangingPunct="1">
              <a:buFontTx/>
              <a:buNone/>
            </a:pPr>
            <a:r>
              <a:rPr lang="en-US" altLang="zh-CN" dirty="0">
                <a:ea typeface="黑体" panose="02010609060101010101" pitchFamily="49" charset="-122"/>
              </a:rPr>
              <a:t>(1) </a:t>
            </a:r>
            <a:r>
              <a:rPr lang="zh-CN" altLang="en-US" dirty="0">
                <a:ea typeface="黑体" panose="02010609060101010101" pitchFamily="49" charset="-122"/>
              </a:rPr>
              <a:t>洪泛与剪除</a:t>
            </a:r>
          </a:p>
          <a:p>
            <a:pPr eaLnBrk="1" hangingPunct="1"/>
            <a:r>
              <a:rPr lang="zh-CN" altLang="en-US" dirty="0"/>
              <a:t>这种方法适合于较小的多播组，而所有的组成员接入的局域网也是相邻接的。</a:t>
            </a:r>
          </a:p>
          <a:p>
            <a:pPr eaLnBrk="1" hangingPunct="1"/>
            <a:endParaRPr lang="zh-CN" altLang="en-US" dirty="0"/>
          </a:p>
          <a:p>
            <a:pPr eaLnBrk="1" hangingPunct="1"/>
            <a:r>
              <a:rPr lang="zh-CN" altLang="en-US" dirty="0"/>
              <a:t>一开始，路由器转发多播数据报使用洪泛的方法</a:t>
            </a:r>
            <a:r>
              <a:rPr lang="en-US" altLang="zh-CN" dirty="0"/>
              <a:t>(</a:t>
            </a:r>
            <a:r>
              <a:rPr lang="zh-CN" altLang="en-US" dirty="0"/>
              <a:t>这就是广播</a:t>
            </a:r>
            <a:r>
              <a:rPr lang="en-US" altLang="zh-CN" dirty="0"/>
              <a:t>)</a:t>
            </a:r>
            <a:r>
              <a:rPr lang="zh-CN" altLang="en-US" dirty="0"/>
              <a:t>。</a:t>
            </a:r>
            <a:endParaRPr lang="en-US" altLang="zh-CN" dirty="0"/>
          </a:p>
          <a:p>
            <a:pPr eaLnBrk="1" hangingPunct="1"/>
            <a:endParaRPr lang="en-US" altLang="zh-CN" dirty="0"/>
          </a:p>
          <a:p>
            <a:pPr eaLnBrk="1" hangingPunct="1"/>
            <a:r>
              <a:rPr lang="zh-CN" altLang="en-US" dirty="0"/>
              <a:t>为了避免兜圈子，采用了叫做</a:t>
            </a:r>
            <a:r>
              <a:rPr lang="zh-CN" altLang="en-US" dirty="0">
                <a:solidFill>
                  <a:schemeClr val="hlink"/>
                </a:solidFill>
              </a:rPr>
              <a:t>反向路径广播</a:t>
            </a:r>
            <a:r>
              <a:rPr lang="zh-CN" altLang="en-US" dirty="0"/>
              <a:t> </a:t>
            </a:r>
            <a:r>
              <a:rPr lang="en-US" altLang="zh-CN" dirty="0">
                <a:solidFill>
                  <a:schemeClr val="hlink"/>
                </a:solidFill>
              </a:rPr>
              <a:t>RPB</a:t>
            </a:r>
            <a:r>
              <a:rPr lang="en-US" altLang="zh-CN" dirty="0"/>
              <a:t> (Reverse Path Broadcasting)</a:t>
            </a:r>
            <a:r>
              <a:rPr lang="zh-CN" altLang="en-US" dirty="0"/>
              <a:t>的策略。 </a:t>
            </a:r>
          </a:p>
          <a:p>
            <a:pPr eaLnBrk="1" hangingPunct="1"/>
            <a:endParaRPr lang="en-US" altLang="zh-CN"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946" name="Group 116"/>
          <p:cNvGrpSpPr/>
          <p:nvPr/>
        </p:nvGrpSpPr>
        <p:grpSpPr bwMode="auto">
          <a:xfrm>
            <a:off x="601665" y="1268760"/>
            <a:ext cx="7663426" cy="4635500"/>
            <a:chOff x="0" y="646"/>
            <a:chExt cx="5422" cy="3583"/>
          </a:xfrm>
        </p:grpSpPr>
        <p:grpSp>
          <p:nvGrpSpPr>
            <p:cNvPr id="338948" name="Group 114"/>
            <p:cNvGrpSpPr/>
            <p:nvPr/>
          </p:nvGrpSpPr>
          <p:grpSpPr bwMode="auto">
            <a:xfrm>
              <a:off x="3749" y="2630"/>
              <a:ext cx="1643" cy="1496"/>
              <a:chOff x="3749" y="2721"/>
              <a:chExt cx="1643" cy="1496"/>
            </a:xfrm>
          </p:grpSpPr>
          <p:sp>
            <p:nvSpPr>
              <p:cNvPr id="339048" name="Oval 90"/>
              <p:cNvSpPr>
                <a:spLocks noChangeArrowheads="1"/>
              </p:cNvSpPr>
              <p:nvPr/>
            </p:nvSpPr>
            <p:spPr bwMode="auto">
              <a:xfrm rot="1323552">
                <a:off x="3749" y="3356"/>
                <a:ext cx="1272" cy="861"/>
              </a:xfrm>
              <a:prstGeom prst="ellipse">
                <a:avLst/>
              </a:prstGeom>
              <a:solidFill>
                <a:srgbClr val="FFCCFF"/>
              </a:solidFill>
              <a:ln w="9525">
                <a:noFill/>
                <a:prstDash val="dash"/>
                <a:round/>
              </a:ln>
            </p:spPr>
            <p:txBody>
              <a:bodyPr wrap="none" anchor="ctr"/>
              <a:lstStyle/>
              <a:p>
                <a:endParaRPr lang="zh-CN" altLang="en-US"/>
              </a:p>
            </p:txBody>
          </p:sp>
          <p:sp>
            <p:nvSpPr>
              <p:cNvPr id="339049" name="Text Box 91"/>
              <p:cNvSpPr txBox="1">
                <a:spLocks noChangeArrowheads="1"/>
              </p:cNvSpPr>
              <p:nvPr/>
            </p:nvSpPr>
            <p:spPr bwMode="auto">
              <a:xfrm>
                <a:off x="3955" y="2721"/>
                <a:ext cx="1437" cy="642"/>
              </a:xfrm>
              <a:prstGeom prst="rect">
                <a:avLst/>
              </a:prstGeom>
              <a:noFill/>
              <a:ln w="9525">
                <a:noFill/>
                <a:miter lim="800000"/>
              </a:ln>
            </p:spPr>
            <p:txBody>
              <a:bodyPr wrap="none">
                <a:spAutoFit/>
              </a:bodyPr>
              <a:lstStyle/>
              <a:p>
                <a:pPr algn="ctr"/>
                <a:r>
                  <a:rPr lang="zh-CN" altLang="en-US" sz="2400">
                    <a:latin typeface="Arial" panose="020B0604020202020204" pitchFamily="34" charset="0"/>
                  </a:rPr>
                  <a:t>剪除没有</a:t>
                </a:r>
              </a:p>
              <a:p>
                <a:pPr algn="ctr"/>
                <a:r>
                  <a:rPr lang="zh-CN" altLang="en-US" sz="2400">
                    <a:latin typeface="Arial" panose="020B0604020202020204" pitchFamily="34" charset="0"/>
                  </a:rPr>
                  <a:t>组成员的树枝</a:t>
                </a:r>
              </a:p>
            </p:txBody>
          </p:sp>
        </p:grpSp>
        <p:sp>
          <p:nvSpPr>
            <p:cNvPr id="338949" name="Line 4"/>
            <p:cNvSpPr>
              <a:spLocks noChangeShapeType="1"/>
            </p:cNvSpPr>
            <p:nvPr/>
          </p:nvSpPr>
          <p:spPr bwMode="auto">
            <a:xfrm>
              <a:off x="4615" y="3918"/>
              <a:ext cx="469" cy="154"/>
            </a:xfrm>
            <a:prstGeom prst="line">
              <a:avLst/>
            </a:prstGeom>
            <a:noFill/>
            <a:ln w="38100">
              <a:solidFill>
                <a:schemeClr val="tx1"/>
              </a:solidFill>
              <a:round/>
            </a:ln>
          </p:spPr>
          <p:txBody>
            <a:bodyPr/>
            <a:lstStyle/>
            <a:p>
              <a:endParaRPr lang="zh-CN" altLang="en-US"/>
            </a:p>
          </p:txBody>
        </p:sp>
        <p:sp>
          <p:nvSpPr>
            <p:cNvPr id="338950" name="Line 5"/>
            <p:cNvSpPr>
              <a:spLocks noChangeShapeType="1"/>
            </p:cNvSpPr>
            <p:nvPr/>
          </p:nvSpPr>
          <p:spPr bwMode="auto">
            <a:xfrm>
              <a:off x="2314" y="1035"/>
              <a:ext cx="0" cy="389"/>
            </a:xfrm>
            <a:prstGeom prst="line">
              <a:avLst/>
            </a:prstGeom>
            <a:noFill/>
            <a:ln w="38100">
              <a:solidFill>
                <a:schemeClr val="tx1"/>
              </a:solidFill>
              <a:round/>
            </a:ln>
          </p:spPr>
          <p:txBody>
            <a:bodyPr/>
            <a:lstStyle/>
            <a:p>
              <a:endParaRPr lang="zh-CN" altLang="en-US"/>
            </a:p>
          </p:txBody>
        </p:sp>
        <p:sp>
          <p:nvSpPr>
            <p:cNvPr id="338951" name="Line 6"/>
            <p:cNvSpPr>
              <a:spLocks noChangeShapeType="1"/>
            </p:cNvSpPr>
            <p:nvPr/>
          </p:nvSpPr>
          <p:spPr bwMode="auto">
            <a:xfrm flipV="1">
              <a:off x="1205" y="1545"/>
              <a:ext cx="1085" cy="580"/>
            </a:xfrm>
            <a:prstGeom prst="line">
              <a:avLst/>
            </a:prstGeom>
            <a:noFill/>
            <a:ln w="38100">
              <a:solidFill>
                <a:schemeClr val="tx1"/>
              </a:solidFill>
              <a:round/>
            </a:ln>
          </p:spPr>
          <p:txBody>
            <a:bodyPr/>
            <a:lstStyle/>
            <a:p>
              <a:endParaRPr lang="zh-CN" altLang="en-US"/>
            </a:p>
          </p:txBody>
        </p:sp>
        <p:sp>
          <p:nvSpPr>
            <p:cNvPr id="338952" name="Line 7"/>
            <p:cNvSpPr>
              <a:spLocks noChangeShapeType="1"/>
            </p:cNvSpPr>
            <p:nvPr/>
          </p:nvSpPr>
          <p:spPr bwMode="auto">
            <a:xfrm>
              <a:off x="1338" y="3294"/>
              <a:ext cx="2073" cy="0"/>
            </a:xfrm>
            <a:prstGeom prst="line">
              <a:avLst/>
            </a:prstGeom>
            <a:noFill/>
            <a:ln w="9525">
              <a:solidFill>
                <a:schemeClr val="tx1"/>
              </a:solidFill>
              <a:round/>
            </a:ln>
          </p:spPr>
          <p:txBody>
            <a:bodyPr/>
            <a:lstStyle/>
            <a:p>
              <a:endParaRPr lang="zh-CN" altLang="en-US"/>
            </a:p>
          </p:txBody>
        </p:sp>
        <p:sp>
          <p:nvSpPr>
            <p:cNvPr id="338953" name="Line 8"/>
            <p:cNvSpPr>
              <a:spLocks noChangeShapeType="1"/>
            </p:cNvSpPr>
            <p:nvPr/>
          </p:nvSpPr>
          <p:spPr bwMode="auto">
            <a:xfrm>
              <a:off x="1338" y="2125"/>
              <a:ext cx="2073" cy="0"/>
            </a:xfrm>
            <a:prstGeom prst="line">
              <a:avLst/>
            </a:prstGeom>
            <a:noFill/>
            <a:ln w="9525">
              <a:solidFill>
                <a:schemeClr val="tx1"/>
              </a:solidFill>
              <a:round/>
            </a:ln>
          </p:spPr>
          <p:txBody>
            <a:bodyPr/>
            <a:lstStyle/>
            <a:p>
              <a:endParaRPr lang="zh-CN" altLang="en-US"/>
            </a:p>
          </p:txBody>
        </p:sp>
        <p:sp>
          <p:nvSpPr>
            <p:cNvPr id="338954" name="Text Box 9"/>
            <p:cNvSpPr txBox="1">
              <a:spLocks noChangeArrowheads="1"/>
            </p:cNvSpPr>
            <p:nvPr/>
          </p:nvSpPr>
          <p:spPr bwMode="auto">
            <a:xfrm>
              <a:off x="2475" y="745"/>
              <a:ext cx="566" cy="357"/>
            </a:xfrm>
            <a:prstGeom prst="rect">
              <a:avLst/>
            </a:prstGeom>
            <a:noFill/>
            <a:ln w="9525">
              <a:noFill/>
              <a:miter lim="800000"/>
            </a:ln>
          </p:spPr>
          <p:txBody>
            <a:bodyPr wrap="none">
              <a:spAutoFit/>
            </a:bodyPr>
            <a:lstStyle/>
            <a:p>
              <a:r>
                <a:rPr lang="zh-CN" altLang="en-US" sz="2400">
                  <a:latin typeface="Arial" panose="020B0604020202020204" pitchFamily="34" charset="0"/>
                </a:rPr>
                <a:t>源点</a:t>
              </a:r>
            </a:p>
          </p:txBody>
        </p:sp>
        <p:sp>
          <p:nvSpPr>
            <p:cNvPr id="338955" name="Line 10"/>
            <p:cNvSpPr>
              <a:spLocks noChangeShapeType="1"/>
            </p:cNvSpPr>
            <p:nvPr/>
          </p:nvSpPr>
          <p:spPr bwMode="auto">
            <a:xfrm>
              <a:off x="2466" y="1597"/>
              <a:ext cx="1003" cy="544"/>
            </a:xfrm>
            <a:prstGeom prst="line">
              <a:avLst/>
            </a:prstGeom>
            <a:noFill/>
            <a:ln w="38100">
              <a:solidFill>
                <a:schemeClr val="tx1"/>
              </a:solidFill>
              <a:round/>
            </a:ln>
          </p:spPr>
          <p:txBody>
            <a:bodyPr/>
            <a:lstStyle/>
            <a:p>
              <a:endParaRPr lang="zh-CN" altLang="en-US"/>
            </a:p>
          </p:txBody>
        </p:sp>
        <p:sp>
          <p:nvSpPr>
            <p:cNvPr id="338956" name="Line 11"/>
            <p:cNvSpPr>
              <a:spLocks noChangeShapeType="1"/>
            </p:cNvSpPr>
            <p:nvPr/>
          </p:nvSpPr>
          <p:spPr bwMode="auto">
            <a:xfrm>
              <a:off x="1205" y="2205"/>
              <a:ext cx="0" cy="1011"/>
            </a:xfrm>
            <a:prstGeom prst="line">
              <a:avLst/>
            </a:prstGeom>
            <a:noFill/>
            <a:ln w="38100">
              <a:solidFill>
                <a:schemeClr val="tx1"/>
              </a:solidFill>
              <a:round/>
            </a:ln>
          </p:spPr>
          <p:txBody>
            <a:bodyPr/>
            <a:lstStyle/>
            <a:p>
              <a:endParaRPr lang="zh-CN" altLang="en-US"/>
            </a:p>
          </p:txBody>
        </p:sp>
        <p:sp>
          <p:nvSpPr>
            <p:cNvPr id="338957" name="Line 12"/>
            <p:cNvSpPr>
              <a:spLocks noChangeShapeType="1"/>
            </p:cNvSpPr>
            <p:nvPr/>
          </p:nvSpPr>
          <p:spPr bwMode="auto">
            <a:xfrm>
              <a:off x="1270" y="3372"/>
              <a:ext cx="1004" cy="700"/>
            </a:xfrm>
            <a:prstGeom prst="line">
              <a:avLst/>
            </a:prstGeom>
            <a:noFill/>
            <a:ln w="38100">
              <a:solidFill>
                <a:schemeClr val="tx1"/>
              </a:solidFill>
              <a:round/>
            </a:ln>
          </p:spPr>
          <p:txBody>
            <a:bodyPr/>
            <a:lstStyle/>
            <a:p>
              <a:endParaRPr lang="zh-CN" altLang="en-US"/>
            </a:p>
          </p:txBody>
        </p:sp>
        <p:sp>
          <p:nvSpPr>
            <p:cNvPr id="338958" name="Line 13"/>
            <p:cNvSpPr>
              <a:spLocks noChangeShapeType="1"/>
            </p:cNvSpPr>
            <p:nvPr/>
          </p:nvSpPr>
          <p:spPr bwMode="auto">
            <a:xfrm>
              <a:off x="3544" y="2205"/>
              <a:ext cx="0" cy="1089"/>
            </a:xfrm>
            <a:prstGeom prst="line">
              <a:avLst/>
            </a:prstGeom>
            <a:noFill/>
            <a:ln w="38100">
              <a:solidFill>
                <a:schemeClr val="tx1"/>
              </a:solidFill>
              <a:round/>
            </a:ln>
          </p:spPr>
          <p:txBody>
            <a:bodyPr/>
            <a:lstStyle/>
            <a:p>
              <a:endParaRPr lang="zh-CN" altLang="en-US"/>
            </a:p>
          </p:txBody>
        </p:sp>
        <p:sp>
          <p:nvSpPr>
            <p:cNvPr id="338959" name="Line 14"/>
            <p:cNvSpPr>
              <a:spLocks noChangeShapeType="1"/>
            </p:cNvSpPr>
            <p:nvPr/>
          </p:nvSpPr>
          <p:spPr bwMode="auto">
            <a:xfrm flipH="1">
              <a:off x="2475" y="3294"/>
              <a:ext cx="1069" cy="778"/>
            </a:xfrm>
            <a:prstGeom prst="line">
              <a:avLst/>
            </a:prstGeom>
            <a:noFill/>
            <a:ln w="9525">
              <a:solidFill>
                <a:schemeClr val="tx1"/>
              </a:solidFill>
              <a:round/>
            </a:ln>
          </p:spPr>
          <p:txBody>
            <a:bodyPr/>
            <a:lstStyle/>
            <a:p>
              <a:endParaRPr lang="zh-CN" altLang="en-US"/>
            </a:p>
          </p:txBody>
        </p:sp>
        <p:sp>
          <p:nvSpPr>
            <p:cNvPr id="338960" name="Line 15"/>
            <p:cNvSpPr>
              <a:spLocks noChangeShapeType="1"/>
            </p:cNvSpPr>
            <p:nvPr/>
          </p:nvSpPr>
          <p:spPr bwMode="auto">
            <a:xfrm flipH="1">
              <a:off x="402" y="3294"/>
              <a:ext cx="736" cy="624"/>
            </a:xfrm>
            <a:prstGeom prst="line">
              <a:avLst/>
            </a:prstGeom>
            <a:noFill/>
            <a:ln w="38100">
              <a:solidFill>
                <a:schemeClr val="tx1"/>
              </a:solidFill>
              <a:round/>
            </a:ln>
          </p:spPr>
          <p:txBody>
            <a:bodyPr/>
            <a:lstStyle/>
            <a:p>
              <a:endParaRPr lang="zh-CN" altLang="en-US"/>
            </a:p>
          </p:txBody>
        </p:sp>
        <p:sp>
          <p:nvSpPr>
            <p:cNvPr id="338961" name="Line 16"/>
            <p:cNvSpPr>
              <a:spLocks noChangeShapeType="1"/>
            </p:cNvSpPr>
            <p:nvPr/>
          </p:nvSpPr>
          <p:spPr bwMode="auto">
            <a:xfrm>
              <a:off x="3612" y="3294"/>
              <a:ext cx="936" cy="624"/>
            </a:xfrm>
            <a:prstGeom prst="line">
              <a:avLst/>
            </a:prstGeom>
            <a:noFill/>
            <a:ln w="38100">
              <a:solidFill>
                <a:schemeClr val="tx1"/>
              </a:solidFill>
              <a:round/>
            </a:ln>
          </p:spPr>
          <p:txBody>
            <a:bodyPr/>
            <a:lstStyle/>
            <a:p>
              <a:endParaRPr lang="zh-CN" altLang="en-US"/>
            </a:p>
          </p:txBody>
        </p:sp>
        <p:pic>
          <p:nvPicPr>
            <p:cNvPr id="338962" name="Picture 17"/>
            <p:cNvPicPr>
              <a:picLocks noChangeArrowheads="1"/>
            </p:cNvPicPr>
            <p:nvPr/>
          </p:nvPicPr>
          <p:blipFill>
            <a:blip r:embed="rId3" cstate="print"/>
            <a:srcRect/>
            <a:stretch>
              <a:fillRect/>
            </a:stretch>
          </p:blipFill>
          <p:spPr bwMode="auto">
            <a:xfrm>
              <a:off x="1004" y="1971"/>
              <a:ext cx="469" cy="310"/>
            </a:xfrm>
            <a:prstGeom prst="rect">
              <a:avLst/>
            </a:prstGeom>
            <a:noFill/>
            <a:ln w="12699">
              <a:noFill/>
              <a:miter lim="800000"/>
              <a:headEnd/>
              <a:tailEnd/>
            </a:ln>
          </p:spPr>
        </p:pic>
        <p:pic>
          <p:nvPicPr>
            <p:cNvPr id="338963" name="Picture 18"/>
            <p:cNvPicPr>
              <a:picLocks noChangeArrowheads="1"/>
            </p:cNvPicPr>
            <p:nvPr/>
          </p:nvPicPr>
          <p:blipFill>
            <a:blip r:embed="rId4" cstate="print"/>
            <a:srcRect/>
            <a:stretch>
              <a:fillRect/>
            </a:stretch>
          </p:blipFill>
          <p:spPr bwMode="auto">
            <a:xfrm>
              <a:off x="2074" y="646"/>
              <a:ext cx="465" cy="490"/>
            </a:xfrm>
            <a:prstGeom prst="rect">
              <a:avLst/>
            </a:prstGeom>
            <a:noFill/>
            <a:ln w="9525">
              <a:noFill/>
              <a:miter lim="800000"/>
              <a:headEnd/>
              <a:tailEnd/>
            </a:ln>
          </p:spPr>
        </p:pic>
        <p:pic>
          <p:nvPicPr>
            <p:cNvPr id="338964" name="Picture 19"/>
            <p:cNvPicPr>
              <a:picLocks noChangeArrowheads="1"/>
            </p:cNvPicPr>
            <p:nvPr/>
          </p:nvPicPr>
          <p:blipFill>
            <a:blip r:embed="rId3" cstate="print"/>
            <a:srcRect/>
            <a:stretch>
              <a:fillRect/>
            </a:stretch>
          </p:blipFill>
          <p:spPr bwMode="auto">
            <a:xfrm>
              <a:off x="2154" y="3918"/>
              <a:ext cx="469" cy="311"/>
            </a:xfrm>
            <a:prstGeom prst="rect">
              <a:avLst/>
            </a:prstGeom>
            <a:noFill/>
            <a:ln w="12699">
              <a:noFill/>
              <a:miter lim="800000"/>
              <a:headEnd/>
              <a:tailEnd/>
            </a:ln>
          </p:spPr>
        </p:pic>
        <p:pic>
          <p:nvPicPr>
            <p:cNvPr id="338965" name="Picture 20"/>
            <p:cNvPicPr>
              <a:picLocks noChangeArrowheads="1"/>
            </p:cNvPicPr>
            <p:nvPr/>
          </p:nvPicPr>
          <p:blipFill>
            <a:blip r:embed="rId3" cstate="print"/>
            <a:srcRect/>
            <a:stretch>
              <a:fillRect/>
            </a:stretch>
          </p:blipFill>
          <p:spPr bwMode="auto">
            <a:xfrm>
              <a:off x="1004" y="3139"/>
              <a:ext cx="469" cy="309"/>
            </a:xfrm>
            <a:prstGeom prst="rect">
              <a:avLst/>
            </a:prstGeom>
            <a:noFill/>
            <a:ln w="12699">
              <a:noFill/>
              <a:miter lim="800000"/>
              <a:headEnd/>
              <a:tailEnd/>
            </a:ln>
          </p:spPr>
        </p:pic>
        <p:pic>
          <p:nvPicPr>
            <p:cNvPr id="338966" name="Picture 21"/>
            <p:cNvPicPr>
              <a:picLocks noChangeArrowheads="1"/>
            </p:cNvPicPr>
            <p:nvPr/>
          </p:nvPicPr>
          <p:blipFill>
            <a:blip r:embed="rId3" cstate="print"/>
            <a:srcRect/>
            <a:stretch>
              <a:fillRect/>
            </a:stretch>
          </p:blipFill>
          <p:spPr bwMode="auto">
            <a:xfrm>
              <a:off x="3277" y="3139"/>
              <a:ext cx="469" cy="309"/>
            </a:xfrm>
            <a:prstGeom prst="rect">
              <a:avLst/>
            </a:prstGeom>
            <a:noFill/>
            <a:ln w="12699">
              <a:noFill/>
              <a:miter lim="800000"/>
              <a:headEnd/>
              <a:tailEnd/>
            </a:ln>
          </p:spPr>
        </p:pic>
        <p:pic>
          <p:nvPicPr>
            <p:cNvPr id="338967" name="Picture 22"/>
            <p:cNvPicPr>
              <a:picLocks noChangeArrowheads="1"/>
            </p:cNvPicPr>
            <p:nvPr/>
          </p:nvPicPr>
          <p:blipFill>
            <a:blip r:embed="rId3" cstate="print"/>
            <a:srcRect/>
            <a:stretch>
              <a:fillRect/>
            </a:stretch>
          </p:blipFill>
          <p:spPr bwMode="auto">
            <a:xfrm>
              <a:off x="3277" y="1971"/>
              <a:ext cx="469" cy="310"/>
            </a:xfrm>
            <a:prstGeom prst="rect">
              <a:avLst/>
            </a:prstGeom>
            <a:noFill/>
            <a:ln w="12699">
              <a:noFill/>
              <a:miter lim="800000"/>
              <a:headEnd/>
              <a:tailEnd/>
            </a:ln>
          </p:spPr>
        </p:pic>
        <p:pic>
          <p:nvPicPr>
            <p:cNvPr id="338968" name="Picture 23"/>
            <p:cNvPicPr>
              <a:picLocks noChangeArrowheads="1"/>
            </p:cNvPicPr>
            <p:nvPr/>
          </p:nvPicPr>
          <p:blipFill>
            <a:blip r:embed="rId3" cstate="print"/>
            <a:srcRect/>
            <a:stretch>
              <a:fillRect/>
            </a:stretch>
          </p:blipFill>
          <p:spPr bwMode="auto">
            <a:xfrm>
              <a:off x="134" y="3839"/>
              <a:ext cx="470" cy="311"/>
            </a:xfrm>
            <a:prstGeom prst="rect">
              <a:avLst/>
            </a:prstGeom>
            <a:noFill/>
            <a:ln w="12699">
              <a:noFill/>
              <a:miter lim="800000"/>
              <a:headEnd/>
              <a:tailEnd/>
            </a:ln>
          </p:spPr>
        </p:pic>
        <p:pic>
          <p:nvPicPr>
            <p:cNvPr id="338969" name="Picture 24"/>
            <p:cNvPicPr>
              <a:picLocks noChangeArrowheads="1"/>
            </p:cNvPicPr>
            <p:nvPr/>
          </p:nvPicPr>
          <p:blipFill>
            <a:blip r:embed="rId3" cstate="print"/>
            <a:srcRect/>
            <a:stretch>
              <a:fillRect/>
            </a:stretch>
          </p:blipFill>
          <p:spPr bwMode="auto">
            <a:xfrm>
              <a:off x="4279" y="3763"/>
              <a:ext cx="469" cy="309"/>
            </a:xfrm>
            <a:prstGeom prst="rect">
              <a:avLst/>
            </a:prstGeom>
            <a:noFill/>
            <a:ln w="12699">
              <a:noFill/>
              <a:miter lim="800000"/>
              <a:headEnd/>
              <a:tailEnd/>
            </a:ln>
          </p:spPr>
        </p:pic>
        <p:grpSp>
          <p:nvGrpSpPr>
            <p:cNvPr id="338970" name="Group 35"/>
            <p:cNvGrpSpPr/>
            <p:nvPr/>
          </p:nvGrpSpPr>
          <p:grpSpPr bwMode="auto">
            <a:xfrm>
              <a:off x="2815" y="1923"/>
              <a:ext cx="134" cy="156"/>
              <a:chOff x="3470" y="572"/>
              <a:chExt cx="91" cy="91"/>
            </a:xfrm>
          </p:grpSpPr>
          <p:sp>
            <p:nvSpPr>
              <p:cNvPr id="339046" name="Line 36"/>
              <p:cNvSpPr>
                <a:spLocks noChangeShapeType="1"/>
              </p:cNvSpPr>
              <p:nvPr/>
            </p:nvSpPr>
            <p:spPr bwMode="auto">
              <a:xfrm>
                <a:off x="3470" y="572"/>
                <a:ext cx="90" cy="91"/>
              </a:xfrm>
              <a:prstGeom prst="line">
                <a:avLst/>
              </a:prstGeom>
              <a:noFill/>
              <a:ln w="57150">
                <a:solidFill>
                  <a:schemeClr val="hlink"/>
                </a:solidFill>
                <a:round/>
              </a:ln>
            </p:spPr>
            <p:txBody>
              <a:bodyPr/>
              <a:lstStyle/>
              <a:p>
                <a:endParaRPr lang="zh-CN" altLang="en-US"/>
              </a:p>
            </p:txBody>
          </p:sp>
          <p:sp>
            <p:nvSpPr>
              <p:cNvPr id="339047" name="Line 37"/>
              <p:cNvSpPr>
                <a:spLocks noChangeShapeType="1"/>
              </p:cNvSpPr>
              <p:nvPr/>
            </p:nvSpPr>
            <p:spPr bwMode="auto">
              <a:xfrm rot="5400000">
                <a:off x="3471" y="571"/>
                <a:ext cx="90" cy="91"/>
              </a:xfrm>
              <a:prstGeom prst="line">
                <a:avLst/>
              </a:prstGeom>
              <a:noFill/>
              <a:ln w="57150">
                <a:solidFill>
                  <a:schemeClr val="hlink"/>
                </a:solidFill>
                <a:round/>
              </a:ln>
            </p:spPr>
            <p:txBody>
              <a:bodyPr/>
              <a:lstStyle/>
              <a:p>
                <a:endParaRPr lang="zh-CN" altLang="en-US"/>
              </a:p>
            </p:txBody>
          </p:sp>
        </p:grpSp>
        <p:grpSp>
          <p:nvGrpSpPr>
            <p:cNvPr id="338971" name="Group 110"/>
            <p:cNvGrpSpPr/>
            <p:nvPr/>
          </p:nvGrpSpPr>
          <p:grpSpPr bwMode="auto">
            <a:xfrm>
              <a:off x="1770" y="2172"/>
              <a:ext cx="1974" cy="810"/>
              <a:chOff x="1770" y="2263"/>
              <a:chExt cx="1974" cy="810"/>
            </a:xfrm>
          </p:grpSpPr>
          <p:grpSp>
            <p:nvGrpSpPr>
              <p:cNvPr id="339040" name="Group 25"/>
              <p:cNvGrpSpPr/>
              <p:nvPr/>
            </p:nvGrpSpPr>
            <p:grpSpPr bwMode="auto">
              <a:xfrm rot="5400000">
                <a:off x="3406" y="2735"/>
                <a:ext cx="544" cy="132"/>
                <a:chOff x="4105" y="1253"/>
                <a:chExt cx="317" cy="90"/>
              </a:xfrm>
            </p:grpSpPr>
            <p:sp>
              <p:nvSpPr>
                <p:cNvPr id="339044" name="Rectangle 26"/>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45" name="Line 27"/>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nvGrpSpPr>
              <p:cNvPr id="339041" name="Group 39"/>
              <p:cNvGrpSpPr/>
              <p:nvPr/>
            </p:nvGrpSpPr>
            <p:grpSpPr bwMode="auto">
              <a:xfrm flipH="1">
                <a:off x="1770" y="2263"/>
                <a:ext cx="468" cy="155"/>
                <a:chOff x="4105" y="1253"/>
                <a:chExt cx="317" cy="90"/>
              </a:xfrm>
            </p:grpSpPr>
            <p:sp>
              <p:nvSpPr>
                <p:cNvPr id="339042" name="Rectangle 40"/>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43" name="Line 41"/>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grpSp>
          <p:nvGrpSpPr>
            <p:cNvPr id="338972" name="Group 42"/>
            <p:cNvGrpSpPr/>
            <p:nvPr/>
          </p:nvGrpSpPr>
          <p:grpSpPr bwMode="auto">
            <a:xfrm flipH="1">
              <a:off x="1636" y="2172"/>
              <a:ext cx="134" cy="157"/>
              <a:chOff x="3470" y="572"/>
              <a:chExt cx="91" cy="91"/>
            </a:xfrm>
          </p:grpSpPr>
          <p:sp>
            <p:nvSpPr>
              <p:cNvPr id="339038" name="Line 43"/>
              <p:cNvSpPr>
                <a:spLocks noChangeShapeType="1"/>
              </p:cNvSpPr>
              <p:nvPr/>
            </p:nvSpPr>
            <p:spPr bwMode="auto">
              <a:xfrm>
                <a:off x="3470" y="572"/>
                <a:ext cx="90" cy="91"/>
              </a:xfrm>
              <a:prstGeom prst="line">
                <a:avLst/>
              </a:prstGeom>
              <a:noFill/>
              <a:ln w="57150">
                <a:solidFill>
                  <a:schemeClr val="hlink"/>
                </a:solidFill>
                <a:round/>
              </a:ln>
            </p:spPr>
            <p:txBody>
              <a:bodyPr/>
              <a:lstStyle/>
              <a:p>
                <a:endParaRPr lang="zh-CN" altLang="en-US"/>
              </a:p>
            </p:txBody>
          </p:sp>
          <p:sp>
            <p:nvSpPr>
              <p:cNvPr id="339039" name="Line 44"/>
              <p:cNvSpPr>
                <a:spLocks noChangeShapeType="1"/>
              </p:cNvSpPr>
              <p:nvPr/>
            </p:nvSpPr>
            <p:spPr bwMode="auto">
              <a:xfrm rot="5400000">
                <a:off x="3471" y="571"/>
                <a:ext cx="90" cy="91"/>
              </a:xfrm>
              <a:prstGeom prst="line">
                <a:avLst/>
              </a:prstGeom>
              <a:noFill/>
              <a:ln w="57150">
                <a:solidFill>
                  <a:schemeClr val="hlink"/>
                </a:solidFill>
                <a:round/>
              </a:ln>
            </p:spPr>
            <p:txBody>
              <a:bodyPr/>
              <a:lstStyle/>
              <a:p>
                <a:endParaRPr lang="zh-CN" altLang="en-US"/>
              </a:p>
            </p:txBody>
          </p:sp>
        </p:grpSp>
        <p:grpSp>
          <p:nvGrpSpPr>
            <p:cNvPr id="338973" name="Group 109"/>
            <p:cNvGrpSpPr/>
            <p:nvPr/>
          </p:nvGrpSpPr>
          <p:grpSpPr bwMode="auto">
            <a:xfrm>
              <a:off x="1270" y="1923"/>
              <a:ext cx="1545" cy="981"/>
              <a:chOff x="1270" y="2014"/>
              <a:chExt cx="1545" cy="981"/>
            </a:xfrm>
          </p:grpSpPr>
          <p:grpSp>
            <p:nvGrpSpPr>
              <p:cNvPr id="339032" name="Group 32"/>
              <p:cNvGrpSpPr/>
              <p:nvPr/>
            </p:nvGrpSpPr>
            <p:grpSpPr bwMode="auto">
              <a:xfrm>
                <a:off x="2349" y="2014"/>
                <a:ext cx="466" cy="154"/>
                <a:chOff x="4105" y="1253"/>
                <a:chExt cx="317" cy="90"/>
              </a:xfrm>
            </p:grpSpPr>
            <p:sp>
              <p:nvSpPr>
                <p:cNvPr id="339036" name="Rectangle 33"/>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37" name="Line 34"/>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nvGrpSpPr>
              <p:cNvPr id="339033" name="Group 45"/>
              <p:cNvGrpSpPr/>
              <p:nvPr/>
            </p:nvGrpSpPr>
            <p:grpSpPr bwMode="auto">
              <a:xfrm rot="5400000">
                <a:off x="1064" y="2656"/>
                <a:ext cx="545" cy="134"/>
                <a:chOff x="4105" y="1253"/>
                <a:chExt cx="317" cy="90"/>
              </a:xfrm>
            </p:grpSpPr>
            <p:sp>
              <p:nvSpPr>
                <p:cNvPr id="339034" name="Rectangle 46"/>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35" name="Line 47"/>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grpSp>
          <p:nvGrpSpPr>
            <p:cNvPr id="338974" name="Group 52"/>
            <p:cNvGrpSpPr/>
            <p:nvPr/>
          </p:nvGrpSpPr>
          <p:grpSpPr bwMode="auto">
            <a:xfrm>
              <a:off x="3082" y="3339"/>
              <a:ext cx="134" cy="155"/>
              <a:chOff x="3470" y="572"/>
              <a:chExt cx="91" cy="91"/>
            </a:xfrm>
          </p:grpSpPr>
          <p:sp>
            <p:nvSpPr>
              <p:cNvPr id="339030" name="Line 53"/>
              <p:cNvSpPr>
                <a:spLocks noChangeShapeType="1"/>
              </p:cNvSpPr>
              <p:nvPr/>
            </p:nvSpPr>
            <p:spPr bwMode="auto">
              <a:xfrm>
                <a:off x="3470" y="572"/>
                <a:ext cx="90" cy="91"/>
              </a:xfrm>
              <a:prstGeom prst="line">
                <a:avLst/>
              </a:prstGeom>
              <a:noFill/>
              <a:ln w="57150">
                <a:solidFill>
                  <a:schemeClr val="hlink"/>
                </a:solidFill>
                <a:round/>
              </a:ln>
            </p:spPr>
            <p:txBody>
              <a:bodyPr/>
              <a:lstStyle/>
              <a:p>
                <a:endParaRPr lang="zh-CN" altLang="en-US"/>
              </a:p>
            </p:txBody>
          </p:sp>
          <p:sp>
            <p:nvSpPr>
              <p:cNvPr id="339031" name="Line 54"/>
              <p:cNvSpPr>
                <a:spLocks noChangeShapeType="1"/>
              </p:cNvSpPr>
              <p:nvPr/>
            </p:nvSpPr>
            <p:spPr bwMode="auto">
              <a:xfrm rot="5400000">
                <a:off x="3471" y="571"/>
                <a:ext cx="90" cy="91"/>
              </a:xfrm>
              <a:prstGeom prst="line">
                <a:avLst/>
              </a:prstGeom>
              <a:noFill/>
              <a:ln w="57150">
                <a:solidFill>
                  <a:schemeClr val="hlink"/>
                </a:solidFill>
                <a:round/>
              </a:ln>
            </p:spPr>
            <p:txBody>
              <a:bodyPr/>
              <a:lstStyle/>
              <a:p>
                <a:endParaRPr lang="zh-CN" altLang="en-US"/>
              </a:p>
            </p:txBody>
          </p:sp>
        </p:grpSp>
        <p:grpSp>
          <p:nvGrpSpPr>
            <p:cNvPr id="338975" name="Group 111"/>
            <p:cNvGrpSpPr/>
            <p:nvPr/>
          </p:nvGrpSpPr>
          <p:grpSpPr bwMode="auto">
            <a:xfrm>
              <a:off x="420" y="3339"/>
              <a:ext cx="2662" cy="344"/>
              <a:chOff x="420" y="3430"/>
              <a:chExt cx="2662" cy="344"/>
            </a:xfrm>
          </p:grpSpPr>
          <p:grpSp>
            <p:nvGrpSpPr>
              <p:cNvPr id="339021" name="Group 49"/>
              <p:cNvGrpSpPr/>
              <p:nvPr/>
            </p:nvGrpSpPr>
            <p:grpSpPr bwMode="auto">
              <a:xfrm>
                <a:off x="2614" y="3430"/>
                <a:ext cx="468" cy="153"/>
                <a:chOff x="4105" y="1253"/>
                <a:chExt cx="317" cy="90"/>
              </a:xfrm>
            </p:grpSpPr>
            <p:sp>
              <p:nvSpPr>
                <p:cNvPr id="339028" name="Rectangle 50"/>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29" name="Line 51"/>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nvGrpSpPr>
              <p:cNvPr id="339022" name="Group 62"/>
              <p:cNvGrpSpPr/>
              <p:nvPr/>
            </p:nvGrpSpPr>
            <p:grpSpPr bwMode="auto">
              <a:xfrm rot="19424285" flipH="1">
                <a:off x="420" y="3551"/>
                <a:ext cx="468" cy="154"/>
                <a:chOff x="4105" y="1253"/>
                <a:chExt cx="317" cy="90"/>
              </a:xfrm>
            </p:grpSpPr>
            <p:sp>
              <p:nvSpPr>
                <p:cNvPr id="339026" name="Rectangle 63"/>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27" name="Line 64"/>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nvGrpSpPr>
              <p:cNvPr id="339023" name="Group 65"/>
              <p:cNvGrpSpPr/>
              <p:nvPr/>
            </p:nvGrpSpPr>
            <p:grpSpPr bwMode="auto">
              <a:xfrm rot="1818208">
                <a:off x="1606" y="3619"/>
                <a:ext cx="467" cy="155"/>
                <a:chOff x="4105" y="1253"/>
                <a:chExt cx="317" cy="90"/>
              </a:xfrm>
            </p:grpSpPr>
            <p:sp>
              <p:nvSpPr>
                <p:cNvPr id="339024" name="Rectangle 66"/>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25" name="Line 67"/>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grpSp>
          <p:nvGrpSpPr>
            <p:cNvPr id="338976" name="Group 108"/>
            <p:cNvGrpSpPr/>
            <p:nvPr/>
          </p:nvGrpSpPr>
          <p:grpSpPr bwMode="auto">
            <a:xfrm>
              <a:off x="1485" y="1616"/>
              <a:ext cx="1730" cy="197"/>
              <a:chOff x="1485" y="1707"/>
              <a:chExt cx="1730" cy="197"/>
            </a:xfrm>
          </p:grpSpPr>
          <p:grpSp>
            <p:nvGrpSpPr>
              <p:cNvPr id="339015" name="Group 28"/>
              <p:cNvGrpSpPr/>
              <p:nvPr/>
            </p:nvGrpSpPr>
            <p:grpSpPr bwMode="auto">
              <a:xfrm rot="1498195">
                <a:off x="2747" y="1749"/>
                <a:ext cx="468" cy="155"/>
                <a:chOff x="4105" y="1253"/>
                <a:chExt cx="317" cy="90"/>
              </a:xfrm>
            </p:grpSpPr>
            <p:sp>
              <p:nvSpPr>
                <p:cNvPr id="339019" name="Rectangle 29"/>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20" name="Line 30"/>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nvGrpSpPr>
              <p:cNvPr id="339016" name="Group 71"/>
              <p:cNvGrpSpPr/>
              <p:nvPr/>
            </p:nvGrpSpPr>
            <p:grpSpPr bwMode="auto">
              <a:xfrm rot="20121053" flipH="1">
                <a:off x="1485" y="1707"/>
                <a:ext cx="467" cy="156"/>
                <a:chOff x="4105" y="1253"/>
                <a:chExt cx="317" cy="90"/>
              </a:xfrm>
            </p:grpSpPr>
            <p:sp>
              <p:nvSpPr>
                <p:cNvPr id="339017" name="Rectangle 72"/>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18" name="Line 73"/>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sp>
          <p:nvSpPr>
            <p:cNvPr id="338977" name="Text Box 74"/>
            <p:cNvSpPr txBox="1">
              <a:spLocks noChangeArrowheads="1"/>
            </p:cNvSpPr>
            <p:nvPr/>
          </p:nvSpPr>
          <p:spPr bwMode="auto">
            <a:xfrm>
              <a:off x="3710" y="1968"/>
              <a:ext cx="369" cy="357"/>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3</a:t>
              </a:r>
            </a:p>
          </p:txBody>
        </p:sp>
        <p:sp>
          <p:nvSpPr>
            <p:cNvPr id="338978" name="Text Box 75"/>
            <p:cNvSpPr txBox="1">
              <a:spLocks noChangeArrowheads="1"/>
            </p:cNvSpPr>
            <p:nvPr/>
          </p:nvSpPr>
          <p:spPr bwMode="auto">
            <a:xfrm>
              <a:off x="803" y="2893"/>
              <a:ext cx="369" cy="357"/>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4</a:t>
              </a:r>
            </a:p>
          </p:txBody>
        </p:sp>
        <p:sp>
          <p:nvSpPr>
            <p:cNvPr id="338979" name="Text Box 76"/>
            <p:cNvSpPr txBox="1">
              <a:spLocks noChangeArrowheads="1"/>
            </p:cNvSpPr>
            <p:nvPr/>
          </p:nvSpPr>
          <p:spPr bwMode="auto">
            <a:xfrm>
              <a:off x="0" y="3528"/>
              <a:ext cx="369" cy="357"/>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6</a:t>
              </a:r>
            </a:p>
          </p:txBody>
        </p:sp>
        <p:sp>
          <p:nvSpPr>
            <p:cNvPr id="338980" name="Text Box 77"/>
            <p:cNvSpPr txBox="1">
              <a:spLocks noChangeArrowheads="1"/>
            </p:cNvSpPr>
            <p:nvPr/>
          </p:nvSpPr>
          <p:spPr bwMode="auto">
            <a:xfrm>
              <a:off x="2141" y="3627"/>
              <a:ext cx="369" cy="357"/>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7</a:t>
              </a:r>
            </a:p>
          </p:txBody>
        </p:sp>
        <p:sp>
          <p:nvSpPr>
            <p:cNvPr id="338981" name="Text Box 78"/>
            <p:cNvSpPr txBox="1">
              <a:spLocks noChangeArrowheads="1"/>
            </p:cNvSpPr>
            <p:nvPr/>
          </p:nvSpPr>
          <p:spPr bwMode="auto">
            <a:xfrm>
              <a:off x="4413" y="3480"/>
              <a:ext cx="369" cy="357"/>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8</a:t>
              </a:r>
            </a:p>
          </p:txBody>
        </p:sp>
        <p:grpSp>
          <p:nvGrpSpPr>
            <p:cNvPr id="338982" name="Group 113"/>
            <p:cNvGrpSpPr/>
            <p:nvPr/>
          </p:nvGrpSpPr>
          <p:grpSpPr bwMode="auto">
            <a:xfrm>
              <a:off x="1656" y="3083"/>
              <a:ext cx="2723" cy="727"/>
              <a:chOff x="1656" y="3174"/>
              <a:chExt cx="2723" cy="727"/>
            </a:xfrm>
          </p:grpSpPr>
          <p:grpSp>
            <p:nvGrpSpPr>
              <p:cNvPr id="339006" name="Group 56"/>
              <p:cNvGrpSpPr/>
              <p:nvPr/>
            </p:nvGrpSpPr>
            <p:grpSpPr bwMode="auto">
              <a:xfrm flipH="1">
                <a:off x="1656" y="3174"/>
                <a:ext cx="467" cy="155"/>
                <a:chOff x="4105" y="1253"/>
                <a:chExt cx="317" cy="90"/>
              </a:xfrm>
            </p:grpSpPr>
            <p:sp>
              <p:nvSpPr>
                <p:cNvPr id="339013" name="Rectangle 57"/>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14" name="Line 58"/>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nvGrpSpPr>
              <p:cNvPr id="339007" name="Group 68"/>
              <p:cNvGrpSpPr/>
              <p:nvPr/>
            </p:nvGrpSpPr>
            <p:grpSpPr bwMode="auto">
              <a:xfrm rot="1818208">
                <a:off x="3910" y="3523"/>
                <a:ext cx="469" cy="154"/>
                <a:chOff x="4105" y="1253"/>
                <a:chExt cx="317" cy="90"/>
              </a:xfrm>
            </p:grpSpPr>
            <p:sp>
              <p:nvSpPr>
                <p:cNvPr id="339011" name="Rectangle 69"/>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12" name="Line 70"/>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nvGrpSpPr>
              <p:cNvPr id="339008" name="Group 80"/>
              <p:cNvGrpSpPr/>
              <p:nvPr/>
            </p:nvGrpSpPr>
            <p:grpSpPr bwMode="auto">
              <a:xfrm rot="19765545" flipH="1">
                <a:off x="2955" y="3747"/>
                <a:ext cx="469" cy="154"/>
                <a:chOff x="4105" y="1253"/>
                <a:chExt cx="317" cy="90"/>
              </a:xfrm>
            </p:grpSpPr>
            <p:sp>
              <p:nvSpPr>
                <p:cNvPr id="339009" name="Rectangle 81"/>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9010" name="Line 82"/>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grpSp>
          <p:nvGrpSpPr>
            <p:cNvPr id="338983" name="Group 112"/>
            <p:cNvGrpSpPr/>
            <p:nvPr/>
          </p:nvGrpSpPr>
          <p:grpSpPr bwMode="auto">
            <a:xfrm>
              <a:off x="1519" y="3067"/>
              <a:ext cx="1475" cy="882"/>
              <a:chOff x="1522" y="3174"/>
              <a:chExt cx="1475" cy="882"/>
            </a:xfrm>
          </p:grpSpPr>
          <p:grpSp>
            <p:nvGrpSpPr>
              <p:cNvPr id="339000" name="Group 59"/>
              <p:cNvGrpSpPr/>
              <p:nvPr/>
            </p:nvGrpSpPr>
            <p:grpSpPr bwMode="auto">
              <a:xfrm flipH="1">
                <a:off x="1522" y="3174"/>
                <a:ext cx="134" cy="157"/>
                <a:chOff x="3470" y="572"/>
                <a:chExt cx="91" cy="91"/>
              </a:xfrm>
            </p:grpSpPr>
            <p:sp>
              <p:nvSpPr>
                <p:cNvPr id="339004" name="Line 60"/>
                <p:cNvSpPr>
                  <a:spLocks noChangeShapeType="1"/>
                </p:cNvSpPr>
                <p:nvPr/>
              </p:nvSpPr>
              <p:spPr bwMode="auto">
                <a:xfrm>
                  <a:off x="3470" y="572"/>
                  <a:ext cx="90" cy="91"/>
                </a:xfrm>
                <a:prstGeom prst="line">
                  <a:avLst/>
                </a:prstGeom>
                <a:noFill/>
                <a:ln w="57150">
                  <a:solidFill>
                    <a:schemeClr val="hlink"/>
                  </a:solidFill>
                  <a:round/>
                </a:ln>
              </p:spPr>
              <p:txBody>
                <a:bodyPr/>
                <a:lstStyle/>
                <a:p>
                  <a:endParaRPr lang="zh-CN" altLang="en-US"/>
                </a:p>
              </p:txBody>
            </p:sp>
            <p:sp>
              <p:nvSpPr>
                <p:cNvPr id="339005" name="Line 61"/>
                <p:cNvSpPr>
                  <a:spLocks noChangeShapeType="1"/>
                </p:cNvSpPr>
                <p:nvPr/>
              </p:nvSpPr>
              <p:spPr bwMode="auto">
                <a:xfrm rot="5400000">
                  <a:off x="3471" y="571"/>
                  <a:ext cx="90" cy="91"/>
                </a:xfrm>
                <a:prstGeom prst="line">
                  <a:avLst/>
                </a:prstGeom>
                <a:noFill/>
                <a:ln w="57150">
                  <a:solidFill>
                    <a:schemeClr val="hlink"/>
                  </a:solidFill>
                  <a:round/>
                </a:ln>
              </p:spPr>
              <p:txBody>
                <a:bodyPr/>
                <a:lstStyle/>
                <a:p>
                  <a:endParaRPr lang="zh-CN" altLang="en-US"/>
                </a:p>
              </p:txBody>
            </p:sp>
          </p:grpSp>
          <p:grpSp>
            <p:nvGrpSpPr>
              <p:cNvPr id="339001" name="Group 83"/>
              <p:cNvGrpSpPr/>
              <p:nvPr/>
            </p:nvGrpSpPr>
            <p:grpSpPr bwMode="auto">
              <a:xfrm rot="19765545" flipH="1">
                <a:off x="2863" y="3900"/>
                <a:ext cx="134" cy="156"/>
                <a:chOff x="3470" y="572"/>
                <a:chExt cx="91" cy="91"/>
              </a:xfrm>
            </p:grpSpPr>
            <p:sp>
              <p:nvSpPr>
                <p:cNvPr id="339002" name="Line 84"/>
                <p:cNvSpPr>
                  <a:spLocks noChangeShapeType="1"/>
                </p:cNvSpPr>
                <p:nvPr/>
              </p:nvSpPr>
              <p:spPr bwMode="auto">
                <a:xfrm>
                  <a:off x="3470" y="572"/>
                  <a:ext cx="90" cy="91"/>
                </a:xfrm>
                <a:prstGeom prst="line">
                  <a:avLst/>
                </a:prstGeom>
                <a:noFill/>
                <a:ln w="57150">
                  <a:solidFill>
                    <a:schemeClr val="hlink"/>
                  </a:solidFill>
                  <a:round/>
                </a:ln>
              </p:spPr>
              <p:txBody>
                <a:bodyPr/>
                <a:lstStyle/>
                <a:p>
                  <a:endParaRPr lang="zh-CN" altLang="en-US"/>
                </a:p>
              </p:txBody>
            </p:sp>
            <p:sp>
              <p:nvSpPr>
                <p:cNvPr id="339003" name="Line 85"/>
                <p:cNvSpPr>
                  <a:spLocks noChangeShapeType="1"/>
                </p:cNvSpPr>
                <p:nvPr/>
              </p:nvSpPr>
              <p:spPr bwMode="auto">
                <a:xfrm rot="5400000">
                  <a:off x="3471" y="571"/>
                  <a:ext cx="90" cy="91"/>
                </a:xfrm>
                <a:prstGeom prst="line">
                  <a:avLst/>
                </a:prstGeom>
                <a:noFill/>
                <a:ln w="57150">
                  <a:solidFill>
                    <a:schemeClr val="hlink"/>
                  </a:solidFill>
                  <a:round/>
                </a:ln>
              </p:spPr>
              <p:txBody>
                <a:bodyPr/>
                <a:lstStyle/>
                <a:p>
                  <a:endParaRPr lang="zh-CN" altLang="en-US"/>
                </a:p>
              </p:txBody>
            </p:sp>
          </p:grpSp>
        </p:grpSp>
        <p:pic>
          <p:nvPicPr>
            <p:cNvPr id="338984" name="Picture 86"/>
            <p:cNvPicPr>
              <a:picLocks noChangeArrowheads="1"/>
            </p:cNvPicPr>
            <p:nvPr/>
          </p:nvPicPr>
          <p:blipFill>
            <a:blip r:embed="rId3" cstate="print"/>
            <a:srcRect/>
            <a:stretch>
              <a:fillRect/>
            </a:stretch>
          </p:blipFill>
          <p:spPr bwMode="auto">
            <a:xfrm>
              <a:off x="2074" y="1424"/>
              <a:ext cx="469" cy="312"/>
            </a:xfrm>
            <a:prstGeom prst="rect">
              <a:avLst/>
            </a:prstGeom>
            <a:noFill/>
            <a:ln w="12699">
              <a:noFill/>
              <a:miter lim="800000"/>
              <a:headEnd/>
              <a:tailEnd/>
            </a:ln>
          </p:spPr>
        </p:pic>
        <p:sp>
          <p:nvSpPr>
            <p:cNvPr id="338985" name="Text Box 87"/>
            <p:cNvSpPr txBox="1">
              <a:spLocks noChangeArrowheads="1"/>
            </p:cNvSpPr>
            <p:nvPr/>
          </p:nvSpPr>
          <p:spPr bwMode="auto">
            <a:xfrm>
              <a:off x="2342" y="1183"/>
              <a:ext cx="369" cy="357"/>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1</a:t>
              </a:r>
            </a:p>
          </p:txBody>
        </p:sp>
        <p:sp>
          <p:nvSpPr>
            <p:cNvPr id="338986" name="Text Box 88"/>
            <p:cNvSpPr txBox="1">
              <a:spLocks noChangeArrowheads="1"/>
            </p:cNvSpPr>
            <p:nvPr/>
          </p:nvSpPr>
          <p:spPr bwMode="auto">
            <a:xfrm>
              <a:off x="3143" y="2842"/>
              <a:ext cx="369" cy="357"/>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5</a:t>
              </a:r>
            </a:p>
          </p:txBody>
        </p:sp>
        <p:sp>
          <p:nvSpPr>
            <p:cNvPr id="338987" name="Text Box 89"/>
            <p:cNvSpPr txBox="1">
              <a:spLocks noChangeArrowheads="1"/>
            </p:cNvSpPr>
            <p:nvPr/>
          </p:nvSpPr>
          <p:spPr bwMode="auto">
            <a:xfrm>
              <a:off x="733" y="1822"/>
              <a:ext cx="369" cy="357"/>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2</a:t>
              </a:r>
            </a:p>
          </p:txBody>
        </p:sp>
        <p:grpSp>
          <p:nvGrpSpPr>
            <p:cNvPr id="338988" name="Group 92"/>
            <p:cNvGrpSpPr/>
            <p:nvPr/>
          </p:nvGrpSpPr>
          <p:grpSpPr bwMode="auto">
            <a:xfrm>
              <a:off x="3246" y="1268"/>
              <a:ext cx="601" cy="156"/>
              <a:chOff x="3107" y="572"/>
              <a:chExt cx="408" cy="91"/>
            </a:xfrm>
          </p:grpSpPr>
          <p:grpSp>
            <p:nvGrpSpPr>
              <p:cNvPr id="338994" name="Group 93"/>
              <p:cNvGrpSpPr/>
              <p:nvPr/>
            </p:nvGrpSpPr>
            <p:grpSpPr bwMode="auto">
              <a:xfrm>
                <a:off x="3107" y="572"/>
                <a:ext cx="317" cy="90"/>
                <a:chOff x="4105" y="1253"/>
                <a:chExt cx="317" cy="90"/>
              </a:xfrm>
            </p:grpSpPr>
            <p:sp>
              <p:nvSpPr>
                <p:cNvPr id="338998" name="Rectangle 94"/>
                <p:cNvSpPr>
                  <a:spLocks noChangeArrowheads="1"/>
                </p:cNvSpPr>
                <p:nvPr/>
              </p:nvSpPr>
              <p:spPr bwMode="auto">
                <a:xfrm>
                  <a:off x="4105" y="1253"/>
                  <a:ext cx="181" cy="90"/>
                </a:xfrm>
                <a:prstGeom prst="rect">
                  <a:avLst/>
                </a:prstGeom>
                <a:solidFill>
                  <a:schemeClr val="folHlink"/>
                </a:solidFill>
                <a:ln w="9525">
                  <a:solidFill>
                    <a:schemeClr val="tx1"/>
                  </a:solidFill>
                  <a:miter lim="800000"/>
                </a:ln>
              </p:spPr>
              <p:txBody>
                <a:bodyPr wrap="none" anchor="ctr"/>
                <a:lstStyle/>
                <a:p>
                  <a:endParaRPr lang="zh-CN" altLang="en-US"/>
                </a:p>
              </p:txBody>
            </p:sp>
            <p:sp>
              <p:nvSpPr>
                <p:cNvPr id="338999" name="Line 95"/>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grpSp>
            <p:nvGrpSpPr>
              <p:cNvPr id="338995" name="Group 96"/>
              <p:cNvGrpSpPr/>
              <p:nvPr/>
            </p:nvGrpSpPr>
            <p:grpSpPr bwMode="auto">
              <a:xfrm>
                <a:off x="3424" y="572"/>
                <a:ext cx="91" cy="91"/>
                <a:chOff x="3470" y="572"/>
                <a:chExt cx="91" cy="91"/>
              </a:xfrm>
            </p:grpSpPr>
            <p:sp>
              <p:nvSpPr>
                <p:cNvPr id="338996" name="Line 97"/>
                <p:cNvSpPr>
                  <a:spLocks noChangeShapeType="1"/>
                </p:cNvSpPr>
                <p:nvPr/>
              </p:nvSpPr>
              <p:spPr bwMode="auto">
                <a:xfrm>
                  <a:off x="3470" y="572"/>
                  <a:ext cx="90" cy="91"/>
                </a:xfrm>
                <a:prstGeom prst="line">
                  <a:avLst/>
                </a:prstGeom>
                <a:noFill/>
                <a:ln w="57150">
                  <a:solidFill>
                    <a:schemeClr val="hlink"/>
                  </a:solidFill>
                  <a:round/>
                </a:ln>
              </p:spPr>
              <p:txBody>
                <a:bodyPr/>
                <a:lstStyle/>
                <a:p>
                  <a:endParaRPr lang="zh-CN" altLang="en-US"/>
                </a:p>
              </p:txBody>
            </p:sp>
            <p:sp>
              <p:nvSpPr>
                <p:cNvPr id="338997" name="Line 98"/>
                <p:cNvSpPr>
                  <a:spLocks noChangeShapeType="1"/>
                </p:cNvSpPr>
                <p:nvPr/>
              </p:nvSpPr>
              <p:spPr bwMode="auto">
                <a:xfrm rot="5400000">
                  <a:off x="3471" y="571"/>
                  <a:ext cx="90" cy="91"/>
                </a:xfrm>
                <a:prstGeom prst="line">
                  <a:avLst/>
                </a:prstGeom>
                <a:noFill/>
                <a:ln w="57150">
                  <a:solidFill>
                    <a:schemeClr val="hlink"/>
                  </a:solidFill>
                  <a:round/>
                </a:ln>
              </p:spPr>
              <p:txBody>
                <a:bodyPr/>
                <a:lstStyle/>
                <a:p>
                  <a:endParaRPr lang="zh-CN" altLang="en-US"/>
                </a:p>
              </p:txBody>
            </p:sp>
          </p:grpSp>
        </p:grpSp>
        <p:grpSp>
          <p:nvGrpSpPr>
            <p:cNvPr id="338989" name="Group 99"/>
            <p:cNvGrpSpPr/>
            <p:nvPr/>
          </p:nvGrpSpPr>
          <p:grpSpPr bwMode="auto">
            <a:xfrm>
              <a:off x="3246" y="879"/>
              <a:ext cx="467" cy="154"/>
              <a:chOff x="4105" y="1253"/>
              <a:chExt cx="317" cy="90"/>
            </a:xfrm>
          </p:grpSpPr>
          <p:sp>
            <p:nvSpPr>
              <p:cNvPr id="338992" name="Rectangle 100"/>
              <p:cNvSpPr>
                <a:spLocks noChangeArrowheads="1"/>
              </p:cNvSpPr>
              <p:nvPr/>
            </p:nvSpPr>
            <p:spPr bwMode="auto">
              <a:xfrm>
                <a:off x="4105" y="1253"/>
                <a:ext cx="181" cy="90"/>
              </a:xfrm>
              <a:prstGeom prst="rect">
                <a:avLst/>
              </a:prstGeom>
              <a:solidFill>
                <a:schemeClr val="folHlink"/>
              </a:solidFill>
              <a:ln w="9525">
                <a:solidFill>
                  <a:schemeClr val="folHlink"/>
                </a:solidFill>
                <a:miter lim="800000"/>
              </a:ln>
            </p:spPr>
            <p:txBody>
              <a:bodyPr wrap="none" anchor="ctr"/>
              <a:lstStyle/>
              <a:p>
                <a:endParaRPr lang="zh-CN" altLang="en-US"/>
              </a:p>
            </p:txBody>
          </p:sp>
          <p:sp>
            <p:nvSpPr>
              <p:cNvPr id="338993" name="Line 101"/>
              <p:cNvSpPr>
                <a:spLocks noChangeShapeType="1"/>
              </p:cNvSpPr>
              <p:nvPr/>
            </p:nvSpPr>
            <p:spPr bwMode="auto">
              <a:xfrm flipV="1">
                <a:off x="4150" y="1298"/>
                <a:ext cx="272" cy="0"/>
              </a:xfrm>
              <a:prstGeom prst="line">
                <a:avLst/>
              </a:prstGeom>
              <a:noFill/>
              <a:ln w="28575">
                <a:solidFill>
                  <a:schemeClr val="folHlink"/>
                </a:solidFill>
                <a:round/>
                <a:tailEnd type="triangle" w="med" len="lg"/>
              </a:ln>
            </p:spPr>
            <p:txBody>
              <a:bodyPr/>
              <a:lstStyle/>
              <a:p>
                <a:endParaRPr lang="zh-CN" altLang="en-US"/>
              </a:p>
            </p:txBody>
          </p:sp>
        </p:grpSp>
        <p:sp>
          <p:nvSpPr>
            <p:cNvPr id="338990" name="Text Box 102"/>
            <p:cNvSpPr txBox="1">
              <a:spLocks noChangeArrowheads="1"/>
            </p:cNvSpPr>
            <p:nvPr/>
          </p:nvSpPr>
          <p:spPr bwMode="auto">
            <a:xfrm>
              <a:off x="3767" y="793"/>
              <a:ext cx="1655" cy="357"/>
            </a:xfrm>
            <a:prstGeom prst="rect">
              <a:avLst/>
            </a:prstGeom>
            <a:noFill/>
            <a:ln w="9525">
              <a:noFill/>
              <a:miter lim="800000"/>
            </a:ln>
          </p:spPr>
          <p:txBody>
            <a:bodyPr wrap="none">
              <a:spAutoFit/>
            </a:bodyPr>
            <a:lstStyle/>
            <a:p>
              <a:r>
                <a:rPr lang="zh-CN" altLang="en-US" sz="2400">
                  <a:latin typeface="Arial" panose="020B0604020202020204" pitchFamily="34" charset="0"/>
                </a:rPr>
                <a:t>转发多播数据报</a:t>
              </a:r>
            </a:p>
          </p:txBody>
        </p:sp>
        <p:sp>
          <p:nvSpPr>
            <p:cNvPr id="338991" name="Text Box 103"/>
            <p:cNvSpPr txBox="1">
              <a:spLocks noChangeArrowheads="1"/>
            </p:cNvSpPr>
            <p:nvPr/>
          </p:nvSpPr>
          <p:spPr bwMode="auto">
            <a:xfrm>
              <a:off x="3861" y="1183"/>
              <a:ext cx="1437" cy="357"/>
            </a:xfrm>
            <a:prstGeom prst="rect">
              <a:avLst/>
            </a:prstGeom>
            <a:noFill/>
            <a:ln w="9525">
              <a:noFill/>
              <a:miter lim="800000"/>
            </a:ln>
          </p:spPr>
          <p:txBody>
            <a:bodyPr wrap="none">
              <a:spAutoFit/>
            </a:bodyPr>
            <a:lstStyle/>
            <a:p>
              <a:r>
                <a:rPr lang="zh-CN" altLang="en-US" sz="2400">
                  <a:latin typeface="Arial" panose="020B0604020202020204" pitchFamily="34" charset="0"/>
                </a:rPr>
                <a:t>收到后即丢弃</a:t>
              </a:r>
            </a:p>
          </p:txBody>
        </p:sp>
      </p:grpSp>
      <p:sp>
        <p:nvSpPr>
          <p:cNvPr id="338947" name="Rectangle 117"/>
          <p:cNvSpPr>
            <a:spLocks noGrp="1" noChangeArrowheads="1"/>
          </p:cNvSpPr>
          <p:nvPr>
            <p:ph type="title"/>
          </p:nvPr>
        </p:nvSpPr>
        <p:spPr>
          <a:xfrm>
            <a:off x="355600" y="203203"/>
            <a:ext cx="8320088" cy="627063"/>
          </a:xfrm>
        </p:spPr>
        <p:txBody>
          <a:bodyPr/>
          <a:lstStyle/>
          <a:p>
            <a:pPr eaLnBrk="1" hangingPunct="1"/>
            <a:r>
              <a:rPr lang="zh-CN" altLang="en-US" dirty="0"/>
              <a:t>反向路径广播</a:t>
            </a:r>
            <a:r>
              <a:rPr lang="en-US" altLang="zh-CN" dirty="0"/>
              <a:t>RPB</a:t>
            </a:r>
            <a:r>
              <a:rPr lang="zh-CN" altLang="en-US" dirty="0"/>
              <a:t>和剪除</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355606" y="203203"/>
            <a:ext cx="8393113" cy="627063"/>
          </a:xfrm>
        </p:spPr>
        <p:txBody>
          <a:bodyPr/>
          <a:lstStyle/>
          <a:p>
            <a:pPr eaLnBrk="1" hangingPunct="1"/>
            <a:r>
              <a:rPr lang="en-US" altLang="zh-CN" dirty="0"/>
              <a:t>RPB</a:t>
            </a:r>
            <a:r>
              <a:rPr lang="zh-CN" altLang="en-US"/>
              <a:t>的要点</a:t>
            </a:r>
          </a:p>
        </p:txBody>
      </p:sp>
      <p:sp>
        <p:nvSpPr>
          <p:cNvPr id="339971" name="Rectangle 4"/>
          <p:cNvSpPr>
            <a:spLocks noGrp="1" noChangeArrowheads="1"/>
          </p:cNvSpPr>
          <p:nvPr>
            <p:ph type="body" idx="1"/>
          </p:nvPr>
        </p:nvSpPr>
        <p:spPr>
          <a:xfrm>
            <a:off x="330206" y="1071546"/>
            <a:ext cx="8483600" cy="5105419"/>
          </a:xfrm>
        </p:spPr>
        <p:txBody>
          <a:bodyPr/>
          <a:lstStyle/>
          <a:p>
            <a:pPr eaLnBrk="1" hangingPunct="1"/>
            <a:r>
              <a:rPr lang="zh-CN" altLang="en-US" dirty="0"/>
              <a:t>每一路由器收到多播数据报时，先检查</a:t>
            </a:r>
            <a:r>
              <a:rPr lang="zh-CN" altLang="en-US" dirty="0">
                <a:solidFill>
                  <a:schemeClr val="hlink"/>
                </a:solidFill>
              </a:rPr>
              <a:t>是否</a:t>
            </a:r>
            <a:r>
              <a:rPr lang="zh-CN" altLang="en-US" dirty="0"/>
              <a:t>从源点经最短路径传送来的。</a:t>
            </a:r>
          </a:p>
          <a:p>
            <a:pPr eaLnBrk="1" hangingPunct="1">
              <a:buFont typeface="Wingdings" panose="05000000000000000000" pitchFamily="2" charset="2"/>
              <a:buChar char="ü"/>
            </a:pPr>
            <a:endParaRPr lang="zh-CN" altLang="en-US" dirty="0">
              <a:ea typeface="黑体" panose="02010609060101010101" pitchFamily="49" charset="-122"/>
            </a:endParaRPr>
          </a:p>
          <a:p>
            <a:pPr eaLnBrk="1" hangingPunct="1">
              <a:buFont typeface="Wingdings" panose="05000000000000000000" pitchFamily="2" charset="2"/>
              <a:buChar char="þ"/>
            </a:pPr>
            <a:r>
              <a:rPr lang="zh-CN" altLang="en-US" dirty="0"/>
              <a:t>进行这种检查很容易，只要从本路由器</a:t>
            </a:r>
            <a:r>
              <a:rPr lang="zh-CN" altLang="en-US" dirty="0">
                <a:solidFill>
                  <a:srgbClr val="FF0000"/>
                </a:solidFill>
              </a:rPr>
              <a:t>寻找</a:t>
            </a:r>
            <a:r>
              <a:rPr lang="zh-CN" altLang="en-US" u="sng" dirty="0"/>
              <a:t>到源点的最短路径上的第一个路由器</a:t>
            </a:r>
            <a:r>
              <a:rPr lang="zh-CN" altLang="en-US" dirty="0">
                <a:solidFill>
                  <a:srgbClr val="FF0000"/>
                </a:solidFill>
              </a:rPr>
              <a:t>是否就是</a:t>
            </a:r>
            <a:r>
              <a:rPr lang="zh-CN" altLang="en-US" dirty="0"/>
              <a:t>刚才把多播数据报送来的路由器。</a:t>
            </a:r>
            <a:r>
              <a:rPr lang="en-US" altLang="zh-CN" dirty="0"/>
              <a:t>[next hop vs. previous router]</a:t>
            </a:r>
            <a:endParaRPr lang="zh-CN" altLang="en-US" dirty="0"/>
          </a:p>
          <a:p>
            <a:pPr eaLnBrk="1" hangingPunct="1">
              <a:buFont typeface="Wingdings" panose="05000000000000000000" pitchFamily="2" charset="2"/>
              <a:buChar char="þ"/>
            </a:pPr>
            <a:endParaRPr lang="en-US" altLang="zh-CN" dirty="0"/>
          </a:p>
          <a:p>
            <a:pPr eaLnBrk="1" hangingPunct="1">
              <a:buFont typeface="Wingdings" panose="05000000000000000000" pitchFamily="2" charset="2"/>
              <a:buChar char="þ"/>
            </a:pPr>
            <a:r>
              <a:rPr lang="zh-CN" altLang="en-US" dirty="0"/>
              <a:t>之所以叫做反向路径</a:t>
            </a:r>
            <a:r>
              <a:rPr lang="en-US" altLang="zh-CN" dirty="0"/>
              <a:t>(reverse path)</a:t>
            </a:r>
            <a:r>
              <a:rPr lang="zh-CN" altLang="en-US" dirty="0"/>
              <a:t>，因为在计算机最短路径时是把源点当作终点。</a:t>
            </a:r>
          </a:p>
          <a:p>
            <a:pPr eaLnBrk="1" hangingPunct="1"/>
            <a:endParaRPr lang="zh-CN" altLang="en-US" dirty="0">
              <a:ea typeface="黑体" panose="02010609060101010101" pitchFamily="49" charset="-122"/>
            </a:endParaRPr>
          </a:p>
          <a:p>
            <a:pPr eaLnBrk="1" hangingPunct="1"/>
            <a:r>
              <a:rPr lang="zh-CN" altLang="en-US" dirty="0"/>
              <a:t>若是，就向所有其他方向</a:t>
            </a:r>
            <a:r>
              <a:rPr lang="zh-CN" altLang="en-US" dirty="0">
                <a:solidFill>
                  <a:srgbClr val="FF0000"/>
                </a:solidFill>
              </a:rPr>
              <a:t>转发</a:t>
            </a:r>
            <a:r>
              <a:rPr lang="zh-CN" altLang="en-US" dirty="0"/>
              <a:t>刚才收到的多播数据报 </a:t>
            </a:r>
            <a:r>
              <a:rPr lang="en-US" altLang="zh-CN" dirty="0"/>
              <a:t>(</a:t>
            </a:r>
            <a:r>
              <a:rPr lang="zh-CN" altLang="en-US" dirty="0"/>
              <a:t>但进入的方向除外</a:t>
            </a:r>
            <a:r>
              <a:rPr lang="en-US" altLang="zh-CN" dirty="0"/>
              <a:t>) </a:t>
            </a:r>
            <a:r>
              <a:rPr lang="zh-CN" altLang="en-US" dirty="0"/>
              <a:t>，否则就丢弃而不转发。</a:t>
            </a:r>
          </a:p>
          <a:p>
            <a:pPr eaLnBrk="1" hangingPunct="1"/>
            <a:endParaRPr lang="en-US" altLang="zh-CN"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4"/>
          <p:cNvSpPr>
            <a:spLocks noGrp="1" noChangeArrowheads="1"/>
          </p:cNvSpPr>
          <p:nvPr>
            <p:ph type="title"/>
          </p:nvPr>
        </p:nvSpPr>
        <p:spPr/>
        <p:txBody>
          <a:bodyPr/>
          <a:lstStyle/>
          <a:p>
            <a:pPr eaLnBrk="1" hangingPunct="1"/>
            <a:r>
              <a:rPr lang="en-US" altLang="zh-CN" dirty="0"/>
              <a:t>RPB </a:t>
            </a:r>
            <a:r>
              <a:rPr lang="zh-CN" altLang="en-US"/>
              <a:t>的要点</a:t>
            </a:r>
          </a:p>
        </p:txBody>
      </p:sp>
      <p:sp>
        <p:nvSpPr>
          <p:cNvPr id="340995" name="Rectangle 5"/>
          <p:cNvSpPr>
            <a:spLocks noGrp="1" noChangeArrowheads="1"/>
          </p:cNvSpPr>
          <p:nvPr>
            <p:ph type="body" idx="1"/>
          </p:nvPr>
        </p:nvSpPr>
        <p:spPr/>
        <p:txBody>
          <a:bodyPr/>
          <a:lstStyle/>
          <a:p>
            <a:pPr eaLnBrk="1" hangingPunct="1">
              <a:spcBef>
                <a:spcPts val="600"/>
              </a:spcBef>
            </a:pPr>
            <a:r>
              <a:rPr lang="zh-CN" altLang="en-US" dirty="0"/>
              <a:t>如果本路由器有好几个相邻路由器</a:t>
            </a:r>
            <a:r>
              <a:rPr lang="zh-CN" altLang="en-US" dirty="0">
                <a:solidFill>
                  <a:srgbClr val="FF0000"/>
                </a:solidFill>
              </a:rPr>
              <a:t>都处在</a:t>
            </a:r>
            <a:r>
              <a:rPr lang="zh-CN" altLang="en-US" dirty="0"/>
              <a:t>到源点的最短路径上</a:t>
            </a:r>
            <a:r>
              <a:rPr lang="en-US" altLang="zh-CN" sz="2200" dirty="0"/>
              <a:t>(</a:t>
            </a:r>
            <a:r>
              <a:rPr lang="zh-CN" altLang="en-US" sz="2200" dirty="0"/>
              <a:t>也就是说，如果存在几条同样长度的最短路径</a:t>
            </a:r>
            <a:r>
              <a:rPr lang="en-US" altLang="zh-CN" sz="2200" dirty="0"/>
              <a:t>)</a:t>
            </a:r>
            <a:r>
              <a:rPr lang="zh-CN" altLang="en-US" dirty="0"/>
              <a:t>，</a:t>
            </a:r>
            <a:endParaRPr lang="en-US" altLang="zh-CN" dirty="0"/>
          </a:p>
          <a:p>
            <a:pPr eaLnBrk="1" hangingPunct="1">
              <a:spcBef>
                <a:spcPts val="600"/>
              </a:spcBef>
            </a:pPr>
            <a:endParaRPr lang="en-US" altLang="zh-CN" dirty="0"/>
          </a:p>
          <a:p>
            <a:pPr eaLnBrk="1" hangingPunct="1">
              <a:spcBef>
                <a:spcPts val="600"/>
              </a:spcBef>
            </a:pPr>
            <a:r>
              <a:rPr lang="zh-CN" altLang="en-US" dirty="0"/>
              <a:t>那么</a:t>
            </a:r>
            <a:r>
              <a:rPr lang="zh-CN" altLang="en-US" dirty="0">
                <a:solidFill>
                  <a:srgbClr val="FF0000"/>
                </a:solidFill>
              </a:rPr>
              <a:t>只能选择</a:t>
            </a:r>
            <a:r>
              <a:rPr lang="zh-CN" altLang="en-US" dirty="0"/>
              <a:t>一条最短路径，选择的准则就是看这几条最短路径中的相邻路由器谁的</a:t>
            </a:r>
            <a:r>
              <a:rPr lang="en-US" altLang="zh-CN" dirty="0"/>
              <a:t>IP</a:t>
            </a:r>
            <a:r>
              <a:rPr lang="zh-CN" altLang="en-US" dirty="0"/>
              <a:t>地址最小。</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5"/>
          <p:cNvSpPr>
            <a:spLocks noGrp="1" noChangeArrowheads="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洪泛与剪除</a:t>
            </a:r>
          </a:p>
        </p:txBody>
      </p:sp>
      <p:sp>
        <p:nvSpPr>
          <p:cNvPr id="342019" name="Rectangle 6"/>
          <p:cNvSpPr>
            <a:spLocks noGrp="1" noChangeArrowheads="1"/>
          </p:cNvSpPr>
          <p:nvPr>
            <p:ph type="body" idx="1"/>
          </p:nvPr>
        </p:nvSpPr>
        <p:spPr/>
        <p:txBody>
          <a:bodyPr/>
          <a:lstStyle/>
          <a:p>
            <a:pPr eaLnBrk="1" hangingPunct="1"/>
            <a:r>
              <a:rPr lang="zh-CN" altLang="en-US" dirty="0"/>
              <a:t>如果在</a:t>
            </a:r>
            <a:r>
              <a:rPr lang="zh-CN" altLang="en-US" dirty="0">
                <a:solidFill>
                  <a:srgbClr val="FF0000"/>
                </a:solidFill>
              </a:rPr>
              <a:t>多播转发树</a:t>
            </a:r>
            <a:r>
              <a:rPr lang="zh-CN" altLang="en-US" dirty="0"/>
              <a:t>上的某个路由器发现它的</a:t>
            </a:r>
            <a:r>
              <a:rPr lang="zh-CN" altLang="en-US" dirty="0">
                <a:solidFill>
                  <a:srgbClr val="FF0000"/>
                </a:solidFill>
              </a:rPr>
              <a:t>下游树枝 </a:t>
            </a:r>
            <a:r>
              <a:rPr lang="en-US" altLang="zh-CN" dirty="0"/>
              <a:t>(</a:t>
            </a:r>
            <a:r>
              <a:rPr lang="zh-CN" altLang="en-US" dirty="0"/>
              <a:t>即叶子节点方向</a:t>
            </a:r>
            <a:r>
              <a:rPr lang="en-US" altLang="zh-CN" dirty="0"/>
              <a:t>) </a:t>
            </a:r>
            <a:r>
              <a:rPr lang="zh-CN" altLang="en-US" dirty="0">
                <a:solidFill>
                  <a:srgbClr val="FF0000"/>
                </a:solidFill>
              </a:rPr>
              <a:t>已没有</a:t>
            </a:r>
            <a:r>
              <a:rPr lang="zh-CN" altLang="en-US" dirty="0"/>
              <a:t>该多播组的成员，就应该把它和下游的树枝一起剪除。</a:t>
            </a:r>
          </a:p>
          <a:p>
            <a:pPr eaLnBrk="1" hangingPunct="1"/>
            <a:endParaRPr lang="zh-CN" altLang="en-US" dirty="0"/>
          </a:p>
          <a:p>
            <a:pPr eaLnBrk="1" hangingPunct="1"/>
            <a:r>
              <a:rPr lang="zh-CN" altLang="en-US" dirty="0"/>
              <a:t>当某个树枝有新增加的组成员时，可以再接入到多播转发树上。</a:t>
            </a:r>
          </a:p>
          <a:p>
            <a:pPr eaLnBrk="1" hangingPunct="1"/>
            <a:endParaRPr lang="en-US" altLang="zh-CN"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6"/>
          <p:cNvPicPr>
            <a:picLocks noChangeAspect="1" noChangeArrowheads="1"/>
          </p:cNvPicPr>
          <p:nvPr/>
        </p:nvPicPr>
        <p:blipFill>
          <a:blip r:embed="rId3" cstate="print"/>
          <a:srcRect/>
          <a:stretch>
            <a:fillRect/>
          </a:stretch>
        </p:blipFill>
        <p:spPr bwMode="auto">
          <a:xfrm>
            <a:off x="261938" y="2352678"/>
            <a:ext cx="8501062" cy="2600325"/>
          </a:xfrm>
          <a:prstGeom prst="rect">
            <a:avLst/>
          </a:prstGeom>
          <a:noFill/>
          <a:ln w="9525">
            <a:noFill/>
            <a:miter lim="800000"/>
            <a:headEnd/>
            <a:tailEnd/>
          </a:ln>
        </p:spPr>
      </p:pic>
      <p:sp>
        <p:nvSpPr>
          <p:cNvPr id="81923" name="Rectangle 5"/>
          <p:cNvSpPr>
            <a:spLocks noGrp="1" noChangeArrowheads="1"/>
          </p:cNvSpPr>
          <p:nvPr>
            <p:ph type="title"/>
          </p:nvPr>
        </p:nvSpPr>
        <p:spPr/>
        <p:txBody>
          <a:bodyPr/>
          <a:lstStyle/>
          <a:p>
            <a:pPr eaLnBrk="1" hangingPunct="1"/>
            <a:r>
              <a:rPr lang="en-US" altLang="zh-CN" dirty="0"/>
              <a:t>RPF Versus RPB</a:t>
            </a:r>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6"/>
          <p:cNvPicPr>
            <a:picLocks noChangeAspect="1" noChangeArrowheads="1"/>
          </p:cNvPicPr>
          <p:nvPr/>
        </p:nvPicPr>
        <p:blipFill>
          <a:blip r:embed="rId3" cstate="print"/>
          <a:srcRect/>
          <a:stretch>
            <a:fillRect/>
          </a:stretch>
        </p:blipFill>
        <p:spPr bwMode="auto">
          <a:xfrm>
            <a:off x="690569" y="1295400"/>
            <a:ext cx="7386637" cy="4583113"/>
          </a:xfrm>
          <a:prstGeom prst="rect">
            <a:avLst/>
          </a:prstGeom>
          <a:noFill/>
          <a:ln w="9525">
            <a:noFill/>
            <a:miter lim="800000"/>
            <a:headEnd/>
            <a:tailEnd/>
          </a:ln>
        </p:spPr>
      </p:pic>
      <p:sp>
        <p:nvSpPr>
          <p:cNvPr id="87043" name="Rectangle 5"/>
          <p:cNvSpPr>
            <a:spLocks noGrp="1" noChangeArrowheads="1"/>
          </p:cNvSpPr>
          <p:nvPr>
            <p:ph type="title"/>
          </p:nvPr>
        </p:nvSpPr>
        <p:spPr/>
        <p:txBody>
          <a:bodyPr/>
          <a:lstStyle/>
          <a:p>
            <a:pPr eaLnBrk="1" hangingPunct="1"/>
            <a:r>
              <a:rPr lang="en-US" altLang="zh-CN" dirty="0"/>
              <a:t>RPF, RPB, and RPM</a:t>
            </a: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4"/>
          <p:cNvSpPr>
            <a:spLocks noGrp="1" noChangeArrowheads="1"/>
          </p:cNvSpPr>
          <p:nvPr>
            <p:ph type="title"/>
          </p:nvPr>
        </p:nvSpPr>
        <p:spPr/>
        <p:txBody>
          <a:bodyPr/>
          <a:lstStyle/>
          <a:p>
            <a:pPr eaLnBrk="1" hangingPunct="1"/>
            <a:r>
              <a:rPr lang="en-US" altLang="zh-CN" dirty="0"/>
              <a:t>(2) </a:t>
            </a:r>
            <a:r>
              <a:rPr lang="zh-CN" altLang="en-US" dirty="0"/>
              <a:t>隧道技术</a:t>
            </a:r>
            <a:r>
              <a:rPr lang="en-US" altLang="zh-CN" dirty="0"/>
              <a:t>(tunneling)</a:t>
            </a:r>
          </a:p>
        </p:txBody>
      </p:sp>
      <p:sp>
        <p:nvSpPr>
          <p:cNvPr id="343043" name="Rectangle 5"/>
          <p:cNvSpPr>
            <a:spLocks noGrp="1" noChangeArrowheads="1"/>
          </p:cNvSpPr>
          <p:nvPr>
            <p:ph type="body" idx="1"/>
          </p:nvPr>
        </p:nvSpPr>
        <p:spPr/>
        <p:txBody>
          <a:bodyPr/>
          <a:lstStyle/>
          <a:p>
            <a:pPr eaLnBrk="1" hangingPunct="1">
              <a:spcBef>
                <a:spcPts val="600"/>
              </a:spcBef>
            </a:pPr>
            <a:r>
              <a:rPr lang="zh-CN" altLang="en-US" dirty="0"/>
              <a:t>隧道技术适用于多播组的位置在地理上很分散的情况。</a:t>
            </a:r>
          </a:p>
          <a:p>
            <a:pPr eaLnBrk="1" hangingPunct="1">
              <a:spcBef>
                <a:spcPts val="600"/>
              </a:spcBef>
            </a:pPr>
            <a:endParaRPr lang="zh-CN" altLang="en-US" dirty="0"/>
          </a:p>
          <a:p>
            <a:pPr eaLnBrk="1" hangingPunct="1">
              <a:spcBef>
                <a:spcPts val="600"/>
              </a:spcBef>
            </a:pPr>
            <a:r>
              <a:rPr lang="zh-CN" altLang="en-US" dirty="0"/>
              <a:t>使用隧道技术传送数据报又叫做 </a:t>
            </a:r>
            <a:r>
              <a:rPr lang="en-US" altLang="zh-CN" dirty="0"/>
              <a:t>IP </a:t>
            </a:r>
            <a:r>
              <a:rPr lang="zh-CN" altLang="en-US" dirty="0"/>
              <a:t>中的 </a:t>
            </a:r>
            <a:r>
              <a:rPr lang="en-US" altLang="zh-CN" dirty="0"/>
              <a:t>IP (IP-in-IP)</a:t>
            </a:r>
            <a:r>
              <a:rPr lang="zh-CN" alt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42055" y="505569"/>
            <a:ext cx="6729046" cy="4237038"/>
          </a:xfrm>
          <a:prstGeom prst="rect">
            <a:avLst/>
          </a:prstGeom>
          <a:solidFill>
            <a:srgbClr val="FFFF99"/>
          </a:solidFill>
          <a:ln w="28575">
            <a:solidFill>
              <a:srgbClr val="333399"/>
            </a:solidFill>
            <a:miter lim="800000"/>
          </a:ln>
          <a:effectLst>
            <a:outerShdw dist="35921" dir="2700000" algn="ctr" rotWithShape="0">
              <a:schemeClr val="bg2"/>
            </a:outerShdw>
          </a:effectLst>
        </p:spPr>
        <p:txBody>
          <a:bodyPr wrap="none" anchor="ctr"/>
          <a:lstStyle/>
          <a:p>
            <a:endParaRPr lang="zh-CN" altLang="en-US">
              <a:latin typeface="+mn-lt"/>
              <a:ea typeface="黑体" panose="02010609060101010101" pitchFamily="49" charset="-122"/>
            </a:endParaRPr>
          </a:p>
        </p:txBody>
      </p:sp>
      <p:sp>
        <p:nvSpPr>
          <p:cNvPr id="5" name="Line 3"/>
          <p:cNvSpPr>
            <a:spLocks noChangeShapeType="1"/>
          </p:cNvSpPr>
          <p:nvPr/>
        </p:nvSpPr>
        <p:spPr bwMode="auto">
          <a:xfrm>
            <a:off x="1649384" y="886569"/>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6" name="Line 4"/>
          <p:cNvSpPr>
            <a:spLocks noChangeShapeType="1"/>
          </p:cNvSpPr>
          <p:nvPr/>
        </p:nvSpPr>
        <p:spPr bwMode="auto">
          <a:xfrm>
            <a:off x="2480255" y="507157"/>
            <a:ext cx="0" cy="38100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7" name="Line 5"/>
          <p:cNvSpPr>
            <a:spLocks noChangeShapeType="1"/>
          </p:cNvSpPr>
          <p:nvPr/>
        </p:nvSpPr>
        <p:spPr bwMode="auto">
          <a:xfrm>
            <a:off x="5009509"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8" name="Rectangle 6"/>
          <p:cNvSpPr>
            <a:spLocks noChangeArrowheads="1"/>
          </p:cNvSpPr>
          <p:nvPr/>
        </p:nvSpPr>
        <p:spPr bwMode="auto">
          <a:xfrm>
            <a:off x="1571724"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0</a:t>
            </a:r>
          </a:p>
        </p:txBody>
      </p:sp>
      <p:sp>
        <p:nvSpPr>
          <p:cNvPr id="9" name="Rectangle 7"/>
          <p:cNvSpPr>
            <a:spLocks noChangeArrowheads="1"/>
          </p:cNvSpPr>
          <p:nvPr/>
        </p:nvSpPr>
        <p:spPr bwMode="auto">
          <a:xfrm>
            <a:off x="2405527"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4</a:t>
            </a:r>
          </a:p>
        </p:txBody>
      </p:sp>
      <p:sp>
        <p:nvSpPr>
          <p:cNvPr id="10" name="Rectangle 8"/>
          <p:cNvSpPr>
            <a:spLocks noChangeArrowheads="1"/>
          </p:cNvSpPr>
          <p:nvPr/>
        </p:nvSpPr>
        <p:spPr bwMode="auto">
          <a:xfrm>
            <a:off x="49259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16</a:t>
            </a:r>
          </a:p>
        </p:txBody>
      </p:sp>
      <p:sp>
        <p:nvSpPr>
          <p:cNvPr id="11" name="Rectangle 9"/>
          <p:cNvSpPr>
            <a:spLocks noChangeArrowheads="1"/>
          </p:cNvSpPr>
          <p:nvPr/>
        </p:nvSpPr>
        <p:spPr bwMode="auto">
          <a:xfrm>
            <a:off x="8061908"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31</a:t>
            </a:r>
          </a:p>
        </p:txBody>
      </p:sp>
      <p:sp>
        <p:nvSpPr>
          <p:cNvPr id="12" name="Rectangle 10"/>
          <p:cNvSpPr>
            <a:spLocks noChangeArrowheads="1"/>
          </p:cNvSpPr>
          <p:nvPr/>
        </p:nvSpPr>
        <p:spPr bwMode="auto">
          <a:xfrm>
            <a:off x="1751958" y="521445"/>
            <a:ext cx="77585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版 本</a:t>
            </a:r>
          </a:p>
        </p:txBody>
      </p:sp>
      <p:sp>
        <p:nvSpPr>
          <p:cNvPr id="13" name="Rectangle 11"/>
          <p:cNvSpPr>
            <a:spLocks noChangeArrowheads="1"/>
          </p:cNvSpPr>
          <p:nvPr/>
        </p:nvSpPr>
        <p:spPr bwMode="auto">
          <a:xfrm>
            <a:off x="1001679" y="116633"/>
            <a:ext cx="43922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位</a:t>
            </a:r>
          </a:p>
        </p:txBody>
      </p:sp>
      <p:sp>
        <p:nvSpPr>
          <p:cNvPr id="14" name="Line 12"/>
          <p:cNvSpPr>
            <a:spLocks noChangeShapeType="1"/>
          </p:cNvSpPr>
          <p:nvPr/>
        </p:nvSpPr>
        <p:spPr bwMode="auto">
          <a:xfrm>
            <a:off x="1642055" y="1308844"/>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5" name="Line 13"/>
          <p:cNvSpPr>
            <a:spLocks noChangeShapeType="1"/>
          </p:cNvSpPr>
          <p:nvPr/>
        </p:nvSpPr>
        <p:spPr bwMode="auto">
          <a:xfrm>
            <a:off x="1643526" y="173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6" name="Line 14"/>
          <p:cNvSpPr>
            <a:spLocks noChangeShapeType="1"/>
          </p:cNvSpPr>
          <p:nvPr/>
        </p:nvSpPr>
        <p:spPr bwMode="auto">
          <a:xfrm>
            <a:off x="1643526" y="215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7" name="Line 15"/>
          <p:cNvSpPr>
            <a:spLocks noChangeShapeType="1"/>
          </p:cNvSpPr>
          <p:nvPr/>
        </p:nvSpPr>
        <p:spPr bwMode="auto">
          <a:xfrm>
            <a:off x="1643526" y="257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8" name="Line 16"/>
          <p:cNvSpPr>
            <a:spLocks noChangeShapeType="1"/>
          </p:cNvSpPr>
          <p:nvPr/>
        </p:nvSpPr>
        <p:spPr bwMode="auto">
          <a:xfrm>
            <a:off x="1643526" y="3002707"/>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9" name="Line 17"/>
          <p:cNvSpPr>
            <a:spLocks noChangeShapeType="1"/>
          </p:cNvSpPr>
          <p:nvPr/>
        </p:nvSpPr>
        <p:spPr bwMode="auto">
          <a:xfrm>
            <a:off x="1643526" y="342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0" name="Line 18"/>
          <p:cNvSpPr>
            <a:spLocks noChangeShapeType="1"/>
          </p:cNvSpPr>
          <p:nvPr/>
        </p:nvSpPr>
        <p:spPr bwMode="auto">
          <a:xfrm>
            <a:off x="1643526" y="384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1" name="Line 19"/>
          <p:cNvSpPr>
            <a:spLocks noChangeShapeType="1"/>
          </p:cNvSpPr>
          <p:nvPr/>
        </p:nvSpPr>
        <p:spPr bwMode="auto">
          <a:xfrm>
            <a:off x="1643526" y="427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2" name="Rectangle 20"/>
          <p:cNvSpPr>
            <a:spLocks noChangeArrowheads="1"/>
          </p:cNvSpPr>
          <p:nvPr/>
        </p:nvSpPr>
        <p:spPr bwMode="auto">
          <a:xfrm>
            <a:off x="1851611" y="3283698"/>
            <a:ext cx="6323135" cy="112871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3" name="Rectangle 21"/>
          <p:cNvSpPr>
            <a:spLocks noChangeArrowheads="1"/>
          </p:cNvSpPr>
          <p:nvPr/>
        </p:nvSpPr>
        <p:spPr bwMode="auto">
          <a:xfrm>
            <a:off x="1851611" y="1628800"/>
            <a:ext cx="6323135" cy="1130300"/>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4" name="Rectangle 22"/>
          <p:cNvSpPr>
            <a:spLocks noChangeArrowheads="1"/>
          </p:cNvSpPr>
          <p:nvPr/>
        </p:nvSpPr>
        <p:spPr bwMode="auto">
          <a:xfrm>
            <a:off x="4272427" y="3496419"/>
            <a:ext cx="227947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目   的   地   址</a:t>
            </a:r>
          </a:p>
        </p:txBody>
      </p:sp>
      <p:sp>
        <p:nvSpPr>
          <p:cNvPr id="25" name="Rectangle 23"/>
          <p:cNvSpPr>
            <a:spLocks noChangeArrowheads="1"/>
          </p:cNvSpPr>
          <p:nvPr/>
        </p:nvSpPr>
        <p:spPr bwMode="auto">
          <a:xfrm>
            <a:off x="4451197" y="1802557"/>
            <a:ext cx="1683154"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源   地   址</a:t>
            </a:r>
          </a:p>
        </p:txBody>
      </p:sp>
      <p:sp>
        <p:nvSpPr>
          <p:cNvPr id="26" name="Line 24"/>
          <p:cNvSpPr>
            <a:spLocks noChangeShapeType="1"/>
          </p:cNvSpPr>
          <p:nvPr/>
        </p:nvSpPr>
        <p:spPr bwMode="auto">
          <a:xfrm>
            <a:off x="6699097"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7" name="Rectangle 25"/>
          <p:cNvSpPr>
            <a:spLocks noChangeArrowheads="1"/>
          </p:cNvSpPr>
          <p:nvPr/>
        </p:nvSpPr>
        <p:spPr bwMode="auto">
          <a:xfrm>
            <a:off x="5000628" y="919909"/>
            <a:ext cx="178574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下 一 个 首 部</a:t>
            </a:r>
          </a:p>
        </p:txBody>
      </p:sp>
      <p:sp>
        <p:nvSpPr>
          <p:cNvPr id="28" name="Rectangle 26"/>
          <p:cNvSpPr>
            <a:spLocks noChangeArrowheads="1"/>
          </p:cNvSpPr>
          <p:nvPr/>
        </p:nvSpPr>
        <p:spPr bwMode="auto">
          <a:xfrm>
            <a:off x="5323101" y="521445"/>
            <a:ext cx="175368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流     标     号</a:t>
            </a:r>
          </a:p>
        </p:txBody>
      </p:sp>
      <p:sp>
        <p:nvSpPr>
          <p:cNvPr id="29" name="Rectangle 27"/>
          <p:cNvSpPr>
            <a:spLocks noChangeArrowheads="1"/>
          </p:cNvSpPr>
          <p:nvPr/>
        </p:nvSpPr>
        <p:spPr bwMode="auto">
          <a:xfrm>
            <a:off x="4030632"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12</a:t>
            </a:r>
          </a:p>
        </p:txBody>
      </p:sp>
      <p:sp>
        <p:nvSpPr>
          <p:cNvPr id="30" name="Rectangle 28"/>
          <p:cNvSpPr>
            <a:spLocks noChangeArrowheads="1"/>
          </p:cNvSpPr>
          <p:nvPr/>
        </p:nvSpPr>
        <p:spPr bwMode="auto">
          <a:xfrm>
            <a:off x="2727903" y="521445"/>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通 信 量 类</a:t>
            </a:r>
          </a:p>
        </p:txBody>
      </p:sp>
      <p:sp>
        <p:nvSpPr>
          <p:cNvPr id="31" name="Rectangle 29"/>
          <p:cNvSpPr>
            <a:spLocks noChangeArrowheads="1"/>
          </p:cNvSpPr>
          <p:nvPr/>
        </p:nvSpPr>
        <p:spPr bwMode="auto">
          <a:xfrm>
            <a:off x="4430686" y="2137519"/>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2" name="Rectangle 30"/>
          <p:cNvSpPr>
            <a:spLocks noChangeArrowheads="1"/>
          </p:cNvSpPr>
          <p:nvPr/>
        </p:nvSpPr>
        <p:spPr bwMode="auto">
          <a:xfrm>
            <a:off x="4446802" y="3833996"/>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3" name="Rectangle 31"/>
          <p:cNvSpPr>
            <a:spLocks noChangeArrowheads="1"/>
          </p:cNvSpPr>
          <p:nvPr/>
        </p:nvSpPr>
        <p:spPr bwMode="auto">
          <a:xfrm>
            <a:off x="2302944" y="911971"/>
            <a:ext cx="2523128"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有  效  载  荷  长  度</a:t>
            </a:r>
          </a:p>
        </p:txBody>
      </p:sp>
      <p:sp>
        <p:nvSpPr>
          <p:cNvPr id="34" name="Rectangle 32"/>
          <p:cNvSpPr>
            <a:spLocks noChangeArrowheads="1"/>
          </p:cNvSpPr>
          <p:nvPr/>
        </p:nvSpPr>
        <p:spPr bwMode="auto">
          <a:xfrm>
            <a:off x="6961401" y="931020"/>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跳 数 限 制</a:t>
            </a:r>
          </a:p>
        </p:txBody>
      </p:sp>
      <p:sp>
        <p:nvSpPr>
          <p:cNvPr id="35" name="Line 33"/>
          <p:cNvSpPr>
            <a:spLocks noChangeShapeType="1"/>
          </p:cNvSpPr>
          <p:nvPr/>
        </p:nvSpPr>
        <p:spPr bwMode="auto">
          <a:xfrm>
            <a:off x="4158123" y="505569"/>
            <a:ext cx="5862" cy="382588"/>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36" name="Rectangle 34"/>
          <p:cNvSpPr>
            <a:spLocks noChangeArrowheads="1"/>
          </p:cNvSpPr>
          <p:nvPr/>
        </p:nvSpPr>
        <p:spPr bwMode="auto">
          <a:xfrm>
            <a:off x="66023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24</a:t>
            </a:r>
          </a:p>
        </p:txBody>
      </p:sp>
      <p:sp>
        <p:nvSpPr>
          <p:cNvPr id="41" name="AutoShape 39"/>
          <p:cNvSpPr/>
          <p:nvPr/>
        </p:nvSpPr>
        <p:spPr bwMode="auto">
          <a:xfrm>
            <a:off x="1360701" y="538909"/>
            <a:ext cx="211015" cy="4162425"/>
          </a:xfrm>
          <a:prstGeom prst="leftBrace">
            <a:avLst>
              <a:gd name="adj1" fmla="val 151736"/>
              <a:gd name="adj2" fmla="val 50000"/>
            </a:avLst>
          </a:prstGeom>
          <a:noFill/>
          <a:ln w="19050">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42" name="Rectangle 40"/>
          <p:cNvSpPr>
            <a:spLocks noChangeArrowheads="1"/>
          </p:cNvSpPr>
          <p:nvPr/>
        </p:nvSpPr>
        <p:spPr bwMode="auto">
          <a:xfrm>
            <a:off x="185057" y="2150219"/>
            <a:ext cx="1208665" cy="1013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dirty="0">
                <a:latin typeface="+mn-lt"/>
                <a:ea typeface="黑体" panose="02010609060101010101" pitchFamily="49" charset="-122"/>
              </a:rPr>
              <a:t>IPv6 </a:t>
            </a:r>
            <a:r>
              <a:rPr kumimoji="1" lang="zh-CN" altLang="en-US" sz="2000" dirty="0">
                <a:latin typeface="+mn-lt"/>
                <a:ea typeface="黑体" panose="02010609060101010101" pitchFamily="49" charset="-122"/>
              </a:rPr>
              <a:t>的</a:t>
            </a:r>
          </a:p>
          <a:p>
            <a:pPr algn="ctr" defTabSz="762000" eaLnBrk="0" hangingPunct="0"/>
            <a:r>
              <a:rPr kumimoji="1" lang="zh-CN" altLang="en-US" sz="2000" dirty="0">
                <a:latin typeface="+mn-lt"/>
                <a:ea typeface="黑体" panose="02010609060101010101" pitchFamily="49" charset="-122"/>
              </a:rPr>
              <a:t>基本首部</a:t>
            </a:r>
          </a:p>
          <a:p>
            <a:pPr algn="ctr" defTabSz="762000" eaLnBrk="0" hangingPunct="0"/>
            <a:r>
              <a:rPr kumimoji="1" lang="en-US" altLang="zh-CN" sz="2000" dirty="0">
                <a:latin typeface="+mn-lt"/>
                <a:ea typeface="黑体" panose="02010609060101010101" pitchFamily="49" charset="-122"/>
              </a:rPr>
              <a:t>(40 B)</a:t>
            </a:r>
            <a:endParaRPr kumimoji="1" lang="zh-CN" altLang="en-US" sz="2000" dirty="0">
              <a:latin typeface="+mn-lt"/>
              <a:ea typeface="黑体" panose="02010609060101010101" pitchFamily="49" charset="-122"/>
            </a:endParaRPr>
          </a:p>
        </p:txBody>
      </p:sp>
      <p:sp>
        <p:nvSpPr>
          <p:cNvPr id="39" name="Rectangle 37"/>
          <p:cNvSpPr>
            <a:spLocks noChangeArrowheads="1"/>
          </p:cNvSpPr>
          <p:nvPr/>
        </p:nvSpPr>
        <p:spPr bwMode="auto">
          <a:xfrm>
            <a:off x="1647368" y="921668"/>
            <a:ext cx="3328758" cy="419100"/>
          </a:xfrm>
          <a:prstGeom prst="rect">
            <a:avLst/>
          </a:prstGeom>
          <a:noFill/>
          <a:ln w="76200">
            <a:solidFill>
              <a:srgbClr val="FF0000"/>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8"/>
          <p:cNvSpPr txBox="1">
            <a:spLocks noChangeArrowheads="1"/>
          </p:cNvSpPr>
          <p:nvPr/>
        </p:nvSpPr>
        <p:spPr bwMode="auto">
          <a:xfrm>
            <a:off x="857225" y="4929198"/>
            <a:ext cx="7843333" cy="13111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10000"/>
              </a:lnSpc>
              <a:defRPr sz="2400" b="1">
                <a:solidFill>
                  <a:srgbClr val="000099"/>
                </a:solidFill>
                <a:latin typeface="+mn-lt"/>
                <a:ea typeface="黑体" panose="02010609060101010101" pitchFamily="49" charset="-122"/>
              </a:defRPr>
            </a:lvl1pPr>
          </a:lstStyle>
          <a:p>
            <a:r>
              <a:rPr lang="zh-CN" altLang="en-US" b="0" dirty="0">
                <a:solidFill>
                  <a:schemeClr val="tx1"/>
                </a:solidFill>
              </a:rPr>
              <a:t>有效载荷长度</a:t>
            </a:r>
            <a:r>
              <a:rPr lang="en-US" altLang="zh-CN" b="0" dirty="0">
                <a:solidFill>
                  <a:schemeClr val="tx1"/>
                </a:solidFill>
              </a:rPr>
              <a:t>(payload length) —— 16 </a:t>
            </a:r>
            <a:r>
              <a:rPr lang="zh-CN" altLang="en-US" b="0" dirty="0">
                <a:solidFill>
                  <a:schemeClr val="tx1"/>
                </a:solidFill>
              </a:rPr>
              <a:t>位。它指明 </a:t>
            </a:r>
            <a:r>
              <a:rPr lang="en-US" altLang="zh-CN" b="0" dirty="0">
                <a:solidFill>
                  <a:schemeClr val="tx1"/>
                </a:solidFill>
              </a:rPr>
              <a:t>IPv6 </a:t>
            </a:r>
            <a:r>
              <a:rPr lang="zh-CN" altLang="en-US" b="0" dirty="0">
                <a:solidFill>
                  <a:schemeClr val="tx1"/>
                </a:solidFill>
              </a:rPr>
              <a:t>数据报</a:t>
            </a:r>
            <a:r>
              <a:rPr lang="zh-CN" altLang="en-US" b="0" dirty="0">
                <a:solidFill>
                  <a:srgbClr val="FF0000"/>
                </a:solidFill>
              </a:rPr>
              <a:t>除基本首部以外的</a:t>
            </a:r>
            <a:r>
              <a:rPr lang="zh-CN" altLang="en-US" b="0" dirty="0">
                <a:solidFill>
                  <a:schemeClr val="tx1"/>
                </a:solidFill>
              </a:rPr>
              <a:t>字节数 </a:t>
            </a:r>
            <a:r>
              <a:rPr lang="en-US" altLang="zh-CN" b="0" dirty="0">
                <a:solidFill>
                  <a:schemeClr val="tx1"/>
                </a:solidFill>
              </a:rPr>
              <a:t>(</a:t>
            </a:r>
            <a:r>
              <a:rPr lang="zh-CN" altLang="en-US" b="0" dirty="0">
                <a:solidFill>
                  <a:schemeClr val="tx1"/>
                </a:solidFill>
              </a:rPr>
              <a:t>所有扩展首部都算在有效载荷之内</a:t>
            </a:r>
            <a:r>
              <a:rPr lang="en-US" altLang="zh-CN" b="0" dirty="0">
                <a:solidFill>
                  <a:schemeClr val="tx1"/>
                </a:solidFill>
              </a:rPr>
              <a:t>)</a:t>
            </a:r>
            <a:r>
              <a:rPr lang="zh-CN" altLang="en-US" b="0" dirty="0">
                <a:solidFill>
                  <a:schemeClr val="tx1"/>
                </a:solidFill>
              </a:rPr>
              <a:t>，其最大值是 </a:t>
            </a:r>
            <a:r>
              <a:rPr lang="en-US" altLang="zh-CN" b="0" dirty="0">
                <a:solidFill>
                  <a:schemeClr val="tx1"/>
                </a:solidFill>
              </a:rPr>
              <a:t>64 KB</a:t>
            </a:r>
            <a:r>
              <a:rPr lang="zh-CN" altLang="en-US" b="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AutoShape 60"/>
          <p:cNvSpPr>
            <a:spLocks noChangeArrowheads="1"/>
          </p:cNvSpPr>
          <p:nvPr/>
        </p:nvSpPr>
        <p:spPr bwMode="auto">
          <a:xfrm>
            <a:off x="395288" y="5400675"/>
            <a:ext cx="576262" cy="215900"/>
          </a:xfrm>
          <a:prstGeom prst="leftArrow">
            <a:avLst>
              <a:gd name="adj1" fmla="val 50000"/>
              <a:gd name="adj2" fmla="val 66728"/>
            </a:avLst>
          </a:prstGeom>
          <a:solidFill>
            <a:schemeClr val="hlink"/>
          </a:solidFill>
          <a:ln w="9525">
            <a:solidFill>
              <a:schemeClr val="tx1"/>
            </a:solidFill>
            <a:miter lim="800000"/>
          </a:ln>
        </p:spPr>
        <p:txBody>
          <a:bodyPr wrap="none" anchor="ctr"/>
          <a:lstStyle/>
          <a:p>
            <a:endParaRPr lang="zh-CN" altLang="en-US"/>
          </a:p>
        </p:txBody>
      </p:sp>
      <p:sp>
        <p:nvSpPr>
          <p:cNvPr id="8196" name="AutoShape 2"/>
          <p:cNvSpPr>
            <a:spLocks noChangeArrowheads="1"/>
          </p:cNvSpPr>
          <p:nvPr/>
        </p:nvSpPr>
        <p:spPr bwMode="auto">
          <a:xfrm>
            <a:off x="6435725" y="3759200"/>
            <a:ext cx="882650" cy="388938"/>
          </a:xfrm>
          <a:prstGeom prst="wedgeRoundRectCallout">
            <a:avLst>
              <a:gd name="adj1" fmla="val -65366"/>
              <a:gd name="adj2" fmla="val -201565"/>
              <a:gd name="adj3" fmla="val 16667"/>
            </a:avLst>
          </a:prstGeom>
          <a:solidFill>
            <a:srgbClr val="FFFF99"/>
          </a:solidFill>
          <a:ln w="9525">
            <a:solidFill>
              <a:schemeClr val="tx1"/>
            </a:solidFill>
            <a:miter lim="800000"/>
          </a:ln>
        </p:spPr>
        <p:txBody>
          <a:bodyPr wrap="none" anchor="ctr"/>
          <a:lstStyle/>
          <a:p>
            <a:pPr algn="ctr"/>
            <a:endParaRPr kumimoji="1" lang="zh-CN" altLang="zh-CN" sz="2000">
              <a:latin typeface="Arial" panose="020B0604020202020204" pitchFamily="34" charset="0"/>
            </a:endParaRPr>
          </a:p>
        </p:txBody>
      </p:sp>
      <p:graphicFrame>
        <p:nvGraphicFramePr>
          <p:cNvPr id="8194" name="Object 4"/>
          <p:cNvGraphicFramePr>
            <a:graphicFrameLocks noChangeAspect="1"/>
          </p:cNvGraphicFramePr>
          <p:nvPr/>
        </p:nvGraphicFramePr>
        <p:xfrm>
          <a:off x="2295525" y="1398588"/>
          <a:ext cx="4513263" cy="2478087"/>
        </p:xfrm>
        <a:graphic>
          <a:graphicData uri="http://schemas.openxmlformats.org/presentationml/2006/ole">
            <p:oleObj spid="_x0000_s116739" name="VISIO" r:id="rId4" imgW="3514725" imgH="2009775" progId="">
              <p:embed/>
            </p:oleObj>
          </a:graphicData>
        </a:graphic>
      </p:graphicFrame>
      <p:sp>
        <p:nvSpPr>
          <p:cNvPr id="8197" name="Line 5"/>
          <p:cNvSpPr>
            <a:spLocks noChangeShapeType="1"/>
          </p:cNvSpPr>
          <p:nvPr/>
        </p:nvSpPr>
        <p:spPr bwMode="auto">
          <a:xfrm>
            <a:off x="7359650" y="1690688"/>
            <a:ext cx="0" cy="1168400"/>
          </a:xfrm>
          <a:prstGeom prst="line">
            <a:avLst/>
          </a:prstGeom>
          <a:noFill/>
          <a:ln w="19050">
            <a:solidFill>
              <a:schemeClr val="tx1"/>
            </a:solidFill>
            <a:round/>
          </a:ln>
        </p:spPr>
        <p:txBody>
          <a:bodyPr wrap="none" anchor="ctr"/>
          <a:lstStyle/>
          <a:p>
            <a:endParaRPr lang="zh-CN" altLang="en-US"/>
          </a:p>
        </p:txBody>
      </p:sp>
      <p:pic>
        <p:nvPicPr>
          <p:cNvPr id="8198" name="Picture 6"/>
          <p:cNvPicPr>
            <a:picLocks noChangeArrowheads="1"/>
          </p:cNvPicPr>
          <p:nvPr/>
        </p:nvPicPr>
        <p:blipFill>
          <a:blip r:embed="rId5" cstate="print"/>
          <a:srcRect/>
          <a:stretch>
            <a:fillRect/>
          </a:stretch>
        </p:blipFill>
        <p:spPr bwMode="auto">
          <a:xfrm>
            <a:off x="6918325" y="2760663"/>
            <a:ext cx="990600" cy="584200"/>
          </a:xfrm>
          <a:prstGeom prst="rect">
            <a:avLst/>
          </a:prstGeom>
          <a:noFill/>
          <a:ln w="12699">
            <a:noFill/>
            <a:miter lim="800000"/>
            <a:headEnd/>
            <a:tailEnd/>
          </a:ln>
        </p:spPr>
      </p:pic>
      <p:sp>
        <p:nvSpPr>
          <p:cNvPr id="8199" name="Line 7"/>
          <p:cNvSpPr>
            <a:spLocks noChangeShapeType="1"/>
          </p:cNvSpPr>
          <p:nvPr/>
        </p:nvSpPr>
        <p:spPr bwMode="auto">
          <a:xfrm>
            <a:off x="1873250" y="4075113"/>
            <a:ext cx="3136900" cy="0"/>
          </a:xfrm>
          <a:prstGeom prst="line">
            <a:avLst/>
          </a:prstGeom>
          <a:noFill/>
          <a:ln w="9525">
            <a:solidFill>
              <a:schemeClr val="tx1"/>
            </a:solidFill>
            <a:round/>
            <a:headEnd type="triangle" w="sm" len="med"/>
            <a:tailEnd type="triangle" w="sm" len="med"/>
          </a:ln>
        </p:spPr>
        <p:txBody>
          <a:bodyPr wrap="none" anchor="ctr"/>
          <a:lstStyle/>
          <a:p>
            <a:endParaRPr lang="zh-CN" altLang="en-US"/>
          </a:p>
        </p:txBody>
      </p:sp>
      <p:sp>
        <p:nvSpPr>
          <p:cNvPr id="8200" name="Line 8"/>
          <p:cNvSpPr>
            <a:spLocks noChangeShapeType="1"/>
          </p:cNvSpPr>
          <p:nvPr/>
        </p:nvSpPr>
        <p:spPr bwMode="auto">
          <a:xfrm>
            <a:off x="863606" y="6021388"/>
            <a:ext cx="4073525" cy="0"/>
          </a:xfrm>
          <a:prstGeom prst="line">
            <a:avLst/>
          </a:prstGeom>
          <a:noFill/>
          <a:ln w="9525">
            <a:solidFill>
              <a:schemeClr val="tx1"/>
            </a:solidFill>
            <a:round/>
            <a:headEnd type="triangle" w="sm" len="med"/>
            <a:tailEnd type="triangle" w="sm" len="med"/>
          </a:ln>
        </p:spPr>
        <p:txBody>
          <a:bodyPr wrap="none" anchor="ctr"/>
          <a:lstStyle/>
          <a:p>
            <a:endParaRPr lang="zh-CN" altLang="en-US"/>
          </a:p>
        </p:txBody>
      </p:sp>
      <p:sp>
        <p:nvSpPr>
          <p:cNvPr id="8201" name="Line 9"/>
          <p:cNvSpPr>
            <a:spLocks noChangeShapeType="1"/>
          </p:cNvSpPr>
          <p:nvPr/>
        </p:nvSpPr>
        <p:spPr bwMode="auto">
          <a:xfrm>
            <a:off x="1744663" y="1690692"/>
            <a:ext cx="0" cy="1265237"/>
          </a:xfrm>
          <a:prstGeom prst="line">
            <a:avLst/>
          </a:prstGeom>
          <a:noFill/>
          <a:ln w="19050">
            <a:solidFill>
              <a:schemeClr val="tx1"/>
            </a:solidFill>
            <a:round/>
          </a:ln>
        </p:spPr>
        <p:txBody>
          <a:bodyPr wrap="none" anchor="ctr"/>
          <a:lstStyle/>
          <a:p>
            <a:endParaRPr lang="zh-CN" altLang="en-US"/>
          </a:p>
        </p:txBody>
      </p:sp>
      <p:sp>
        <p:nvSpPr>
          <p:cNvPr id="8202" name="Text Box 10"/>
          <p:cNvSpPr txBox="1">
            <a:spLocks noChangeArrowheads="1"/>
          </p:cNvSpPr>
          <p:nvPr/>
        </p:nvSpPr>
        <p:spPr bwMode="auto">
          <a:xfrm>
            <a:off x="3492507" y="1914528"/>
            <a:ext cx="1980029" cy="954107"/>
          </a:xfrm>
          <a:prstGeom prst="rect">
            <a:avLst/>
          </a:prstGeom>
          <a:noFill/>
          <a:ln w="9525">
            <a:noFill/>
            <a:miter lim="800000"/>
          </a:ln>
        </p:spPr>
        <p:txBody>
          <a:bodyPr wrap="none">
            <a:spAutoFit/>
          </a:bodyPr>
          <a:lstStyle/>
          <a:p>
            <a:r>
              <a:rPr kumimoji="1" lang="zh-CN" altLang="en-US">
                <a:latin typeface="Arial" panose="020B0604020202020204" pitchFamily="34" charset="0"/>
              </a:rPr>
              <a:t>不支持多播</a:t>
            </a:r>
          </a:p>
          <a:p>
            <a:r>
              <a:rPr kumimoji="1" lang="zh-CN" altLang="en-US">
                <a:latin typeface="Arial" panose="020B0604020202020204" pitchFamily="34" charset="0"/>
              </a:rPr>
              <a:t>   的网络</a:t>
            </a:r>
          </a:p>
        </p:txBody>
      </p:sp>
      <p:sp>
        <p:nvSpPr>
          <p:cNvPr id="8203" name="Rectangle 11"/>
          <p:cNvSpPr>
            <a:spLocks noChangeArrowheads="1"/>
          </p:cNvSpPr>
          <p:nvPr/>
        </p:nvSpPr>
        <p:spPr bwMode="auto">
          <a:xfrm>
            <a:off x="6675438" y="1393825"/>
            <a:ext cx="773112" cy="425450"/>
          </a:xfrm>
          <a:prstGeom prst="rect">
            <a:avLst/>
          </a:prstGeom>
          <a:solidFill>
            <a:schemeClr val="bg1"/>
          </a:solidFill>
          <a:ln w="9525">
            <a:noFill/>
            <a:miter lim="800000"/>
          </a:ln>
        </p:spPr>
        <p:txBody>
          <a:bodyPr wrap="none" anchor="ctr"/>
          <a:lstStyle/>
          <a:p>
            <a:endParaRPr lang="zh-CN" altLang="en-US"/>
          </a:p>
        </p:txBody>
      </p:sp>
      <p:sp>
        <p:nvSpPr>
          <p:cNvPr id="8204" name="Text Box 12"/>
          <p:cNvSpPr txBox="1">
            <a:spLocks noChangeArrowheads="1"/>
          </p:cNvSpPr>
          <p:nvPr/>
        </p:nvSpPr>
        <p:spPr bwMode="auto">
          <a:xfrm>
            <a:off x="6543680" y="3751264"/>
            <a:ext cx="697627" cy="400110"/>
          </a:xfrm>
          <a:prstGeom prst="rect">
            <a:avLst/>
          </a:prstGeom>
          <a:noFill/>
          <a:ln w="9525">
            <a:noFill/>
            <a:miter lim="800000"/>
          </a:ln>
        </p:spPr>
        <p:txBody>
          <a:bodyPr wrap="none">
            <a:spAutoFit/>
          </a:bodyPr>
          <a:lstStyle/>
          <a:p>
            <a:r>
              <a:rPr kumimoji="1" lang="zh-CN" altLang="en-US" sz="2000">
                <a:latin typeface="Arial" panose="020B0604020202020204" pitchFamily="34" charset="0"/>
              </a:rPr>
              <a:t>隧道</a:t>
            </a:r>
          </a:p>
        </p:txBody>
      </p:sp>
      <p:sp>
        <p:nvSpPr>
          <p:cNvPr id="8205" name="Rectangle 13"/>
          <p:cNvSpPr>
            <a:spLocks noChangeArrowheads="1"/>
          </p:cNvSpPr>
          <p:nvPr/>
        </p:nvSpPr>
        <p:spPr bwMode="auto">
          <a:xfrm>
            <a:off x="2533656" y="3929063"/>
            <a:ext cx="1687513" cy="307975"/>
          </a:xfrm>
          <a:prstGeom prst="rect">
            <a:avLst/>
          </a:prstGeom>
          <a:solidFill>
            <a:schemeClr val="bg1"/>
          </a:solidFill>
          <a:ln w="9525">
            <a:noFill/>
            <a:miter lim="800000"/>
          </a:ln>
        </p:spPr>
        <p:txBody>
          <a:bodyPr wrap="none" anchor="ctr"/>
          <a:lstStyle/>
          <a:p>
            <a:endParaRPr lang="zh-CN" altLang="en-US"/>
          </a:p>
        </p:txBody>
      </p:sp>
      <p:sp>
        <p:nvSpPr>
          <p:cNvPr id="8206" name="Rectangle 14"/>
          <p:cNvSpPr>
            <a:spLocks noChangeArrowheads="1"/>
          </p:cNvSpPr>
          <p:nvPr/>
        </p:nvSpPr>
        <p:spPr bwMode="auto">
          <a:xfrm>
            <a:off x="2038350" y="5826125"/>
            <a:ext cx="2000250" cy="438150"/>
          </a:xfrm>
          <a:prstGeom prst="rect">
            <a:avLst/>
          </a:prstGeom>
          <a:solidFill>
            <a:schemeClr val="bg1"/>
          </a:solidFill>
          <a:ln w="9525">
            <a:noFill/>
            <a:miter lim="800000"/>
          </a:ln>
        </p:spPr>
        <p:txBody>
          <a:bodyPr wrap="none" anchor="ctr"/>
          <a:lstStyle/>
          <a:p>
            <a:endParaRPr lang="zh-CN" altLang="en-US"/>
          </a:p>
        </p:txBody>
      </p:sp>
      <p:sp>
        <p:nvSpPr>
          <p:cNvPr id="8207" name="Text Box 15"/>
          <p:cNvSpPr txBox="1">
            <a:spLocks noChangeArrowheads="1"/>
          </p:cNvSpPr>
          <p:nvPr/>
        </p:nvSpPr>
        <p:spPr bwMode="auto">
          <a:xfrm>
            <a:off x="2686048" y="3849688"/>
            <a:ext cx="1467068" cy="400110"/>
          </a:xfrm>
          <a:prstGeom prst="rect">
            <a:avLst/>
          </a:prstGeom>
          <a:noFill/>
          <a:ln w="9525">
            <a:noFill/>
            <a:miter lim="800000"/>
          </a:ln>
        </p:spPr>
        <p:txBody>
          <a:bodyPr wrap="none">
            <a:spAutoFit/>
          </a:bodyPr>
          <a:lstStyle/>
          <a:p>
            <a:r>
              <a:rPr kumimoji="1" lang="zh-CN" altLang="en-US" sz="2000">
                <a:latin typeface="Arial" panose="020B0604020202020204" pitchFamily="34" charset="0"/>
              </a:rPr>
              <a:t>多播数据报</a:t>
            </a:r>
          </a:p>
        </p:txBody>
      </p:sp>
      <p:sp>
        <p:nvSpPr>
          <p:cNvPr id="8208" name="Text Box 16"/>
          <p:cNvSpPr txBox="1">
            <a:spLocks noChangeArrowheads="1"/>
          </p:cNvSpPr>
          <p:nvPr/>
        </p:nvSpPr>
        <p:spPr bwMode="auto">
          <a:xfrm>
            <a:off x="1965326" y="5794376"/>
            <a:ext cx="1845570" cy="400110"/>
          </a:xfrm>
          <a:prstGeom prst="rect">
            <a:avLst/>
          </a:prstGeom>
          <a:noFill/>
          <a:ln w="9525">
            <a:noFill/>
            <a:miter lim="800000"/>
          </a:ln>
        </p:spPr>
        <p:txBody>
          <a:bodyPr wrap="none">
            <a:spAutoFit/>
          </a:bodyPr>
          <a:lstStyle/>
          <a:p>
            <a:r>
              <a:rPr kumimoji="1" lang="zh-CN" altLang="en-US" sz="2000">
                <a:latin typeface="Arial" panose="020B0604020202020204" pitchFamily="34" charset="0"/>
              </a:rPr>
              <a:t>单播 </a:t>
            </a:r>
            <a:r>
              <a:rPr kumimoji="1" lang="en-US" altLang="zh-CN" sz="2000" dirty="0">
                <a:latin typeface="Arial" panose="020B0604020202020204" pitchFamily="34" charset="0"/>
              </a:rPr>
              <a:t>IP </a:t>
            </a:r>
            <a:r>
              <a:rPr kumimoji="1" lang="zh-CN" altLang="en-US" sz="2000">
                <a:latin typeface="Arial" panose="020B0604020202020204" pitchFamily="34" charset="0"/>
              </a:rPr>
              <a:t>数据报</a:t>
            </a:r>
          </a:p>
        </p:txBody>
      </p:sp>
      <p:sp>
        <p:nvSpPr>
          <p:cNvPr id="8209" name="Rectangle 17"/>
          <p:cNvSpPr>
            <a:spLocks noChangeArrowheads="1"/>
          </p:cNvSpPr>
          <p:nvPr/>
        </p:nvSpPr>
        <p:spPr bwMode="auto">
          <a:xfrm>
            <a:off x="1873250" y="4318012"/>
            <a:ext cx="3081338" cy="487363"/>
          </a:xfrm>
          <a:prstGeom prst="rect">
            <a:avLst/>
          </a:prstGeom>
          <a:solidFill>
            <a:srgbClr val="CCECFF"/>
          </a:solidFill>
          <a:ln w="19050">
            <a:solidFill>
              <a:schemeClr val="tx1"/>
            </a:solidFill>
            <a:miter lim="800000"/>
          </a:ln>
        </p:spPr>
        <p:txBody>
          <a:bodyPr wrap="none" anchor="ctr"/>
          <a:lstStyle/>
          <a:p>
            <a:endParaRPr lang="zh-CN" altLang="en-US"/>
          </a:p>
        </p:txBody>
      </p:sp>
      <p:sp>
        <p:nvSpPr>
          <p:cNvPr id="8210" name="Text Box 18"/>
          <p:cNvSpPr txBox="1">
            <a:spLocks noChangeArrowheads="1"/>
          </p:cNvSpPr>
          <p:nvPr/>
        </p:nvSpPr>
        <p:spPr bwMode="auto">
          <a:xfrm>
            <a:off x="2024069" y="4337051"/>
            <a:ext cx="697627" cy="400110"/>
          </a:xfrm>
          <a:prstGeom prst="rect">
            <a:avLst/>
          </a:prstGeom>
          <a:noFill/>
          <a:ln w="9525">
            <a:noFill/>
            <a:miter lim="800000"/>
          </a:ln>
        </p:spPr>
        <p:txBody>
          <a:bodyPr wrap="none">
            <a:spAutoFit/>
          </a:bodyPr>
          <a:lstStyle/>
          <a:p>
            <a:r>
              <a:rPr kumimoji="1" lang="zh-CN" altLang="en-US" sz="2000">
                <a:latin typeface="Arial" panose="020B0604020202020204" pitchFamily="34" charset="0"/>
              </a:rPr>
              <a:t>首部</a:t>
            </a:r>
          </a:p>
        </p:txBody>
      </p:sp>
      <p:sp>
        <p:nvSpPr>
          <p:cNvPr id="8211" name="Text Box 19"/>
          <p:cNvSpPr txBox="1">
            <a:spLocks noChangeArrowheads="1"/>
          </p:cNvSpPr>
          <p:nvPr/>
        </p:nvSpPr>
        <p:spPr bwMode="auto">
          <a:xfrm>
            <a:off x="3454407" y="4354514"/>
            <a:ext cx="838691" cy="400110"/>
          </a:xfrm>
          <a:prstGeom prst="rect">
            <a:avLst/>
          </a:prstGeom>
          <a:noFill/>
          <a:ln w="9525">
            <a:noFill/>
            <a:miter lim="800000"/>
          </a:ln>
        </p:spPr>
        <p:txBody>
          <a:bodyPr wrap="none">
            <a:spAutoFit/>
          </a:bodyPr>
          <a:lstStyle/>
          <a:p>
            <a:r>
              <a:rPr kumimoji="1" lang="zh-CN" altLang="en-US" sz="2000">
                <a:latin typeface="Arial" panose="020B0604020202020204" pitchFamily="34" charset="0"/>
              </a:rPr>
              <a:t>数  据</a:t>
            </a:r>
          </a:p>
        </p:txBody>
      </p:sp>
      <p:sp>
        <p:nvSpPr>
          <p:cNvPr id="8212" name="Line 20"/>
          <p:cNvSpPr>
            <a:spLocks noChangeShapeType="1"/>
          </p:cNvSpPr>
          <p:nvPr/>
        </p:nvSpPr>
        <p:spPr bwMode="auto">
          <a:xfrm>
            <a:off x="2863850" y="4318012"/>
            <a:ext cx="0" cy="487363"/>
          </a:xfrm>
          <a:prstGeom prst="line">
            <a:avLst/>
          </a:prstGeom>
          <a:noFill/>
          <a:ln w="9525">
            <a:solidFill>
              <a:schemeClr val="tx1"/>
            </a:solidFill>
            <a:round/>
          </a:ln>
        </p:spPr>
        <p:txBody>
          <a:bodyPr wrap="none" anchor="ctr"/>
          <a:lstStyle/>
          <a:p>
            <a:endParaRPr lang="zh-CN" altLang="en-US"/>
          </a:p>
        </p:txBody>
      </p:sp>
      <p:sp>
        <p:nvSpPr>
          <p:cNvPr id="8213" name="Rectangle 21"/>
          <p:cNvSpPr>
            <a:spLocks noChangeArrowheads="1"/>
          </p:cNvSpPr>
          <p:nvPr/>
        </p:nvSpPr>
        <p:spPr bwMode="auto">
          <a:xfrm>
            <a:off x="882650" y="5291138"/>
            <a:ext cx="4071938" cy="487362"/>
          </a:xfrm>
          <a:prstGeom prst="rect">
            <a:avLst/>
          </a:prstGeom>
          <a:solidFill>
            <a:schemeClr val="bg1"/>
          </a:solidFill>
          <a:ln w="19050">
            <a:solidFill>
              <a:schemeClr val="tx1"/>
            </a:solidFill>
            <a:miter lim="800000"/>
          </a:ln>
        </p:spPr>
        <p:txBody>
          <a:bodyPr wrap="none" anchor="ctr"/>
          <a:lstStyle/>
          <a:p>
            <a:endParaRPr lang="zh-CN" altLang="en-US"/>
          </a:p>
        </p:txBody>
      </p:sp>
      <p:sp>
        <p:nvSpPr>
          <p:cNvPr id="8214" name="Rectangle 22"/>
          <p:cNvSpPr>
            <a:spLocks noChangeArrowheads="1"/>
          </p:cNvSpPr>
          <p:nvPr/>
        </p:nvSpPr>
        <p:spPr bwMode="auto">
          <a:xfrm>
            <a:off x="904875" y="5318125"/>
            <a:ext cx="966788" cy="444500"/>
          </a:xfrm>
          <a:prstGeom prst="rect">
            <a:avLst/>
          </a:prstGeom>
          <a:solidFill>
            <a:srgbClr val="FFFF99"/>
          </a:solidFill>
          <a:ln w="9525">
            <a:noFill/>
            <a:miter lim="800000"/>
          </a:ln>
        </p:spPr>
        <p:txBody>
          <a:bodyPr wrap="none" anchor="ctr"/>
          <a:lstStyle/>
          <a:p>
            <a:endParaRPr lang="zh-CN" altLang="en-US"/>
          </a:p>
        </p:txBody>
      </p:sp>
      <p:sp>
        <p:nvSpPr>
          <p:cNvPr id="8215" name="Rectangle 23"/>
          <p:cNvSpPr>
            <a:spLocks noChangeArrowheads="1"/>
          </p:cNvSpPr>
          <p:nvPr/>
        </p:nvSpPr>
        <p:spPr bwMode="auto">
          <a:xfrm>
            <a:off x="1871663" y="5311787"/>
            <a:ext cx="3059112" cy="442913"/>
          </a:xfrm>
          <a:prstGeom prst="rect">
            <a:avLst/>
          </a:prstGeom>
          <a:solidFill>
            <a:srgbClr val="CCECFF"/>
          </a:solidFill>
          <a:ln w="9525">
            <a:noFill/>
            <a:miter lim="800000"/>
          </a:ln>
        </p:spPr>
        <p:txBody>
          <a:bodyPr wrap="none" anchor="ctr"/>
          <a:lstStyle/>
          <a:p>
            <a:endParaRPr lang="zh-CN" altLang="en-US"/>
          </a:p>
        </p:txBody>
      </p:sp>
      <p:sp>
        <p:nvSpPr>
          <p:cNvPr id="8216" name="Line 24"/>
          <p:cNvSpPr>
            <a:spLocks noChangeShapeType="1"/>
          </p:cNvSpPr>
          <p:nvPr/>
        </p:nvSpPr>
        <p:spPr bwMode="auto">
          <a:xfrm>
            <a:off x="1873250" y="5291138"/>
            <a:ext cx="0" cy="487362"/>
          </a:xfrm>
          <a:prstGeom prst="line">
            <a:avLst/>
          </a:prstGeom>
          <a:noFill/>
          <a:ln w="9525">
            <a:solidFill>
              <a:schemeClr val="tx1"/>
            </a:solidFill>
            <a:round/>
          </a:ln>
        </p:spPr>
        <p:txBody>
          <a:bodyPr wrap="none" anchor="ctr"/>
          <a:lstStyle/>
          <a:p>
            <a:endParaRPr lang="zh-CN" altLang="en-US"/>
          </a:p>
        </p:txBody>
      </p:sp>
      <p:sp>
        <p:nvSpPr>
          <p:cNvPr id="8217" name="Text Box 25"/>
          <p:cNvSpPr txBox="1">
            <a:spLocks noChangeArrowheads="1"/>
          </p:cNvSpPr>
          <p:nvPr/>
        </p:nvSpPr>
        <p:spPr bwMode="auto">
          <a:xfrm>
            <a:off x="1035050" y="5334001"/>
            <a:ext cx="697627" cy="400110"/>
          </a:xfrm>
          <a:prstGeom prst="rect">
            <a:avLst/>
          </a:prstGeom>
          <a:noFill/>
          <a:ln w="9525">
            <a:noFill/>
            <a:miter lim="800000"/>
          </a:ln>
        </p:spPr>
        <p:txBody>
          <a:bodyPr wrap="none">
            <a:spAutoFit/>
          </a:bodyPr>
          <a:lstStyle/>
          <a:p>
            <a:r>
              <a:rPr kumimoji="1" lang="zh-CN" altLang="en-US" sz="2000">
                <a:latin typeface="Arial" panose="020B0604020202020204" pitchFamily="34" charset="0"/>
              </a:rPr>
              <a:t>首部</a:t>
            </a:r>
          </a:p>
        </p:txBody>
      </p:sp>
      <p:sp>
        <p:nvSpPr>
          <p:cNvPr id="8218" name="Text Box 26"/>
          <p:cNvSpPr txBox="1">
            <a:spLocks noChangeArrowheads="1"/>
          </p:cNvSpPr>
          <p:nvPr/>
        </p:nvSpPr>
        <p:spPr bwMode="auto">
          <a:xfrm>
            <a:off x="2814638" y="5335589"/>
            <a:ext cx="1120820" cy="400110"/>
          </a:xfrm>
          <a:prstGeom prst="rect">
            <a:avLst/>
          </a:prstGeom>
          <a:noFill/>
          <a:ln w="9525">
            <a:noFill/>
            <a:miter lim="800000"/>
          </a:ln>
        </p:spPr>
        <p:txBody>
          <a:bodyPr wrap="none">
            <a:spAutoFit/>
          </a:bodyPr>
          <a:lstStyle/>
          <a:p>
            <a:r>
              <a:rPr kumimoji="1" lang="zh-CN" altLang="en-US" sz="2000">
                <a:latin typeface="Arial" panose="020B0604020202020204" pitchFamily="34" charset="0"/>
              </a:rPr>
              <a:t>数      据</a:t>
            </a:r>
          </a:p>
        </p:txBody>
      </p:sp>
      <p:sp>
        <p:nvSpPr>
          <p:cNvPr id="8219" name="AutoShape 27"/>
          <p:cNvSpPr>
            <a:spLocks noChangeArrowheads="1"/>
          </p:cNvSpPr>
          <p:nvPr/>
        </p:nvSpPr>
        <p:spPr bwMode="auto">
          <a:xfrm>
            <a:off x="3249619" y="4837113"/>
            <a:ext cx="219075" cy="584200"/>
          </a:xfrm>
          <a:prstGeom prst="downArrow">
            <a:avLst>
              <a:gd name="adj1" fmla="val 50000"/>
              <a:gd name="adj2" fmla="val 66667"/>
            </a:avLst>
          </a:prstGeom>
          <a:solidFill>
            <a:schemeClr val="accent1"/>
          </a:solidFill>
          <a:ln w="9525">
            <a:solidFill>
              <a:schemeClr val="tx1"/>
            </a:solidFill>
            <a:miter lim="800000"/>
          </a:ln>
        </p:spPr>
        <p:txBody>
          <a:bodyPr vert="eaVert" wrap="none" anchor="ctr"/>
          <a:lstStyle/>
          <a:p>
            <a:endParaRPr lang="zh-CN" altLang="en-US"/>
          </a:p>
        </p:txBody>
      </p:sp>
      <p:sp>
        <p:nvSpPr>
          <p:cNvPr id="8220" name="Line 28"/>
          <p:cNvSpPr>
            <a:spLocks noChangeShapeType="1"/>
          </p:cNvSpPr>
          <p:nvPr/>
        </p:nvSpPr>
        <p:spPr bwMode="auto">
          <a:xfrm>
            <a:off x="1873250" y="4805375"/>
            <a:ext cx="0" cy="485775"/>
          </a:xfrm>
          <a:prstGeom prst="line">
            <a:avLst/>
          </a:prstGeom>
          <a:noFill/>
          <a:ln w="9525">
            <a:solidFill>
              <a:schemeClr val="tx1"/>
            </a:solidFill>
            <a:prstDash val="dash"/>
            <a:round/>
          </a:ln>
        </p:spPr>
        <p:txBody>
          <a:bodyPr wrap="none" anchor="ctr"/>
          <a:lstStyle/>
          <a:p>
            <a:endParaRPr lang="zh-CN" altLang="en-US"/>
          </a:p>
        </p:txBody>
      </p:sp>
      <p:sp>
        <p:nvSpPr>
          <p:cNvPr id="8221" name="Line 29"/>
          <p:cNvSpPr>
            <a:spLocks noChangeShapeType="1"/>
          </p:cNvSpPr>
          <p:nvPr/>
        </p:nvSpPr>
        <p:spPr bwMode="auto">
          <a:xfrm>
            <a:off x="4954588" y="4805375"/>
            <a:ext cx="0" cy="485775"/>
          </a:xfrm>
          <a:prstGeom prst="line">
            <a:avLst/>
          </a:prstGeom>
          <a:noFill/>
          <a:ln w="9525">
            <a:solidFill>
              <a:schemeClr val="tx1"/>
            </a:solidFill>
            <a:prstDash val="dash"/>
            <a:round/>
          </a:ln>
        </p:spPr>
        <p:txBody>
          <a:bodyPr wrap="none" anchor="ctr"/>
          <a:lstStyle/>
          <a:p>
            <a:endParaRPr lang="zh-CN" altLang="en-US"/>
          </a:p>
        </p:txBody>
      </p:sp>
      <p:sp>
        <p:nvSpPr>
          <p:cNvPr id="8222" name="AutoShape 30"/>
          <p:cNvSpPr>
            <a:spLocks noChangeArrowheads="1"/>
          </p:cNvSpPr>
          <p:nvPr/>
        </p:nvSpPr>
        <p:spPr bwMode="auto">
          <a:xfrm rot="-5400000">
            <a:off x="4350544" y="692944"/>
            <a:ext cx="292100" cy="4624388"/>
          </a:xfrm>
          <a:prstGeom prst="can">
            <a:avLst>
              <a:gd name="adj" fmla="val 58855"/>
            </a:avLst>
          </a:prstGeom>
          <a:gradFill rotWithShape="1">
            <a:gsLst>
              <a:gs pos="0">
                <a:srgbClr val="185E76"/>
              </a:gs>
              <a:gs pos="50000">
                <a:srgbClr val="33CCFF"/>
              </a:gs>
              <a:gs pos="100000">
                <a:srgbClr val="185E76"/>
              </a:gs>
            </a:gsLst>
            <a:lin ang="0" scaled="1"/>
          </a:gradFill>
          <a:ln w="12700">
            <a:solidFill>
              <a:schemeClr val="tx1"/>
            </a:solidFill>
            <a:round/>
          </a:ln>
        </p:spPr>
        <p:txBody>
          <a:bodyPr wrap="none" anchor="ctr"/>
          <a:lstStyle/>
          <a:p>
            <a:endParaRPr lang="zh-CN" altLang="en-US"/>
          </a:p>
        </p:txBody>
      </p:sp>
      <p:sp>
        <p:nvSpPr>
          <p:cNvPr id="8223" name="Text Box 31"/>
          <p:cNvSpPr txBox="1">
            <a:spLocks noChangeArrowheads="1"/>
          </p:cNvSpPr>
          <p:nvPr/>
        </p:nvSpPr>
        <p:spPr bwMode="auto">
          <a:xfrm>
            <a:off x="5000628" y="4354514"/>
            <a:ext cx="3260829" cy="400110"/>
          </a:xfrm>
          <a:prstGeom prst="rect">
            <a:avLst/>
          </a:prstGeom>
          <a:noFill/>
          <a:ln w="9525">
            <a:noFill/>
            <a:miter lim="800000"/>
          </a:ln>
        </p:spPr>
        <p:txBody>
          <a:bodyPr wrap="none">
            <a:spAutoFit/>
          </a:bodyPr>
          <a:lstStyle/>
          <a:p>
            <a:r>
              <a:rPr kumimoji="1" lang="zh-CN" altLang="en-US" sz="2000" dirty="0">
                <a:latin typeface="Arial" panose="020B0604020202020204" pitchFamily="34" charset="0"/>
              </a:rPr>
              <a:t>网</a:t>
            </a:r>
            <a:r>
              <a:rPr kumimoji="1" lang="zh-CN" altLang="en-US" sz="1000" dirty="0">
                <a:latin typeface="Arial" panose="020B0604020202020204" pitchFamily="34" charset="0"/>
              </a:rPr>
              <a:t> </a:t>
            </a:r>
            <a:r>
              <a:rPr kumimoji="1" lang="en-US" altLang="zh-CN" sz="2000" dirty="0">
                <a:latin typeface="Arial" panose="020B0604020202020204" pitchFamily="34" charset="0"/>
              </a:rPr>
              <a:t>1</a:t>
            </a:r>
            <a:r>
              <a:rPr kumimoji="1" lang="en-US" altLang="zh-CN" sz="1400" dirty="0">
                <a:latin typeface="Arial" panose="020B0604020202020204" pitchFamily="34" charset="0"/>
              </a:rPr>
              <a:t> </a:t>
            </a:r>
            <a:r>
              <a:rPr kumimoji="1" lang="zh-CN" altLang="en-US" sz="2000" dirty="0">
                <a:latin typeface="Arial" panose="020B0604020202020204" pitchFamily="34" charset="0"/>
              </a:rPr>
              <a:t>和网 </a:t>
            </a:r>
            <a:r>
              <a:rPr kumimoji="1" lang="en-US" altLang="zh-CN" sz="2000" dirty="0">
                <a:latin typeface="Arial" panose="020B0604020202020204" pitchFamily="34" charset="0"/>
              </a:rPr>
              <a:t>2 </a:t>
            </a:r>
            <a:r>
              <a:rPr kumimoji="1" lang="zh-CN" altLang="en-US" sz="2000" dirty="0">
                <a:latin typeface="Arial" panose="020B0604020202020204" pitchFamily="34" charset="0"/>
              </a:rPr>
              <a:t>中的多播数据报</a:t>
            </a:r>
          </a:p>
        </p:txBody>
      </p:sp>
      <p:sp>
        <p:nvSpPr>
          <p:cNvPr id="8224" name="Text Box 32"/>
          <p:cNvSpPr txBox="1">
            <a:spLocks noChangeArrowheads="1"/>
          </p:cNvSpPr>
          <p:nvPr/>
        </p:nvSpPr>
        <p:spPr bwMode="auto">
          <a:xfrm>
            <a:off x="5000632" y="5362576"/>
            <a:ext cx="3384453" cy="400110"/>
          </a:xfrm>
          <a:prstGeom prst="rect">
            <a:avLst/>
          </a:prstGeom>
          <a:noFill/>
          <a:ln w="9525">
            <a:noFill/>
            <a:miter lim="800000"/>
          </a:ln>
        </p:spPr>
        <p:txBody>
          <a:bodyPr wrap="none">
            <a:spAutoFit/>
          </a:bodyPr>
          <a:lstStyle/>
          <a:p>
            <a:r>
              <a:rPr kumimoji="1" lang="zh-CN" altLang="en-US" sz="2000">
                <a:latin typeface="Arial" panose="020B0604020202020204" pitchFamily="34" charset="0"/>
              </a:rPr>
              <a:t>隧道中通行的单播 </a:t>
            </a:r>
            <a:r>
              <a:rPr kumimoji="1" lang="en-US" altLang="zh-CN" sz="2000" dirty="0">
                <a:latin typeface="Arial" panose="020B0604020202020204" pitchFamily="34" charset="0"/>
              </a:rPr>
              <a:t>IP </a:t>
            </a:r>
            <a:r>
              <a:rPr kumimoji="1" lang="zh-CN" altLang="en-US" sz="2000">
                <a:latin typeface="Arial" panose="020B0604020202020204" pitchFamily="34" charset="0"/>
              </a:rPr>
              <a:t>数据报</a:t>
            </a:r>
          </a:p>
        </p:txBody>
      </p:sp>
      <p:pic>
        <p:nvPicPr>
          <p:cNvPr id="8225" name="Picture 33"/>
          <p:cNvPicPr>
            <a:picLocks noChangeArrowheads="1"/>
          </p:cNvPicPr>
          <p:nvPr/>
        </p:nvPicPr>
        <p:blipFill>
          <a:blip r:embed="rId5" cstate="print"/>
          <a:srcRect/>
          <a:stretch>
            <a:fillRect/>
          </a:stretch>
        </p:blipFill>
        <p:spPr bwMode="auto">
          <a:xfrm>
            <a:off x="1084263" y="2760663"/>
            <a:ext cx="990600" cy="584200"/>
          </a:xfrm>
          <a:prstGeom prst="rect">
            <a:avLst/>
          </a:prstGeom>
          <a:noFill/>
          <a:ln w="12699">
            <a:noFill/>
            <a:miter lim="800000"/>
            <a:headEnd/>
            <a:tailEnd/>
          </a:ln>
        </p:spPr>
      </p:pic>
      <p:grpSp>
        <p:nvGrpSpPr>
          <p:cNvPr id="8226" name="Group 34"/>
          <p:cNvGrpSpPr/>
          <p:nvPr/>
        </p:nvGrpSpPr>
        <p:grpSpPr bwMode="auto">
          <a:xfrm>
            <a:off x="547688" y="647700"/>
            <a:ext cx="2297112" cy="1335088"/>
            <a:chOff x="1350" y="493"/>
            <a:chExt cx="1002" cy="659"/>
          </a:xfrm>
        </p:grpSpPr>
        <p:sp>
          <p:nvSpPr>
            <p:cNvPr id="8243" name="Oval 35"/>
            <p:cNvSpPr>
              <a:spLocks noChangeArrowheads="1"/>
            </p:cNvSpPr>
            <p:nvPr/>
          </p:nvSpPr>
          <p:spPr bwMode="auto">
            <a:xfrm>
              <a:off x="1696" y="493"/>
              <a:ext cx="431" cy="266"/>
            </a:xfrm>
            <a:prstGeom prst="ellipse">
              <a:avLst/>
            </a:prstGeom>
            <a:solidFill>
              <a:srgbClr val="000000"/>
            </a:solidFill>
            <a:ln w="9525">
              <a:noFill/>
              <a:round/>
            </a:ln>
          </p:spPr>
          <p:txBody>
            <a:bodyPr/>
            <a:lstStyle/>
            <a:p>
              <a:endParaRPr lang="zh-CN" altLang="en-US"/>
            </a:p>
          </p:txBody>
        </p:sp>
        <p:sp>
          <p:nvSpPr>
            <p:cNvPr id="8244" name="Oval 36"/>
            <p:cNvSpPr>
              <a:spLocks noChangeArrowheads="1"/>
            </p:cNvSpPr>
            <p:nvPr/>
          </p:nvSpPr>
          <p:spPr bwMode="auto">
            <a:xfrm>
              <a:off x="1453" y="566"/>
              <a:ext cx="328" cy="267"/>
            </a:xfrm>
            <a:prstGeom prst="ellipse">
              <a:avLst/>
            </a:prstGeom>
            <a:solidFill>
              <a:srgbClr val="000000"/>
            </a:solidFill>
            <a:ln w="9525">
              <a:noFill/>
              <a:round/>
            </a:ln>
          </p:spPr>
          <p:txBody>
            <a:bodyPr/>
            <a:lstStyle/>
            <a:p>
              <a:endParaRPr lang="zh-CN" altLang="en-US"/>
            </a:p>
          </p:txBody>
        </p:sp>
        <p:sp>
          <p:nvSpPr>
            <p:cNvPr id="8245" name="Oval 37"/>
            <p:cNvSpPr>
              <a:spLocks noChangeArrowheads="1"/>
            </p:cNvSpPr>
            <p:nvPr/>
          </p:nvSpPr>
          <p:spPr bwMode="auto">
            <a:xfrm>
              <a:off x="1350" y="733"/>
              <a:ext cx="219" cy="213"/>
            </a:xfrm>
            <a:prstGeom prst="ellipse">
              <a:avLst/>
            </a:prstGeom>
            <a:solidFill>
              <a:srgbClr val="000000"/>
            </a:solidFill>
            <a:ln w="9525">
              <a:noFill/>
              <a:round/>
            </a:ln>
          </p:spPr>
          <p:txBody>
            <a:bodyPr/>
            <a:lstStyle/>
            <a:p>
              <a:endParaRPr lang="zh-CN" altLang="en-US"/>
            </a:p>
          </p:txBody>
        </p:sp>
        <p:sp>
          <p:nvSpPr>
            <p:cNvPr id="8246" name="Oval 38"/>
            <p:cNvSpPr>
              <a:spLocks noChangeArrowheads="1"/>
            </p:cNvSpPr>
            <p:nvPr/>
          </p:nvSpPr>
          <p:spPr bwMode="auto">
            <a:xfrm>
              <a:off x="1417" y="833"/>
              <a:ext cx="334" cy="233"/>
            </a:xfrm>
            <a:prstGeom prst="ellipse">
              <a:avLst/>
            </a:prstGeom>
            <a:solidFill>
              <a:srgbClr val="000000"/>
            </a:solidFill>
            <a:ln w="9525">
              <a:noFill/>
              <a:round/>
            </a:ln>
          </p:spPr>
          <p:txBody>
            <a:bodyPr/>
            <a:lstStyle/>
            <a:p>
              <a:endParaRPr lang="zh-CN" altLang="en-US"/>
            </a:p>
          </p:txBody>
        </p:sp>
        <p:sp>
          <p:nvSpPr>
            <p:cNvPr id="8247" name="Oval 39"/>
            <p:cNvSpPr>
              <a:spLocks noChangeArrowheads="1"/>
            </p:cNvSpPr>
            <p:nvPr/>
          </p:nvSpPr>
          <p:spPr bwMode="auto">
            <a:xfrm>
              <a:off x="1660" y="873"/>
              <a:ext cx="504" cy="279"/>
            </a:xfrm>
            <a:prstGeom prst="ellipse">
              <a:avLst/>
            </a:prstGeom>
            <a:solidFill>
              <a:srgbClr val="000000"/>
            </a:solidFill>
            <a:ln w="9525">
              <a:noFill/>
              <a:round/>
            </a:ln>
          </p:spPr>
          <p:txBody>
            <a:bodyPr/>
            <a:lstStyle/>
            <a:p>
              <a:endParaRPr lang="zh-CN" altLang="en-US"/>
            </a:p>
          </p:txBody>
        </p:sp>
        <p:sp>
          <p:nvSpPr>
            <p:cNvPr id="8248" name="Oval 40"/>
            <p:cNvSpPr>
              <a:spLocks noChangeArrowheads="1"/>
            </p:cNvSpPr>
            <p:nvPr/>
          </p:nvSpPr>
          <p:spPr bwMode="auto">
            <a:xfrm>
              <a:off x="1988" y="573"/>
              <a:ext cx="315" cy="206"/>
            </a:xfrm>
            <a:prstGeom prst="ellipse">
              <a:avLst/>
            </a:prstGeom>
            <a:solidFill>
              <a:srgbClr val="000000"/>
            </a:solidFill>
            <a:ln w="9525">
              <a:noFill/>
              <a:round/>
            </a:ln>
          </p:spPr>
          <p:txBody>
            <a:bodyPr/>
            <a:lstStyle/>
            <a:p>
              <a:endParaRPr lang="zh-CN" altLang="en-US"/>
            </a:p>
          </p:txBody>
        </p:sp>
        <p:sp>
          <p:nvSpPr>
            <p:cNvPr id="8249" name="Oval 41"/>
            <p:cNvSpPr>
              <a:spLocks noChangeArrowheads="1"/>
            </p:cNvSpPr>
            <p:nvPr/>
          </p:nvSpPr>
          <p:spPr bwMode="auto">
            <a:xfrm>
              <a:off x="2036" y="713"/>
              <a:ext cx="316" cy="206"/>
            </a:xfrm>
            <a:prstGeom prst="ellipse">
              <a:avLst/>
            </a:prstGeom>
            <a:solidFill>
              <a:srgbClr val="000000"/>
            </a:solidFill>
            <a:ln w="9525">
              <a:noFill/>
              <a:round/>
            </a:ln>
          </p:spPr>
          <p:txBody>
            <a:bodyPr/>
            <a:lstStyle/>
            <a:p>
              <a:endParaRPr lang="zh-CN" altLang="en-US"/>
            </a:p>
          </p:txBody>
        </p:sp>
        <p:sp>
          <p:nvSpPr>
            <p:cNvPr id="8250" name="Oval 42"/>
            <p:cNvSpPr>
              <a:spLocks noChangeArrowheads="1"/>
            </p:cNvSpPr>
            <p:nvPr/>
          </p:nvSpPr>
          <p:spPr bwMode="auto">
            <a:xfrm>
              <a:off x="2006" y="759"/>
              <a:ext cx="316" cy="346"/>
            </a:xfrm>
            <a:prstGeom prst="ellipse">
              <a:avLst/>
            </a:prstGeom>
            <a:solidFill>
              <a:srgbClr val="000000"/>
            </a:solidFill>
            <a:ln w="9525">
              <a:noFill/>
              <a:round/>
            </a:ln>
          </p:spPr>
          <p:txBody>
            <a:bodyPr/>
            <a:lstStyle/>
            <a:p>
              <a:endParaRPr lang="zh-CN" altLang="en-US"/>
            </a:p>
          </p:txBody>
        </p:sp>
        <p:sp>
          <p:nvSpPr>
            <p:cNvPr id="8251" name="Oval 43"/>
            <p:cNvSpPr>
              <a:spLocks noChangeArrowheads="1"/>
            </p:cNvSpPr>
            <p:nvPr/>
          </p:nvSpPr>
          <p:spPr bwMode="auto">
            <a:xfrm>
              <a:off x="1532" y="653"/>
              <a:ext cx="650" cy="346"/>
            </a:xfrm>
            <a:prstGeom prst="ellipse">
              <a:avLst/>
            </a:prstGeom>
            <a:solidFill>
              <a:srgbClr val="000000"/>
            </a:solidFill>
            <a:ln w="9525">
              <a:noFill/>
              <a:round/>
            </a:ln>
          </p:spPr>
          <p:txBody>
            <a:bodyPr/>
            <a:lstStyle/>
            <a:p>
              <a:endParaRPr lang="zh-CN" altLang="en-US"/>
            </a:p>
          </p:txBody>
        </p:sp>
      </p:grpSp>
      <p:grpSp>
        <p:nvGrpSpPr>
          <p:cNvPr id="8227" name="Group 44"/>
          <p:cNvGrpSpPr/>
          <p:nvPr/>
        </p:nvGrpSpPr>
        <p:grpSpPr bwMode="auto">
          <a:xfrm>
            <a:off x="533400" y="620716"/>
            <a:ext cx="2298700" cy="1336675"/>
            <a:chOff x="1344" y="480"/>
            <a:chExt cx="1002" cy="659"/>
          </a:xfrm>
        </p:grpSpPr>
        <p:sp>
          <p:nvSpPr>
            <p:cNvPr id="8234" name="Oval 45"/>
            <p:cNvSpPr>
              <a:spLocks noChangeArrowheads="1"/>
            </p:cNvSpPr>
            <p:nvPr/>
          </p:nvSpPr>
          <p:spPr bwMode="auto">
            <a:xfrm>
              <a:off x="1690" y="480"/>
              <a:ext cx="431" cy="266"/>
            </a:xfrm>
            <a:prstGeom prst="ellipse">
              <a:avLst/>
            </a:prstGeom>
            <a:solidFill>
              <a:srgbClr val="CEDADB"/>
            </a:solidFill>
            <a:ln w="9525">
              <a:noFill/>
              <a:round/>
            </a:ln>
          </p:spPr>
          <p:txBody>
            <a:bodyPr/>
            <a:lstStyle/>
            <a:p>
              <a:endParaRPr lang="zh-CN" altLang="en-US"/>
            </a:p>
          </p:txBody>
        </p:sp>
        <p:sp>
          <p:nvSpPr>
            <p:cNvPr id="8235" name="Oval 46"/>
            <p:cNvSpPr>
              <a:spLocks noChangeArrowheads="1"/>
            </p:cNvSpPr>
            <p:nvPr/>
          </p:nvSpPr>
          <p:spPr bwMode="auto">
            <a:xfrm>
              <a:off x="1447" y="553"/>
              <a:ext cx="328" cy="266"/>
            </a:xfrm>
            <a:prstGeom prst="ellipse">
              <a:avLst/>
            </a:prstGeom>
            <a:solidFill>
              <a:srgbClr val="CEDADB"/>
            </a:solidFill>
            <a:ln w="9525">
              <a:noFill/>
              <a:round/>
            </a:ln>
          </p:spPr>
          <p:txBody>
            <a:bodyPr/>
            <a:lstStyle/>
            <a:p>
              <a:endParaRPr lang="zh-CN" altLang="en-US"/>
            </a:p>
          </p:txBody>
        </p:sp>
        <p:sp>
          <p:nvSpPr>
            <p:cNvPr id="8236" name="Oval 47"/>
            <p:cNvSpPr>
              <a:spLocks noChangeArrowheads="1"/>
            </p:cNvSpPr>
            <p:nvPr/>
          </p:nvSpPr>
          <p:spPr bwMode="auto">
            <a:xfrm>
              <a:off x="1344" y="720"/>
              <a:ext cx="219" cy="212"/>
            </a:xfrm>
            <a:prstGeom prst="ellipse">
              <a:avLst/>
            </a:prstGeom>
            <a:solidFill>
              <a:srgbClr val="CEDADB"/>
            </a:solidFill>
            <a:ln w="9525">
              <a:noFill/>
              <a:round/>
            </a:ln>
          </p:spPr>
          <p:txBody>
            <a:bodyPr/>
            <a:lstStyle/>
            <a:p>
              <a:endParaRPr lang="zh-CN" altLang="en-US"/>
            </a:p>
          </p:txBody>
        </p:sp>
        <p:sp>
          <p:nvSpPr>
            <p:cNvPr id="8237" name="Oval 48"/>
            <p:cNvSpPr>
              <a:spLocks noChangeArrowheads="1"/>
            </p:cNvSpPr>
            <p:nvPr/>
          </p:nvSpPr>
          <p:spPr bwMode="auto">
            <a:xfrm>
              <a:off x="1411" y="819"/>
              <a:ext cx="334" cy="233"/>
            </a:xfrm>
            <a:prstGeom prst="ellipse">
              <a:avLst/>
            </a:prstGeom>
            <a:solidFill>
              <a:srgbClr val="CEDADB"/>
            </a:solidFill>
            <a:ln w="9525">
              <a:noFill/>
              <a:round/>
            </a:ln>
          </p:spPr>
          <p:txBody>
            <a:bodyPr/>
            <a:lstStyle/>
            <a:p>
              <a:endParaRPr lang="zh-CN" altLang="en-US"/>
            </a:p>
          </p:txBody>
        </p:sp>
        <p:sp>
          <p:nvSpPr>
            <p:cNvPr id="8238" name="Oval 49"/>
            <p:cNvSpPr>
              <a:spLocks noChangeArrowheads="1"/>
            </p:cNvSpPr>
            <p:nvPr/>
          </p:nvSpPr>
          <p:spPr bwMode="auto">
            <a:xfrm>
              <a:off x="1654" y="859"/>
              <a:ext cx="504" cy="280"/>
            </a:xfrm>
            <a:prstGeom prst="ellipse">
              <a:avLst/>
            </a:prstGeom>
            <a:solidFill>
              <a:srgbClr val="CEDADB"/>
            </a:solidFill>
            <a:ln w="9525">
              <a:noFill/>
              <a:round/>
            </a:ln>
          </p:spPr>
          <p:txBody>
            <a:bodyPr/>
            <a:lstStyle/>
            <a:p>
              <a:endParaRPr lang="zh-CN" altLang="en-US"/>
            </a:p>
          </p:txBody>
        </p:sp>
        <p:sp>
          <p:nvSpPr>
            <p:cNvPr id="8239" name="Oval 50"/>
            <p:cNvSpPr>
              <a:spLocks noChangeArrowheads="1"/>
            </p:cNvSpPr>
            <p:nvPr/>
          </p:nvSpPr>
          <p:spPr bwMode="auto">
            <a:xfrm>
              <a:off x="1982" y="560"/>
              <a:ext cx="315" cy="206"/>
            </a:xfrm>
            <a:prstGeom prst="ellipse">
              <a:avLst/>
            </a:prstGeom>
            <a:solidFill>
              <a:srgbClr val="CEDADB"/>
            </a:solidFill>
            <a:ln w="9525">
              <a:noFill/>
              <a:round/>
            </a:ln>
          </p:spPr>
          <p:txBody>
            <a:bodyPr/>
            <a:lstStyle/>
            <a:p>
              <a:endParaRPr lang="zh-CN" altLang="en-US"/>
            </a:p>
          </p:txBody>
        </p:sp>
        <p:sp>
          <p:nvSpPr>
            <p:cNvPr id="8240" name="Oval 51"/>
            <p:cNvSpPr>
              <a:spLocks noChangeArrowheads="1"/>
            </p:cNvSpPr>
            <p:nvPr/>
          </p:nvSpPr>
          <p:spPr bwMode="auto">
            <a:xfrm>
              <a:off x="2030" y="700"/>
              <a:ext cx="316" cy="206"/>
            </a:xfrm>
            <a:prstGeom prst="ellipse">
              <a:avLst/>
            </a:prstGeom>
            <a:solidFill>
              <a:srgbClr val="CEDADB"/>
            </a:solidFill>
            <a:ln w="9525">
              <a:noFill/>
              <a:round/>
            </a:ln>
          </p:spPr>
          <p:txBody>
            <a:bodyPr/>
            <a:lstStyle/>
            <a:p>
              <a:endParaRPr lang="zh-CN" altLang="en-US"/>
            </a:p>
          </p:txBody>
        </p:sp>
        <p:sp>
          <p:nvSpPr>
            <p:cNvPr id="8241" name="Oval 52"/>
            <p:cNvSpPr>
              <a:spLocks noChangeArrowheads="1"/>
            </p:cNvSpPr>
            <p:nvPr/>
          </p:nvSpPr>
          <p:spPr bwMode="auto">
            <a:xfrm>
              <a:off x="2000" y="746"/>
              <a:ext cx="316" cy="346"/>
            </a:xfrm>
            <a:prstGeom prst="ellipse">
              <a:avLst/>
            </a:prstGeom>
            <a:solidFill>
              <a:srgbClr val="CEDADB"/>
            </a:solidFill>
            <a:ln w="9525">
              <a:noFill/>
              <a:round/>
            </a:ln>
          </p:spPr>
          <p:txBody>
            <a:bodyPr/>
            <a:lstStyle/>
            <a:p>
              <a:endParaRPr lang="zh-CN" altLang="en-US"/>
            </a:p>
          </p:txBody>
        </p:sp>
        <p:sp>
          <p:nvSpPr>
            <p:cNvPr id="8242" name="Oval 53"/>
            <p:cNvSpPr>
              <a:spLocks noChangeArrowheads="1"/>
            </p:cNvSpPr>
            <p:nvPr/>
          </p:nvSpPr>
          <p:spPr bwMode="auto">
            <a:xfrm>
              <a:off x="1526" y="640"/>
              <a:ext cx="650" cy="346"/>
            </a:xfrm>
            <a:prstGeom prst="ellipse">
              <a:avLst/>
            </a:prstGeom>
            <a:solidFill>
              <a:srgbClr val="CEDADB"/>
            </a:solidFill>
            <a:ln w="9525">
              <a:noFill/>
              <a:round/>
            </a:ln>
          </p:spPr>
          <p:txBody>
            <a:bodyPr/>
            <a:lstStyle/>
            <a:p>
              <a:endParaRPr lang="zh-CN" altLang="en-US"/>
            </a:p>
          </p:txBody>
        </p:sp>
      </p:grpSp>
      <p:sp>
        <p:nvSpPr>
          <p:cNvPr id="8228" name="Text Box 54"/>
          <p:cNvSpPr txBox="1">
            <a:spLocks noChangeArrowheads="1"/>
          </p:cNvSpPr>
          <p:nvPr/>
        </p:nvSpPr>
        <p:spPr bwMode="auto">
          <a:xfrm>
            <a:off x="7454900" y="2374901"/>
            <a:ext cx="465192" cy="400110"/>
          </a:xfrm>
          <a:prstGeom prst="rect">
            <a:avLst/>
          </a:prstGeom>
          <a:noFill/>
          <a:ln w="9525">
            <a:noFill/>
            <a:miter lim="800000"/>
          </a:ln>
        </p:spPr>
        <p:txBody>
          <a:bodyPr wrap="none">
            <a:spAutoFit/>
          </a:bodyPr>
          <a:lstStyle/>
          <a:p>
            <a:r>
              <a:rPr kumimoji="1" lang="en-US" altLang="zh-CN" sz="2000" dirty="0">
                <a:latin typeface="Arial" panose="020B0604020202020204" pitchFamily="34" charset="0"/>
              </a:rPr>
              <a:t>R</a:t>
            </a:r>
            <a:r>
              <a:rPr kumimoji="1" lang="en-US" altLang="zh-CN" sz="2000" baseline="-25000" dirty="0">
                <a:latin typeface="Arial" panose="020B0604020202020204" pitchFamily="34" charset="0"/>
              </a:rPr>
              <a:t>2</a:t>
            </a:r>
            <a:endParaRPr kumimoji="1" lang="en-US" altLang="zh-CN" sz="2000" dirty="0">
              <a:latin typeface="Arial" panose="020B0604020202020204" pitchFamily="34" charset="0"/>
            </a:endParaRPr>
          </a:p>
        </p:txBody>
      </p:sp>
      <p:sp>
        <p:nvSpPr>
          <p:cNvPr id="8229" name="Text Box 55"/>
          <p:cNvSpPr txBox="1">
            <a:spLocks noChangeArrowheads="1"/>
          </p:cNvSpPr>
          <p:nvPr/>
        </p:nvSpPr>
        <p:spPr bwMode="auto">
          <a:xfrm>
            <a:off x="960438" y="2398713"/>
            <a:ext cx="465192" cy="400110"/>
          </a:xfrm>
          <a:prstGeom prst="rect">
            <a:avLst/>
          </a:prstGeom>
          <a:noFill/>
          <a:ln w="9525">
            <a:noFill/>
            <a:miter lim="800000"/>
          </a:ln>
        </p:spPr>
        <p:txBody>
          <a:bodyPr wrap="none">
            <a:spAutoFit/>
          </a:bodyPr>
          <a:lstStyle/>
          <a:p>
            <a:r>
              <a:rPr kumimoji="1" lang="en-US" altLang="zh-CN" sz="2000" dirty="0">
                <a:latin typeface="Arial" panose="020B0604020202020204" pitchFamily="34" charset="0"/>
              </a:rPr>
              <a:t>R</a:t>
            </a:r>
            <a:r>
              <a:rPr kumimoji="1" lang="en-US" altLang="zh-CN" sz="2000" baseline="-25000" dirty="0">
                <a:latin typeface="Arial" panose="020B0604020202020204" pitchFamily="34" charset="0"/>
              </a:rPr>
              <a:t>1</a:t>
            </a:r>
            <a:endParaRPr kumimoji="1" lang="en-US" altLang="zh-CN" sz="2000" dirty="0">
              <a:latin typeface="Arial" panose="020B0604020202020204" pitchFamily="34" charset="0"/>
            </a:endParaRPr>
          </a:p>
        </p:txBody>
      </p:sp>
      <p:sp>
        <p:nvSpPr>
          <p:cNvPr id="8230" name="Text Box 56"/>
          <p:cNvSpPr txBox="1">
            <a:spLocks noChangeArrowheads="1"/>
          </p:cNvSpPr>
          <p:nvPr/>
        </p:nvSpPr>
        <p:spPr bwMode="auto">
          <a:xfrm>
            <a:off x="795339" y="781050"/>
            <a:ext cx="1861408" cy="954107"/>
          </a:xfrm>
          <a:prstGeom prst="rect">
            <a:avLst/>
          </a:prstGeom>
          <a:noFill/>
          <a:ln w="9525">
            <a:noFill/>
            <a:miter lim="800000"/>
          </a:ln>
        </p:spPr>
        <p:txBody>
          <a:bodyPr wrap="none">
            <a:spAutoFit/>
          </a:bodyPr>
          <a:lstStyle/>
          <a:p>
            <a:pPr algn="ctr"/>
            <a:r>
              <a:rPr kumimoji="1" lang="zh-CN" altLang="en-US" dirty="0">
                <a:latin typeface="Arial" panose="020B0604020202020204" pitchFamily="34" charset="0"/>
              </a:rPr>
              <a:t>网 </a:t>
            </a:r>
            <a:r>
              <a:rPr kumimoji="1" lang="en-US" altLang="zh-CN" dirty="0">
                <a:latin typeface="Arial" panose="020B0604020202020204" pitchFamily="34" charset="0"/>
              </a:rPr>
              <a:t>1</a:t>
            </a:r>
          </a:p>
          <a:p>
            <a:pPr algn="ctr"/>
            <a:r>
              <a:rPr kumimoji="1" lang="en-US" altLang="zh-CN" dirty="0">
                <a:latin typeface="Arial" panose="020B0604020202020204" pitchFamily="34" charset="0"/>
              </a:rPr>
              <a:t>(</a:t>
            </a:r>
            <a:r>
              <a:rPr kumimoji="1" lang="zh-CN" altLang="en-US" dirty="0">
                <a:latin typeface="Arial" panose="020B0604020202020204" pitchFamily="34" charset="0"/>
              </a:rPr>
              <a:t>支持多播</a:t>
            </a:r>
            <a:r>
              <a:rPr kumimoji="1" lang="en-US" altLang="zh-CN" dirty="0">
                <a:latin typeface="Arial" panose="020B0604020202020204" pitchFamily="34" charset="0"/>
              </a:rPr>
              <a:t>)</a:t>
            </a:r>
          </a:p>
        </p:txBody>
      </p:sp>
      <p:pic>
        <p:nvPicPr>
          <p:cNvPr id="8231" name="Picture 57"/>
          <p:cNvPicPr>
            <a:picLocks noChangeArrowheads="1"/>
          </p:cNvPicPr>
          <p:nvPr/>
        </p:nvPicPr>
        <p:blipFill>
          <a:blip r:embed="rId6" cstate="print"/>
          <a:srcRect/>
          <a:stretch>
            <a:fillRect/>
          </a:stretch>
        </p:blipFill>
        <p:spPr bwMode="auto">
          <a:xfrm>
            <a:off x="6148394" y="620714"/>
            <a:ext cx="2311400" cy="1362075"/>
          </a:xfrm>
          <a:prstGeom prst="rect">
            <a:avLst/>
          </a:prstGeom>
          <a:noFill/>
          <a:ln w="9525">
            <a:noFill/>
            <a:miter lim="800000"/>
            <a:headEnd/>
            <a:tailEnd/>
          </a:ln>
        </p:spPr>
      </p:pic>
      <p:sp>
        <p:nvSpPr>
          <p:cNvPr id="8232" name="Freeform 58"/>
          <p:cNvSpPr/>
          <p:nvPr/>
        </p:nvSpPr>
        <p:spPr bwMode="auto">
          <a:xfrm>
            <a:off x="1790704" y="2049465"/>
            <a:ext cx="5407025" cy="960437"/>
          </a:xfrm>
          <a:custGeom>
            <a:avLst/>
            <a:gdLst>
              <a:gd name="T0" fmla="*/ 22 w 2358"/>
              <a:gd name="T1" fmla="*/ 42 h 492"/>
              <a:gd name="T2" fmla="*/ 52 w 2358"/>
              <a:gd name="T3" fmla="*/ 402 h 492"/>
              <a:gd name="T4" fmla="*/ 331 w 2358"/>
              <a:gd name="T5" fmla="*/ 492 h 492"/>
              <a:gd name="T6" fmla="*/ 2026 w 2358"/>
              <a:gd name="T7" fmla="*/ 492 h 492"/>
              <a:gd name="T8" fmla="*/ 2326 w 2358"/>
              <a:gd name="T9" fmla="*/ 366 h 492"/>
              <a:gd name="T10" fmla="*/ 2356 w 2358"/>
              <a:gd name="T11" fmla="*/ 0 h 492"/>
              <a:gd name="T12" fmla="*/ 0 60000 65536"/>
              <a:gd name="T13" fmla="*/ 0 60000 65536"/>
              <a:gd name="T14" fmla="*/ 0 60000 65536"/>
              <a:gd name="T15" fmla="*/ 0 60000 65536"/>
              <a:gd name="T16" fmla="*/ 0 60000 65536"/>
              <a:gd name="T17" fmla="*/ 0 60000 65536"/>
              <a:gd name="T18" fmla="*/ 0 w 2358"/>
              <a:gd name="T19" fmla="*/ 0 h 492"/>
              <a:gd name="T20" fmla="*/ 2358 w 2358"/>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2358" h="492">
                <a:moveTo>
                  <a:pt x="22" y="42"/>
                </a:moveTo>
                <a:cubicBezTo>
                  <a:pt x="27" y="103"/>
                  <a:pt x="0" y="327"/>
                  <a:pt x="52" y="402"/>
                </a:cubicBezTo>
                <a:cubicBezTo>
                  <a:pt x="105" y="469"/>
                  <a:pt x="17" y="487"/>
                  <a:pt x="331" y="492"/>
                </a:cubicBezTo>
                <a:lnTo>
                  <a:pt x="2026" y="492"/>
                </a:lnTo>
                <a:cubicBezTo>
                  <a:pt x="2358" y="471"/>
                  <a:pt x="2271" y="448"/>
                  <a:pt x="2326" y="366"/>
                </a:cubicBezTo>
                <a:cubicBezTo>
                  <a:pt x="2358" y="284"/>
                  <a:pt x="2349" y="79"/>
                  <a:pt x="2356" y="0"/>
                </a:cubicBezTo>
              </a:path>
            </a:pathLst>
          </a:custGeom>
          <a:noFill/>
          <a:ln w="76200" cap="flat" cmpd="sng">
            <a:solidFill>
              <a:schemeClr val="hlink"/>
            </a:solidFill>
            <a:prstDash val="solid"/>
            <a:round/>
            <a:tailEnd type="triangle" w="med" len="lg"/>
          </a:ln>
        </p:spPr>
        <p:txBody>
          <a:bodyPr wrap="none" anchor="ctr"/>
          <a:lstStyle/>
          <a:p>
            <a:endParaRPr lang="zh-CN" altLang="en-US"/>
          </a:p>
        </p:txBody>
      </p:sp>
      <p:sp>
        <p:nvSpPr>
          <p:cNvPr id="8233" name="Text Box 59"/>
          <p:cNvSpPr txBox="1">
            <a:spLocks noChangeArrowheads="1"/>
          </p:cNvSpPr>
          <p:nvPr/>
        </p:nvSpPr>
        <p:spPr bwMode="auto">
          <a:xfrm>
            <a:off x="6446843" y="781050"/>
            <a:ext cx="1861408" cy="954107"/>
          </a:xfrm>
          <a:prstGeom prst="rect">
            <a:avLst/>
          </a:prstGeom>
          <a:noFill/>
          <a:ln w="9525">
            <a:noFill/>
            <a:miter lim="800000"/>
          </a:ln>
        </p:spPr>
        <p:txBody>
          <a:bodyPr wrap="none">
            <a:spAutoFit/>
          </a:bodyPr>
          <a:lstStyle/>
          <a:p>
            <a:pPr algn="ctr"/>
            <a:r>
              <a:rPr kumimoji="1" lang="zh-CN" altLang="en-US" dirty="0">
                <a:latin typeface="Arial" panose="020B0604020202020204" pitchFamily="34" charset="0"/>
              </a:rPr>
              <a:t>网 </a:t>
            </a:r>
            <a:r>
              <a:rPr kumimoji="1" lang="en-US" altLang="zh-CN" dirty="0">
                <a:latin typeface="Arial" panose="020B0604020202020204" pitchFamily="34" charset="0"/>
              </a:rPr>
              <a:t>2</a:t>
            </a:r>
          </a:p>
          <a:p>
            <a:pPr algn="ctr"/>
            <a:r>
              <a:rPr kumimoji="1" lang="en-US" altLang="zh-CN" dirty="0">
                <a:latin typeface="Arial" panose="020B0604020202020204" pitchFamily="34" charset="0"/>
              </a:rPr>
              <a:t>(</a:t>
            </a:r>
            <a:r>
              <a:rPr kumimoji="1" lang="zh-CN" altLang="en-US" dirty="0">
                <a:latin typeface="Arial" panose="020B0604020202020204" pitchFamily="34" charset="0"/>
              </a:rPr>
              <a:t>支持多播</a:t>
            </a:r>
            <a:r>
              <a:rPr kumimoji="1" lang="en-US" altLang="zh-CN" dirty="0">
                <a:latin typeface="Arial" panose="020B0604020202020204" pitchFamily="34" charset="0"/>
              </a:rPr>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eaLnBrk="1" hangingPunct="1"/>
            <a:r>
              <a:rPr lang="en-US" altLang="zh-CN" dirty="0"/>
              <a:t>(3) </a:t>
            </a:r>
            <a:r>
              <a:rPr lang="zh-CN" altLang="en-US" dirty="0"/>
              <a:t>基于核心的发现技术</a:t>
            </a:r>
            <a:r>
              <a:rPr lang="zh-CN" altLang="en-US" sz="2400" dirty="0"/>
              <a:t> </a:t>
            </a:r>
          </a:p>
        </p:txBody>
      </p:sp>
      <p:sp>
        <p:nvSpPr>
          <p:cNvPr id="344067" name="Rectangle 4"/>
          <p:cNvSpPr>
            <a:spLocks noGrp="1" noChangeArrowheads="1"/>
          </p:cNvSpPr>
          <p:nvPr>
            <p:ph type="body" idx="1"/>
          </p:nvPr>
        </p:nvSpPr>
        <p:spPr/>
        <p:txBody>
          <a:bodyPr/>
          <a:lstStyle/>
          <a:p>
            <a:pPr eaLnBrk="1" hangingPunct="1">
              <a:spcBef>
                <a:spcPts val="600"/>
              </a:spcBef>
            </a:pPr>
            <a:r>
              <a:rPr lang="zh-CN" altLang="en-US" dirty="0"/>
              <a:t>这种方法对于多播组的大小在较大范围内变化时都适合。</a:t>
            </a:r>
          </a:p>
          <a:p>
            <a:pPr eaLnBrk="1" hangingPunct="1">
              <a:spcBef>
                <a:spcPts val="600"/>
              </a:spcBef>
            </a:pPr>
            <a:endParaRPr lang="zh-CN" altLang="en-US" dirty="0"/>
          </a:p>
          <a:p>
            <a:pPr eaLnBrk="1" hangingPunct="1">
              <a:spcBef>
                <a:spcPts val="600"/>
              </a:spcBef>
            </a:pPr>
            <a:r>
              <a:rPr lang="zh-CN" altLang="en-US" dirty="0"/>
              <a:t>这种方法是对每一个多播组</a:t>
            </a:r>
            <a:r>
              <a:rPr lang="en-US" altLang="zh-CN" dirty="0"/>
              <a:t>G</a:t>
            </a:r>
            <a:r>
              <a:rPr lang="zh-CN" altLang="en-US" dirty="0"/>
              <a:t>指定一个</a:t>
            </a:r>
            <a:r>
              <a:rPr lang="zh-CN" altLang="en-US" dirty="0">
                <a:solidFill>
                  <a:schemeClr val="hlink"/>
                </a:solidFill>
              </a:rPr>
              <a:t>核心</a:t>
            </a:r>
            <a:r>
              <a:rPr lang="en-US" altLang="zh-CN" dirty="0"/>
              <a:t>(core)</a:t>
            </a:r>
            <a:r>
              <a:rPr lang="zh-CN" altLang="en-US" dirty="0"/>
              <a:t>路由器，给出它的 </a:t>
            </a:r>
            <a:r>
              <a:rPr lang="en-US" altLang="zh-CN" dirty="0"/>
              <a:t>IP</a:t>
            </a:r>
            <a:r>
              <a:rPr lang="zh-CN" altLang="en-US" dirty="0"/>
              <a:t>单播地址。</a:t>
            </a:r>
          </a:p>
          <a:p>
            <a:pPr eaLnBrk="1" hangingPunct="1">
              <a:spcBef>
                <a:spcPts val="600"/>
              </a:spcBef>
            </a:pPr>
            <a:endParaRPr lang="zh-CN" altLang="en-US" dirty="0"/>
          </a:p>
          <a:p>
            <a:pPr eaLnBrk="1" hangingPunct="1">
              <a:spcBef>
                <a:spcPts val="600"/>
              </a:spcBef>
            </a:pPr>
            <a:r>
              <a:rPr lang="zh-CN" altLang="en-US" dirty="0"/>
              <a:t>核心路由器按照前面讲过的方法创建出对应于多播组</a:t>
            </a:r>
            <a:r>
              <a:rPr lang="en-US" altLang="zh-CN" dirty="0"/>
              <a:t>G</a:t>
            </a:r>
            <a:r>
              <a:rPr lang="zh-CN" altLang="en-US" dirty="0"/>
              <a:t>的转发树。</a:t>
            </a:r>
            <a:endParaRPr lang="en-US" altLang="zh-CN" dirty="0"/>
          </a:p>
          <a:p>
            <a:pPr eaLnBrk="1" hangingPunct="1">
              <a:spcBef>
                <a:spcPts val="600"/>
              </a:spcBef>
            </a:pPr>
            <a:endParaRPr lang="en-US" altLang="zh-CN" dirty="0"/>
          </a:p>
          <a:p>
            <a:pPr eaLnBrk="1" hangingPunct="1">
              <a:spcBef>
                <a:spcPts val="600"/>
              </a:spcBef>
            </a:pPr>
            <a:r>
              <a:rPr lang="zh-CN" altLang="en-US" dirty="0"/>
              <a:t>如果有一个路由器</a:t>
            </a:r>
            <a:r>
              <a:rPr lang="en-US" altLang="zh-CN" dirty="0"/>
              <a:t>R</a:t>
            </a:r>
            <a:r>
              <a:rPr lang="en-US" altLang="zh-CN" baseline="-25000" dirty="0"/>
              <a:t>1</a:t>
            </a:r>
            <a:r>
              <a:rPr lang="zh-CN" altLang="en-US" dirty="0"/>
              <a:t>向这个核心路由器发送数据报，那么它在途中经过的每一个路由器都要检查</a:t>
            </a:r>
            <a:r>
              <a:rPr lang="en-US" altLang="zh-CN" dirty="0"/>
              <a:t>(inspect)</a:t>
            </a:r>
            <a:r>
              <a:rPr lang="zh-CN" altLang="en-US" dirty="0"/>
              <a:t>其内容。</a:t>
            </a:r>
          </a:p>
          <a:p>
            <a:pPr eaLnBrk="1" hangingPunct="1">
              <a:spcBef>
                <a:spcPts val="600"/>
              </a:spcBef>
            </a:pP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eaLnBrk="1" hangingPunct="1"/>
            <a:r>
              <a:rPr lang="en-US" altLang="zh-CN" dirty="0"/>
              <a:t>(3) </a:t>
            </a:r>
            <a:r>
              <a:rPr lang="zh-CN" altLang="en-US" dirty="0"/>
              <a:t>基于核心的发现技术</a:t>
            </a:r>
            <a:r>
              <a:rPr lang="zh-CN" altLang="en-US" sz="2400" dirty="0"/>
              <a:t> </a:t>
            </a:r>
          </a:p>
        </p:txBody>
      </p:sp>
      <p:sp>
        <p:nvSpPr>
          <p:cNvPr id="345091" name="Rectangle 4"/>
          <p:cNvSpPr>
            <a:spLocks noGrp="1" noChangeArrowheads="1"/>
          </p:cNvSpPr>
          <p:nvPr>
            <p:ph type="body" idx="1"/>
          </p:nvPr>
        </p:nvSpPr>
        <p:spPr/>
        <p:txBody>
          <a:bodyPr/>
          <a:lstStyle/>
          <a:p>
            <a:pPr marL="342265" indent="-342265" eaLnBrk="1" hangingPunct="1">
              <a:spcBef>
                <a:spcPts val="600"/>
              </a:spcBef>
            </a:pPr>
            <a:r>
              <a:rPr lang="zh-CN" altLang="en-US" dirty="0"/>
              <a:t>当数据报</a:t>
            </a:r>
            <a:r>
              <a:rPr lang="zh-CN" altLang="en-US" dirty="0">
                <a:solidFill>
                  <a:srgbClr val="FF0000"/>
                </a:solidFill>
              </a:rPr>
              <a:t>到达</a:t>
            </a:r>
            <a:r>
              <a:rPr lang="zh-CN" altLang="en-US" u="sng" dirty="0"/>
              <a:t>参加了多播组</a:t>
            </a:r>
            <a:r>
              <a:rPr lang="en-US" altLang="zh-CN" u="sng" dirty="0"/>
              <a:t>G</a:t>
            </a:r>
            <a:r>
              <a:rPr lang="zh-CN" altLang="en-US" u="sng" dirty="0"/>
              <a:t>的</a:t>
            </a:r>
            <a:r>
              <a:rPr lang="zh-CN" altLang="en-US" dirty="0"/>
              <a:t>路由器</a:t>
            </a:r>
            <a:r>
              <a:rPr lang="en-US" altLang="zh-CN" dirty="0"/>
              <a:t>R</a:t>
            </a:r>
            <a:r>
              <a:rPr lang="en-US" altLang="zh-CN" baseline="-25000" dirty="0"/>
              <a:t>2</a:t>
            </a:r>
            <a:r>
              <a:rPr lang="zh-CN" altLang="en-US" dirty="0"/>
              <a:t>时，</a:t>
            </a:r>
            <a:r>
              <a:rPr lang="en-US" altLang="zh-CN" dirty="0">
                <a:solidFill>
                  <a:srgbClr val="FF0000"/>
                </a:solidFill>
              </a:rPr>
              <a:t>R</a:t>
            </a:r>
            <a:r>
              <a:rPr lang="en-US" altLang="zh-CN" baseline="-25000" dirty="0">
                <a:solidFill>
                  <a:srgbClr val="FF0000"/>
                </a:solidFill>
              </a:rPr>
              <a:t>2</a:t>
            </a:r>
            <a:r>
              <a:rPr lang="zh-CN" altLang="en-US" dirty="0"/>
              <a:t>就处理这个数据报。</a:t>
            </a:r>
          </a:p>
          <a:p>
            <a:pPr marL="342265" indent="-342265" eaLnBrk="1" hangingPunct="1">
              <a:spcBef>
                <a:spcPts val="600"/>
              </a:spcBef>
            </a:pPr>
            <a:endParaRPr lang="zh-CN" altLang="en-US" dirty="0"/>
          </a:p>
          <a:p>
            <a:pPr marL="342265" indent="-342265" eaLnBrk="1" hangingPunct="1">
              <a:spcBef>
                <a:spcPts val="600"/>
              </a:spcBef>
              <a:buAutoNum type="alphaLcParenBoth"/>
            </a:pPr>
            <a:r>
              <a:rPr lang="zh-CN" altLang="en-US" dirty="0"/>
              <a:t>如果 </a:t>
            </a:r>
            <a:r>
              <a:rPr lang="en-US" altLang="zh-CN" dirty="0"/>
              <a:t>R</a:t>
            </a:r>
            <a:r>
              <a:rPr lang="en-US" altLang="zh-CN" baseline="-25000" dirty="0"/>
              <a:t>1 </a:t>
            </a:r>
            <a:r>
              <a:rPr lang="zh-CN" altLang="en-US" dirty="0"/>
              <a:t>发出的数据报是一个多播数据报，其目的地址是</a:t>
            </a:r>
            <a:r>
              <a:rPr lang="en-US" altLang="zh-CN" dirty="0"/>
              <a:t>G</a:t>
            </a:r>
            <a:r>
              <a:rPr lang="zh-CN" altLang="en-US" dirty="0"/>
              <a:t>的多播地址，</a:t>
            </a:r>
            <a:r>
              <a:rPr lang="en-US" altLang="zh-CN" dirty="0"/>
              <a:t>R</a:t>
            </a:r>
            <a:r>
              <a:rPr lang="en-US" altLang="zh-CN" baseline="-25000" dirty="0"/>
              <a:t>2 </a:t>
            </a:r>
            <a:r>
              <a:rPr lang="zh-CN" altLang="en-US" dirty="0"/>
              <a:t>就向多播组</a:t>
            </a:r>
            <a:r>
              <a:rPr lang="en-US" altLang="zh-CN" dirty="0"/>
              <a:t>G</a:t>
            </a:r>
            <a:r>
              <a:rPr lang="zh-CN" altLang="en-US" dirty="0"/>
              <a:t>的成员转发这个多播数据报。</a:t>
            </a:r>
            <a:endParaRPr lang="en-US" altLang="zh-CN" dirty="0"/>
          </a:p>
          <a:p>
            <a:pPr marL="342265" indent="-342265" eaLnBrk="1" hangingPunct="1">
              <a:spcBef>
                <a:spcPts val="600"/>
              </a:spcBef>
              <a:buAutoNum type="alphaLcParenBoth"/>
            </a:pPr>
            <a:endParaRPr lang="en-US" altLang="zh-CN" dirty="0"/>
          </a:p>
          <a:p>
            <a:pPr marL="342265" indent="-342265" eaLnBrk="1" hangingPunct="1">
              <a:spcBef>
                <a:spcPts val="600"/>
              </a:spcBef>
              <a:buFontTx/>
              <a:buAutoNum type="alphaLcParenBoth"/>
            </a:pPr>
            <a:r>
              <a:rPr lang="zh-CN" altLang="en-US" dirty="0"/>
              <a:t>如果</a:t>
            </a:r>
            <a:r>
              <a:rPr lang="en-US" altLang="zh-CN" dirty="0"/>
              <a:t>R</a:t>
            </a:r>
            <a:r>
              <a:rPr lang="en-US" altLang="zh-CN" baseline="-25000" dirty="0"/>
              <a:t>1</a:t>
            </a:r>
            <a:r>
              <a:rPr lang="zh-CN" altLang="en-US" dirty="0"/>
              <a:t>发出的数据报是一个请求加入多播组</a:t>
            </a:r>
            <a:r>
              <a:rPr lang="en-US" altLang="zh-CN" dirty="0"/>
              <a:t>G</a:t>
            </a:r>
            <a:r>
              <a:rPr lang="zh-CN" altLang="en-US" dirty="0"/>
              <a:t>的数据报，</a:t>
            </a:r>
            <a:r>
              <a:rPr lang="en-US" altLang="zh-CN" dirty="0"/>
              <a:t>R</a:t>
            </a:r>
            <a:r>
              <a:rPr lang="en-US" altLang="zh-CN" baseline="-25000" dirty="0"/>
              <a:t>2 </a:t>
            </a:r>
            <a:r>
              <a:rPr lang="zh-CN" altLang="en-US" dirty="0"/>
              <a:t>就把这个信息加到它的路由中，并用隧道技术</a:t>
            </a:r>
            <a:r>
              <a:rPr lang="en-US" altLang="zh-CN" dirty="0"/>
              <a:t>(</a:t>
            </a:r>
            <a:r>
              <a:rPr lang="en-US" altLang="zh-CN" dirty="0">
                <a:solidFill>
                  <a:srgbClr val="FF0000"/>
                </a:solidFill>
              </a:rPr>
              <a:t>tunneling</a:t>
            </a:r>
            <a:r>
              <a:rPr lang="en-US" altLang="zh-CN" dirty="0"/>
              <a:t>)</a:t>
            </a:r>
            <a:r>
              <a:rPr lang="zh-CN" altLang="en-US" dirty="0"/>
              <a:t>向</a:t>
            </a:r>
            <a:r>
              <a:rPr lang="en-US" altLang="zh-CN" dirty="0"/>
              <a:t>R</a:t>
            </a:r>
            <a:r>
              <a:rPr lang="en-US" altLang="zh-CN" baseline="-25000" dirty="0"/>
              <a:t>1</a:t>
            </a:r>
            <a:r>
              <a:rPr lang="zh-CN" altLang="en-US" dirty="0"/>
              <a:t>转发</a:t>
            </a:r>
            <a:r>
              <a:rPr lang="zh-CN" altLang="en-US" dirty="0">
                <a:solidFill>
                  <a:schemeClr val="hlink"/>
                </a:solidFill>
              </a:rPr>
              <a:t>每一个</a:t>
            </a:r>
            <a:r>
              <a:rPr lang="zh-CN" altLang="en-US" dirty="0"/>
              <a:t>多播数据报的</a:t>
            </a:r>
            <a:r>
              <a:rPr lang="zh-CN" altLang="en-US" dirty="0">
                <a:solidFill>
                  <a:srgbClr val="FF0000"/>
                </a:solidFill>
              </a:rPr>
              <a:t>一个副本</a:t>
            </a:r>
            <a:r>
              <a:rPr lang="zh-CN" altLang="en-US" dirty="0"/>
              <a:t>。</a:t>
            </a:r>
            <a:endParaRPr lang="en-US" altLang="zh-CN" dirty="0"/>
          </a:p>
          <a:p>
            <a:pPr marL="342265" indent="-342265" eaLnBrk="1" hangingPunct="1">
              <a:spcBef>
                <a:spcPts val="600"/>
              </a:spcBef>
              <a:buFontTx/>
              <a:buAutoNum type="alphaLcParenBoth"/>
            </a:pPr>
            <a:endParaRPr lang="en-US" altLang="zh-CN" dirty="0"/>
          </a:p>
          <a:p>
            <a:pPr marL="342265" indent="-342265" eaLnBrk="1" hangingPunct="1">
              <a:spcBef>
                <a:spcPts val="600"/>
              </a:spcBef>
              <a:buFontTx/>
              <a:buAutoNum type="alphaLcParenBoth"/>
            </a:pPr>
            <a:r>
              <a:rPr lang="zh-CN" altLang="en-US" dirty="0"/>
              <a:t>这样，参加到多播组</a:t>
            </a:r>
            <a:r>
              <a:rPr lang="en-US" altLang="zh-CN" dirty="0"/>
              <a:t>G</a:t>
            </a:r>
            <a:r>
              <a:rPr lang="zh-CN" altLang="en-US" dirty="0"/>
              <a:t>的路由器就</a:t>
            </a:r>
            <a:r>
              <a:rPr lang="zh-CN" altLang="en-US" dirty="0">
                <a:solidFill>
                  <a:schemeClr val="hlink"/>
                </a:solidFill>
              </a:rPr>
              <a:t>从核心</a:t>
            </a:r>
            <a:r>
              <a:rPr lang="zh-CN" altLang="en-US" dirty="0"/>
              <a:t>往外增多了，扩大了多播转发数的覆盖范围。</a:t>
            </a:r>
          </a:p>
          <a:p>
            <a:pPr marL="457200" indent="-457200" eaLnBrk="1" hangingPunct="1">
              <a:spcBef>
                <a:spcPts val="600"/>
              </a:spcBef>
              <a:buAutoNum type="alphaLcParenBoth"/>
            </a:pPr>
            <a:endParaRPr lang="en-US" altLang="zh-CN" dirty="0"/>
          </a:p>
          <a:p>
            <a:pPr marL="457200" indent="-457200" eaLnBrk="1" hangingPunct="1">
              <a:spcBef>
                <a:spcPts val="600"/>
              </a:spcBef>
              <a:buAutoNum type="alphaLcParenBoth"/>
            </a:pPr>
            <a:endParaRPr lang="zh-CN" altLang="en-US" dirty="0"/>
          </a:p>
          <a:p>
            <a:pPr eaLnBrk="1" hangingPunct="1">
              <a:spcBef>
                <a:spcPts val="600"/>
              </a:spcBef>
              <a:buFont typeface="Wingdings" panose="05000000000000000000" pitchFamily="2" charset="2"/>
              <a:buChar char="þ"/>
            </a:pPr>
            <a:endParaRPr lang="en-US" altLang="zh-CN"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6"/>
          <p:cNvPicPr>
            <a:picLocks noChangeAspect="1" noChangeArrowheads="1"/>
          </p:cNvPicPr>
          <p:nvPr/>
        </p:nvPicPr>
        <p:blipFill>
          <a:blip r:embed="rId3" cstate="print"/>
          <a:srcRect/>
          <a:stretch>
            <a:fillRect/>
          </a:stretch>
        </p:blipFill>
        <p:spPr bwMode="auto">
          <a:xfrm>
            <a:off x="533400" y="1600204"/>
            <a:ext cx="7772400" cy="4125913"/>
          </a:xfrm>
          <a:prstGeom prst="rect">
            <a:avLst/>
          </a:prstGeom>
          <a:noFill/>
          <a:ln w="9525">
            <a:noFill/>
            <a:miter lim="800000"/>
            <a:headEnd/>
            <a:tailEnd/>
          </a:ln>
        </p:spPr>
      </p:pic>
      <p:sp>
        <p:nvSpPr>
          <p:cNvPr id="39939" name="Rectangle 5"/>
          <p:cNvSpPr>
            <a:spLocks noGrp="1" noChangeArrowheads="1"/>
          </p:cNvSpPr>
          <p:nvPr>
            <p:ph type="title"/>
          </p:nvPr>
        </p:nvSpPr>
        <p:spPr/>
        <p:txBody>
          <a:bodyPr/>
          <a:lstStyle/>
          <a:p>
            <a:pPr eaLnBrk="1" hangingPunct="1"/>
            <a:r>
              <a:rPr lang="en-US" altLang="zh-CN" dirty="0"/>
              <a:t>Source-based tree approach</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138" name="Picture 3"/>
          <p:cNvPicPr>
            <a:picLocks noChangeAspect="1" noChangeArrowheads="1"/>
          </p:cNvPicPr>
          <p:nvPr/>
        </p:nvPicPr>
        <p:blipFill>
          <a:blip r:embed="rId3" cstate="print"/>
          <a:srcRect/>
          <a:stretch>
            <a:fillRect/>
          </a:stretch>
        </p:blipFill>
        <p:spPr bwMode="auto">
          <a:xfrm>
            <a:off x="900113" y="1196975"/>
            <a:ext cx="7769225" cy="5041900"/>
          </a:xfrm>
          <a:prstGeom prst="rect">
            <a:avLst/>
          </a:prstGeom>
          <a:noFill/>
          <a:ln w="9525">
            <a:noFill/>
            <a:miter lim="800000"/>
            <a:headEnd/>
            <a:tailEnd/>
          </a:ln>
        </p:spPr>
      </p:pic>
      <p:sp>
        <p:nvSpPr>
          <p:cNvPr id="347139" name="Rectangle 4"/>
          <p:cNvSpPr>
            <a:spLocks noGrp="1" noChangeArrowheads="1"/>
          </p:cNvSpPr>
          <p:nvPr>
            <p:ph type="title"/>
          </p:nvPr>
        </p:nvSpPr>
        <p:spPr/>
        <p:txBody>
          <a:bodyPr/>
          <a:lstStyle/>
          <a:p>
            <a:pPr eaLnBrk="1" hangingPunct="1"/>
            <a:r>
              <a:rPr lang="en-US" altLang="zh-CN" dirty="0"/>
              <a:t>Group-shared tree approach</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355603" y="203203"/>
            <a:ext cx="7820025" cy="627063"/>
          </a:xfrm>
        </p:spPr>
        <p:txBody>
          <a:bodyPr/>
          <a:lstStyle/>
          <a:p>
            <a:pPr eaLnBrk="1" hangingPunct="1"/>
            <a:r>
              <a:rPr lang="zh-CN" altLang="en-US"/>
              <a:t>几种多播路由选择协议 </a:t>
            </a:r>
          </a:p>
        </p:txBody>
      </p:sp>
      <p:sp>
        <p:nvSpPr>
          <p:cNvPr id="348163" name="Rectangle 4"/>
          <p:cNvSpPr>
            <a:spLocks noGrp="1" noChangeArrowheads="1"/>
          </p:cNvSpPr>
          <p:nvPr>
            <p:ph type="body" idx="1"/>
          </p:nvPr>
        </p:nvSpPr>
        <p:spPr/>
        <p:txBody>
          <a:bodyPr/>
          <a:lstStyle/>
          <a:p>
            <a:pPr eaLnBrk="1" hangingPunct="1"/>
            <a:r>
              <a:rPr lang="zh-CN" altLang="en-US" sz="2200" dirty="0"/>
              <a:t>开放最短通路优先的</a:t>
            </a:r>
            <a:r>
              <a:rPr lang="zh-CN" altLang="en-US" sz="2200" dirty="0">
                <a:solidFill>
                  <a:srgbClr val="FF0000"/>
                </a:solidFill>
              </a:rPr>
              <a:t>多播扩展 </a:t>
            </a:r>
            <a:r>
              <a:rPr lang="en-US" altLang="zh-CN" sz="2200" dirty="0"/>
              <a:t>MOSPF (Multicast Extensions to OSPF) </a:t>
            </a:r>
          </a:p>
          <a:p>
            <a:pPr eaLnBrk="1" hangingPunct="1"/>
            <a:endParaRPr lang="en-US" altLang="zh-CN" sz="2200" dirty="0"/>
          </a:p>
          <a:p>
            <a:pPr eaLnBrk="1" hangingPunct="1"/>
            <a:r>
              <a:rPr lang="zh-CN" altLang="en-US" sz="2200" dirty="0"/>
              <a:t>距离向量多播路由选择协议 </a:t>
            </a:r>
            <a:r>
              <a:rPr lang="en-US" altLang="zh-CN" sz="2200" dirty="0"/>
              <a:t>DVMRP (Distance Vector Multicast Routing Protocol)</a:t>
            </a:r>
          </a:p>
          <a:p>
            <a:pPr eaLnBrk="1" hangingPunct="1"/>
            <a:endParaRPr lang="en-US" altLang="zh-CN" sz="2200" dirty="0"/>
          </a:p>
          <a:p>
            <a:pPr eaLnBrk="1" hangingPunct="1"/>
            <a:r>
              <a:rPr lang="zh-CN" altLang="en-US" sz="2200" dirty="0"/>
              <a:t>协议无关多播</a:t>
            </a:r>
            <a:r>
              <a:rPr lang="en-US" altLang="zh-CN" sz="2200" dirty="0"/>
              <a:t>-</a:t>
            </a:r>
            <a:r>
              <a:rPr lang="zh-CN" altLang="en-US" sz="2200" dirty="0"/>
              <a:t>密集方式 </a:t>
            </a:r>
            <a:r>
              <a:rPr lang="en-US" altLang="zh-CN" sz="2200" dirty="0"/>
              <a:t>PIM-DM (Protocol Independent Multicast-Dense Mode)</a:t>
            </a:r>
          </a:p>
          <a:p>
            <a:pPr eaLnBrk="1" hangingPunct="1"/>
            <a:endParaRPr lang="en-US" altLang="zh-CN" sz="2200" dirty="0"/>
          </a:p>
          <a:p>
            <a:pPr eaLnBrk="1" hangingPunct="1"/>
            <a:r>
              <a:rPr lang="zh-CN" altLang="en-US" sz="2200" dirty="0"/>
              <a:t>协议无关多播</a:t>
            </a:r>
            <a:r>
              <a:rPr lang="en-US" altLang="zh-CN" sz="2200" dirty="0"/>
              <a:t>-</a:t>
            </a:r>
            <a:r>
              <a:rPr lang="zh-CN" altLang="en-US" sz="2200" dirty="0"/>
              <a:t>稀疏方式 </a:t>
            </a:r>
            <a:r>
              <a:rPr lang="en-US" altLang="zh-CN" sz="2200" dirty="0"/>
              <a:t>PIM-SM (Protocol Independent Multicast-Sparse Mode) </a:t>
            </a:r>
          </a:p>
          <a:p>
            <a:pPr eaLnBrk="1" hangingPunct="1"/>
            <a:endParaRPr lang="en-US" altLang="zh-CN" sz="2200" dirty="0"/>
          </a:p>
          <a:p>
            <a:pPr eaLnBrk="1" hangingPunct="1"/>
            <a:r>
              <a:rPr lang="zh-CN" altLang="en-US" sz="2200" dirty="0"/>
              <a:t>基于核心的转发树 </a:t>
            </a:r>
            <a:r>
              <a:rPr lang="en-US" altLang="zh-CN" sz="2200" dirty="0"/>
              <a:t>CBT (Core Based Tree) </a:t>
            </a:r>
          </a:p>
          <a:p>
            <a:pPr eaLnBrk="1" hangingPunct="1">
              <a:lnSpc>
                <a:spcPct val="90000"/>
              </a:lnSpc>
            </a:pPr>
            <a:endParaRPr lang="en-US" altLang="zh-CN"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6"/>
          <p:cNvPicPr>
            <a:picLocks noChangeAspect="1" noChangeArrowheads="1"/>
          </p:cNvPicPr>
          <p:nvPr/>
        </p:nvPicPr>
        <p:blipFill>
          <a:blip r:embed="rId3" cstate="print"/>
          <a:srcRect/>
          <a:stretch>
            <a:fillRect/>
          </a:stretch>
        </p:blipFill>
        <p:spPr bwMode="auto">
          <a:xfrm>
            <a:off x="304801" y="2057402"/>
            <a:ext cx="8070850" cy="2709863"/>
          </a:xfrm>
          <a:prstGeom prst="rect">
            <a:avLst/>
          </a:prstGeom>
          <a:noFill/>
          <a:ln w="9525">
            <a:noFill/>
            <a:miter lim="800000"/>
            <a:headEnd/>
            <a:tailEnd/>
          </a:ln>
        </p:spPr>
      </p:pic>
      <p:sp>
        <p:nvSpPr>
          <p:cNvPr id="49155" name="Rectangle 5"/>
          <p:cNvSpPr>
            <a:spLocks noGrp="1" noChangeArrowheads="1"/>
          </p:cNvSpPr>
          <p:nvPr>
            <p:ph type="title"/>
          </p:nvPr>
        </p:nvSpPr>
        <p:spPr>
          <a:xfrm>
            <a:off x="304800" y="152400"/>
            <a:ext cx="8534400" cy="685800"/>
          </a:xfrm>
        </p:spPr>
        <p:txBody>
          <a:bodyPr/>
          <a:lstStyle/>
          <a:p>
            <a:pPr eaLnBrk="1" hangingPunct="1"/>
            <a:r>
              <a:rPr lang="en-US" altLang="zh-CN" dirty="0">
                <a:latin typeface="+mn-lt"/>
              </a:rPr>
              <a:t>Taxonomy of common multicast protocols</a:t>
            </a:r>
            <a:endParaRPr lang="zh-CN" altLang="en-US" dirty="0">
              <a:latin typeface="+mn-lt"/>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buFontTx/>
              <a:buChar char="•"/>
            </a:pPr>
            <a:r>
              <a:rPr lang="zh-CN" altLang="en-US" sz="1800" dirty="0"/>
              <a:t>外部网关协议</a:t>
            </a:r>
            <a:r>
              <a:rPr lang="en-US" altLang="zh-CN" sz="1800" dirty="0"/>
              <a:t>BGP</a:t>
            </a:r>
          </a:p>
          <a:p>
            <a:pPr eaLnBrk="1" hangingPunct="1">
              <a:lnSpc>
                <a:spcPct val="80000"/>
              </a:lnSpc>
              <a:buSzPct val="90000"/>
              <a:buFontTx/>
              <a:buChar char="•"/>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solidFill>
                  <a:srgbClr val="FF0000"/>
                </a:solidFill>
              </a:rPr>
              <a:t>虚拟专用网和网络地址转换 </a:t>
            </a:r>
            <a:endParaRPr lang="en-US" altLang="zh-CN" sz="2000" dirty="0">
              <a:solidFill>
                <a:srgbClr val="FF0000"/>
              </a:solidFill>
            </a:endParaRPr>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4"/>
          <p:cNvSpPr>
            <a:spLocks noGrp="1" noChangeArrowheads="1"/>
          </p:cNvSpPr>
          <p:nvPr>
            <p:ph type="title"/>
          </p:nvPr>
        </p:nvSpPr>
        <p:spPr/>
        <p:txBody>
          <a:bodyPr/>
          <a:lstStyle/>
          <a:p>
            <a:pPr eaLnBrk="1" hangingPunct="1"/>
            <a:r>
              <a:rPr lang="zh-CN" altLang="en-US" dirty="0"/>
              <a:t>虚拟专用网</a:t>
            </a:r>
            <a:r>
              <a:rPr lang="en-US" altLang="zh-CN" dirty="0"/>
              <a:t>VPN</a:t>
            </a:r>
            <a:endParaRPr lang="en-US" altLang="zh-CN" dirty="0">
              <a:solidFill>
                <a:srgbClr val="FF0000"/>
              </a:solidFill>
            </a:endParaRPr>
          </a:p>
        </p:txBody>
      </p:sp>
      <p:sp>
        <p:nvSpPr>
          <p:cNvPr id="350211" name="Rectangle 5"/>
          <p:cNvSpPr>
            <a:spLocks noGrp="1" noChangeArrowheads="1"/>
          </p:cNvSpPr>
          <p:nvPr>
            <p:ph type="body" idx="1"/>
          </p:nvPr>
        </p:nvSpPr>
        <p:spPr/>
        <p:txBody>
          <a:bodyPr/>
          <a:lstStyle/>
          <a:p>
            <a:pPr eaLnBrk="1" hangingPunct="1"/>
            <a:r>
              <a:rPr lang="zh-CN" altLang="en-US" dirty="0">
                <a:solidFill>
                  <a:srgbClr val="FF0000"/>
                </a:solidFill>
              </a:rPr>
              <a:t>本地地址 </a:t>
            </a:r>
            <a:r>
              <a:rPr lang="en-US" altLang="zh-CN" dirty="0"/>
              <a:t>—— </a:t>
            </a:r>
            <a:r>
              <a:rPr lang="zh-CN" altLang="en-US" dirty="0"/>
              <a:t>仅在机构内部使用的 </a:t>
            </a:r>
            <a:r>
              <a:rPr lang="en-US" altLang="zh-CN" dirty="0"/>
              <a:t>IP </a:t>
            </a:r>
            <a:r>
              <a:rPr lang="zh-CN" altLang="en-US" dirty="0"/>
              <a:t>地址，可以由本机构自行分配，而不需要向互联网的管理机构申请。</a:t>
            </a:r>
          </a:p>
          <a:p>
            <a:pPr eaLnBrk="1" hangingPunct="1"/>
            <a:endParaRPr lang="zh-CN" altLang="en-US" dirty="0"/>
          </a:p>
          <a:p>
            <a:pPr eaLnBrk="1" hangingPunct="1"/>
            <a:r>
              <a:rPr lang="zh-CN" altLang="en-US" dirty="0">
                <a:solidFill>
                  <a:srgbClr val="FF0000"/>
                </a:solidFill>
              </a:rPr>
              <a:t>全球地址 </a:t>
            </a:r>
            <a:r>
              <a:rPr lang="en-US" altLang="zh-CN" dirty="0"/>
              <a:t>—— </a:t>
            </a:r>
            <a:r>
              <a:rPr lang="zh-CN" altLang="en-US" dirty="0"/>
              <a:t>全球唯一的</a:t>
            </a:r>
            <a:r>
              <a:rPr lang="en-US" altLang="zh-CN" dirty="0"/>
              <a:t>IP</a:t>
            </a:r>
            <a:r>
              <a:rPr lang="zh-CN" altLang="en-US" dirty="0"/>
              <a:t>地址，必须向互联网的管理机构申请。</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4"/>
          <p:cNvSpPr>
            <a:spLocks noGrp="1" noChangeArrowheads="1"/>
          </p:cNvSpPr>
          <p:nvPr>
            <p:ph type="title"/>
          </p:nvPr>
        </p:nvSpPr>
        <p:spPr/>
        <p:txBody>
          <a:bodyPr/>
          <a:lstStyle/>
          <a:p>
            <a:pPr eaLnBrk="1" hangingPunct="1"/>
            <a:r>
              <a:rPr lang="en-US" altLang="zh-CN" dirty="0"/>
              <a:t>RFC 1918 </a:t>
            </a:r>
            <a:r>
              <a:rPr lang="zh-CN" altLang="en-US" dirty="0"/>
              <a:t>指明的专用地址</a:t>
            </a:r>
            <a:r>
              <a:rPr lang="en-US" altLang="zh-CN" dirty="0"/>
              <a:t>(private address)</a:t>
            </a:r>
          </a:p>
        </p:txBody>
      </p:sp>
      <p:sp>
        <p:nvSpPr>
          <p:cNvPr id="351235" name="Rectangle 5"/>
          <p:cNvSpPr>
            <a:spLocks noGrp="1" noChangeArrowheads="1"/>
          </p:cNvSpPr>
          <p:nvPr>
            <p:ph type="body" idx="1"/>
          </p:nvPr>
        </p:nvSpPr>
        <p:spPr/>
        <p:txBody>
          <a:bodyPr/>
          <a:lstStyle/>
          <a:p>
            <a:pPr eaLnBrk="1" hangingPunct="1"/>
            <a:r>
              <a:rPr lang="en-US" altLang="zh-CN" dirty="0"/>
              <a:t>10.0.0.0 </a:t>
            </a:r>
            <a:r>
              <a:rPr lang="zh-CN" altLang="en-US" dirty="0"/>
              <a:t>到 </a:t>
            </a:r>
            <a:r>
              <a:rPr lang="en-US" altLang="zh-CN" dirty="0"/>
              <a:t>10.255.255.255,        10.0.0.0/8</a:t>
            </a:r>
          </a:p>
          <a:p>
            <a:pPr eaLnBrk="1" hangingPunct="1"/>
            <a:r>
              <a:rPr lang="en-US" altLang="zh-CN" dirty="0"/>
              <a:t>172.16.0.0 </a:t>
            </a:r>
            <a:r>
              <a:rPr lang="zh-CN" altLang="en-US" dirty="0"/>
              <a:t>到 </a:t>
            </a:r>
            <a:r>
              <a:rPr lang="en-US" altLang="zh-CN" dirty="0"/>
              <a:t>172.31.255.255,     172.16.0.0/12</a:t>
            </a:r>
          </a:p>
          <a:p>
            <a:pPr eaLnBrk="1" hangingPunct="1"/>
            <a:r>
              <a:rPr lang="en-US" altLang="zh-CN" dirty="0"/>
              <a:t>192.168.0.0 </a:t>
            </a:r>
            <a:r>
              <a:rPr lang="zh-CN" altLang="en-US" dirty="0"/>
              <a:t>到 </a:t>
            </a:r>
            <a:r>
              <a:rPr lang="en-US" altLang="zh-CN" dirty="0"/>
              <a:t>192.168.255.255,  192.168.0.0/16</a:t>
            </a:r>
          </a:p>
          <a:p>
            <a:pPr eaLnBrk="1" hangingPunct="1"/>
            <a:endParaRPr lang="en-US" altLang="zh-CN" dirty="0"/>
          </a:p>
          <a:p>
            <a:pPr eaLnBrk="1" hangingPunct="1"/>
            <a:r>
              <a:rPr lang="zh-CN" altLang="en-US" dirty="0"/>
              <a:t>这些地址只能用于一个机构的内部通信，而不能用于和互联网上的主机通信。</a:t>
            </a:r>
          </a:p>
          <a:p>
            <a:pPr eaLnBrk="1" hangingPunct="1"/>
            <a:endParaRPr lang="zh-CN" altLang="en-US" dirty="0"/>
          </a:p>
          <a:p>
            <a:pPr eaLnBrk="1" hangingPunct="1"/>
            <a:r>
              <a:rPr lang="zh-CN" altLang="en-US" dirty="0"/>
              <a:t>专用地址只能用作本地地址而不能用作全球地址。</a:t>
            </a:r>
            <a:endParaRPr lang="en-US" altLang="zh-CN" dirty="0"/>
          </a:p>
          <a:p>
            <a:pPr eaLnBrk="1" hangingPunct="1"/>
            <a:endParaRPr lang="en-US" altLang="zh-CN" dirty="0"/>
          </a:p>
          <a:p>
            <a:pPr eaLnBrk="1" hangingPunct="1"/>
            <a:r>
              <a:rPr lang="zh-CN" altLang="en-US" dirty="0"/>
              <a:t>在互联网中的所有路由器对目的地址是专用地址的数据报</a:t>
            </a:r>
            <a:r>
              <a:rPr lang="zh-CN" altLang="en-US" dirty="0">
                <a:solidFill>
                  <a:srgbClr val="FF0000"/>
                </a:solidFill>
              </a:rPr>
              <a:t>一律不进行</a:t>
            </a:r>
            <a:r>
              <a:rPr lang="zh-CN" altLang="en-US" dirty="0"/>
              <a:t>转发。</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42055" y="505569"/>
            <a:ext cx="6729046" cy="4237038"/>
          </a:xfrm>
          <a:prstGeom prst="rect">
            <a:avLst/>
          </a:prstGeom>
          <a:solidFill>
            <a:srgbClr val="FFFF99"/>
          </a:solidFill>
          <a:ln w="28575">
            <a:solidFill>
              <a:srgbClr val="333399"/>
            </a:solidFill>
            <a:miter lim="800000"/>
          </a:ln>
          <a:effectLst>
            <a:outerShdw dist="35921" dir="2700000" algn="ctr" rotWithShape="0">
              <a:schemeClr val="bg2"/>
            </a:outerShdw>
          </a:effectLst>
        </p:spPr>
        <p:txBody>
          <a:bodyPr wrap="none" anchor="ctr"/>
          <a:lstStyle/>
          <a:p>
            <a:endParaRPr lang="zh-CN" altLang="en-US">
              <a:latin typeface="+mn-lt"/>
              <a:ea typeface="黑体" panose="02010609060101010101" pitchFamily="49" charset="-122"/>
            </a:endParaRPr>
          </a:p>
        </p:txBody>
      </p:sp>
      <p:sp>
        <p:nvSpPr>
          <p:cNvPr id="5" name="Line 3"/>
          <p:cNvSpPr>
            <a:spLocks noChangeShapeType="1"/>
          </p:cNvSpPr>
          <p:nvPr/>
        </p:nvSpPr>
        <p:spPr bwMode="auto">
          <a:xfrm>
            <a:off x="1649384" y="886569"/>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6" name="Line 4"/>
          <p:cNvSpPr>
            <a:spLocks noChangeShapeType="1"/>
          </p:cNvSpPr>
          <p:nvPr/>
        </p:nvSpPr>
        <p:spPr bwMode="auto">
          <a:xfrm>
            <a:off x="2480255" y="507157"/>
            <a:ext cx="0" cy="38100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7" name="Line 5"/>
          <p:cNvSpPr>
            <a:spLocks noChangeShapeType="1"/>
          </p:cNvSpPr>
          <p:nvPr/>
        </p:nvSpPr>
        <p:spPr bwMode="auto">
          <a:xfrm>
            <a:off x="5009509"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8" name="Rectangle 6"/>
          <p:cNvSpPr>
            <a:spLocks noChangeArrowheads="1"/>
          </p:cNvSpPr>
          <p:nvPr/>
        </p:nvSpPr>
        <p:spPr bwMode="auto">
          <a:xfrm>
            <a:off x="1571724"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0</a:t>
            </a:r>
          </a:p>
        </p:txBody>
      </p:sp>
      <p:sp>
        <p:nvSpPr>
          <p:cNvPr id="9" name="Rectangle 7"/>
          <p:cNvSpPr>
            <a:spLocks noChangeArrowheads="1"/>
          </p:cNvSpPr>
          <p:nvPr/>
        </p:nvSpPr>
        <p:spPr bwMode="auto">
          <a:xfrm>
            <a:off x="2405527" y="116633"/>
            <a:ext cx="32220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4</a:t>
            </a:r>
          </a:p>
        </p:txBody>
      </p:sp>
      <p:sp>
        <p:nvSpPr>
          <p:cNvPr id="10" name="Rectangle 8"/>
          <p:cNvSpPr>
            <a:spLocks noChangeArrowheads="1"/>
          </p:cNvSpPr>
          <p:nvPr/>
        </p:nvSpPr>
        <p:spPr bwMode="auto">
          <a:xfrm>
            <a:off x="49259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16</a:t>
            </a:r>
          </a:p>
        </p:txBody>
      </p:sp>
      <p:sp>
        <p:nvSpPr>
          <p:cNvPr id="11" name="Rectangle 9"/>
          <p:cNvSpPr>
            <a:spLocks noChangeArrowheads="1"/>
          </p:cNvSpPr>
          <p:nvPr/>
        </p:nvSpPr>
        <p:spPr bwMode="auto">
          <a:xfrm>
            <a:off x="8061908"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31</a:t>
            </a:r>
          </a:p>
        </p:txBody>
      </p:sp>
      <p:sp>
        <p:nvSpPr>
          <p:cNvPr id="12" name="Rectangle 10"/>
          <p:cNvSpPr>
            <a:spLocks noChangeArrowheads="1"/>
          </p:cNvSpPr>
          <p:nvPr/>
        </p:nvSpPr>
        <p:spPr bwMode="auto">
          <a:xfrm>
            <a:off x="1751958" y="521445"/>
            <a:ext cx="77585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版 本</a:t>
            </a:r>
          </a:p>
        </p:txBody>
      </p:sp>
      <p:sp>
        <p:nvSpPr>
          <p:cNvPr id="13" name="Rectangle 11"/>
          <p:cNvSpPr>
            <a:spLocks noChangeArrowheads="1"/>
          </p:cNvSpPr>
          <p:nvPr/>
        </p:nvSpPr>
        <p:spPr bwMode="auto">
          <a:xfrm>
            <a:off x="1001679" y="116633"/>
            <a:ext cx="43922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位</a:t>
            </a:r>
          </a:p>
        </p:txBody>
      </p:sp>
      <p:sp>
        <p:nvSpPr>
          <p:cNvPr id="14" name="Line 12"/>
          <p:cNvSpPr>
            <a:spLocks noChangeShapeType="1"/>
          </p:cNvSpPr>
          <p:nvPr/>
        </p:nvSpPr>
        <p:spPr bwMode="auto">
          <a:xfrm>
            <a:off x="1642055" y="1308844"/>
            <a:ext cx="6740769"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5" name="Line 13"/>
          <p:cNvSpPr>
            <a:spLocks noChangeShapeType="1"/>
          </p:cNvSpPr>
          <p:nvPr/>
        </p:nvSpPr>
        <p:spPr bwMode="auto">
          <a:xfrm>
            <a:off x="1643526" y="173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6" name="Line 14"/>
          <p:cNvSpPr>
            <a:spLocks noChangeShapeType="1"/>
          </p:cNvSpPr>
          <p:nvPr/>
        </p:nvSpPr>
        <p:spPr bwMode="auto">
          <a:xfrm>
            <a:off x="1643526" y="215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7" name="Line 15"/>
          <p:cNvSpPr>
            <a:spLocks noChangeShapeType="1"/>
          </p:cNvSpPr>
          <p:nvPr/>
        </p:nvSpPr>
        <p:spPr bwMode="auto">
          <a:xfrm>
            <a:off x="1643526" y="257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8" name="Line 16"/>
          <p:cNvSpPr>
            <a:spLocks noChangeShapeType="1"/>
          </p:cNvSpPr>
          <p:nvPr/>
        </p:nvSpPr>
        <p:spPr bwMode="auto">
          <a:xfrm>
            <a:off x="1643526" y="3002707"/>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19" name="Line 17"/>
          <p:cNvSpPr>
            <a:spLocks noChangeShapeType="1"/>
          </p:cNvSpPr>
          <p:nvPr/>
        </p:nvSpPr>
        <p:spPr bwMode="auto">
          <a:xfrm>
            <a:off x="1643526" y="3424982"/>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0" name="Line 18"/>
          <p:cNvSpPr>
            <a:spLocks noChangeShapeType="1"/>
          </p:cNvSpPr>
          <p:nvPr/>
        </p:nvSpPr>
        <p:spPr bwMode="auto">
          <a:xfrm>
            <a:off x="1643526" y="3848844"/>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1" name="Line 19"/>
          <p:cNvSpPr>
            <a:spLocks noChangeShapeType="1"/>
          </p:cNvSpPr>
          <p:nvPr/>
        </p:nvSpPr>
        <p:spPr bwMode="auto">
          <a:xfrm>
            <a:off x="1643526" y="4271119"/>
            <a:ext cx="6742235" cy="0"/>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2" name="Rectangle 20"/>
          <p:cNvSpPr>
            <a:spLocks noChangeArrowheads="1"/>
          </p:cNvSpPr>
          <p:nvPr/>
        </p:nvSpPr>
        <p:spPr bwMode="auto">
          <a:xfrm>
            <a:off x="1851611" y="3283698"/>
            <a:ext cx="6323135" cy="112871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3" name="Rectangle 21"/>
          <p:cNvSpPr>
            <a:spLocks noChangeArrowheads="1"/>
          </p:cNvSpPr>
          <p:nvPr/>
        </p:nvSpPr>
        <p:spPr bwMode="auto">
          <a:xfrm>
            <a:off x="1851611" y="1628800"/>
            <a:ext cx="6323135" cy="1130300"/>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4" name="Rectangle 22"/>
          <p:cNvSpPr>
            <a:spLocks noChangeArrowheads="1"/>
          </p:cNvSpPr>
          <p:nvPr/>
        </p:nvSpPr>
        <p:spPr bwMode="auto">
          <a:xfrm>
            <a:off x="4272427" y="3496419"/>
            <a:ext cx="227947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目   的   地   址</a:t>
            </a:r>
          </a:p>
        </p:txBody>
      </p:sp>
      <p:sp>
        <p:nvSpPr>
          <p:cNvPr id="25" name="Rectangle 23"/>
          <p:cNvSpPr>
            <a:spLocks noChangeArrowheads="1"/>
          </p:cNvSpPr>
          <p:nvPr/>
        </p:nvSpPr>
        <p:spPr bwMode="auto">
          <a:xfrm>
            <a:off x="4451197" y="1802557"/>
            <a:ext cx="1683154"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dirty="0">
                <a:latin typeface="+mn-lt"/>
                <a:ea typeface="黑体" panose="02010609060101010101" pitchFamily="49" charset="-122"/>
              </a:rPr>
              <a:t>源   地   址</a:t>
            </a:r>
          </a:p>
        </p:txBody>
      </p:sp>
      <p:sp>
        <p:nvSpPr>
          <p:cNvPr id="26" name="Line 24"/>
          <p:cNvSpPr>
            <a:spLocks noChangeShapeType="1"/>
          </p:cNvSpPr>
          <p:nvPr/>
        </p:nvSpPr>
        <p:spPr bwMode="auto">
          <a:xfrm>
            <a:off x="6699097" y="886569"/>
            <a:ext cx="0" cy="422275"/>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27" name="Rectangle 25"/>
          <p:cNvSpPr>
            <a:spLocks noChangeArrowheads="1"/>
          </p:cNvSpPr>
          <p:nvPr/>
        </p:nvSpPr>
        <p:spPr bwMode="auto">
          <a:xfrm>
            <a:off x="4929190" y="919909"/>
            <a:ext cx="178574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下 一 个 首 部</a:t>
            </a:r>
          </a:p>
        </p:txBody>
      </p:sp>
      <p:sp>
        <p:nvSpPr>
          <p:cNvPr id="28" name="Rectangle 26"/>
          <p:cNvSpPr>
            <a:spLocks noChangeArrowheads="1"/>
          </p:cNvSpPr>
          <p:nvPr/>
        </p:nvSpPr>
        <p:spPr bwMode="auto">
          <a:xfrm>
            <a:off x="5323101" y="521445"/>
            <a:ext cx="175368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流     标     号</a:t>
            </a:r>
          </a:p>
        </p:txBody>
      </p:sp>
      <p:sp>
        <p:nvSpPr>
          <p:cNvPr id="29" name="Rectangle 27"/>
          <p:cNvSpPr>
            <a:spLocks noChangeArrowheads="1"/>
          </p:cNvSpPr>
          <p:nvPr/>
        </p:nvSpPr>
        <p:spPr bwMode="auto">
          <a:xfrm>
            <a:off x="4030632"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12</a:t>
            </a:r>
          </a:p>
        </p:txBody>
      </p:sp>
      <p:sp>
        <p:nvSpPr>
          <p:cNvPr id="30" name="Rectangle 28"/>
          <p:cNvSpPr>
            <a:spLocks noChangeArrowheads="1"/>
          </p:cNvSpPr>
          <p:nvPr/>
        </p:nvSpPr>
        <p:spPr bwMode="auto">
          <a:xfrm>
            <a:off x="2727903" y="521445"/>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通 信 量 类</a:t>
            </a:r>
          </a:p>
        </p:txBody>
      </p:sp>
      <p:sp>
        <p:nvSpPr>
          <p:cNvPr id="31" name="Rectangle 29"/>
          <p:cNvSpPr>
            <a:spLocks noChangeArrowheads="1"/>
          </p:cNvSpPr>
          <p:nvPr/>
        </p:nvSpPr>
        <p:spPr bwMode="auto">
          <a:xfrm>
            <a:off x="4430686" y="2137519"/>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2" name="Rectangle 30"/>
          <p:cNvSpPr>
            <a:spLocks noChangeArrowheads="1"/>
          </p:cNvSpPr>
          <p:nvPr/>
        </p:nvSpPr>
        <p:spPr bwMode="auto">
          <a:xfrm>
            <a:off x="4446802" y="3833996"/>
            <a:ext cx="132889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dirty="0">
                <a:latin typeface="+mn-lt"/>
                <a:ea typeface="黑体" panose="02010609060101010101" pitchFamily="49" charset="-122"/>
              </a:rPr>
              <a:t>(128 </a:t>
            </a:r>
            <a:r>
              <a:rPr kumimoji="1" lang="zh-CN" altLang="en-US" sz="2400" dirty="0">
                <a:latin typeface="+mn-lt"/>
                <a:ea typeface="黑体" panose="02010609060101010101" pitchFamily="49" charset="-122"/>
              </a:rPr>
              <a:t>位</a:t>
            </a:r>
            <a:r>
              <a:rPr kumimoji="1" lang="en-US" altLang="zh-CN" sz="2400" dirty="0">
                <a:latin typeface="+mn-lt"/>
                <a:ea typeface="黑体" panose="02010609060101010101" pitchFamily="49" charset="-122"/>
              </a:rPr>
              <a:t>)</a:t>
            </a:r>
            <a:endParaRPr kumimoji="1" lang="zh-CN" altLang="en-US" sz="2400" dirty="0">
              <a:latin typeface="+mn-lt"/>
              <a:ea typeface="黑体" panose="02010609060101010101" pitchFamily="49" charset="-122"/>
            </a:endParaRPr>
          </a:p>
        </p:txBody>
      </p:sp>
      <p:sp>
        <p:nvSpPr>
          <p:cNvPr id="33" name="Rectangle 31"/>
          <p:cNvSpPr>
            <a:spLocks noChangeArrowheads="1"/>
          </p:cNvSpPr>
          <p:nvPr/>
        </p:nvSpPr>
        <p:spPr bwMode="auto">
          <a:xfrm>
            <a:off x="2302944" y="911971"/>
            <a:ext cx="2523128"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a:latin typeface="+mn-lt"/>
                <a:ea typeface="黑体" panose="02010609060101010101" pitchFamily="49" charset="-122"/>
              </a:rPr>
              <a:t>有  效  载  荷  长  度</a:t>
            </a:r>
          </a:p>
        </p:txBody>
      </p:sp>
      <p:sp>
        <p:nvSpPr>
          <p:cNvPr id="34" name="Rectangle 32"/>
          <p:cNvSpPr>
            <a:spLocks noChangeArrowheads="1"/>
          </p:cNvSpPr>
          <p:nvPr/>
        </p:nvSpPr>
        <p:spPr bwMode="auto">
          <a:xfrm>
            <a:off x="6786579" y="931020"/>
            <a:ext cx="144911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dirty="0">
                <a:latin typeface="+mn-lt"/>
                <a:ea typeface="黑体" panose="02010609060101010101" pitchFamily="49" charset="-122"/>
              </a:rPr>
              <a:t>跳 数 限 制</a:t>
            </a:r>
          </a:p>
        </p:txBody>
      </p:sp>
      <p:sp>
        <p:nvSpPr>
          <p:cNvPr id="35" name="Line 33"/>
          <p:cNvSpPr>
            <a:spLocks noChangeShapeType="1"/>
          </p:cNvSpPr>
          <p:nvPr/>
        </p:nvSpPr>
        <p:spPr bwMode="auto">
          <a:xfrm>
            <a:off x="4158123" y="505569"/>
            <a:ext cx="5862" cy="382588"/>
          </a:xfrm>
          <a:prstGeom prst="line">
            <a:avLst/>
          </a:prstGeom>
          <a:noFill/>
          <a:ln w="127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36" name="Rectangle 34"/>
          <p:cNvSpPr>
            <a:spLocks noChangeArrowheads="1"/>
          </p:cNvSpPr>
          <p:nvPr/>
        </p:nvSpPr>
        <p:spPr bwMode="auto">
          <a:xfrm>
            <a:off x="6602384" y="116633"/>
            <a:ext cx="461666"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a:latin typeface="+mn-lt"/>
                <a:ea typeface="黑体" panose="02010609060101010101" pitchFamily="49" charset="-122"/>
              </a:rPr>
              <a:t>24</a:t>
            </a:r>
          </a:p>
        </p:txBody>
      </p:sp>
      <p:sp>
        <p:nvSpPr>
          <p:cNvPr id="41" name="AutoShape 39"/>
          <p:cNvSpPr/>
          <p:nvPr/>
        </p:nvSpPr>
        <p:spPr bwMode="auto">
          <a:xfrm>
            <a:off x="1360701" y="538909"/>
            <a:ext cx="211015" cy="4162425"/>
          </a:xfrm>
          <a:prstGeom prst="leftBrace">
            <a:avLst>
              <a:gd name="adj1" fmla="val 151736"/>
              <a:gd name="adj2" fmla="val 50000"/>
            </a:avLst>
          </a:prstGeom>
          <a:noFill/>
          <a:ln w="19050">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anose="02010609060101010101" pitchFamily="49" charset="-122"/>
            </a:endParaRPr>
          </a:p>
        </p:txBody>
      </p:sp>
      <p:sp>
        <p:nvSpPr>
          <p:cNvPr id="42" name="Rectangle 40"/>
          <p:cNvSpPr>
            <a:spLocks noChangeArrowheads="1"/>
          </p:cNvSpPr>
          <p:nvPr/>
        </p:nvSpPr>
        <p:spPr bwMode="auto">
          <a:xfrm>
            <a:off x="185057" y="2150219"/>
            <a:ext cx="1208665" cy="1013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dirty="0">
                <a:latin typeface="+mn-lt"/>
                <a:ea typeface="黑体" panose="02010609060101010101" pitchFamily="49" charset="-122"/>
              </a:rPr>
              <a:t>IPv6 </a:t>
            </a:r>
            <a:r>
              <a:rPr kumimoji="1" lang="zh-CN" altLang="en-US" sz="2000" dirty="0">
                <a:latin typeface="+mn-lt"/>
                <a:ea typeface="黑体" panose="02010609060101010101" pitchFamily="49" charset="-122"/>
              </a:rPr>
              <a:t>的</a:t>
            </a:r>
          </a:p>
          <a:p>
            <a:pPr algn="ctr" defTabSz="762000" eaLnBrk="0" hangingPunct="0"/>
            <a:r>
              <a:rPr kumimoji="1" lang="zh-CN" altLang="en-US" sz="2000" dirty="0">
                <a:latin typeface="+mn-lt"/>
                <a:ea typeface="黑体" panose="02010609060101010101" pitchFamily="49" charset="-122"/>
              </a:rPr>
              <a:t>基本首部</a:t>
            </a:r>
          </a:p>
          <a:p>
            <a:pPr algn="ctr" defTabSz="762000" eaLnBrk="0" hangingPunct="0"/>
            <a:r>
              <a:rPr kumimoji="1" lang="en-US" altLang="zh-CN" sz="2000" dirty="0">
                <a:latin typeface="+mn-lt"/>
                <a:ea typeface="黑体" panose="02010609060101010101" pitchFamily="49" charset="-122"/>
              </a:rPr>
              <a:t>(40 B)</a:t>
            </a:r>
            <a:endParaRPr kumimoji="1" lang="zh-CN" altLang="en-US" sz="2000" dirty="0">
              <a:latin typeface="+mn-lt"/>
              <a:ea typeface="黑体" panose="02010609060101010101" pitchFamily="49" charset="-122"/>
            </a:endParaRPr>
          </a:p>
        </p:txBody>
      </p:sp>
      <p:sp>
        <p:nvSpPr>
          <p:cNvPr id="43" name="Rectangle 37"/>
          <p:cNvSpPr>
            <a:spLocks noChangeArrowheads="1"/>
          </p:cNvSpPr>
          <p:nvPr/>
        </p:nvSpPr>
        <p:spPr bwMode="auto">
          <a:xfrm>
            <a:off x="5009512" y="908720"/>
            <a:ext cx="1701617" cy="419100"/>
          </a:xfrm>
          <a:prstGeom prst="rect">
            <a:avLst/>
          </a:prstGeom>
          <a:noFill/>
          <a:ln w="76200">
            <a:solidFill>
              <a:srgbClr val="FF0000"/>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Text Box 38"/>
          <p:cNvSpPr txBox="1">
            <a:spLocks noChangeArrowheads="1"/>
          </p:cNvSpPr>
          <p:nvPr/>
        </p:nvSpPr>
        <p:spPr bwMode="auto">
          <a:xfrm>
            <a:off x="857226" y="4881603"/>
            <a:ext cx="7844723" cy="904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10000"/>
              </a:lnSpc>
              <a:defRPr sz="2400" b="1">
                <a:solidFill>
                  <a:srgbClr val="000099"/>
                </a:solidFill>
                <a:latin typeface="+mn-lt"/>
                <a:ea typeface="黑体" panose="02010609060101010101" pitchFamily="49" charset="-122"/>
              </a:defRPr>
            </a:lvl1pPr>
          </a:lstStyle>
          <a:p>
            <a:r>
              <a:rPr lang="zh-CN" altLang="en-US" b="0" dirty="0">
                <a:solidFill>
                  <a:schemeClr val="tx1"/>
                </a:solidFill>
              </a:rPr>
              <a:t>下一个首部</a:t>
            </a:r>
            <a:r>
              <a:rPr lang="en-US" altLang="zh-CN" b="0" dirty="0">
                <a:solidFill>
                  <a:schemeClr val="tx1"/>
                </a:solidFill>
              </a:rPr>
              <a:t>(next header) —— 8 </a:t>
            </a:r>
            <a:r>
              <a:rPr lang="zh-CN" altLang="en-US" b="0" dirty="0">
                <a:solidFill>
                  <a:schemeClr val="tx1"/>
                </a:solidFill>
              </a:rPr>
              <a:t>位。它相当于 </a:t>
            </a:r>
            <a:r>
              <a:rPr lang="en-US" altLang="zh-CN" b="0" dirty="0">
                <a:solidFill>
                  <a:schemeClr val="tx1"/>
                </a:solidFill>
              </a:rPr>
              <a:t>IPv4 </a:t>
            </a:r>
            <a:r>
              <a:rPr lang="zh-CN" altLang="en-US" b="0" dirty="0">
                <a:solidFill>
                  <a:schemeClr val="tx1"/>
                </a:solidFill>
              </a:rPr>
              <a:t>的协议字段或可选字段。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4"/>
          <p:cNvSpPr>
            <a:spLocks noGrp="1" noChangeArrowheads="1"/>
          </p:cNvSpPr>
          <p:nvPr>
            <p:ph type="title"/>
          </p:nvPr>
        </p:nvSpPr>
        <p:spPr/>
        <p:txBody>
          <a:bodyPr/>
          <a:lstStyle/>
          <a:p>
            <a:pPr eaLnBrk="1" hangingPunct="1"/>
            <a:r>
              <a:rPr lang="zh-CN" altLang="en-US" dirty="0"/>
              <a:t>专用互联网</a:t>
            </a:r>
          </a:p>
        </p:txBody>
      </p:sp>
      <p:sp>
        <p:nvSpPr>
          <p:cNvPr id="352259" name="Rectangle 5"/>
          <p:cNvSpPr>
            <a:spLocks noGrp="1" noChangeArrowheads="1"/>
          </p:cNvSpPr>
          <p:nvPr>
            <p:ph type="body" idx="1"/>
          </p:nvPr>
        </p:nvSpPr>
        <p:spPr/>
        <p:txBody>
          <a:bodyPr/>
          <a:lstStyle/>
          <a:p>
            <a:pPr eaLnBrk="1" hangingPunct="1"/>
            <a:r>
              <a:rPr lang="zh-CN" altLang="en-US" dirty="0"/>
              <a:t>采用这样的专用 </a:t>
            </a:r>
            <a:r>
              <a:rPr lang="en-US" altLang="zh-CN" dirty="0"/>
              <a:t>IP </a:t>
            </a:r>
            <a:r>
              <a:rPr lang="zh-CN" altLang="en-US" dirty="0"/>
              <a:t>地址的</a:t>
            </a:r>
            <a:r>
              <a:rPr lang="zh-CN" altLang="en-US" dirty="0">
                <a:solidFill>
                  <a:schemeClr val="hlink"/>
                </a:solidFill>
              </a:rPr>
              <a:t>互连网</a:t>
            </a:r>
            <a:r>
              <a:rPr lang="zh-CN" altLang="en-US" dirty="0"/>
              <a:t>称为</a:t>
            </a:r>
            <a:r>
              <a:rPr lang="zh-CN" altLang="en-US" dirty="0">
                <a:solidFill>
                  <a:srgbClr val="FF0000"/>
                </a:solidFill>
              </a:rPr>
              <a:t>专用互联网</a:t>
            </a:r>
            <a:r>
              <a:rPr lang="zh-CN" altLang="en-US" dirty="0"/>
              <a:t>或</a:t>
            </a:r>
            <a:r>
              <a:rPr lang="zh-CN" altLang="en-US" dirty="0">
                <a:solidFill>
                  <a:srgbClr val="FF0000"/>
                </a:solidFill>
              </a:rPr>
              <a:t>本地互联网</a:t>
            </a:r>
            <a:r>
              <a:rPr lang="zh-CN" altLang="en-US" dirty="0"/>
              <a:t>，或更简单些，就叫作</a:t>
            </a:r>
            <a:r>
              <a:rPr lang="zh-CN" altLang="en-US" dirty="0">
                <a:solidFill>
                  <a:srgbClr val="FF0000"/>
                </a:solidFill>
              </a:rPr>
              <a:t>专用网</a:t>
            </a:r>
            <a:r>
              <a:rPr lang="zh-CN" altLang="en-US" dirty="0"/>
              <a:t>。</a:t>
            </a:r>
          </a:p>
          <a:p>
            <a:pPr eaLnBrk="1" hangingPunct="1"/>
            <a:endParaRPr lang="zh-CN" altLang="en-US" dirty="0"/>
          </a:p>
          <a:p>
            <a:pPr eaLnBrk="1" hangingPunct="1"/>
            <a:r>
              <a:rPr lang="zh-CN" altLang="en-US" dirty="0"/>
              <a:t>显然，全世界可能有很多的专用互连网</a:t>
            </a:r>
            <a:r>
              <a:rPr lang="zh-CN" altLang="en-US" dirty="0">
                <a:solidFill>
                  <a:srgbClr val="FF0000"/>
                </a:solidFill>
              </a:rPr>
              <a:t>具有</a:t>
            </a:r>
            <a:r>
              <a:rPr lang="zh-CN" altLang="en-US" dirty="0"/>
              <a:t>相同的专用</a:t>
            </a:r>
            <a:r>
              <a:rPr lang="en-US" altLang="zh-CN" dirty="0"/>
              <a:t>IP</a:t>
            </a:r>
            <a:r>
              <a:rPr lang="zh-CN" altLang="en-US" dirty="0"/>
              <a:t>地址，但这并不会引起麻烦，因为这些专用地址仅在本机构内部使用。</a:t>
            </a:r>
          </a:p>
          <a:p>
            <a:pPr eaLnBrk="1" hangingPunct="1"/>
            <a:endParaRPr lang="zh-CN" altLang="en-US" dirty="0"/>
          </a:p>
          <a:p>
            <a:pPr eaLnBrk="1" hangingPunct="1"/>
            <a:r>
              <a:rPr lang="zh-CN" altLang="en-US" dirty="0"/>
              <a:t>专用</a:t>
            </a:r>
            <a:r>
              <a:rPr lang="en-US" altLang="zh-CN" dirty="0"/>
              <a:t>IP</a:t>
            </a:r>
            <a:r>
              <a:rPr lang="zh-CN" altLang="en-US" dirty="0"/>
              <a:t>地址也叫做可重用地址</a:t>
            </a:r>
            <a:r>
              <a:rPr lang="en-US" altLang="zh-CN" dirty="0"/>
              <a:t>(reusable address) </a:t>
            </a:r>
            <a:r>
              <a:rPr lang="zh-CN" altLang="en-US" dirty="0"/>
              <a:t>。</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r>
              <a:rPr lang="zh-CN" altLang="en-US"/>
              <a:t>虚拟专用网</a:t>
            </a:r>
          </a:p>
        </p:txBody>
      </p:sp>
      <p:sp>
        <p:nvSpPr>
          <p:cNvPr id="353283" name="Rectangle 4"/>
          <p:cNvSpPr>
            <a:spLocks noGrp="1" noChangeArrowheads="1"/>
          </p:cNvSpPr>
          <p:nvPr>
            <p:ph type="body" idx="1"/>
          </p:nvPr>
        </p:nvSpPr>
        <p:spPr/>
        <p:txBody>
          <a:bodyPr/>
          <a:lstStyle/>
          <a:p>
            <a:pPr eaLnBrk="1" hangingPunct="1"/>
            <a:r>
              <a:rPr lang="zh-CN" altLang="en-US" dirty="0"/>
              <a:t>有时一个很大的机构有许多部门</a:t>
            </a:r>
            <a:r>
              <a:rPr lang="zh-CN" altLang="en-US" b="1" dirty="0">
                <a:solidFill>
                  <a:schemeClr val="hlink"/>
                </a:solidFill>
              </a:rPr>
              <a:t>分布在</a:t>
            </a:r>
            <a:r>
              <a:rPr lang="zh-CN" altLang="en-US" dirty="0"/>
              <a:t>相距很远的一些地点，而在每一个地点都有自己的专用网。</a:t>
            </a:r>
          </a:p>
          <a:p>
            <a:pPr eaLnBrk="1" hangingPunct="1"/>
            <a:endParaRPr lang="zh-CN" altLang="en-US" dirty="0"/>
          </a:p>
          <a:p>
            <a:pPr eaLnBrk="1" hangingPunct="1"/>
            <a:r>
              <a:rPr lang="zh-CN" altLang="en-US" dirty="0"/>
              <a:t>假定这些分布在不同地点的专用网需要经常通信。这时，可以有两种不同的方法。</a:t>
            </a:r>
          </a:p>
          <a:p>
            <a:pPr eaLnBrk="1" hangingPunct="1"/>
            <a:endParaRPr lang="en-US" altLang="zh-CN" dirty="0">
              <a:ea typeface="黑体" panose="02010609060101010101" pitchFamily="49" charset="-122"/>
            </a:endParaRPr>
          </a:p>
          <a:p>
            <a:pPr eaLnBrk="1" hangingPunct="1">
              <a:buFont typeface="Wingdings" panose="05000000000000000000" pitchFamily="2" charset="2"/>
              <a:buChar char="þ"/>
            </a:pPr>
            <a:r>
              <a:rPr lang="zh-CN" altLang="en-US" dirty="0"/>
              <a:t>第一种方法是</a:t>
            </a:r>
            <a:r>
              <a:rPr lang="zh-CN" altLang="en-US" dirty="0">
                <a:solidFill>
                  <a:srgbClr val="FF0000"/>
                </a:solidFill>
              </a:rPr>
              <a:t>租用</a:t>
            </a:r>
            <a:r>
              <a:rPr lang="zh-CN" altLang="en-US" dirty="0"/>
              <a:t>电信公司的通信线路为本机构专用。这种方法简单，但线路费用高。</a:t>
            </a:r>
          </a:p>
          <a:p>
            <a:pPr eaLnBrk="1" hangingPunct="1"/>
            <a:endParaRPr lang="zh-CN" altLang="en-US" dirty="0">
              <a:ea typeface="黑体" panose="02010609060101010101" pitchFamily="49" charset="-122"/>
            </a:endParaRPr>
          </a:p>
          <a:p>
            <a:pPr eaLnBrk="1" hangingPunct="1">
              <a:buFont typeface="Wingdings" panose="05000000000000000000" pitchFamily="2" charset="2"/>
              <a:buChar char="þ"/>
            </a:pPr>
            <a:r>
              <a:rPr lang="zh-CN" altLang="en-US" dirty="0"/>
              <a:t>第二种方法是利用公用的互联网</a:t>
            </a:r>
            <a:r>
              <a:rPr lang="zh-CN" altLang="en-US" dirty="0">
                <a:solidFill>
                  <a:srgbClr val="FF0000"/>
                </a:solidFill>
              </a:rPr>
              <a:t>作为</a:t>
            </a:r>
            <a:r>
              <a:rPr lang="zh-CN" altLang="en-US" dirty="0"/>
              <a:t>本机构各专用网之间的</a:t>
            </a:r>
            <a:r>
              <a:rPr lang="zh-CN" altLang="en-US" dirty="0">
                <a:solidFill>
                  <a:srgbClr val="FF0000"/>
                </a:solidFill>
              </a:rPr>
              <a:t>通信载体</a:t>
            </a:r>
            <a:r>
              <a:rPr lang="zh-CN" altLang="en-US" dirty="0"/>
              <a:t>，这样的专用网又称为</a:t>
            </a:r>
            <a:r>
              <a:rPr lang="zh-CN" altLang="en-US" dirty="0">
                <a:solidFill>
                  <a:srgbClr val="FF0000"/>
                </a:solidFill>
              </a:rPr>
              <a:t>虚拟专用网 </a:t>
            </a:r>
            <a:r>
              <a:rPr lang="en-US" altLang="zh-CN" dirty="0"/>
              <a:t>(Virtual Private network)</a:t>
            </a:r>
            <a:r>
              <a:rPr lang="zh-CN" altLang="en-US" dirty="0"/>
              <a:t>。</a:t>
            </a:r>
            <a:endParaRPr lang="en-US" altLang="zh-CN" dirty="0"/>
          </a:p>
          <a:p>
            <a:pPr eaLnBrk="1" hangingPunct="1"/>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00019" y="2536828"/>
            <a:ext cx="1576387" cy="1789113"/>
            <a:chOff x="63" y="1384"/>
            <a:chExt cx="993" cy="1127"/>
          </a:xfrm>
        </p:grpSpPr>
        <p:sp>
          <p:nvSpPr>
            <p:cNvPr id="9290" name="Line 3"/>
            <p:cNvSpPr>
              <a:spLocks noChangeShapeType="1"/>
            </p:cNvSpPr>
            <p:nvPr/>
          </p:nvSpPr>
          <p:spPr bwMode="auto">
            <a:xfrm flipV="1">
              <a:off x="816" y="2248"/>
              <a:ext cx="240" cy="192"/>
            </a:xfrm>
            <a:prstGeom prst="line">
              <a:avLst/>
            </a:prstGeom>
            <a:noFill/>
            <a:ln w="19050">
              <a:solidFill>
                <a:srgbClr val="333399"/>
              </a:solidFill>
              <a:round/>
            </a:ln>
          </p:spPr>
          <p:txBody>
            <a:bodyPr/>
            <a:lstStyle/>
            <a:p>
              <a:endParaRPr lang="zh-CN" altLang="en-US"/>
            </a:p>
          </p:txBody>
        </p:sp>
        <p:sp>
          <p:nvSpPr>
            <p:cNvPr id="9291" name="Line 4"/>
            <p:cNvSpPr>
              <a:spLocks noChangeShapeType="1"/>
            </p:cNvSpPr>
            <p:nvPr/>
          </p:nvSpPr>
          <p:spPr bwMode="auto">
            <a:xfrm>
              <a:off x="624" y="1576"/>
              <a:ext cx="240" cy="144"/>
            </a:xfrm>
            <a:prstGeom prst="line">
              <a:avLst/>
            </a:prstGeom>
            <a:noFill/>
            <a:ln w="19050">
              <a:solidFill>
                <a:srgbClr val="333399"/>
              </a:solidFill>
              <a:round/>
            </a:ln>
          </p:spPr>
          <p:txBody>
            <a:bodyPr/>
            <a:lstStyle/>
            <a:p>
              <a:endParaRPr lang="zh-CN" altLang="en-US"/>
            </a:p>
          </p:txBody>
        </p:sp>
        <p:sp>
          <p:nvSpPr>
            <p:cNvPr id="9292" name="Line 5"/>
            <p:cNvSpPr>
              <a:spLocks noChangeShapeType="1"/>
            </p:cNvSpPr>
            <p:nvPr/>
          </p:nvSpPr>
          <p:spPr bwMode="auto">
            <a:xfrm flipV="1">
              <a:off x="432" y="1967"/>
              <a:ext cx="288" cy="0"/>
            </a:xfrm>
            <a:prstGeom prst="line">
              <a:avLst/>
            </a:prstGeom>
            <a:noFill/>
            <a:ln w="19050">
              <a:solidFill>
                <a:srgbClr val="333399"/>
              </a:solidFill>
              <a:round/>
            </a:ln>
          </p:spPr>
          <p:txBody>
            <a:bodyPr/>
            <a:lstStyle/>
            <a:p>
              <a:endParaRPr lang="zh-CN" altLang="en-US"/>
            </a:p>
          </p:txBody>
        </p:sp>
        <p:pic>
          <p:nvPicPr>
            <p:cNvPr id="9293" name="Picture 6"/>
            <p:cNvPicPr>
              <a:picLocks noChangeArrowheads="1"/>
            </p:cNvPicPr>
            <p:nvPr/>
          </p:nvPicPr>
          <p:blipFill>
            <a:blip r:embed="rId4" cstate="print"/>
            <a:srcRect/>
            <a:stretch>
              <a:fillRect/>
            </a:stretch>
          </p:blipFill>
          <p:spPr bwMode="auto">
            <a:xfrm>
              <a:off x="306" y="1823"/>
              <a:ext cx="212" cy="215"/>
            </a:xfrm>
            <a:prstGeom prst="rect">
              <a:avLst/>
            </a:prstGeom>
            <a:noFill/>
            <a:ln w="9525">
              <a:noFill/>
              <a:miter lim="800000"/>
              <a:headEnd/>
              <a:tailEnd/>
            </a:ln>
          </p:spPr>
        </p:pic>
        <p:sp>
          <p:nvSpPr>
            <p:cNvPr id="9294" name="Text Box 7"/>
            <p:cNvSpPr txBox="1">
              <a:spLocks noChangeArrowheads="1"/>
            </p:cNvSpPr>
            <p:nvPr/>
          </p:nvSpPr>
          <p:spPr bwMode="auto">
            <a:xfrm>
              <a:off x="113" y="1797"/>
              <a:ext cx="224" cy="252"/>
            </a:xfrm>
            <a:prstGeom prst="rect">
              <a:avLst/>
            </a:prstGeom>
            <a:noFill/>
            <a:ln w="9525">
              <a:noFill/>
              <a:miter lim="800000"/>
            </a:ln>
          </p:spPr>
          <p:txBody>
            <a:bodyPr wrap="none">
              <a:spAutoFit/>
            </a:bodyPr>
            <a:lstStyle/>
            <a:p>
              <a:r>
                <a:rPr kumimoji="1" lang="en-US" altLang="zh-CN" sz="2000" dirty="0">
                  <a:latin typeface="Arial" panose="020B0604020202020204" pitchFamily="34" charset="0"/>
                </a:rPr>
                <a:t>X</a:t>
              </a:r>
            </a:p>
          </p:txBody>
        </p:sp>
        <p:sp>
          <p:nvSpPr>
            <p:cNvPr id="9295" name="Text Box 8"/>
            <p:cNvSpPr txBox="1">
              <a:spLocks noChangeArrowheads="1"/>
            </p:cNvSpPr>
            <p:nvPr/>
          </p:nvSpPr>
          <p:spPr bwMode="auto">
            <a:xfrm>
              <a:off x="63" y="2031"/>
              <a:ext cx="699" cy="252"/>
            </a:xfrm>
            <a:prstGeom prst="rect">
              <a:avLst/>
            </a:prstGeom>
            <a:noFill/>
            <a:ln w="9525">
              <a:noFill/>
              <a:miter lim="800000"/>
            </a:ln>
          </p:spPr>
          <p:txBody>
            <a:bodyPr wrap="none">
              <a:spAutoFit/>
            </a:bodyPr>
            <a:lstStyle/>
            <a:p>
              <a:pPr algn="ctr" eaLnBrk="0" hangingPunct="0"/>
              <a:r>
                <a:rPr kumimoji="1" lang="en-US" altLang="zh-CN" sz="2000" dirty="0">
                  <a:latin typeface="Arial" panose="020B0604020202020204" pitchFamily="34" charset="0"/>
                </a:rPr>
                <a:t>10.1.0.1</a:t>
              </a:r>
            </a:p>
          </p:txBody>
        </p:sp>
        <p:pic>
          <p:nvPicPr>
            <p:cNvPr id="9296" name="Picture 9"/>
            <p:cNvPicPr>
              <a:picLocks noChangeArrowheads="1"/>
            </p:cNvPicPr>
            <p:nvPr/>
          </p:nvPicPr>
          <p:blipFill>
            <a:blip r:embed="rId4" cstate="print"/>
            <a:srcRect/>
            <a:stretch>
              <a:fillRect/>
            </a:stretch>
          </p:blipFill>
          <p:spPr bwMode="auto">
            <a:xfrm>
              <a:off x="480" y="1384"/>
              <a:ext cx="212" cy="215"/>
            </a:xfrm>
            <a:prstGeom prst="rect">
              <a:avLst/>
            </a:prstGeom>
            <a:noFill/>
            <a:ln w="9525">
              <a:noFill/>
              <a:miter lim="800000"/>
              <a:headEnd/>
              <a:tailEnd/>
            </a:ln>
          </p:spPr>
        </p:pic>
        <p:pic>
          <p:nvPicPr>
            <p:cNvPr id="9297" name="Picture 10"/>
            <p:cNvPicPr>
              <a:picLocks noChangeArrowheads="1"/>
            </p:cNvPicPr>
            <p:nvPr/>
          </p:nvPicPr>
          <p:blipFill>
            <a:blip r:embed="rId4" cstate="print"/>
            <a:srcRect/>
            <a:stretch>
              <a:fillRect/>
            </a:stretch>
          </p:blipFill>
          <p:spPr bwMode="auto">
            <a:xfrm>
              <a:off x="672" y="2296"/>
              <a:ext cx="212" cy="215"/>
            </a:xfrm>
            <a:prstGeom prst="rect">
              <a:avLst/>
            </a:prstGeom>
            <a:noFill/>
            <a:ln w="9525">
              <a:noFill/>
              <a:miter lim="800000"/>
              <a:headEnd/>
              <a:tailEnd/>
            </a:ln>
          </p:spPr>
        </p:pic>
      </p:grpSp>
      <p:grpSp>
        <p:nvGrpSpPr>
          <p:cNvPr id="9220" name="Group 12"/>
          <p:cNvGrpSpPr/>
          <p:nvPr/>
        </p:nvGrpSpPr>
        <p:grpSpPr bwMode="auto">
          <a:xfrm>
            <a:off x="973138" y="2724150"/>
            <a:ext cx="1511300" cy="1225550"/>
            <a:chOff x="385" y="2795"/>
            <a:chExt cx="1769" cy="816"/>
          </a:xfrm>
        </p:grpSpPr>
        <p:sp>
          <p:nvSpPr>
            <p:cNvPr id="625677" name="Oval 13"/>
            <p:cNvSpPr>
              <a:spLocks noChangeArrowheads="1"/>
            </p:cNvSpPr>
            <p:nvPr/>
          </p:nvSpPr>
          <p:spPr bwMode="auto">
            <a:xfrm>
              <a:off x="1589" y="3060"/>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78" name="Oval 14"/>
            <p:cNvSpPr>
              <a:spLocks noChangeArrowheads="1"/>
            </p:cNvSpPr>
            <p:nvPr/>
          </p:nvSpPr>
          <p:spPr bwMode="auto">
            <a:xfrm>
              <a:off x="928"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5679" name="Oval 15"/>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80" name="Oval 16"/>
            <p:cNvSpPr>
              <a:spLocks noChangeArrowheads="1"/>
            </p:cNvSpPr>
            <p:nvPr/>
          </p:nvSpPr>
          <p:spPr bwMode="auto">
            <a:xfrm>
              <a:off x="385" y="3084"/>
              <a:ext cx="385" cy="25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81" name="Oval 17"/>
            <p:cNvSpPr>
              <a:spLocks noChangeArrowheads="1"/>
            </p:cNvSpPr>
            <p:nvPr/>
          </p:nvSpPr>
          <p:spPr bwMode="auto">
            <a:xfrm>
              <a:off x="565" y="2883"/>
              <a:ext cx="57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82" name="Oval 18"/>
            <p:cNvSpPr>
              <a:spLocks noChangeArrowheads="1"/>
            </p:cNvSpPr>
            <p:nvPr/>
          </p:nvSpPr>
          <p:spPr bwMode="auto">
            <a:xfrm>
              <a:off x="993" y="2795"/>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83" name="Oval 19"/>
            <p:cNvSpPr>
              <a:spLocks noChangeArrowheads="1"/>
            </p:cNvSpPr>
            <p:nvPr/>
          </p:nvSpPr>
          <p:spPr bwMode="auto">
            <a:xfrm>
              <a:off x="1504"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84" name="Oval 20"/>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85" name="Oval 21"/>
            <p:cNvSpPr>
              <a:spLocks noChangeArrowheads="1"/>
            </p:cNvSpPr>
            <p:nvPr/>
          </p:nvSpPr>
          <p:spPr bwMode="auto">
            <a:xfrm rot="1336630">
              <a:off x="1474" y="3067"/>
              <a:ext cx="556" cy="418"/>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lang="zh-CN" altLang="en-US">
                <a:ea typeface="黑体" panose="02010609060101010101" pitchFamily="49" charset="-122"/>
              </a:endParaRPr>
            </a:p>
          </p:txBody>
        </p:sp>
        <p:sp>
          <p:nvSpPr>
            <p:cNvPr id="625686" name="Oval 22"/>
            <p:cNvSpPr>
              <a:spLocks noChangeArrowheads="1"/>
            </p:cNvSpPr>
            <p:nvPr/>
          </p:nvSpPr>
          <p:spPr bwMode="auto">
            <a:xfrm>
              <a:off x="1004" y="2811"/>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87" name="Oval 23"/>
            <p:cNvSpPr>
              <a:spLocks noChangeArrowheads="1"/>
            </p:cNvSpPr>
            <p:nvPr/>
          </p:nvSpPr>
          <p:spPr bwMode="auto">
            <a:xfrm>
              <a:off x="576" y="2899"/>
              <a:ext cx="576" cy="32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88" name="Oval 24"/>
            <p:cNvSpPr>
              <a:spLocks noChangeArrowheads="1"/>
            </p:cNvSpPr>
            <p:nvPr/>
          </p:nvSpPr>
          <p:spPr bwMode="auto">
            <a:xfrm>
              <a:off x="396" y="3100"/>
              <a:ext cx="383"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lang="zh-CN" altLang="en-US">
                <a:ea typeface="黑体" panose="02010609060101010101" pitchFamily="49" charset="-122"/>
              </a:endParaRPr>
            </a:p>
          </p:txBody>
        </p:sp>
        <p:sp>
          <p:nvSpPr>
            <p:cNvPr id="625689" name="Oval 25"/>
            <p:cNvSpPr>
              <a:spLocks noChangeArrowheads="1"/>
            </p:cNvSpPr>
            <p:nvPr/>
          </p:nvSpPr>
          <p:spPr bwMode="auto">
            <a:xfrm>
              <a:off x="1515" y="2908"/>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90" name="Oval 26"/>
            <p:cNvSpPr>
              <a:spLocks noChangeArrowheads="1"/>
            </p:cNvSpPr>
            <p:nvPr/>
          </p:nvSpPr>
          <p:spPr bwMode="auto">
            <a:xfrm>
              <a:off x="1598" y="3075"/>
              <a:ext cx="556" cy="24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5691" name="Oval 27"/>
            <p:cNvSpPr>
              <a:spLocks noChangeArrowheads="1"/>
            </p:cNvSpPr>
            <p:nvPr/>
          </p:nvSpPr>
          <p:spPr bwMode="auto">
            <a:xfrm>
              <a:off x="716" y="3003"/>
              <a:ext cx="1141" cy="416"/>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92" name="Oval 28"/>
            <p:cNvSpPr>
              <a:spLocks noChangeArrowheads="1"/>
            </p:cNvSpPr>
            <p:nvPr/>
          </p:nvSpPr>
          <p:spPr bwMode="auto">
            <a:xfrm>
              <a:off x="513"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lang="zh-CN" altLang="en-US">
                <a:ea typeface="黑体" panose="02010609060101010101" pitchFamily="49" charset="-122"/>
              </a:endParaRPr>
            </a:p>
          </p:txBody>
        </p:sp>
        <p:sp>
          <p:nvSpPr>
            <p:cNvPr id="9289" name="Freeform 29"/>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ln>
          </p:spPr>
          <p:txBody>
            <a:bodyPr/>
            <a:lstStyle/>
            <a:p>
              <a:endParaRPr lang="zh-CN" altLang="en-US"/>
            </a:p>
          </p:txBody>
        </p:sp>
      </p:grpSp>
      <p:grpSp>
        <p:nvGrpSpPr>
          <p:cNvPr id="9221" name="Group 30"/>
          <p:cNvGrpSpPr/>
          <p:nvPr/>
        </p:nvGrpSpPr>
        <p:grpSpPr bwMode="auto">
          <a:xfrm>
            <a:off x="6227763" y="2654300"/>
            <a:ext cx="1511300" cy="1225550"/>
            <a:chOff x="385" y="2795"/>
            <a:chExt cx="1769" cy="816"/>
          </a:xfrm>
        </p:grpSpPr>
        <p:sp>
          <p:nvSpPr>
            <p:cNvPr id="625695" name="Oval 31"/>
            <p:cNvSpPr>
              <a:spLocks noChangeArrowheads="1"/>
            </p:cNvSpPr>
            <p:nvPr/>
          </p:nvSpPr>
          <p:spPr bwMode="auto">
            <a:xfrm>
              <a:off x="1589" y="3060"/>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96" name="Oval 32"/>
            <p:cNvSpPr>
              <a:spLocks noChangeArrowheads="1"/>
            </p:cNvSpPr>
            <p:nvPr/>
          </p:nvSpPr>
          <p:spPr bwMode="auto">
            <a:xfrm>
              <a:off x="928"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5697" name="Oval 33"/>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98" name="Oval 34"/>
            <p:cNvSpPr>
              <a:spLocks noChangeArrowheads="1"/>
            </p:cNvSpPr>
            <p:nvPr/>
          </p:nvSpPr>
          <p:spPr bwMode="auto">
            <a:xfrm>
              <a:off x="385" y="3084"/>
              <a:ext cx="385" cy="25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699" name="Oval 35"/>
            <p:cNvSpPr>
              <a:spLocks noChangeArrowheads="1"/>
            </p:cNvSpPr>
            <p:nvPr/>
          </p:nvSpPr>
          <p:spPr bwMode="auto">
            <a:xfrm>
              <a:off x="565" y="2883"/>
              <a:ext cx="57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700" name="Oval 36"/>
            <p:cNvSpPr>
              <a:spLocks noChangeArrowheads="1"/>
            </p:cNvSpPr>
            <p:nvPr/>
          </p:nvSpPr>
          <p:spPr bwMode="auto">
            <a:xfrm>
              <a:off x="993" y="2795"/>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701" name="Oval 37"/>
            <p:cNvSpPr>
              <a:spLocks noChangeArrowheads="1"/>
            </p:cNvSpPr>
            <p:nvPr/>
          </p:nvSpPr>
          <p:spPr bwMode="auto">
            <a:xfrm>
              <a:off x="1504"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702" name="Oval 38"/>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703" name="Oval 39"/>
            <p:cNvSpPr>
              <a:spLocks noChangeArrowheads="1"/>
            </p:cNvSpPr>
            <p:nvPr/>
          </p:nvSpPr>
          <p:spPr bwMode="auto">
            <a:xfrm rot="1336630">
              <a:off x="1474" y="3067"/>
              <a:ext cx="556" cy="418"/>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lang="zh-CN" altLang="en-US">
                <a:ea typeface="黑体" panose="02010609060101010101" pitchFamily="49" charset="-122"/>
              </a:endParaRPr>
            </a:p>
          </p:txBody>
        </p:sp>
        <p:sp>
          <p:nvSpPr>
            <p:cNvPr id="625704" name="Oval 40"/>
            <p:cNvSpPr>
              <a:spLocks noChangeArrowheads="1"/>
            </p:cNvSpPr>
            <p:nvPr/>
          </p:nvSpPr>
          <p:spPr bwMode="auto">
            <a:xfrm>
              <a:off x="1004" y="2811"/>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705" name="Oval 41"/>
            <p:cNvSpPr>
              <a:spLocks noChangeArrowheads="1"/>
            </p:cNvSpPr>
            <p:nvPr/>
          </p:nvSpPr>
          <p:spPr bwMode="auto">
            <a:xfrm>
              <a:off x="576" y="2899"/>
              <a:ext cx="576" cy="32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706" name="Oval 42"/>
            <p:cNvSpPr>
              <a:spLocks noChangeArrowheads="1"/>
            </p:cNvSpPr>
            <p:nvPr/>
          </p:nvSpPr>
          <p:spPr bwMode="auto">
            <a:xfrm>
              <a:off x="396" y="3100"/>
              <a:ext cx="383"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lang="zh-CN" altLang="en-US">
                <a:ea typeface="黑体" panose="02010609060101010101" pitchFamily="49" charset="-122"/>
              </a:endParaRPr>
            </a:p>
          </p:txBody>
        </p:sp>
        <p:sp>
          <p:nvSpPr>
            <p:cNvPr id="625707" name="Oval 43"/>
            <p:cNvSpPr>
              <a:spLocks noChangeArrowheads="1"/>
            </p:cNvSpPr>
            <p:nvPr/>
          </p:nvSpPr>
          <p:spPr bwMode="auto">
            <a:xfrm>
              <a:off x="1515" y="2908"/>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708" name="Oval 44"/>
            <p:cNvSpPr>
              <a:spLocks noChangeArrowheads="1"/>
            </p:cNvSpPr>
            <p:nvPr/>
          </p:nvSpPr>
          <p:spPr bwMode="auto">
            <a:xfrm>
              <a:off x="1598" y="3075"/>
              <a:ext cx="556" cy="24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5709" name="Oval 45"/>
            <p:cNvSpPr>
              <a:spLocks noChangeArrowheads="1"/>
            </p:cNvSpPr>
            <p:nvPr/>
          </p:nvSpPr>
          <p:spPr bwMode="auto">
            <a:xfrm>
              <a:off x="716" y="3003"/>
              <a:ext cx="1141" cy="416"/>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5710" name="Oval 46"/>
            <p:cNvSpPr>
              <a:spLocks noChangeArrowheads="1"/>
            </p:cNvSpPr>
            <p:nvPr/>
          </p:nvSpPr>
          <p:spPr bwMode="auto">
            <a:xfrm>
              <a:off x="513"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lang="zh-CN" altLang="en-US">
                <a:ea typeface="黑体" panose="02010609060101010101" pitchFamily="49" charset="-122"/>
              </a:endParaRPr>
            </a:p>
          </p:txBody>
        </p:sp>
        <p:sp>
          <p:nvSpPr>
            <p:cNvPr id="9272" name="Freeform 4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ln>
          </p:spPr>
          <p:txBody>
            <a:bodyPr/>
            <a:lstStyle/>
            <a:p>
              <a:endParaRPr lang="zh-CN" altLang="en-US"/>
            </a:p>
          </p:txBody>
        </p:sp>
      </p:grpSp>
      <p:graphicFrame>
        <p:nvGraphicFramePr>
          <p:cNvPr id="9218" name="Object 48"/>
          <p:cNvGraphicFramePr>
            <a:graphicFrameLocks noChangeAspect="1"/>
          </p:cNvGraphicFramePr>
          <p:nvPr/>
        </p:nvGraphicFramePr>
        <p:xfrm>
          <a:off x="3143240" y="2500306"/>
          <a:ext cx="2743200" cy="1703388"/>
        </p:xfrm>
        <a:graphic>
          <a:graphicData uri="http://schemas.openxmlformats.org/presentationml/2006/ole">
            <p:oleObj spid="_x0000_s269315" name="VISIO" r:id="rId5" imgW="3514725" imgH="2009775" progId="">
              <p:embed/>
            </p:oleObj>
          </a:graphicData>
        </a:graphic>
      </p:graphicFrame>
      <p:pic>
        <p:nvPicPr>
          <p:cNvPr id="9222" name="Picture 49"/>
          <p:cNvPicPr>
            <a:picLocks noChangeArrowheads="1"/>
          </p:cNvPicPr>
          <p:nvPr/>
        </p:nvPicPr>
        <p:blipFill>
          <a:blip r:embed="rId6" cstate="print"/>
          <a:srcRect/>
          <a:stretch>
            <a:fillRect/>
          </a:stretch>
        </p:blipFill>
        <p:spPr bwMode="auto">
          <a:xfrm>
            <a:off x="5949950" y="3097225"/>
            <a:ext cx="520700" cy="250825"/>
          </a:xfrm>
          <a:prstGeom prst="rect">
            <a:avLst/>
          </a:prstGeom>
          <a:noFill/>
          <a:ln w="12699">
            <a:noFill/>
            <a:miter lim="800000"/>
            <a:headEnd/>
            <a:tailEnd/>
          </a:ln>
        </p:spPr>
      </p:pic>
      <p:pic>
        <p:nvPicPr>
          <p:cNvPr id="9223" name="Picture 50"/>
          <p:cNvPicPr>
            <a:picLocks noChangeArrowheads="1"/>
          </p:cNvPicPr>
          <p:nvPr/>
        </p:nvPicPr>
        <p:blipFill>
          <a:blip r:embed="rId6" cstate="print"/>
          <a:srcRect/>
          <a:stretch>
            <a:fillRect/>
          </a:stretch>
        </p:blipFill>
        <p:spPr bwMode="auto">
          <a:xfrm>
            <a:off x="2332038" y="3098812"/>
            <a:ext cx="520700" cy="250825"/>
          </a:xfrm>
          <a:prstGeom prst="rect">
            <a:avLst/>
          </a:prstGeom>
          <a:noFill/>
          <a:ln w="12699">
            <a:noFill/>
            <a:miter lim="800000"/>
            <a:headEnd/>
            <a:tailEnd/>
          </a:ln>
        </p:spPr>
      </p:pic>
      <p:sp>
        <p:nvSpPr>
          <p:cNvPr id="9224" name="Text Box 51"/>
          <p:cNvSpPr txBox="1">
            <a:spLocks noChangeArrowheads="1"/>
          </p:cNvSpPr>
          <p:nvPr/>
        </p:nvSpPr>
        <p:spPr bwMode="auto">
          <a:xfrm>
            <a:off x="1187451" y="3171826"/>
            <a:ext cx="925510" cy="400110"/>
          </a:xfrm>
          <a:prstGeom prst="rect">
            <a:avLst/>
          </a:prstGeom>
          <a:noFill/>
          <a:ln w="9525">
            <a:noFill/>
            <a:miter lim="800000"/>
          </a:ln>
        </p:spPr>
        <p:txBody>
          <a:bodyPr wrap="none">
            <a:spAutoFit/>
          </a:bodyPr>
          <a:lstStyle/>
          <a:p>
            <a:r>
              <a:rPr kumimoji="1" lang="zh-CN" altLang="en-US" sz="2000">
                <a:latin typeface="Arial" panose="020B0604020202020204" pitchFamily="34" charset="0"/>
              </a:rPr>
              <a:t>部门 </a:t>
            </a:r>
            <a:r>
              <a:rPr kumimoji="1" lang="en-US" altLang="zh-CN" sz="2000" dirty="0">
                <a:latin typeface="Arial" panose="020B0604020202020204" pitchFamily="34" charset="0"/>
              </a:rPr>
              <a:t>A</a:t>
            </a:r>
          </a:p>
        </p:txBody>
      </p:sp>
      <p:sp>
        <p:nvSpPr>
          <p:cNvPr id="9225" name="AutoShape 52"/>
          <p:cNvSpPr>
            <a:spLocks noChangeArrowheads="1"/>
          </p:cNvSpPr>
          <p:nvPr/>
        </p:nvSpPr>
        <p:spPr bwMode="auto">
          <a:xfrm rot="16200000">
            <a:off x="4254129" y="2004116"/>
            <a:ext cx="360363" cy="2514600"/>
          </a:xfrm>
          <a:prstGeom prst="can">
            <a:avLst>
              <a:gd name="adj" fmla="val 25521"/>
            </a:avLst>
          </a:prstGeom>
          <a:gradFill rotWithShape="1">
            <a:gsLst>
              <a:gs pos="0">
                <a:srgbClr val="185E76"/>
              </a:gs>
              <a:gs pos="50000">
                <a:srgbClr val="33CCFF"/>
              </a:gs>
              <a:gs pos="100000">
                <a:srgbClr val="185E76"/>
              </a:gs>
            </a:gsLst>
            <a:lin ang="0" scaled="1"/>
          </a:gradFill>
          <a:ln w="9525">
            <a:solidFill>
              <a:schemeClr val="tx1"/>
            </a:solidFill>
            <a:round/>
          </a:ln>
        </p:spPr>
        <p:txBody>
          <a:bodyPr wrap="none" anchor="ctr"/>
          <a:lstStyle/>
          <a:p>
            <a:endParaRPr lang="zh-CN" altLang="en-US"/>
          </a:p>
        </p:txBody>
      </p:sp>
      <p:sp>
        <p:nvSpPr>
          <p:cNvPr id="9226" name="Text Box 53"/>
          <p:cNvSpPr txBox="1">
            <a:spLocks noChangeArrowheads="1"/>
          </p:cNvSpPr>
          <p:nvPr/>
        </p:nvSpPr>
        <p:spPr bwMode="auto">
          <a:xfrm>
            <a:off x="4000502" y="3500439"/>
            <a:ext cx="954107" cy="400110"/>
          </a:xfrm>
          <a:prstGeom prst="rect">
            <a:avLst/>
          </a:prstGeom>
          <a:noFill/>
          <a:ln w="9525">
            <a:noFill/>
            <a:miter lim="800000"/>
          </a:ln>
        </p:spPr>
        <p:txBody>
          <a:bodyPr wrap="none">
            <a:spAutoFit/>
          </a:bodyPr>
          <a:lstStyle/>
          <a:p>
            <a:r>
              <a:rPr kumimoji="1" lang="zh-CN" altLang="en-US" sz="2000" dirty="0">
                <a:latin typeface="Arial" panose="020B0604020202020204" pitchFamily="34" charset="0"/>
              </a:rPr>
              <a:t>互联网</a:t>
            </a:r>
          </a:p>
        </p:txBody>
      </p:sp>
      <p:sp>
        <p:nvSpPr>
          <p:cNvPr id="9227" name="Text Box 54"/>
          <p:cNvSpPr txBox="1">
            <a:spLocks noChangeArrowheads="1"/>
          </p:cNvSpPr>
          <p:nvPr/>
        </p:nvSpPr>
        <p:spPr bwMode="auto">
          <a:xfrm>
            <a:off x="6572267" y="3032126"/>
            <a:ext cx="939681" cy="400110"/>
          </a:xfrm>
          <a:prstGeom prst="rect">
            <a:avLst/>
          </a:prstGeom>
          <a:noFill/>
          <a:ln w="9525">
            <a:noFill/>
            <a:miter lim="800000"/>
          </a:ln>
        </p:spPr>
        <p:txBody>
          <a:bodyPr wrap="none">
            <a:spAutoFit/>
          </a:bodyPr>
          <a:lstStyle/>
          <a:p>
            <a:r>
              <a:rPr kumimoji="1" lang="zh-CN" altLang="en-US" sz="2000" dirty="0">
                <a:latin typeface="Arial" panose="020B0604020202020204" pitchFamily="34" charset="0"/>
              </a:rPr>
              <a:t>部门 </a:t>
            </a:r>
            <a:r>
              <a:rPr kumimoji="1" lang="en-US" altLang="zh-CN" sz="2000" dirty="0">
                <a:latin typeface="Arial" panose="020B0604020202020204" pitchFamily="34" charset="0"/>
              </a:rPr>
              <a:t>B</a:t>
            </a:r>
          </a:p>
        </p:txBody>
      </p:sp>
      <p:sp>
        <p:nvSpPr>
          <p:cNvPr id="9228" name="Text Box 55"/>
          <p:cNvSpPr txBox="1">
            <a:spLocks noChangeArrowheads="1"/>
          </p:cNvSpPr>
          <p:nvPr/>
        </p:nvSpPr>
        <p:spPr bwMode="auto">
          <a:xfrm>
            <a:off x="2455864" y="3402013"/>
            <a:ext cx="465192" cy="369332"/>
          </a:xfrm>
          <a:prstGeom prst="rect">
            <a:avLst/>
          </a:prstGeom>
          <a:noFill/>
          <a:ln w="9525">
            <a:noFill/>
            <a:miter lim="800000"/>
          </a:ln>
        </p:spPr>
        <p:txBody>
          <a:bodyPr wrap="none">
            <a:spAutoFit/>
          </a:bodyPr>
          <a:lstStyle/>
          <a:p>
            <a:pPr algn="ctr">
              <a:lnSpc>
                <a:spcPct val="90000"/>
              </a:lnSpc>
            </a:pPr>
            <a:r>
              <a:rPr kumimoji="1" lang="en-US" altLang="zh-CN" sz="2000" dirty="0">
                <a:latin typeface="Arial" panose="020B0604020202020204" pitchFamily="34" charset="0"/>
              </a:rPr>
              <a:t>R</a:t>
            </a:r>
            <a:r>
              <a:rPr kumimoji="1" lang="en-US" altLang="zh-CN" sz="2000" baseline="-25000" dirty="0">
                <a:latin typeface="Arial" panose="020B0604020202020204" pitchFamily="34" charset="0"/>
              </a:rPr>
              <a:t>1</a:t>
            </a:r>
            <a:endParaRPr kumimoji="1" lang="en-US" altLang="zh-CN" sz="2000" dirty="0">
              <a:latin typeface="Arial" panose="020B0604020202020204" pitchFamily="34" charset="0"/>
            </a:endParaRPr>
          </a:p>
        </p:txBody>
      </p:sp>
      <p:sp>
        <p:nvSpPr>
          <p:cNvPr id="9229" name="Text Box 56"/>
          <p:cNvSpPr txBox="1">
            <a:spLocks noChangeArrowheads="1"/>
          </p:cNvSpPr>
          <p:nvPr/>
        </p:nvSpPr>
        <p:spPr bwMode="auto">
          <a:xfrm>
            <a:off x="5940431" y="3330576"/>
            <a:ext cx="465192" cy="369332"/>
          </a:xfrm>
          <a:prstGeom prst="rect">
            <a:avLst/>
          </a:prstGeom>
          <a:noFill/>
          <a:ln w="9525">
            <a:noFill/>
            <a:miter lim="800000"/>
          </a:ln>
        </p:spPr>
        <p:txBody>
          <a:bodyPr wrap="none">
            <a:spAutoFit/>
          </a:bodyPr>
          <a:lstStyle/>
          <a:p>
            <a:pPr algn="ctr">
              <a:lnSpc>
                <a:spcPct val="90000"/>
              </a:lnSpc>
            </a:pPr>
            <a:r>
              <a:rPr kumimoji="1" lang="en-US" altLang="zh-CN" sz="2000" dirty="0">
                <a:latin typeface="Arial" panose="020B0604020202020204" pitchFamily="34" charset="0"/>
              </a:rPr>
              <a:t>R</a:t>
            </a:r>
            <a:r>
              <a:rPr kumimoji="1" lang="en-US" altLang="zh-CN" sz="2000" baseline="-25000" dirty="0">
                <a:latin typeface="Arial" panose="020B0604020202020204" pitchFamily="34" charset="0"/>
              </a:rPr>
              <a:t>2</a:t>
            </a:r>
            <a:endParaRPr kumimoji="1" lang="en-US" altLang="zh-CN" sz="2000" dirty="0">
              <a:latin typeface="Arial" panose="020B0604020202020204" pitchFamily="34" charset="0"/>
            </a:endParaRPr>
          </a:p>
        </p:txBody>
      </p:sp>
      <p:sp>
        <p:nvSpPr>
          <p:cNvPr id="9230" name="Text Box 57"/>
          <p:cNvSpPr txBox="1">
            <a:spLocks noChangeArrowheads="1"/>
          </p:cNvSpPr>
          <p:nvPr/>
        </p:nvSpPr>
        <p:spPr bwMode="auto">
          <a:xfrm>
            <a:off x="4143378" y="2643183"/>
            <a:ext cx="697627" cy="400110"/>
          </a:xfrm>
          <a:prstGeom prst="rect">
            <a:avLst/>
          </a:prstGeom>
          <a:noFill/>
          <a:ln w="9525">
            <a:noFill/>
            <a:miter lim="800000"/>
          </a:ln>
        </p:spPr>
        <p:txBody>
          <a:bodyPr wrap="none">
            <a:spAutoFit/>
          </a:bodyPr>
          <a:lstStyle/>
          <a:p>
            <a:r>
              <a:rPr kumimoji="1" lang="zh-CN" altLang="en-US" sz="2000" dirty="0">
                <a:latin typeface="Arial" panose="020B0604020202020204" pitchFamily="34" charset="0"/>
              </a:rPr>
              <a:t>隧道</a:t>
            </a:r>
          </a:p>
        </p:txBody>
      </p:sp>
      <p:sp>
        <p:nvSpPr>
          <p:cNvPr id="9231" name="Line 58"/>
          <p:cNvSpPr>
            <a:spLocks noChangeShapeType="1"/>
          </p:cNvSpPr>
          <p:nvPr/>
        </p:nvSpPr>
        <p:spPr bwMode="auto">
          <a:xfrm>
            <a:off x="2800350" y="3222625"/>
            <a:ext cx="381000" cy="0"/>
          </a:xfrm>
          <a:prstGeom prst="line">
            <a:avLst/>
          </a:prstGeom>
          <a:noFill/>
          <a:ln w="38100">
            <a:solidFill>
              <a:srgbClr val="333399"/>
            </a:solidFill>
            <a:round/>
          </a:ln>
        </p:spPr>
        <p:txBody>
          <a:bodyPr/>
          <a:lstStyle/>
          <a:p>
            <a:endParaRPr lang="zh-CN" altLang="en-US"/>
          </a:p>
        </p:txBody>
      </p:sp>
      <p:sp>
        <p:nvSpPr>
          <p:cNvPr id="9232" name="Line 59"/>
          <p:cNvSpPr>
            <a:spLocks noChangeShapeType="1"/>
          </p:cNvSpPr>
          <p:nvPr/>
        </p:nvSpPr>
        <p:spPr bwMode="auto">
          <a:xfrm>
            <a:off x="5619750" y="3222625"/>
            <a:ext cx="381000" cy="0"/>
          </a:xfrm>
          <a:prstGeom prst="line">
            <a:avLst/>
          </a:prstGeom>
          <a:noFill/>
          <a:ln w="38100">
            <a:solidFill>
              <a:srgbClr val="333399"/>
            </a:solidFill>
            <a:round/>
          </a:ln>
        </p:spPr>
        <p:txBody>
          <a:bodyPr/>
          <a:lstStyle/>
          <a:p>
            <a:endParaRPr lang="zh-CN" altLang="en-US"/>
          </a:p>
        </p:txBody>
      </p:sp>
      <p:grpSp>
        <p:nvGrpSpPr>
          <p:cNvPr id="5" name="Group 60"/>
          <p:cNvGrpSpPr/>
          <p:nvPr/>
        </p:nvGrpSpPr>
        <p:grpSpPr bwMode="auto">
          <a:xfrm>
            <a:off x="2214549" y="2500305"/>
            <a:ext cx="4332292" cy="714374"/>
            <a:chOff x="1383" y="1411"/>
            <a:chExt cx="2729" cy="450"/>
          </a:xfrm>
        </p:grpSpPr>
        <p:sp>
          <p:nvSpPr>
            <p:cNvPr id="9252" name="Text Box 61"/>
            <p:cNvSpPr txBox="1">
              <a:spLocks noChangeArrowheads="1"/>
            </p:cNvSpPr>
            <p:nvPr/>
          </p:nvSpPr>
          <p:spPr bwMode="auto">
            <a:xfrm>
              <a:off x="1383" y="1411"/>
              <a:ext cx="789" cy="252"/>
            </a:xfrm>
            <a:prstGeom prst="rect">
              <a:avLst/>
            </a:prstGeom>
            <a:noFill/>
            <a:ln w="9525">
              <a:noFill/>
              <a:miter lim="800000"/>
            </a:ln>
          </p:spPr>
          <p:txBody>
            <a:bodyPr wrap="none">
              <a:spAutoFit/>
            </a:bodyPr>
            <a:lstStyle/>
            <a:p>
              <a:pPr algn="ctr" eaLnBrk="0" hangingPunct="0"/>
              <a:r>
                <a:rPr kumimoji="1" lang="en-US" altLang="zh-CN" sz="2000" dirty="0">
                  <a:latin typeface="Arial" panose="020B0604020202020204" pitchFamily="34" charset="0"/>
                </a:rPr>
                <a:t>125.1.2.3</a:t>
              </a:r>
            </a:p>
          </p:txBody>
        </p:sp>
        <p:sp>
          <p:nvSpPr>
            <p:cNvPr id="9253" name="Line 62"/>
            <p:cNvSpPr>
              <a:spLocks noChangeShapeType="1"/>
            </p:cNvSpPr>
            <p:nvPr/>
          </p:nvSpPr>
          <p:spPr bwMode="auto">
            <a:xfrm flipH="1">
              <a:off x="1788" y="1636"/>
              <a:ext cx="135" cy="225"/>
            </a:xfrm>
            <a:prstGeom prst="line">
              <a:avLst/>
            </a:prstGeom>
            <a:noFill/>
            <a:ln w="38100">
              <a:solidFill>
                <a:schemeClr val="hlink"/>
              </a:solidFill>
              <a:round/>
              <a:tailEnd type="triangle" w="sm" len="med"/>
            </a:ln>
          </p:spPr>
          <p:txBody>
            <a:bodyPr/>
            <a:lstStyle/>
            <a:p>
              <a:endParaRPr lang="zh-CN" altLang="en-US"/>
            </a:p>
          </p:txBody>
        </p:sp>
        <p:sp>
          <p:nvSpPr>
            <p:cNvPr id="9254" name="Text Box 63"/>
            <p:cNvSpPr txBox="1">
              <a:spLocks noChangeArrowheads="1"/>
            </p:cNvSpPr>
            <p:nvPr/>
          </p:nvSpPr>
          <p:spPr bwMode="auto">
            <a:xfrm>
              <a:off x="3323" y="1430"/>
              <a:ext cx="789" cy="233"/>
            </a:xfrm>
            <a:prstGeom prst="rect">
              <a:avLst/>
            </a:prstGeom>
            <a:noFill/>
            <a:ln w="9525">
              <a:noFill/>
              <a:miter lim="800000"/>
            </a:ln>
          </p:spPr>
          <p:txBody>
            <a:bodyPr wrap="none">
              <a:spAutoFit/>
            </a:bodyPr>
            <a:lstStyle/>
            <a:p>
              <a:pPr algn="ctr">
                <a:lnSpc>
                  <a:spcPct val="90000"/>
                </a:lnSpc>
              </a:pPr>
              <a:r>
                <a:rPr kumimoji="1" lang="en-US" altLang="zh-CN" sz="2000" dirty="0">
                  <a:latin typeface="Arial" panose="020B0604020202020204" pitchFamily="34" charset="0"/>
                </a:rPr>
                <a:t>194.4.5.6</a:t>
              </a:r>
            </a:p>
          </p:txBody>
        </p:sp>
        <p:sp>
          <p:nvSpPr>
            <p:cNvPr id="9255" name="Line 64"/>
            <p:cNvSpPr>
              <a:spLocks noChangeShapeType="1"/>
            </p:cNvSpPr>
            <p:nvPr/>
          </p:nvSpPr>
          <p:spPr bwMode="auto">
            <a:xfrm>
              <a:off x="3588" y="1636"/>
              <a:ext cx="135" cy="180"/>
            </a:xfrm>
            <a:prstGeom prst="line">
              <a:avLst/>
            </a:prstGeom>
            <a:noFill/>
            <a:ln w="38100">
              <a:solidFill>
                <a:schemeClr val="hlink"/>
              </a:solidFill>
              <a:round/>
              <a:tailEnd type="triangle" w="sm" len="med"/>
            </a:ln>
          </p:spPr>
          <p:txBody>
            <a:bodyPr/>
            <a:lstStyle/>
            <a:p>
              <a:endParaRPr lang="zh-CN" altLang="en-US"/>
            </a:p>
          </p:txBody>
        </p:sp>
      </p:grpSp>
      <p:grpSp>
        <p:nvGrpSpPr>
          <p:cNvPr id="6" name="Group 65"/>
          <p:cNvGrpSpPr/>
          <p:nvPr/>
        </p:nvGrpSpPr>
        <p:grpSpPr bwMode="auto">
          <a:xfrm>
            <a:off x="7391401" y="2460637"/>
            <a:ext cx="1438275" cy="1712913"/>
            <a:chOff x="4656" y="1336"/>
            <a:chExt cx="906" cy="1079"/>
          </a:xfrm>
        </p:grpSpPr>
        <p:sp>
          <p:nvSpPr>
            <p:cNvPr id="9244" name="Line 66"/>
            <p:cNvSpPr>
              <a:spLocks noChangeShapeType="1"/>
            </p:cNvSpPr>
            <p:nvPr/>
          </p:nvSpPr>
          <p:spPr bwMode="auto">
            <a:xfrm flipH="1" flipV="1">
              <a:off x="4800" y="1912"/>
              <a:ext cx="348" cy="0"/>
            </a:xfrm>
            <a:prstGeom prst="line">
              <a:avLst/>
            </a:prstGeom>
            <a:noFill/>
            <a:ln w="19050">
              <a:solidFill>
                <a:srgbClr val="333399"/>
              </a:solidFill>
              <a:round/>
            </a:ln>
          </p:spPr>
          <p:txBody>
            <a:bodyPr/>
            <a:lstStyle/>
            <a:p>
              <a:endParaRPr lang="zh-CN" altLang="en-US"/>
            </a:p>
          </p:txBody>
        </p:sp>
        <p:sp>
          <p:nvSpPr>
            <p:cNvPr id="9245" name="Line 67"/>
            <p:cNvSpPr>
              <a:spLocks noChangeShapeType="1"/>
            </p:cNvSpPr>
            <p:nvPr/>
          </p:nvSpPr>
          <p:spPr bwMode="auto">
            <a:xfrm flipH="1" flipV="1">
              <a:off x="4656" y="2152"/>
              <a:ext cx="336" cy="192"/>
            </a:xfrm>
            <a:prstGeom prst="line">
              <a:avLst/>
            </a:prstGeom>
            <a:noFill/>
            <a:ln w="19050">
              <a:solidFill>
                <a:srgbClr val="333399"/>
              </a:solidFill>
              <a:round/>
            </a:ln>
          </p:spPr>
          <p:txBody>
            <a:bodyPr/>
            <a:lstStyle/>
            <a:p>
              <a:endParaRPr lang="zh-CN" altLang="en-US"/>
            </a:p>
          </p:txBody>
        </p:sp>
        <p:sp>
          <p:nvSpPr>
            <p:cNvPr id="9246" name="Line 68"/>
            <p:cNvSpPr>
              <a:spLocks noChangeShapeType="1"/>
            </p:cNvSpPr>
            <p:nvPr/>
          </p:nvSpPr>
          <p:spPr bwMode="auto">
            <a:xfrm flipH="1">
              <a:off x="4800" y="1528"/>
              <a:ext cx="240" cy="96"/>
            </a:xfrm>
            <a:prstGeom prst="line">
              <a:avLst/>
            </a:prstGeom>
            <a:noFill/>
            <a:ln w="19050">
              <a:solidFill>
                <a:srgbClr val="333399"/>
              </a:solidFill>
              <a:round/>
            </a:ln>
          </p:spPr>
          <p:txBody>
            <a:bodyPr/>
            <a:lstStyle/>
            <a:p>
              <a:endParaRPr lang="zh-CN" altLang="en-US"/>
            </a:p>
          </p:txBody>
        </p:sp>
        <p:pic>
          <p:nvPicPr>
            <p:cNvPr id="9247" name="Picture 69"/>
            <p:cNvPicPr>
              <a:picLocks noChangeArrowheads="1"/>
            </p:cNvPicPr>
            <p:nvPr/>
          </p:nvPicPr>
          <p:blipFill>
            <a:blip r:embed="rId4" cstate="print"/>
            <a:srcRect/>
            <a:stretch>
              <a:fillRect/>
            </a:stretch>
          </p:blipFill>
          <p:spPr bwMode="auto">
            <a:xfrm>
              <a:off x="5088" y="1768"/>
              <a:ext cx="212" cy="215"/>
            </a:xfrm>
            <a:prstGeom prst="rect">
              <a:avLst/>
            </a:prstGeom>
            <a:noFill/>
            <a:ln w="9525">
              <a:noFill/>
              <a:miter lim="800000"/>
              <a:headEnd/>
              <a:tailEnd/>
            </a:ln>
          </p:spPr>
        </p:pic>
        <p:sp>
          <p:nvSpPr>
            <p:cNvPr id="9248" name="Text Box 70"/>
            <p:cNvSpPr txBox="1">
              <a:spLocks noChangeArrowheads="1"/>
            </p:cNvSpPr>
            <p:nvPr/>
          </p:nvSpPr>
          <p:spPr bwMode="auto">
            <a:xfrm>
              <a:off x="5284" y="1729"/>
              <a:ext cx="224" cy="252"/>
            </a:xfrm>
            <a:prstGeom prst="rect">
              <a:avLst/>
            </a:prstGeom>
            <a:noFill/>
            <a:ln w="9525">
              <a:noFill/>
              <a:miter lim="800000"/>
            </a:ln>
          </p:spPr>
          <p:txBody>
            <a:bodyPr wrap="none">
              <a:spAutoFit/>
            </a:bodyPr>
            <a:lstStyle/>
            <a:p>
              <a:r>
                <a:rPr kumimoji="1" lang="en-US" altLang="zh-CN" sz="2000" dirty="0">
                  <a:latin typeface="Arial" panose="020B0604020202020204" pitchFamily="34" charset="0"/>
                </a:rPr>
                <a:t>Y</a:t>
              </a:r>
            </a:p>
          </p:txBody>
        </p:sp>
        <p:sp>
          <p:nvSpPr>
            <p:cNvPr id="9249" name="Text Box 71"/>
            <p:cNvSpPr txBox="1">
              <a:spLocks noChangeArrowheads="1"/>
            </p:cNvSpPr>
            <p:nvPr/>
          </p:nvSpPr>
          <p:spPr bwMode="auto">
            <a:xfrm>
              <a:off x="4863" y="1955"/>
              <a:ext cx="699" cy="252"/>
            </a:xfrm>
            <a:prstGeom prst="rect">
              <a:avLst/>
            </a:prstGeom>
            <a:noFill/>
            <a:ln w="9525">
              <a:noFill/>
              <a:miter lim="800000"/>
            </a:ln>
          </p:spPr>
          <p:txBody>
            <a:bodyPr wrap="none">
              <a:spAutoFit/>
            </a:bodyPr>
            <a:lstStyle/>
            <a:p>
              <a:pPr algn="ctr" eaLnBrk="0" hangingPunct="0"/>
              <a:r>
                <a:rPr kumimoji="1" lang="en-US" altLang="zh-CN" sz="2000" dirty="0">
                  <a:latin typeface="Arial" panose="020B0604020202020204" pitchFamily="34" charset="0"/>
                </a:rPr>
                <a:t>10.2.0.3</a:t>
              </a:r>
            </a:p>
          </p:txBody>
        </p:sp>
        <p:pic>
          <p:nvPicPr>
            <p:cNvPr id="9250" name="Picture 72"/>
            <p:cNvPicPr>
              <a:picLocks noChangeArrowheads="1"/>
            </p:cNvPicPr>
            <p:nvPr/>
          </p:nvPicPr>
          <p:blipFill>
            <a:blip r:embed="rId4" cstate="print"/>
            <a:srcRect/>
            <a:stretch>
              <a:fillRect/>
            </a:stretch>
          </p:blipFill>
          <p:spPr bwMode="auto">
            <a:xfrm>
              <a:off x="4992" y="1336"/>
              <a:ext cx="212" cy="215"/>
            </a:xfrm>
            <a:prstGeom prst="rect">
              <a:avLst/>
            </a:prstGeom>
            <a:noFill/>
            <a:ln w="9525">
              <a:noFill/>
              <a:miter lim="800000"/>
              <a:headEnd/>
              <a:tailEnd/>
            </a:ln>
          </p:spPr>
        </p:pic>
        <p:pic>
          <p:nvPicPr>
            <p:cNvPr id="9251" name="Picture 73"/>
            <p:cNvPicPr>
              <a:picLocks noChangeArrowheads="1"/>
            </p:cNvPicPr>
            <p:nvPr/>
          </p:nvPicPr>
          <p:blipFill>
            <a:blip r:embed="rId4" cstate="print"/>
            <a:srcRect/>
            <a:stretch>
              <a:fillRect/>
            </a:stretch>
          </p:blipFill>
          <p:spPr bwMode="auto">
            <a:xfrm>
              <a:off x="4944" y="2200"/>
              <a:ext cx="212" cy="215"/>
            </a:xfrm>
            <a:prstGeom prst="rect">
              <a:avLst/>
            </a:prstGeom>
            <a:noFill/>
            <a:ln w="9525">
              <a:noFill/>
              <a:miter lim="800000"/>
              <a:headEnd/>
              <a:tailEnd/>
            </a:ln>
          </p:spPr>
        </p:pic>
      </p:grpSp>
      <p:sp>
        <p:nvSpPr>
          <p:cNvPr id="9235" name="Text Box 74"/>
          <p:cNvSpPr txBox="1">
            <a:spLocks noChangeArrowheads="1"/>
          </p:cNvSpPr>
          <p:nvPr/>
        </p:nvSpPr>
        <p:spPr bwMode="auto">
          <a:xfrm>
            <a:off x="3727454" y="4186239"/>
            <a:ext cx="1723550" cy="400110"/>
          </a:xfrm>
          <a:prstGeom prst="rect">
            <a:avLst/>
          </a:prstGeom>
          <a:noFill/>
          <a:ln w="9525">
            <a:noFill/>
            <a:miter lim="800000"/>
          </a:ln>
        </p:spPr>
        <p:txBody>
          <a:bodyPr wrap="none">
            <a:spAutoFit/>
          </a:bodyPr>
          <a:lstStyle/>
          <a:p>
            <a:pPr algn="ctr" eaLnBrk="0" hangingPunct="0"/>
            <a:r>
              <a:rPr kumimoji="1" lang="zh-CN" altLang="en-US" sz="2000" dirty="0">
                <a:latin typeface="Arial" panose="020B0604020202020204" pitchFamily="34" charset="0"/>
              </a:rPr>
              <a:t>使用隧道技术</a:t>
            </a:r>
          </a:p>
        </p:txBody>
      </p:sp>
      <p:sp>
        <p:nvSpPr>
          <p:cNvPr id="625739" name="Text Box 75"/>
          <p:cNvSpPr txBox="1">
            <a:spLocks noChangeArrowheads="1"/>
          </p:cNvSpPr>
          <p:nvPr/>
        </p:nvSpPr>
        <p:spPr bwMode="auto">
          <a:xfrm>
            <a:off x="615951" y="1268425"/>
            <a:ext cx="1415772" cy="461665"/>
          </a:xfrm>
          <a:prstGeom prst="rect">
            <a:avLst/>
          </a:prstGeom>
          <a:solidFill>
            <a:srgbClr val="FFFF99"/>
          </a:solidFill>
          <a:ln w="9525">
            <a:solidFill>
              <a:srgbClr val="333399"/>
            </a:solidFill>
            <a:miter lim="800000"/>
          </a:ln>
        </p:spPr>
        <p:txBody>
          <a:bodyPr wrap="none">
            <a:spAutoFit/>
          </a:bodyPr>
          <a:lstStyle/>
          <a:p>
            <a:pPr algn="ctr" eaLnBrk="0" hangingPunct="0"/>
            <a:r>
              <a:rPr kumimoji="1" lang="zh-CN" altLang="en-US" sz="2400">
                <a:latin typeface="Arial" panose="020B0604020202020204" pitchFamily="34" charset="0"/>
              </a:rPr>
              <a:t>本地地址</a:t>
            </a:r>
          </a:p>
        </p:txBody>
      </p:sp>
      <p:sp>
        <p:nvSpPr>
          <p:cNvPr id="625740" name="Text Box 76"/>
          <p:cNvSpPr txBox="1">
            <a:spLocks noChangeArrowheads="1"/>
          </p:cNvSpPr>
          <p:nvPr/>
        </p:nvSpPr>
        <p:spPr bwMode="auto">
          <a:xfrm>
            <a:off x="6183313" y="1285887"/>
            <a:ext cx="1415772" cy="461665"/>
          </a:xfrm>
          <a:prstGeom prst="rect">
            <a:avLst/>
          </a:prstGeom>
          <a:solidFill>
            <a:srgbClr val="FFFF99"/>
          </a:solidFill>
          <a:ln w="9525">
            <a:solidFill>
              <a:srgbClr val="333399"/>
            </a:solidFill>
            <a:miter lim="800000"/>
          </a:ln>
        </p:spPr>
        <p:txBody>
          <a:bodyPr wrap="none">
            <a:spAutoFit/>
          </a:bodyPr>
          <a:lstStyle/>
          <a:p>
            <a:pPr algn="ctr" eaLnBrk="0" hangingPunct="0"/>
            <a:r>
              <a:rPr kumimoji="1" lang="zh-CN" altLang="en-US" sz="2400">
                <a:latin typeface="Arial" panose="020B0604020202020204" pitchFamily="34" charset="0"/>
              </a:rPr>
              <a:t>本地地址</a:t>
            </a:r>
          </a:p>
        </p:txBody>
      </p:sp>
      <p:sp>
        <p:nvSpPr>
          <p:cNvPr id="625741" name="Text Box 77"/>
          <p:cNvSpPr txBox="1">
            <a:spLocks noChangeArrowheads="1"/>
          </p:cNvSpPr>
          <p:nvPr/>
        </p:nvSpPr>
        <p:spPr bwMode="auto">
          <a:xfrm>
            <a:off x="3735389" y="1285887"/>
            <a:ext cx="1415772" cy="461665"/>
          </a:xfrm>
          <a:prstGeom prst="rect">
            <a:avLst/>
          </a:prstGeom>
          <a:solidFill>
            <a:srgbClr val="FFCCFF"/>
          </a:solidFill>
          <a:ln w="9525">
            <a:solidFill>
              <a:srgbClr val="333399"/>
            </a:solidFill>
            <a:miter lim="800000"/>
          </a:ln>
        </p:spPr>
        <p:txBody>
          <a:bodyPr wrap="none">
            <a:spAutoFit/>
          </a:bodyPr>
          <a:lstStyle/>
          <a:p>
            <a:pPr algn="ctr" eaLnBrk="0" hangingPunct="0"/>
            <a:r>
              <a:rPr kumimoji="1" lang="zh-CN" altLang="en-US" sz="2400">
                <a:latin typeface="Arial" panose="020B0604020202020204" pitchFamily="34" charset="0"/>
              </a:rPr>
              <a:t>全球地址</a:t>
            </a:r>
          </a:p>
        </p:txBody>
      </p:sp>
      <p:sp>
        <p:nvSpPr>
          <p:cNvPr id="9239" name="AutoShape 78"/>
          <p:cNvSpPr>
            <a:spLocks noChangeArrowheads="1"/>
          </p:cNvSpPr>
          <p:nvPr/>
        </p:nvSpPr>
        <p:spPr bwMode="auto">
          <a:xfrm>
            <a:off x="900119" y="4921262"/>
            <a:ext cx="3527425" cy="1008063"/>
          </a:xfrm>
          <a:prstGeom prst="wedgeRoundRectCallout">
            <a:avLst>
              <a:gd name="adj1" fmla="val -24394"/>
              <a:gd name="adj2" fmla="val -166065"/>
              <a:gd name="adj3" fmla="val 16667"/>
            </a:avLst>
          </a:prstGeom>
          <a:solidFill>
            <a:srgbClr val="FFFF99"/>
          </a:solidFill>
          <a:ln w="9525">
            <a:solidFill>
              <a:schemeClr val="tx1"/>
            </a:solidFill>
            <a:miter lim="800000"/>
          </a:ln>
        </p:spPr>
        <p:txBody>
          <a:bodyPr/>
          <a:lstStyle/>
          <a:p>
            <a:pPr algn="ctr"/>
            <a:endParaRPr lang="zh-CN" altLang="zh-CN"/>
          </a:p>
        </p:txBody>
      </p:sp>
      <p:sp>
        <p:nvSpPr>
          <p:cNvPr id="9240" name="Text Box 81"/>
          <p:cNvSpPr txBox="1">
            <a:spLocks noChangeArrowheads="1"/>
          </p:cNvSpPr>
          <p:nvPr/>
        </p:nvSpPr>
        <p:spPr bwMode="auto">
          <a:xfrm>
            <a:off x="1004888" y="4946661"/>
            <a:ext cx="3329759" cy="954107"/>
          </a:xfrm>
          <a:prstGeom prst="rect">
            <a:avLst/>
          </a:prstGeom>
          <a:noFill/>
          <a:ln w="9525">
            <a:noFill/>
            <a:miter lim="800000"/>
          </a:ln>
        </p:spPr>
        <p:txBody>
          <a:bodyPr wrap="none">
            <a:spAutoFit/>
          </a:bodyPr>
          <a:lstStyle/>
          <a:p>
            <a:pPr algn="ctr"/>
            <a:r>
              <a:rPr lang="zh-CN" altLang="en-US" dirty="0">
                <a:latin typeface="Arial" panose="020B0604020202020204" pitchFamily="34" charset="0"/>
              </a:rPr>
              <a:t>网络地址 </a:t>
            </a:r>
            <a:r>
              <a:rPr lang="en-US" altLang="zh-CN" dirty="0">
                <a:latin typeface="Arial" panose="020B0604020202020204" pitchFamily="34" charset="0"/>
              </a:rPr>
              <a:t>= 10.1.0.0</a:t>
            </a:r>
          </a:p>
          <a:p>
            <a:pPr algn="ctr"/>
            <a:r>
              <a:rPr lang="en-US" altLang="zh-CN" dirty="0">
                <a:latin typeface="Arial" panose="020B0604020202020204" pitchFamily="34" charset="0"/>
              </a:rPr>
              <a:t>(</a:t>
            </a:r>
            <a:r>
              <a:rPr lang="zh-CN" altLang="en-US" dirty="0">
                <a:latin typeface="Arial" panose="020B0604020202020204" pitchFamily="34" charset="0"/>
              </a:rPr>
              <a:t>本地地址</a:t>
            </a:r>
            <a:r>
              <a:rPr lang="en-US" altLang="zh-CN" dirty="0">
                <a:latin typeface="Arial" panose="020B0604020202020204" pitchFamily="34" charset="0"/>
              </a:rPr>
              <a:t>)</a:t>
            </a:r>
          </a:p>
        </p:txBody>
      </p:sp>
      <p:sp>
        <p:nvSpPr>
          <p:cNvPr id="9241" name="AutoShape 83"/>
          <p:cNvSpPr>
            <a:spLocks noChangeArrowheads="1"/>
          </p:cNvSpPr>
          <p:nvPr/>
        </p:nvSpPr>
        <p:spPr bwMode="auto">
          <a:xfrm>
            <a:off x="5148269" y="4921262"/>
            <a:ext cx="3527425" cy="1008063"/>
          </a:xfrm>
          <a:prstGeom prst="wedgeRoundRectCallout">
            <a:avLst>
              <a:gd name="adj1" fmla="val -2116"/>
              <a:gd name="adj2" fmla="val -191574"/>
              <a:gd name="adj3" fmla="val 16667"/>
            </a:avLst>
          </a:prstGeom>
          <a:solidFill>
            <a:srgbClr val="CCFF99"/>
          </a:solidFill>
          <a:ln w="9525">
            <a:solidFill>
              <a:schemeClr val="tx1"/>
            </a:solidFill>
            <a:miter lim="800000"/>
          </a:ln>
        </p:spPr>
        <p:txBody>
          <a:bodyPr/>
          <a:lstStyle/>
          <a:p>
            <a:pPr algn="ctr"/>
            <a:endParaRPr lang="zh-CN" altLang="zh-CN"/>
          </a:p>
        </p:txBody>
      </p:sp>
      <p:sp>
        <p:nvSpPr>
          <p:cNvPr id="9242" name="Text Box 82"/>
          <p:cNvSpPr txBox="1">
            <a:spLocks noChangeArrowheads="1"/>
          </p:cNvSpPr>
          <p:nvPr/>
        </p:nvSpPr>
        <p:spPr bwMode="auto">
          <a:xfrm>
            <a:off x="5253040" y="4941899"/>
            <a:ext cx="3329759" cy="954107"/>
          </a:xfrm>
          <a:prstGeom prst="rect">
            <a:avLst/>
          </a:prstGeom>
          <a:noFill/>
          <a:ln w="9525">
            <a:noFill/>
            <a:miter lim="800000"/>
          </a:ln>
        </p:spPr>
        <p:txBody>
          <a:bodyPr wrap="none">
            <a:spAutoFit/>
          </a:bodyPr>
          <a:lstStyle/>
          <a:p>
            <a:pPr algn="ctr"/>
            <a:r>
              <a:rPr lang="zh-CN" altLang="en-US" dirty="0">
                <a:latin typeface="Arial" panose="020B0604020202020204" pitchFamily="34" charset="0"/>
              </a:rPr>
              <a:t>网络地址 </a:t>
            </a:r>
            <a:r>
              <a:rPr lang="en-US" altLang="zh-CN" dirty="0">
                <a:latin typeface="Arial" panose="020B0604020202020204" pitchFamily="34" charset="0"/>
              </a:rPr>
              <a:t>= 10.2.0.0</a:t>
            </a:r>
          </a:p>
          <a:p>
            <a:pPr algn="ctr"/>
            <a:r>
              <a:rPr lang="en-US" altLang="zh-CN" dirty="0">
                <a:latin typeface="Arial" panose="020B0604020202020204" pitchFamily="34" charset="0"/>
              </a:rPr>
              <a:t>(</a:t>
            </a:r>
            <a:r>
              <a:rPr lang="zh-CN" altLang="en-US" dirty="0">
                <a:latin typeface="Arial" panose="020B0604020202020204" pitchFamily="34" charset="0"/>
              </a:rPr>
              <a:t>本地地址</a:t>
            </a:r>
            <a:r>
              <a:rPr lang="en-US" altLang="zh-CN" dirty="0">
                <a:latin typeface="Arial" panose="020B0604020202020204" pitchFamily="34" charset="0"/>
              </a:rPr>
              <a:t>)</a:t>
            </a:r>
          </a:p>
        </p:txBody>
      </p:sp>
      <p:sp>
        <p:nvSpPr>
          <p:cNvPr id="9243" name="Rectangle 86"/>
          <p:cNvSpPr>
            <a:spLocks noGrp="1" noChangeArrowheads="1"/>
          </p:cNvSpPr>
          <p:nvPr>
            <p:ph type="title"/>
          </p:nvPr>
        </p:nvSpPr>
        <p:spPr>
          <a:xfrm>
            <a:off x="330202" y="203203"/>
            <a:ext cx="8528080" cy="627063"/>
          </a:xfrm>
        </p:spPr>
        <p:txBody>
          <a:bodyPr/>
          <a:lstStyle/>
          <a:p>
            <a:pPr eaLnBrk="1" hangingPunct="1"/>
            <a:r>
              <a:rPr lang="zh-CN" altLang="en-US" dirty="0"/>
              <a:t>用隧道技术实现虚拟专用网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7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500"/>
                                  </p:stCondLst>
                                  <p:childTnLst>
                                    <p:set>
                                      <p:cBhvr>
                                        <p:cTn id="12" dur="1" fill="hold">
                                          <p:stCondLst>
                                            <p:cond delay="0"/>
                                          </p:stCondLst>
                                        </p:cTn>
                                        <p:tgtEl>
                                          <p:spTgt spid="625740"/>
                                        </p:tgtEl>
                                        <p:attrNameLst>
                                          <p:attrName>style.visibility</p:attrName>
                                        </p:attrNameLst>
                                      </p:cBhvr>
                                      <p:to>
                                        <p:strVal val="visible"/>
                                      </p:to>
                                    </p:set>
                                  </p:childTnLst>
                                </p:cTn>
                              </p:par>
                            </p:childTnLst>
                          </p:cTn>
                        </p:par>
                        <p:par>
                          <p:cTn id="13" fill="hold">
                            <p:stCondLst>
                              <p:cond delay="2000"/>
                            </p:stCondLst>
                            <p:childTnLst>
                              <p:par>
                                <p:cTn id="14" presetID="35" presetClass="emph" presetSubtype="0" repeatCount="3000" fill="hold" nodeType="afterEffect">
                                  <p:stCondLst>
                                    <p:cond delay="500"/>
                                  </p:stCondLst>
                                  <p:childTnLst>
                                    <p:anim calcmode="discrete" valueType="str">
                                      <p:cBhvr>
                                        <p:cTn id="15"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25741"/>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3000" fill="hold" nodeType="afterEffect">
                                  <p:stCondLst>
                                    <p:cond delay="500"/>
                                  </p:stCondLst>
                                  <p:childTnLst>
                                    <p:anim calcmode="discrete" valueType="str">
                                      <p:cBhvr>
                                        <p:cTn id="22"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739" grpId="0" animBg="1"/>
      <p:bldP spid="625740" grpId="0" animBg="1"/>
      <p:bldP spid="625741"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r>
              <a:rPr lang="en-US" altLang="zh-CN"/>
              <a:t>IP tunnel</a:t>
            </a:r>
          </a:p>
        </p:txBody>
      </p:sp>
      <p:sp>
        <p:nvSpPr>
          <p:cNvPr id="1093635" name="Rectangle 3"/>
          <p:cNvSpPr>
            <a:spLocks noGrp="1" noChangeArrowheads="1"/>
          </p:cNvSpPr>
          <p:nvPr>
            <p:ph type="body" idx="1"/>
          </p:nvPr>
        </p:nvSpPr>
        <p:spPr>
          <a:xfrm>
            <a:off x="323856" y="1052513"/>
            <a:ext cx="8424863" cy="5113337"/>
          </a:xfrm>
        </p:spPr>
        <p:txBody>
          <a:bodyPr/>
          <a:lstStyle/>
          <a:p>
            <a:r>
              <a:rPr lang="en-US" altLang="zh-CN" dirty="0"/>
              <a:t>We can think of an IP tunnel as </a:t>
            </a:r>
            <a:r>
              <a:rPr lang="en-US" altLang="zh-CN" dirty="0">
                <a:solidFill>
                  <a:schemeClr val="hlink"/>
                </a:solidFill>
              </a:rPr>
              <a:t>a virtual point-to-point link</a:t>
            </a:r>
            <a:r>
              <a:rPr lang="en-US" altLang="zh-CN" dirty="0"/>
              <a:t> between a pair of nodes that are actually separated by an arbitrary number of networks. </a:t>
            </a:r>
          </a:p>
          <a:p>
            <a:endParaRPr lang="en-US" altLang="zh-CN" dirty="0"/>
          </a:p>
          <a:p>
            <a:r>
              <a:rPr lang="en-US" altLang="zh-CN" dirty="0"/>
              <a:t>The virtual link is created </a:t>
            </a:r>
            <a:r>
              <a:rPr lang="en-US" altLang="zh-CN" dirty="0">
                <a:solidFill>
                  <a:srgbClr val="FF0000"/>
                </a:solidFill>
              </a:rPr>
              <a:t>within</a:t>
            </a:r>
            <a:r>
              <a:rPr lang="en-US" altLang="zh-CN" dirty="0"/>
              <a:t> the router </a:t>
            </a:r>
            <a:r>
              <a:rPr lang="en-US" altLang="zh-CN" dirty="0">
                <a:solidFill>
                  <a:schemeClr val="hlink"/>
                </a:solidFill>
              </a:rPr>
              <a:t>at </a:t>
            </a:r>
            <a:r>
              <a:rPr lang="en-US" altLang="zh-CN" dirty="0"/>
              <a:t>the entrance to the tunnel </a:t>
            </a:r>
            <a:r>
              <a:rPr lang="en-US" altLang="zh-CN" dirty="0">
                <a:solidFill>
                  <a:schemeClr val="hlink"/>
                </a:solidFill>
              </a:rPr>
              <a:t>by</a:t>
            </a:r>
            <a:r>
              <a:rPr lang="en-US" altLang="zh-CN" dirty="0"/>
              <a:t> providing it </a:t>
            </a:r>
          </a:p>
          <a:p>
            <a:pPr>
              <a:buFont typeface="Wingdings" panose="05000000000000000000" pitchFamily="2" charset="2"/>
              <a:buChar char="ü"/>
            </a:pPr>
            <a:r>
              <a:rPr lang="en-US" altLang="zh-CN" dirty="0"/>
              <a:t>with the IP address of the router </a:t>
            </a:r>
            <a:r>
              <a:rPr lang="en-US" altLang="zh-CN" u="sng" dirty="0"/>
              <a:t>at the </a:t>
            </a:r>
            <a:r>
              <a:rPr lang="en-US" altLang="zh-CN" u="sng" dirty="0">
                <a:solidFill>
                  <a:schemeClr val="hlink"/>
                </a:solidFill>
              </a:rPr>
              <a:t>far end</a:t>
            </a:r>
            <a:r>
              <a:rPr lang="en-US" altLang="zh-CN" u="sng" dirty="0"/>
              <a:t> of</a:t>
            </a:r>
            <a:r>
              <a:rPr lang="en-US" altLang="zh-CN" dirty="0"/>
              <a:t> the tunnel.</a:t>
            </a:r>
          </a:p>
          <a:p>
            <a:endParaRPr lang="en-US" altLang="zh-CN"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00019" y="2197112"/>
            <a:ext cx="1576387" cy="1789113"/>
            <a:chOff x="63" y="1384"/>
            <a:chExt cx="993" cy="1127"/>
          </a:xfrm>
        </p:grpSpPr>
        <p:sp>
          <p:nvSpPr>
            <p:cNvPr id="10382" name="Line 3"/>
            <p:cNvSpPr>
              <a:spLocks noChangeShapeType="1"/>
            </p:cNvSpPr>
            <p:nvPr/>
          </p:nvSpPr>
          <p:spPr bwMode="auto">
            <a:xfrm flipV="1">
              <a:off x="816" y="2248"/>
              <a:ext cx="240" cy="192"/>
            </a:xfrm>
            <a:prstGeom prst="line">
              <a:avLst/>
            </a:prstGeom>
            <a:noFill/>
            <a:ln w="19050">
              <a:solidFill>
                <a:srgbClr val="333399"/>
              </a:solidFill>
              <a:round/>
            </a:ln>
          </p:spPr>
          <p:txBody>
            <a:bodyPr/>
            <a:lstStyle/>
            <a:p>
              <a:endParaRPr lang="zh-CN" altLang="en-US"/>
            </a:p>
          </p:txBody>
        </p:sp>
        <p:sp>
          <p:nvSpPr>
            <p:cNvPr id="10383" name="Line 4"/>
            <p:cNvSpPr>
              <a:spLocks noChangeShapeType="1"/>
            </p:cNvSpPr>
            <p:nvPr/>
          </p:nvSpPr>
          <p:spPr bwMode="auto">
            <a:xfrm>
              <a:off x="624" y="1576"/>
              <a:ext cx="240" cy="144"/>
            </a:xfrm>
            <a:prstGeom prst="line">
              <a:avLst/>
            </a:prstGeom>
            <a:noFill/>
            <a:ln w="19050">
              <a:solidFill>
                <a:srgbClr val="333399"/>
              </a:solidFill>
              <a:round/>
            </a:ln>
          </p:spPr>
          <p:txBody>
            <a:bodyPr/>
            <a:lstStyle/>
            <a:p>
              <a:endParaRPr lang="zh-CN" altLang="en-US"/>
            </a:p>
          </p:txBody>
        </p:sp>
        <p:sp>
          <p:nvSpPr>
            <p:cNvPr id="10384" name="Line 5"/>
            <p:cNvSpPr>
              <a:spLocks noChangeShapeType="1"/>
            </p:cNvSpPr>
            <p:nvPr/>
          </p:nvSpPr>
          <p:spPr bwMode="auto">
            <a:xfrm flipV="1">
              <a:off x="432" y="1967"/>
              <a:ext cx="288" cy="0"/>
            </a:xfrm>
            <a:prstGeom prst="line">
              <a:avLst/>
            </a:prstGeom>
            <a:noFill/>
            <a:ln w="19050">
              <a:solidFill>
                <a:srgbClr val="333399"/>
              </a:solidFill>
              <a:round/>
            </a:ln>
          </p:spPr>
          <p:txBody>
            <a:bodyPr/>
            <a:lstStyle/>
            <a:p>
              <a:endParaRPr lang="zh-CN" altLang="en-US"/>
            </a:p>
          </p:txBody>
        </p:sp>
        <p:pic>
          <p:nvPicPr>
            <p:cNvPr id="10385" name="Picture 6"/>
            <p:cNvPicPr>
              <a:picLocks noChangeArrowheads="1"/>
            </p:cNvPicPr>
            <p:nvPr/>
          </p:nvPicPr>
          <p:blipFill>
            <a:blip r:embed="rId4" cstate="print"/>
            <a:srcRect/>
            <a:stretch>
              <a:fillRect/>
            </a:stretch>
          </p:blipFill>
          <p:spPr bwMode="auto">
            <a:xfrm>
              <a:off x="306" y="1823"/>
              <a:ext cx="212" cy="215"/>
            </a:xfrm>
            <a:prstGeom prst="rect">
              <a:avLst/>
            </a:prstGeom>
            <a:noFill/>
            <a:ln w="9525">
              <a:noFill/>
              <a:miter lim="800000"/>
              <a:headEnd/>
              <a:tailEnd/>
            </a:ln>
          </p:spPr>
        </p:pic>
        <p:sp>
          <p:nvSpPr>
            <p:cNvPr id="10386" name="Text Box 7"/>
            <p:cNvSpPr txBox="1">
              <a:spLocks noChangeArrowheads="1"/>
            </p:cNvSpPr>
            <p:nvPr/>
          </p:nvSpPr>
          <p:spPr bwMode="auto">
            <a:xfrm>
              <a:off x="113" y="1797"/>
              <a:ext cx="224" cy="252"/>
            </a:xfrm>
            <a:prstGeom prst="rect">
              <a:avLst/>
            </a:prstGeom>
            <a:noFill/>
            <a:ln w="9525">
              <a:noFill/>
              <a:miter lim="800000"/>
            </a:ln>
          </p:spPr>
          <p:txBody>
            <a:bodyPr wrap="none">
              <a:spAutoFit/>
            </a:bodyPr>
            <a:lstStyle/>
            <a:p>
              <a:r>
                <a:rPr kumimoji="1" lang="en-US" altLang="zh-CN" sz="2000" dirty="0">
                  <a:solidFill>
                    <a:srgbClr val="333399"/>
                  </a:solidFill>
                  <a:latin typeface="Arial" panose="020B0604020202020204" pitchFamily="34" charset="0"/>
                </a:rPr>
                <a:t>X</a:t>
              </a:r>
            </a:p>
          </p:txBody>
        </p:sp>
        <p:sp>
          <p:nvSpPr>
            <p:cNvPr id="10387" name="Text Box 8"/>
            <p:cNvSpPr txBox="1">
              <a:spLocks noChangeArrowheads="1"/>
            </p:cNvSpPr>
            <p:nvPr/>
          </p:nvSpPr>
          <p:spPr bwMode="auto">
            <a:xfrm>
              <a:off x="63" y="2031"/>
              <a:ext cx="699" cy="252"/>
            </a:xfrm>
            <a:prstGeom prst="rect">
              <a:avLst/>
            </a:prstGeom>
            <a:noFill/>
            <a:ln w="9525">
              <a:noFill/>
              <a:miter lim="800000"/>
            </a:ln>
          </p:spPr>
          <p:txBody>
            <a:bodyPr wrap="none">
              <a:spAutoFit/>
            </a:bodyPr>
            <a:lstStyle/>
            <a:p>
              <a:pPr algn="ctr" eaLnBrk="0" hangingPunct="0"/>
              <a:r>
                <a:rPr kumimoji="1" lang="en-US" altLang="zh-CN" sz="2000" dirty="0">
                  <a:solidFill>
                    <a:srgbClr val="333399"/>
                  </a:solidFill>
                  <a:latin typeface="Arial" panose="020B0604020202020204" pitchFamily="34" charset="0"/>
                </a:rPr>
                <a:t>10.1.0.1</a:t>
              </a:r>
            </a:p>
          </p:txBody>
        </p:sp>
        <p:pic>
          <p:nvPicPr>
            <p:cNvPr id="10388" name="Picture 9"/>
            <p:cNvPicPr>
              <a:picLocks noChangeArrowheads="1"/>
            </p:cNvPicPr>
            <p:nvPr/>
          </p:nvPicPr>
          <p:blipFill>
            <a:blip r:embed="rId4" cstate="print"/>
            <a:srcRect/>
            <a:stretch>
              <a:fillRect/>
            </a:stretch>
          </p:blipFill>
          <p:spPr bwMode="auto">
            <a:xfrm>
              <a:off x="480" y="1384"/>
              <a:ext cx="212" cy="215"/>
            </a:xfrm>
            <a:prstGeom prst="rect">
              <a:avLst/>
            </a:prstGeom>
            <a:noFill/>
            <a:ln w="9525">
              <a:noFill/>
              <a:miter lim="800000"/>
              <a:headEnd/>
              <a:tailEnd/>
            </a:ln>
          </p:spPr>
        </p:pic>
        <p:pic>
          <p:nvPicPr>
            <p:cNvPr id="10389" name="Picture 10"/>
            <p:cNvPicPr>
              <a:picLocks noChangeArrowheads="1"/>
            </p:cNvPicPr>
            <p:nvPr/>
          </p:nvPicPr>
          <p:blipFill>
            <a:blip r:embed="rId4" cstate="print"/>
            <a:srcRect/>
            <a:stretch>
              <a:fillRect/>
            </a:stretch>
          </p:blipFill>
          <p:spPr bwMode="auto">
            <a:xfrm>
              <a:off x="672" y="2296"/>
              <a:ext cx="212" cy="215"/>
            </a:xfrm>
            <a:prstGeom prst="rect">
              <a:avLst/>
            </a:prstGeom>
            <a:noFill/>
            <a:ln w="9525">
              <a:noFill/>
              <a:miter lim="800000"/>
              <a:headEnd/>
              <a:tailEnd/>
            </a:ln>
          </p:spPr>
        </p:pic>
      </p:grpSp>
      <p:grpSp>
        <p:nvGrpSpPr>
          <p:cNvPr id="10244" name="Group 12"/>
          <p:cNvGrpSpPr/>
          <p:nvPr/>
        </p:nvGrpSpPr>
        <p:grpSpPr bwMode="auto">
          <a:xfrm>
            <a:off x="973138" y="2384425"/>
            <a:ext cx="1511300" cy="1225550"/>
            <a:chOff x="385" y="2795"/>
            <a:chExt cx="1769" cy="816"/>
          </a:xfrm>
        </p:grpSpPr>
        <p:sp>
          <p:nvSpPr>
            <p:cNvPr id="626701" name="Oval 13"/>
            <p:cNvSpPr>
              <a:spLocks noChangeArrowheads="1"/>
            </p:cNvSpPr>
            <p:nvPr/>
          </p:nvSpPr>
          <p:spPr bwMode="auto">
            <a:xfrm>
              <a:off x="1589" y="3060"/>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02" name="Oval 14"/>
            <p:cNvSpPr>
              <a:spLocks noChangeArrowheads="1"/>
            </p:cNvSpPr>
            <p:nvPr/>
          </p:nvSpPr>
          <p:spPr bwMode="auto">
            <a:xfrm>
              <a:off x="928"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6703" name="Oval 15"/>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04" name="Oval 16"/>
            <p:cNvSpPr>
              <a:spLocks noChangeArrowheads="1"/>
            </p:cNvSpPr>
            <p:nvPr/>
          </p:nvSpPr>
          <p:spPr bwMode="auto">
            <a:xfrm>
              <a:off x="385" y="3084"/>
              <a:ext cx="385" cy="25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05" name="Oval 17"/>
            <p:cNvSpPr>
              <a:spLocks noChangeArrowheads="1"/>
            </p:cNvSpPr>
            <p:nvPr/>
          </p:nvSpPr>
          <p:spPr bwMode="auto">
            <a:xfrm>
              <a:off x="565" y="2883"/>
              <a:ext cx="57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06" name="Oval 18"/>
            <p:cNvSpPr>
              <a:spLocks noChangeArrowheads="1"/>
            </p:cNvSpPr>
            <p:nvPr/>
          </p:nvSpPr>
          <p:spPr bwMode="auto">
            <a:xfrm>
              <a:off x="993" y="2795"/>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07" name="Oval 19"/>
            <p:cNvSpPr>
              <a:spLocks noChangeArrowheads="1"/>
            </p:cNvSpPr>
            <p:nvPr/>
          </p:nvSpPr>
          <p:spPr bwMode="auto">
            <a:xfrm>
              <a:off x="1504"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08" name="Oval 20"/>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09" name="Oval 21"/>
            <p:cNvSpPr>
              <a:spLocks noChangeArrowheads="1"/>
            </p:cNvSpPr>
            <p:nvPr/>
          </p:nvSpPr>
          <p:spPr bwMode="auto">
            <a:xfrm rot="1336630">
              <a:off x="1474" y="3067"/>
              <a:ext cx="556" cy="418"/>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lang="zh-CN" altLang="en-US">
                <a:ea typeface="黑体" panose="02010609060101010101" pitchFamily="49" charset="-122"/>
              </a:endParaRPr>
            </a:p>
          </p:txBody>
        </p:sp>
        <p:sp>
          <p:nvSpPr>
            <p:cNvPr id="626710" name="Oval 22"/>
            <p:cNvSpPr>
              <a:spLocks noChangeArrowheads="1"/>
            </p:cNvSpPr>
            <p:nvPr/>
          </p:nvSpPr>
          <p:spPr bwMode="auto">
            <a:xfrm>
              <a:off x="1004" y="2811"/>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11" name="Oval 23"/>
            <p:cNvSpPr>
              <a:spLocks noChangeArrowheads="1"/>
            </p:cNvSpPr>
            <p:nvPr/>
          </p:nvSpPr>
          <p:spPr bwMode="auto">
            <a:xfrm>
              <a:off x="576" y="2899"/>
              <a:ext cx="576" cy="32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12" name="Oval 24"/>
            <p:cNvSpPr>
              <a:spLocks noChangeArrowheads="1"/>
            </p:cNvSpPr>
            <p:nvPr/>
          </p:nvSpPr>
          <p:spPr bwMode="auto">
            <a:xfrm>
              <a:off x="396" y="3100"/>
              <a:ext cx="383"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lang="zh-CN" altLang="en-US">
                <a:ea typeface="黑体" panose="02010609060101010101" pitchFamily="49" charset="-122"/>
              </a:endParaRPr>
            </a:p>
          </p:txBody>
        </p:sp>
        <p:sp>
          <p:nvSpPr>
            <p:cNvPr id="626713" name="Oval 25"/>
            <p:cNvSpPr>
              <a:spLocks noChangeArrowheads="1"/>
            </p:cNvSpPr>
            <p:nvPr/>
          </p:nvSpPr>
          <p:spPr bwMode="auto">
            <a:xfrm>
              <a:off x="1515" y="2908"/>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14" name="Oval 26"/>
            <p:cNvSpPr>
              <a:spLocks noChangeArrowheads="1"/>
            </p:cNvSpPr>
            <p:nvPr/>
          </p:nvSpPr>
          <p:spPr bwMode="auto">
            <a:xfrm>
              <a:off x="1598" y="3075"/>
              <a:ext cx="556" cy="24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6715" name="Oval 27"/>
            <p:cNvSpPr>
              <a:spLocks noChangeArrowheads="1"/>
            </p:cNvSpPr>
            <p:nvPr/>
          </p:nvSpPr>
          <p:spPr bwMode="auto">
            <a:xfrm>
              <a:off x="716" y="3003"/>
              <a:ext cx="1141" cy="416"/>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16" name="Oval 28"/>
            <p:cNvSpPr>
              <a:spLocks noChangeArrowheads="1"/>
            </p:cNvSpPr>
            <p:nvPr/>
          </p:nvSpPr>
          <p:spPr bwMode="auto">
            <a:xfrm>
              <a:off x="513"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lang="zh-CN" altLang="en-US">
                <a:ea typeface="黑体" panose="02010609060101010101" pitchFamily="49" charset="-122"/>
              </a:endParaRPr>
            </a:p>
          </p:txBody>
        </p:sp>
        <p:sp>
          <p:nvSpPr>
            <p:cNvPr id="10381" name="Freeform 29"/>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ln>
          </p:spPr>
          <p:txBody>
            <a:bodyPr/>
            <a:lstStyle/>
            <a:p>
              <a:endParaRPr lang="zh-CN" altLang="en-US"/>
            </a:p>
          </p:txBody>
        </p:sp>
      </p:grpSp>
      <p:grpSp>
        <p:nvGrpSpPr>
          <p:cNvPr id="10245" name="Group 30"/>
          <p:cNvGrpSpPr/>
          <p:nvPr/>
        </p:nvGrpSpPr>
        <p:grpSpPr bwMode="auto">
          <a:xfrm>
            <a:off x="6227763" y="2314575"/>
            <a:ext cx="1511300" cy="1225550"/>
            <a:chOff x="385" y="2795"/>
            <a:chExt cx="1769" cy="816"/>
          </a:xfrm>
        </p:grpSpPr>
        <p:sp>
          <p:nvSpPr>
            <p:cNvPr id="626719" name="Oval 31"/>
            <p:cNvSpPr>
              <a:spLocks noChangeArrowheads="1"/>
            </p:cNvSpPr>
            <p:nvPr/>
          </p:nvSpPr>
          <p:spPr bwMode="auto">
            <a:xfrm>
              <a:off x="1589" y="3060"/>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20" name="Oval 32"/>
            <p:cNvSpPr>
              <a:spLocks noChangeArrowheads="1"/>
            </p:cNvSpPr>
            <p:nvPr/>
          </p:nvSpPr>
          <p:spPr bwMode="auto">
            <a:xfrm>
              <a:off x="928"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6721" name="Oval 33"/>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22" name="Oval 34"/>
            <p:cNvSpPr>
              <a:spLocks noChangeArrowheads="1"/>
            </p:cNvSpPr>
            <p:nvPr/>
          </p:nvSpPr>
          <p:spPr bwMode="auto">
            <a:xfrm>
              <a:off x="385" y="3084"/>
              <a:ext cx="385" cy="25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23" name="Oval 35"/>
            <p:cNvSpPr>
              <a:spLocks noChangeArrowheads="1"/>
            </p:cNvSpPr>
            <p:nvPr/>
          </p:nvSpPr>
          <p:spPr bwMode="auto">
            <a:xfrm>
              <a:off x="565" y="2883"/>
              <a:ext cx="57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24" name="Oval 36"/>
            <p:cNvSpPr>
              <a:spLocks noChangeArrowheads="1"/>
            </p:cNvSpPr>
            <p:nvPr/>
          </p:nvSpPr>
          <p:spPr bwMode="auto">
            <a:xfrm>
              <a:off x="993" y="2795"/>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25" name="Oval 37"/>
            <p:cNvSpPr>
              <a:spLocks noChangeArrowheads="1"/>
            </p:cNvSpPr>
            <p:nvPr/>
          </p:nvSpPr>
          <p:spPr bwMode="auto">
            <a:xfrm>
              <a:off x="1504"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26" name="Oval 38"/>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27" name="Oval 39"/>
            <p:cNvSpPr>
              <a:spLocks noChangeArrowheads="1"/>
            </p:cNvSpPr>
            <p:nvPr/>
          </p:nvSpPr>
          <p:spPr bwMode="auto">
            <a:xfrm rot="1336630">
              <a:off x="1474" y="3067"/>
              <a:ext cx="556" cy="418"/>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lang="zh-CN" altLang="en-US">
                <a:ea typeface="黑体" panose="02010609060101010101" pitchFamily="49" charset="-122"/>
              </a:endParaRPr>
            </a:p>
          </p:txBody>
        </p:sp>
        <p:sp>
          <p:nvSpPr>
            <p:cNvPr id="626728" name="Oval 40"/>
            <p:cNvSpPr>
              <a:spLocks noChangeArrowheads="1"/>
            </p:cNvSpPr>
            <p:nvPr/>
          </p:nvSpPr>
          <p:spPr bwMode="auto">
            <a:xfrm>
              <a:off x="1004" y="2811"/>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29" name="Oval 41"/>
            <p:cNvSpPr>
              <a:spLocks noChangeArrowheads="1"/>
            </p:cNvSpPr>
            <p:nvPr/>
          </p:nvSpPr>
          <p:spPr bwMode="auto">
            <a:xfrm>
              <a:off x="576" y="2899"/>
              <a:ext cx="576" cy="32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30" name="Oval 42"/>
            <p:cNvSpPr>
              <a:spLocks noChangeArrowheads="1"/>
            </p:cNvSpPr>
            <p:nvPr/>
          </p:nvSpPr>
          <p:spPr bwMode="auto">
            <a:xfrm>
              <a:off x="396" y="3100"/>
              <a:ext cx="383"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lang="zh-CN" altLang="en-US">
                <a:ea typeface="黑体" panose="02010609060101010101" pitchFamily="49" charset="-122"/>
              </a:endParaRPr>
            </a:p>
          </p:txBody>
        </p:sp>
        <p:sp>
          <p:nvSpPr>
            <p:cNvPr id="626731" name="Oval 43"/>
            <p:cNvSpPr>
              <a:spLocks noChangeArrowheads="1"/>
            </p:cNvSpPr>
            <p:nvPr/>
          </p:nvSpPr>
          <p:spPr bwMode="auto">
            <a:xfrm>
              <a:off x="1515" y="2908"/>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32" name="Oval 44"/>
            <p:cNvSpPr>
              <a:spLocks noChangeArrowheads="1"/>
            </p:cNvSpPr>
            <p:nvPr/>
          </p:nvSpPr>
          <p:spPr bwMode="auto">
            <a:xfrm>
              <a:off x="1598" y="3075"/>
              <a:ext cx="556" cy="24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6733" name="Oval 45"/>
            <p:cNvSpPr>
              <a:spLocks noChangeArrowheads="1"/>
            </p:cNvSpPr>
            <p:nvPr/>
          </p:nvSpPr>
          <p:spPr bwMode="auto">
            <a:xfrm>
              <a:off x="716" y="3003"/>
              <a:ext cx="1141" cy="416"/>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34" name="Oval 46"/>
            <p:cNvSpPr>
              <a:spLocks noChangeArrowheads="1"/>
            </p:cNvSpPr>
            <p:nvPr/>
          </p:nvSpPr>
          <p:spPr bwMode="auto">
            <a:xfrm>
              <a:off x="513"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lang="zh-CN" altLang="en-US">
                <a:ea typeface="黑体" panose="02010609060101010101" pitchFamily="49" charset="-122"/>
              </a:endParaRPr>
            </a:p>
          </p:txBody>
        </p:sp>
        <p:sp>
          <p:nvSpPr>
            <p:cNvPr id="10364" name="Freeform 4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ln>
          </p:spPr>
          <p:txBody>
            <a:bodyPr/>
            <a:lstStyle/>
            <a:p>
              <a:endParaRPr lang="zh-CN" altLang="en-US"/>
            </a:p>
          </p:txBody>
        </p:sp>
      </p:grpSp>
      <p:graphicFrame>
        <p:nvGraphicFramePr>
          <p:cNvPr id="10242" name="Object 48"/>
          <p:cNvGraphicFramePr>
            <a:graphicFrameLocks noChangeAspect="1"/>
          </p:cNvGraphicFramePr>
          <p:nvPr/>
        </p:nvGraphicFramePr>
        <p:xfrm>
          <a:off x="3124200" y="2222500"/>
          <a:ext cx="2743200" cy="1703388"/>
        </p:xfrm>
        <a:graphic>
          <a:graphicData uri="http://schemas.openxmlformats.org/presentationml/2006/ole">
            <p:oleObj spid="_x0000_s292867" name="VISIO" r:id="rId5" imgW="3514725" imgH="2009775" progId="">
              <p:embed/>
            </p:oleObj>
          </a:graphicData>
        </a:graphic>
      </p:graphicFrame>
      <p:pic>
        <p:nvPicPr>
          <p:cNvPr id="10246" name="Picture 49"/>
          <p:cNvPicPr>
            <a:picLocks noChangeArrowheads="1"/>
          </p:cNvPicPr>
          <p:nvPr/>
        </p:nvPicPr>
        <p:blipFill>
          <a:blip r:embed="rId6" cstate="print"/>
          <a:srcRect/>
          <a:stretch>
            <a:fillRect/>
          </a:stretch>
        </p:blipFill>
        <p:spPr bwMode="auto">
          <a:xfrm>
            <a:off x="5949950" y="2757500"/>
            <a:ext cx="520700" cy="250825"/>
          </a:xfrm>
          <a:prstGeom prst="rect">
            <a:avLst/>
          </a:prstGeom>
          <a:noFill/>
          <a:ln w="12699">
            <a:noFill/>
            <a:miter lim="800000"/>
            <a:headEnd/>
            <a:tailEnd/>
          </a:ln>
        </p:spPr>
      </p:pic>
      <p:pic>
        <p:nvPicPr>
          <p:cNvPr id="10247" name="Picture 50"/>
          <p:cNvPicPr>
            <a:picLocks noChangeArrowheads="1"/>
          </p:cNvPicPr>
          <p:nvPr/>
        </p:nvPicPr>
        <p:blipFill>
          <a:blip r:embed="rId6" cstate="print"/>
          <a:srcRect/>
          <a:stretch>
            <a:fillRect/>
          </a:stretch>
        </p:blipFill>
        <p:spPr bwMode="auto">
          <a:xfrm>
            <a:off x="2332038" y="2759087"/>
            <a:ext cx="520700" cy="250825"/>
          </a:xfrm>
          <a:prstGeom prst="rect">
            <a:avLst/>
          </a:prstGeom>
          <a:noFill/>
          <a:ln w="12699">
            <a:noFill/>
            <a:miter lim="800000"/>
            <a:headEnd/>
            <a:tailEnd/>
          </a:ln>
        </p:spPr>
      </p:pic>
      <p:sp>
        <p:nvSpPr>
          <p:cNvPr id="10248" name="Text Box 51"/>
          <p:cNvSpPr txBox="1">
            <a:spLocks noChangeArrowheads="1"/>
          </p:cNvSpPr>
          <p:nvPr/>
        </p:nvSpPr>
        <p:spPr bwMode="auto">
          <a:xfrm>
            <a:off x="1187451" y="2832101"/>
            <a:ext cx="925510" cy="400110"/>
          </a:xfrm>
          <a:prstGeom prst="rect">
            <a:avLst/>
          </a:prstGeom>
          <a:noFill/>
          <a:ln w="9525">
            <a:noFill/>
            <a:miter lim="800000"/>
          </a:ln>
        </p:spPr>
        <p:txBody>
          <a:bodyPr wrap="none">
            <a:spAutoFit/>
          </a:bodyPr>
          <a:lstStyle/>
          <a:p>
            <a:r>
              <a:rPr kumimoji="1" lang="zh-CN" altLang="en-US" sz="2000">
                <a:solidFill>
                  <a:srgbClr val="333399"/>
                </a:solidFill>
                <a:latin typeface="Arial" panose="020B0604020202020204" pitchFamily="34" charset="0"/>
              </a:rPr>
              <a:t>部门 </a:t>
            </a:r>
            <a:r>
              <a:rPr kumimoji="1" lang="en-US" altLang="zh-CN" sz="2000" dirty="0">
                <a:solidFill>
                  <a:srgbClr val="333399"/>
                </a:solidFill>
                <a:latin typeface="Arial" panose="020B0604020202020204" pitchFamily="34" charset="0"/>
              </a:rPr>
              <a:t>A</a:t>
            </a:r>
          </a:p>
        </p:txBody>
      </p:sp>
      <p:sp>
        <p:nvSpPr>
          <p:cNvPr id="10249" name="AutoShape 52"/>
          <p:cNvSpPr>
            <a:spLocks noChangeArrowheads="1"/>
          </p:cNvSpPr>
          <p:nvPr/>
        </p:nvSpPr>
        <p:spPr bwMode="auto">
          <a:xfrm rot="-5400000">
            <a:off x="4182274" y="1631157"/>
            <a:ext cx="360363" cy="2514600"/>
          </a:xfrm>
          <a:prstGeom prst="can">
            <a:avLst>
              <a:gd name="adj" fmla="val 25521"/>
            </a:avLst>
          </a:prstGeom>
          <a:gradFill rotWithShape="1">
            <a:gsLst>
              <a:gs pos="0">
                <a:srgbClr val="185E76"/>
              </a:gs>
              <a:gs pos="50000">
                <a:srgbClr val="33CCFF"/>
              </a:gs>
              <a:gs pos="100000">
                <a:srgbClr val="185E76"/>
              </a:gs>
            </a:gsLst>
            <a:lin ang="0" scaled="1"/>
          </a:gradFill>
          <a:ln w="9525">
            <a:solidFill>
              <a:schemeClr val="tx1"/>
            </a:solidFill>
            <a:round/>
          </a:ln>
        </p:spPr>
        <p:txBody>
          <a:bodyPr wrap="none" anchor="ctr"/>
          <a:lstStyle/>
          <a:p>
            <a:endParaRPr lang="zh-CN" altLang="en-US"/>
          </a:p>
        </p:txBody>
      </p:sp>
      <p:sp>
        <p:nvSpPr>
          <p:cNvPr id="10250" name="Text Box 53"/>
          <p:cNvSpPr txBox="1">
            <a:spLocks noChangeArrowheads="1"/>
          </p:cNvSpPr>
          <p:nvPr/>
        </p:nvSpPr>
        <p:spPr bwMode="auto">
          <a:xfrm>
            <a:off x="4071940" y="3143249"/>
            <a:ext cx="954107" cy="400110"/>
          </a:xfrm>
          <a:prstGeom prst="rect">
            <a:avLst/>
          </a:prstGeom>
          <a:noFill/>
          <a:ln w="9525">
            <a:noFill/>
            <a:miter lim="800000"/>
          </a:ln>
        </p:spPr>
        <p:txBody>
          <a:bodyPr wrap="none">
            <a:spAutoFit/>
          </a:bodyPr>
          <a:lstStyle/>
          <a:p>
            <a:r>
              <a:rPr kumimoji="1" lang="zh-CN" altLang="en-US" sz="2000" dirty="0">
                <a:solidFill>
                  <a:srgbClr val="333399"/>
                </a:solidFill>
                <a:latin typeface="Arial" panose="020B0604020202020204" pitchFamily="34" charset="0"/>
              </a:rPr>
              <a:t>互联网</a:t>
            </a:r>
          </a:p>
        </p:txBody>
      </p:sp>
      <p:sp>
        <p:nvSpPr>
          <p:cNvPr id="10251" name="Text Box 54"/>
          <p:cNvSpPr txBox="1">
            <a:spLocks noChangeArrowheads="1"/>
          </p:cNvSpPr>
          <p:nvPr/>
        </p:nvSpPr>
        <p:spPr bwMode="auto">
          <a:xfrm>
            <a:off x="6443663" y="2679701"/>
            <a:ext cx="939681" cy="400110"/>
          </a:xfrm>
          <a:prstGeom prst="rect">
            <a:avLst/>
          </a:prstGeom>
          <a:noFill/>
          <a:ln w="9525">
            <a:noFill/>
            <a:miter lim="800000"/>
          </a:ln>
        </p:spPr>
        <p:txBody>
          <a:bodyPr wrap="none">
            <a:spAutoFit/>
          </a:bodyPr>
          <a:lstStyle/>
          <a:p>
            <a:r>
              <a:rPr kumimoji="1" lang="zh-CN" altLang="en-US" sz="2000">
                <a:solidFill>
                  <a:srgbClr val="333399"/>
                </a:solidFill>
                <a:latin typeface="Arial" panose="020B0604020202020204" pitchFamily="34" charset="0"/>
              </a:rPr>
              <a:t>部门 </a:t>
            </a:r>
            <a:r>
              <a:rPr kumimoji="1" lang="en-US" altLang="zh-CN" sz="2000" dirty="0">
                <a:solidFill>
                  <a:srgbClr val="333399"/>
                </a:solidFill>
                <a:latin typeface="Arial" panose="020B0604020202020204" pitchFamily="34" charset="0"/>
              </a:rPr>
              <a:t>B</a:t>
            </a:r>
          </a:p>
        </p:txBody>
      </p:sp>
      <p:sp>
        <p:nvSpPr>
          <p:cNvPr id="10252" name="Text Box 55"/>
          <p:cNvSpPr txBox="1">
            <a:spLocks noChangeArrowheads="1"/>
          </p:cNvSpPr>
          <p:nvPr/>
        </p:nvSpPr>
        <p:spPr bwMode="auto">
          <a:xfrm>
            <a:off x="2455864" y="3062288"/>
            <a:ext cx="465192" cy="369332"/>
          </a:xfrm>
          <a:prstGeom prst="rect">
            <a:avLst/>
          </a:prstGeom>
          <a:noFill/>
          <a:ln w="9525">
            <a:noFill/>
            <a:miter lim="800000"/>
          </a:ln>
        </p:spPr>
        <p:txBody>
          <a:bodyPr wrap="none">
            <a:spAutoFit/>
          </a:bodyPr>
          <a:lstStyle/>
          <a:p>
            <a:pPr algn="ctr">
              <a:lnSpc>
                <a:spcPct val="90000"/>
              </a:lnSpc>
            </a:pPr>
            <a:r>
              <a:rPr kumimoji="1" lang="en-US" altLang="zh-CN" sz="2000" dirty="0">
                <a:solidFill>
                  <a:srgbClr val="333399"/>
                </a:solidFill>
                <a:latin typeface="Arial" panose="020B0604020202020204" pitchFamily="34" charset="0"/>
              </a:rPr>
              <a:t>R</a:t>
            </a:r>
            <a:r>
              <a:rPr kumimoji="1" lang="en-US" altLang="zh-CN" sz="2000" baseline="-25000" dirty="0">
                <a:solidFill>
                  <a:srgbClr val="333399"/>
                </a:solidFill>
                <a:latin typeface="Arial" panose="020B0604020202020204" pitchFamily="34" charset="0"/>
              </a:rPr>
              <a:t>1</a:t>
            </a:r>
            <a:endParaRPr kumimoji="1" lang="en-US" altLang="zh-CN" sz="2000" dirty="0">
              <a:solidFill>
                <a:srgbClr val="333399"/>
              </a:solidFill>
              <a:latin typeface="Arial" panose="020B0604020202020204" pitchFamily="34" charset="0"/>
            </a:endParaRPr>
          </a:p>
        </p:txBody>
      </p:sp>
      <p:sp>
        <p:nvSpPr>
          <p:cNvPr id="10253" name="Text Box 56"/>
          <p:cNvSpPr txBox="1">
            <a:spLocks noChangeArrowheads="1"/>
          </p:cNvSpPr>
          <p:nvPr/>
        </p:nvSpPr>
        <p:spPr bwMode="auto">
          <a:xfrm>
            <a:off x="5940431" y="2990851"/>
            <a:ext cx="465192" cy="369332"/>
          </a:xfrm>
          <a:prstGeom prst="rect">
            <a:avLst/>
          </a:prstGeom>
          <a:noFill/>
          <a:ln w="9525">
            <a:noFill/>
            <a:miter lim="800000"/>
          </a:ln>
        </p:spPr>
        <p:txBody>
          <a:bodyPr wrap="none">
            <a:spAutoFit/>
          </a:bodyPr>
          <a:lstStyle/>
          <a:p>
            <a:pPr algn="ctr">
              <a:lnSpc>
                <a:spcPct val="90000"/>
              </a:lnSpc>
            </a:pPr>
            <a:r>
              <a:rPr kumimoji="1" lang="en-US" altLang="zh-CN" sz="2000" dirty="0">
                <a:solidFill>
                  <a:srgbClr val="333399"/>
                </a:solidFill>
                <a:latin typeface="Arial" panose="020B0604020202020204" pitchFamily="34" charset="0"/>
              </a:rPr>
              <a:t>R</a:t>
            </a:r>
            <a:r>
              <a:rPr kumimoji="1" lang="en-US" altLang="zh-CN" sz="2000" baseline="-25000" dirty="0">
                <a:solidFill>
                  <a:srgbClr val="333399"/>
                </a:solidFill>
                <a:latin typeface="Arial" panose="020B0604020202020204" pitchFamily="34" charset="0"/>
              </a:rPr>
              <a:t>2</a:t>
            </a:r>
            <a:endParaRPr kumimoji="1" lang="en-US" altLang="zh-CN" sz="2000" dirty="0">
              <a:solidFill>
                <a:srgbClr val="333399"/>
              </a:solidFill>
              <a:latin typeface="Arial" panose="020B0604020202020204" pitchFamily="34" charset="0"/>
            </a:endParaRPr>
          </a:p>
        </p:txBody>
      </p:sp>
      <p:sp>
        <p:nvSpPr>
          <p:cNvPr id="10254" name="Text Box 57"/>
          <p:cNvSpPr txBox="1">
            <a:spLocks noChangeArrowheads="1"/>
          </p:cNvSpPr>
          <p:nvPr/>
        </p:nvSpPr>
        <p:spPr bwMode="auto">
          <a:xfrm>
            <a:off x="4171956" y="2276476"/>
            <a:ext cx="697627" cy="400110"/>
          </a:xfrm>
          <a:prstGeom prst="rect">
            <a:avLst/>
          </a:prstGeom>
          <a:noFill/>
          <a:ln w="9525">
            <a:noFill/>
            <a:miter lim="800000"/>
          </a:ln>
        </p:spPr>
        <p:txBody>
          <a:bodyPr wrap="none">
            <a:spAutoFit/>
          </a:bodyPr>
          <a:lstStyle/>
          <a:p>
            <a:r>
              <a:rPr kumimoji="1" lang="zh-CN" altLang="en-US" sz="2000">
                <a:solidFill>
                  <a:srgbClr val="333399"/>
                </a:solidFill>
                <a:latin typeface="Arial" panose="020B0604020202020204" pitchFamily="34" charset="0"/>
              </a:rPr>
              <a:t>隧道</a:t>
            </a:r>
          </a:p>
        </p:txBody>
      </p:sp>
      <p:sp>
        <p:nvSpPr>
          <p:cNvPr id="10255" name="Line 58"/>
          <p:cNvSpPr>
            <a:spLocks noChangeShapeType="1"/>
          </p:cNvSpPr>
          <p:nvPr/>
        </p:nvSpPr>
        <p:spPr bwMode="auto">
          <a:xfrm>
            <a:off x="2800350" y="2882900"/>
            <a:ext cx="381000" cy="0"/>
          </a:xfrm>
          <a:prstGeom prst="line">
            <a:avLst/>
          </a:prstGeom>
          <a:noFill/>
          <a:ln w="38100">
            <a:solidFill>
              <a:srgbClr val="333399"/>
            </a:solidFill>
            <a:round/>
          </a:ln>
        </p:spPr>
        <p:txBody>
          <a:bodyPr/>
          <a:lstStyle/>
          <a:p>
            <a:endParaRPr lang="zh-CN" altLang="en-US"/>
          </a:p>
        </p:txBody>
      </p:sp>
      <p:sp>
        <p:nvSpPr>
          <p:cNvPr id="10256" name="Line 59"/>
          <p:cNvSpPr>
            <a:spLocks noChangeShapeType="1"/>
          </p:cNvSpPr>
          <p:nvPr/>
        </p:nvSpPr>
        <p:spPr bwMode="auto">
          <a:xfrm>
            <a:off x="5619750" y="2882900"/>
            <a:ext cx="381000" cy="0"/>
          </a:xfrm>
          <a:prstGeom prst="line">
            <a:avLst/>
          </a:prstGeom>
          <a:noFill/>
          <a:ln w="38100">
            <a:solidFill>
              <a:srgbClr val="333399"/>
            </a:solidFill>
            <a:round/>
          </a:ln>
        </p:spPr>
        <p:txBody>
          <a:bodyPr/>
          <a:lstStyle/>
          <a:p>
            <a:endParaRPr lang="zh-CN" altLang="en-US"/>
          </a:p>
        </p:txBody>
      </p:sp>
      <p:grpSp>
        <p:nvGrpSpPr>
          <p:cNvPr id="5" name="Group 60"/>
          <p:cNvGrpSpPr/>
          <p:nvPr/>
        </p:nvGrpSpPr>
        <p:grpSpPr bwMode="auto">
          <a:xfrm>
            <a:off x="2195515" y="2239975"/>
            <a:ext cx="4332292" cy="642937"/>
            <a:chOff x="1383" y="1411"/>
            <a:chExt cx="2729" cy="405"/>
          </a:xfrm>
        </p:grpSpPr>
        <p:sp>
          <p:nvSpPr>
            <p:cNvPr id="10344" name="Text Box 61"/>
            <p:cNvSpPr txBox="1">
              <a:spLocks noChangeArrowheads="1"/>
            </p:cNvSpPr>
            <p:nvPr/>
          </p:nvSpPr>
          <p:spPr bwMode="auto">
            <a:xfrm>
              <a:off x="1383" y="1411"/>
              <a:ext cx="789" cy="252"/>
            </a:xfrm>
            <a:prstGeom prst="rect">
              <a:avLst/>
            </a:prstGeom>
            <a:noFill/>
            <a:ln w="9525">
              <a:noFill/>
              <a:miter lim="800000"/>
            </a:ln>
          </p:spPr>
          <p:txBody>
            <a:bodyPr wrap="none">
              <a:spAutoFit/>
            </a:bodyPr>
            <a:lstStyle/>
            <a:p>
              <a:pPr algn="ctr" eaLnBrk="0" hangingPunct="0"/>
              <a:r>
                <a:rPr kumimoji="1" lang="en-US" altLang="zh-CN" sz="2000" dirty="0">
                  <a:solidFill>
                    <a:srgbClr val="333399"/>
                  </a:solidFill>
                  <a:latin typeface="Arial" panose="020B0604020202020204" pitchFamily="34" charset="0"/>
                </a:rPr>
                <a:t>125.1.2.3</a:t>
              </a:r>
            </a:p>
          </p:txBody>
        </p:sp>
        <p:sp>
          <p:nvSpPr>
            <p:cNvPr id="10345" name="Line 62"/>
            <p:cNvSpPr>
              <a:spLocks noChangeShapeType="1"/>
            </p:cNvSpPr>
            <p:nvPr/>
          </p:nvSpPr>
          <p:spPr bwMode="auto">
            <a:xfrm>
              <a:off x="1837" y="1616"/>
              <a:ext cx="23" cy="200"/>
            </a:xfrm>
            <a:prstGeom prst="line">
              <a:avLst/>
            </a:prstGeom>
            <a:noFill/>
            <a:ln w="38100">
              <a:solidFill>
                <a:schemeClr val="hlink"/>
              </a:solidFill>
              <a:round/>
              <a:tailEnd type="triangle" w="sm" len="med"/>
            </a:ln>
          </p:spPr>
          <p:txBody>
            <a:bodyPr/>
            <a:lstStyle/>
            <a:p>
              <a:endParaRPr lang="zh-CN" altLang="en-US"/>
            </a:p>
          </p:txBody>
        </p:sp>
        <p:sp>
          <p:nvSpPr>
            <p:cNvPr id="10346" name="Text Box 63"/>
            <p:cNvSpPr txBox="1">
              <a:spLocks noChangeArrowheads="1"/>
            </p:cNvSpPr>
            <p:nvPr/>
          </p:nvSpPr>
          <p:spPr bwMode="auto">
            <a:xfrm>
              <a:off x="3323" y="1430"/>
              <a:ext cx="789" cy="233"/>
            </a:xfrm>
            <a:prstGeom prst="rect">
              <a:avLst/>
            </a:prstGeom>
            <a:noFill/>
            <a:ln w="9525">
              <a:noFill/>
              <a:miter lim="800000"/>
            </a:ln>
          </p:spPr>
          <p:txBody>
            <a:bodyPr wrap="none">
              <a:spAutoFit/>
            </a:bodyPr>
            <a:lstStyle/>
            <a:p>
              <a:pPr algn="ctr">
                <a:lnSpc>
                  <a:spcPct val="90000"/>
                </a:lnSpc>
              </a:pPr>
              <a:r>
                <a:rPr kumimoji="1" lang="en-US" altLang="zh-CN" sz="2000" dirty="0">
                  <a:solidFill>
                    <a:srgbClr val="333399"/>
                  </a:solidFill>
                  <a:latin typeface="Arial" panose="020B0604020202020204" pitchFamily="34" charset="0"/>
                </a:rPr>
                <a:t>194.4.5.6</a:t>
              </a:r>
            </a:p>
          </p:txBody>
        </p:sp>
        <p:sp>
          <p:nvSpPr>
            <p:cNvPr id="10347" name="Line 64"/>
            <p:cNvSpPr>
              <a:spLocks noChangeShapeType="1"/>
            </p:cNvSpPr>
            <p:nvPr/>
          </p:nvSpPr>
          <p:spPr bwMode="auto">
            <a:xfrm flipH="1">
              <a:off x="3636" y="1616"/>
              <a:ext cx="60" cy="200"/>
            </a:xfrm>
            <a:prstGeom prst="line">
              <a:avLst/>
            </a:prstGeom>
            <a:noFill/>
            <a:ln w="38100">
              <a:solidFill>
                <a:schemeClr val="hlink"/>
              </a:solidFill>
              <a:round/>
              <a:tailEnd type="triangle" w="sm" len="med"/>
            </a:ln>
          </p:spPr>
          <p:txBody>
            <a:bodyPr/>
            <a:lstStyle/>
            <a:p>
              <a:endParaRPr lang="zh-CN" altLang="en-US"/>
            </a:p>
          </p:txBody>
        </p:sp>
      </p:grpSp>
      <p:grpSp>
        <p:nvGrpSpPr>
          <p:cNvPr id="6" name="Group 65"/>
          <p:cNvGrpSpPr/>
          <p:nvPr/>
        </p:nvGrpSpPr>
        <p:grpSpPr bwMode="auto">
          <a:xfrm>
            <a:off x="7391401" y="2120912"/>
            <a:ext cx="1438275" cy="1712913"/>
            <a:chOff x="4656" y="1336"/>
            <a:chExt cx="906" cy="1079"/>
          </a:xfrm>
        </p:grpSpPr>
        <p:sp>
          <p:nvSpPr>
            <p:cNvPr id="10336" name="Line 66"/>
            <p:cNvSpPr>
              <a:spLocks noChangeShapeType="1"/>
            </p:cNvSpPr>
            <p:nvPr/>
          </p:nvSpPr>
          <p:spPr bwMode="auto">
            <a:xfrm flipH="1" flipV="1">
              <a:off x="4800" y="1912"/>
              <a:ext cx="348" cy="0"/>
            </a:xfrm>
            <a:prstGeom prst="line">
              <a:avLst/>
            </a:prstGeom>
            <a:noFill/>
            <a:ln w="19050">
              <a:solidFill>
                <a:srgbClr val="333399"/>
              </a:solidFill>
              <a:round/>
            </a:ln>
          </p:spPr>
          <p:txBody>
            <a:bodyPr/>
            <a:lstStyle/>
            <a:p>
              <a:endParaRPr lang="zh-CN" altLang="en-US"/>
            </a:p>
          </p:txBody>
        </p:sp>
        <p:sp>
          <p:nvSpPr>
            <p:cNvPr id="10337" name="Line 67"/>
            <p:cNvSpPr>
              <a:spLocks noChangeShapeType="1"/>
            </p:cNvSpPr>
            <p:nvPr/>
          </p:nvSpPr>
          <p:spPr bwMode="auto">
            <a:xfrm flipH="1" flipV="1">
              <a:off x="4656" y="2152"/>
              <a:ext cx="336" cy="192"/>
            </a:xfrm>
            <a:prstGeom prst="line">
              <a:avLst/>
            </a:prstGeom>
            <a:noFill/>
            <a:ln w="19050">
              <a:solidFill>
                <a:srgbClr val="333399"/>
              </a:solidFill>
              <a:round/>
            </a:ln>
          </p:spPr>
          <p:txBody>
            <a:bodyPr/>
            <a:lstStyle/>
            <a:p>
              <a:endParaRPr lang="zh-CN" altLang="en-US"/>
            </a:p>
          </p:txBody>
        </p:sp>
        <p:sp>
          <p:nvSpPr>
            <p:cNvPr id="10338" name="Line 68"/>
            <p:cNvSpPr>
              <a:spLocks noChangeShapeType="1"/>
            </p:cNvSpPr>
            <p:nvPr/>
          </p:nvSpPr>
          <p:spPr bwMode="auto">
            <a:xfrm flipH="1">
              <a:off x="4800" y="1528"/>
              <a:ext cx="240" cy="96"/>
            </a:xfrm>
            <a:prstGeom prst="line">
              <a:avLst/>
            </a:prstGeom>
            <a:noFill/>
            <a:ln w="19050">
              <a:solidFill>
                <a:srgbClr val="333399"/>
              </a:solidFill>
              <a:round/>
            </a:ln>
          </p:spPr>
          <p:txBody>
            <a:bodyPr/>
            <a:lstStyle/>
            <a:p>
              <a:endParaRPr lang="zh-CN" altLang="en-US"/>
            </a:p>
          </p:txBody>
        </p:sp>
        <p:pic>
          <p:nvPicPr>
            <p:cNvPr id="10339" name="Picture 69"/>
            <p:cNvPicPr>
              <a:picLocks noChangeArrowheads="1"/>
            </p:cNvPicPr>
            <p:nvPr/>
          </p:nvPicPr>
          <p:blipFill>
            <a:blip r:embed="rId4" cstate="print"/>
            <a:srcRect/>
            <a:stretch>
              <a:fillRect/>
            </a:stretch>
          </p:blipFill>
          <p:spPr bwMode="auto">
            <a:xfrm>
              <a:off x="5088" y="1768"/>
              <a:ext cx="212" cy="215"/>
            </a:xfrm>
            <a:prstGeom prst="rect">
              <a:avLst/>
            </a:prstGeom>
            <a:noFill/>
            <a:ln w="9525">
              <a:noFill/>
              <a:miter lim="800000"/>
              <a:headEnd/>
              <a:tailEnd/>
            </a:ln>
          </p:spPr>
        </p:pic>
        <p:sp>
          <p:nvSpPr>
            <p:cNvPr id="10340" name="Text Box 70"/>
            <p:cNvSpPr txBox="1">
              <a:spLocks noChangeArrowheads="1"/>
            </p:cNvSpPr>
            <p:nvPr/>
          </p:nvSpPr>
          <p:spPr bwMode="auto">
            <a:xfrm>
              <a:off x="5284" y="1729"/>
              <a:ext cx="224" cy="252"/>
            </a:xfrm>
            <a:prstGeom prst="rect">
              <a:avLst/>
            </a:prstGeom>
            <a:noFill/>
            <a:ln w="9525">
              <a:noFill/>
              <a:miter lim="800000"/>
            </a:ln>
          </p:spPr>
          <p:txBody>
            <a:bodyPr wrap="none">
              <a:spAutoFit/>
            </a:bodyPr>
            <a:lstStyle/>
            <a:p>
              <a:r>
                <a:rPr kumimoji="1" lang="en-US" altLang="zh-CN" sz="2000" dirty="0">
                  <a:solidFill>
                    <a:srgbClr val="333399"/>
                  </a:solidFill>
                  <a:latin typeface="Arial" panose="020B0604020202020204" pitchFamily="34" charset="0"/>
                </a:rPr>
                <a:t>Y</a:t>
              </a:r>
            </a:p>
          </p:txBody>
        </p:sp>
        <p:sp>
          <p:nvSpPr>
            <p:cNvPr id="10341" name="Text Box 71"/>
            <p:cNvSpPr txBox="1">
              <a:spLocks noChangeArrowheads="1"/>
            </p:cNvSpPr>
            <p:nvPr/>
          </p:nvSpPr>
          <p:spPr bwMode="auto">
            <a:xfrm>
              <a:off x="4863" y="1955"/>
              <a:ext cx="699" cy="252"/>
            </a:xfrm>
            <a:prstGeom prst="rect">
              <a:avLst/>
            </a:prstGeom>
            <a:noFill/>
            <a:ln w="9525">
              <a:noFill/>
              <a:miter lim="800000"/>
            </a:ln>
          </p:spPr>
          <p:txBody>
            <a:bodyPr wrap="none">
              <a:spAutoFit/>
            </a:bodyPr>
            <a:lstStyle/>
            <a:p>
              <a:pPr algn="ctr" eaLnBrk="0" hangingPunct="0"/>
              <a:r>
                <a:rPr kumimoji="1" lang="en-US" altLang="zh-CN" sz="2000" dirty="0">
                  <a:solidFill>
                    <a:srgbClr val="333399"/>
                  </a:solidFill>
                  <a:latin typeface="Arial" panose="020B0604020202020204" pitchFamily="34" charset="0"/>
                </a:rPr>
                <a:t>10.2.0.3</a:t>
              </a:r>
            </a:p>
          </p:txBody>
        </p:sp>
        <p:pic>
          <p:nvPicPr>
            <p:cNvPr id="10342" name="Picture 72"/>
            <p:cNvPicPr>
              <a:picLocks noChangeArrowheads="1"/>
            </p:cNvPicPr>
            <p:nvPr/>
          </p:nvPicPr>
          <p:blipFill>
            <a:blip r:embed="rId4" cstate="print"/>
            <a:srcRect/>
            <a:stretch>
              <a:fillRect/>
            </a:stretch>
          </p:blipFill>
          <p:spPr bwMode="auto">
            <a:xfrm>
              <a:off x="4992" y="1336"/>
              <a:ext cx="212" cy="215"/>
            </a:xfrm>
            <a:prstGeom prst="rect">
              <a:avLst/>
            </a:prstGeom>
            <a:noFill/>
            <a:ln w="9525">
              <a:noFill/>
              <a:miter lim="800000"/>
              <a:headEnd/>
              <a:tailEnd/>
            </a:ln>
          </p:spPr>
        </p:pic>
        <p:pic>
          <p:nvPicPr>
            <p:cNvPr id="10343" name="Picture 73"/>
            <p:cNvPicPr>
              <a:picLocks noChangeArrowheads="1"/>
            </p:cNvPicPr>
            <p:nvPr/>
          </p:nvPicPr>
          <p:blipFill>
            <a:blip r:embed="rId4" cstate="print"/>
            <a:srcRect/>
            <a:stretch>
              <a:fillRect/>
            </a:stretch>
          </p:blipFill>
          <p:spPr bwMode="auto">
            <a:xfrm>
              <a:off x="4944" y="2200"/>
              <a:ext cx="212" cy="215"/>
            </a:xfrm>
            <a:prstGeom prst="rect">
              <a:avLst/>
            </a:prstGeom>
            <a:noFill/>
            <a:ln w="9525">
              <a:noFill/>
              <a:miter lim="800000"/>
              <a:headEnd/>
              <a:tailEnd/>
            </a:ln>
          </p:spPr>
        </p:pic>
      </p:grpSp>
      <p:sp>
        <p:nvSpPr>
          <p:cNvPr id="10260" name="AutoShape 75"/>
          <p:cNvSpPr>
            <a:spLocks noChangeArrowheads="1"/>
          </p:cNvSpPr>
          <p:nvPr/>
        </p:nvSpPr>
        <p:spPr bwMode="auto">
          <a:xfrm>
            <a:off x="5580063" y="1752600"/>
            <a:ext cx="457200" cy="152400"/>
          </a:xfrm>
          <a:prstGeom prst="rightArrow">
            <a:avLst>
              <a:gd name="adj1" fmla="val 50000"/>
              <a:gd name="adj2" fmla="val 75000"/>
            </a:avLst>
          </a:prstGeom>
          <a:solidFill>
            <a:schemeClr val="hlink"/>
          </a:solidFill>
          <a:ln w="9525">
            <a:solidFill>
              <a:schemeClr val="tx1"/>
            </a:solidFill>
            <a:miter lim="800000"/>
          </a:ln>
        </p:spPr>
        <p:txBody>
          <a:bodyPr wrap="none" anchor="ctr"/>
          <a:lstStyle/>
          <a:p>
            <a:endParaRPr lang="zh-CN" altLang="en-US"/>
          </a:p>
        </p:txBody>
      </p:sp>
      <p:sp>
        <p:nvSpPr>
          <p:cNvPr id="626764" name="Rectangle 76"/>
          <p:cNvSpPr>
            <a:spLocks noChangeArrowheads="1"/>
          </p:cNvSpPr>
          <p:nvPr/>
        </p:nvSpPr>
        <p:spPr bwMode="auto">
          <a:xfrm>
            <a:off x="755650" y="977902"/>
            <a:ext cx="3384550" cy="434975"/>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defRPr/>
            </a:pPr>
            <a:r>
              <a:rPr kumimoji="1" lang="zh-CN" altLang="en-US" sz="2000">
                <a:solidFill>
                  <a:srgbClr val="333399"/>
                </a:solidFill>
                <a:latin typeface="Arial" panose="020B0604020202020204" pitchFamily="34" charset="0"/>
                <a:ea typeface="黑体" panose="02010609060101010101" pitchFamily="49" charset="-122"/>
              </a:rPr>
              <a:t>加密的从</a:t>
            </a:r>
            <a:r>
              <a:rPr kumimoji="1" lang="zh-CN" altLang="en-US" sz="1200">
                <a:solidFill>
                  <a:srgbClr val="333399"/>
                </a:solidFill>
                <a:latin typeface="Arial" panose="020B0604020202020204" pitchFamily="34" charset="0"/>
                <a:ea typeface="黑体" panose="02010609060101010101" pitchFamily="49" charset="-122"/>
              </a:rPr>
              <a:t> </a:t>
            </a:r>
            <a:r>
              <a:rPr kumimoji="1" lang="en-US" altLang="zh-CN" sz="2000" dirty="0">
                <a:solidFill>
                  <a:srgbClr val="333399"/>
                </a:solidFill>
                <a:latin typeface="Arial" panose="020B0604020202020204" pitchFamily="34" charset="0"/>
                <a:ea typeface="黑体" panose="02010609060101010101" pitchFamily="49" charset="-122"/>
              </a:rPr>
              <a:t>X</a:t>
            </a:r>
            <a:r>
              <a:rPr kumimoji="1" lang="en-US" altLang="zh-CN" sz="1000" dirty="0">
                <a:solidFill>
                  <a:srgbClr val="333399"/>
                </a:solidFill>
                <a:latin typeface="Arial" panose="020B0604020202020204" pitchFamily="34" charset="0"/>
                <a:ea typeface="黑体" panose="02010609060101010101" pitchFamily="49" charset="-122"/>
              </a:rPr>
              <a:t> </a:t>
            </a:r>
            <a:r>
              <a:rPr kumimoji="1" lang="zh-CN" altLang="en-US" sz="2000">
                <a:solidFill>
                  <a:srgbClr val="333399"/>
                </a:solidFill>
                <a:latin typeface="Arial" panose="020B0604020202020204" pitchFamily="34" charset="0"/>
                <a:ea typeface="黑体" panose="02010609060101010101" pitchFamily="49" charset="-122"/>
              </a:rPr>
              <a:t>到</a:t>
            </a:r>
            <a:r>
              <a:rPr kumimoji="1" lang="zh-CN" altLang="en-US" sz="1000">
                <a:solidFill>
                  <a:srgbClr val="333399"/>
                </a:solidFill>
                <a:latin typeface="Arial" panose="020B0604020202020204" pitchFamily="34" charset="0"/>
                <a:ea typeface="黑体" panose="02010609060101010101" pitchFamily="49" charset="-122"/>
              </a:rPr>
              <a:t> </a:t>
            </a:r>
            <a:r>
              <a:rPr kumimoji="1" lang="en-US" altLang="zh-CN" sz="2000" dirty="0">
                <a:solidFill>
                  <a:srgbClr val="333399"/>
                </a:solidFill>
                <a:latin typeface="Arial" panose="020B0604020202020204" pitchFamily="34" charset="0"/>
                <a:ea typeface="黑体" panose="02010609060101010101" pitchFamily="49" charset="-122"/>
              </a:rPr>
              <a:t>Y</a:t>
            </a:r>
            <a:r>
              <a:rPr kumimoji="1" lang="en-US" altLang="zh-CN" sz="900" dirty="0">
                <a:solidFill>
                  <a:srgbClr val="333399"/>
                </a:solidFill>
                <a:latin typeface="Arial" panose="020B0604020202020204" pitchFamily="34" charset="0"/>
                <a:ea typeface="黑体" panose="02010609060101010101" pitchFamily="49" charset="-122"/>
              </a:rPr>
              <a:t> </a:t>
            </a:r>
            <a:r>
              <a:rPr kumimoji="1" lang="zh-CN" altLang="en-US" sz="2000">
                <a:solidFill>
                  <a:srgbClr val="333399"/>
                </a:solidFill>
                <a:latin typeface="Arial" panose="020B0604020202020204" pitchFamily="34" charset="0"/>
                <a:ea typeface="黑体" panose="02010609060101010101" pitchFamily="49" charset="-122"/>
              </a:rPr>
              <a:t>的内部数据报</a:t>
            </a:r>
          </a:p>
        </p:txBody>
      </p:sp>
      <p:sp>
        <p:nvSpPr>
          <p:cNvPr id="626765" name="Rectangle 77"/>
          <p:cNvSpPr>
            <a:spLocks noChangeArrowheads="1"/>
          </p:cNvSpPr>
          <p:nvPr/>
        </p:nvSpPr>
        <p:spPr bwMode="auto">
          <a:xfrm>
            <a:off x="755651" y="1628775"/>
            <a:ext cx="3424238" cy="396875"/>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defRPr/>
            </a:pPr>
            <a:r>
              <a:rPr kumimoji="1" lang="zh-CN" altLang="en-US" sz="2000">
                <a:solidFill>
                  <a:srgbClr val="333399"/>
                </a:solidFill>
                <a:latin typeface="Arial" panose="020B0604020202020204" pitchFamily="34" charset="0"/>
                <a:ea typeface="黑体" panose="02010609060101010101" pitchFamily="49" charset="-122"/>
              </a:rPr>
              <a:t>外部数据报的数据部分</a:t>
            </a:r>
          </a:p>
        </p:txBody>
      </p:sp>
      <p:sp>
        <p:nvSpPr>
          <p:cNvPr id="10263" name="AutoShape 78"/>
          <p:cNvSpPr>
            <a:spLocks noChangeArrowheads="1"/>
          </p:cNvSpPr>
          <p:nvPr/>
        </p:nvSpPr>
        <p:spPr bwMode="auto">
          <a:xfrm>
            <a:off x="3276600" y="1282700"/>
            <a:ext cx="152400" cy="457200"/>
          </a:xfrm>
          <a:prstGeom prst="downArrow">
            <a:avLst>
              <a:gd name="adj1" fmla="val 50000"/>
              <a:gd name="adj2" fmla="val 75000"/>
            </a:avLst>
          </a:prstGeom>
          <a:solidFill>
            <a:schemeClr val="bg1"/>
          </a:solidFill>
          <a:ln w="9525">
            <a:solidFill>
              <a:schemeClr val="tx1"/>
            </a:solidFill>
            <a:miter lim="800000"/>
          </a:ln>
        </p:spPr>
        <p:txBody>
          <a:bodyPr vert="eaVert" wrap="none" anchor="ctr"/>
          <a:lstStyle/>
          <a:p>
            <a:endParaRPr lang="zh-CN" altLang="en-US"/>
          </a:p>
        </p:txBody>
      </p:sp>
      <p:sp>
        <p:nvSpPr>
          <p:cNvPr id="10264" name="Text Box 79"/>
          <p:cNvSpPr txBox="1">
            <a:spLocks noChangeArrowheads="1"/>
          </p:cNvSpPr>
          <p:nvPr/>
        </p:nvSpPr>
        <p:spPr bwMode="auto">
          <a:xfrm>
            <a:off x="5701282" y="981080"/>
            <a:ext cx="2534668" cy="646331"/>
          </a:xfrm>
          <a:prstGeom prst="rect">
            <a:avLst/>
          </a:prstGeom>
          <a:noFill/>
          <a:ln w="9525">
            <a:solidFill>
              <a:srgbClr val="333399"/>
            </a:solidFill>
            <a:miter lim="800000"/>
          </a:ln>
        </p:spPr>
        <p:txBody>
          <a:bodyPr wrap="none">
            <a:spAutoFit/>
          </a:bodyPr>
          <a:lstStyle/>
          <a:p>
            <a:pPr algn="r">
              <a:lnSpc>
                <a:spcPct val="90000"/>
              </a:lnSpc>
            </a:pPr>
            <a:r>
              <a:rPr kumimoji="1" lang="zh-CN" altLang="en-US" sz="2000">
                <a:solidFill>
                  <a:srgbClr val="333399"/>
                </a:solidFill>
                <a:latin typeface="Arial" panose="020B0604020202020204" pitchFamily="34" charset="0"/>
              </a:rPr>
              <a:t>源地址：</a:t>
            </a:r>
            <a:r>
              <a:rPr kumimoji="1" lang="en-US" altLang="zh-CN" sz="2000" dirty="0">
                <a:solidFill>
                  <a:srgbClr val="333399"/>
                </a:solidFill>
                <a:latin typeface="Arial" panose="020B0604020202020204" pitchFamily="34" charset="0"/>
              </a:rPr>
              <a:t>125.1.2.3</a:t>
            </a:r>
          </a:p>
          <a:p>
            <a:pPr algn="r">
              <a:lnSpc>
                <a:spcPct val="90000"/>
              </a:lnSpc>
            </a:pPr>
            <a:r>
              <a:rPr kumimoji="1" lang="zh-CN" altLang="en-US" sz="2000">
                <a:solidFill>
                  <a:srgbClr val="333399"/>
                </a:solidFill>
                <a:latin typeface="Arial" panose="020B0604020202020204" pitchFamily="34" charset="0"/>
              </a:rPr>
              <a:t>目的地址：</a:t>
            </a:r>
            <a:r>
              <a:rPr kumimoji="1" lang="en-US" altLang="zh-CN" sz="2000" dirty="0">
                <a:solidFill>
                  <a:srgbClr val="333399"/>
                </a:solidFill>
                <a:latin typeface="Arial" panose="020B0604020202020204" pitchFamily="34" charset="0"/>
              </a:rPr>
              <a:t>194.4.5.6</a:t>
            </a:r>
          </a:p>
        </p:txBody>
      </p:sp>
      <p:sp>
        <p:nvSpPr>
          <p:cNvPr id="10265" name="Freeform 80"/>
          <p:cNvSpPr/>
          <p:nvPr/>
        </p:nvSpPr>
        <p:spPr bwMode="auto">
          <a:xfrm>
            <a:off x="3556000" y="2133600"/>
            <a:ext cx="463550" cy="762000"/>
          </a:xfrm>
          <a:custGeom>
            <a:avLst/>
            <a:gdLst>
              <a:gd name="T0" fmla="*/ 0 w 292"/>
              <a:gd name="T1" fmla="*/ 0 h 584"/>
              <a:gd name="T2" fmla="*/ 4 w 292"/>
              <a:gd name="T3" fmla="*/ 126 h 584"/>
              <a:gd name="T4" fmla="*/ 22 w 292"/>
              <a:gd name="T5" fmla="*/ 282 h 584"/>
              <a:gd name="T6" fmla="*/ 46 w 292"/>
              <a:gd name="T7" fmla="*/ 390 h 584"/>
              <a:gd name="T8" fmla="*/ 96 w 292"/>
              <a:gd name="T9" fmla="*/ 488 h 584"/>
              <a:gd name="T10" fmla="*/ 184 w 292"/>
              <a:gd name="T11" fmla="*/ 560 h 584"/>
              <a:gd name="T12" fmla="*/ 292 w 292"/>
              <a:gd name="T13" fmla="*/ 584 h 584"/>
              <a:gd name="T14" fmla="*/ 0 60000 65536"/>
              <a:gd name="T15" fmla="*/ 0 60000 65536"/>
              <a:gd name="T16" fmla="*/ 0 60000 65536"/>
              <a:gd name="T17" fmla="*/ 0 60000 65536"/>
              <a:gd name="T18" fmla="*/ 0 60000 65536"/>
              <a:gd name="T19" fmla="*/ 0 60000 65536"/>
              <a:gd name="T20" fmla="*/ 0 60000 65536"/>
              <a:gd name="T21" fmla="*/ 0 w 292"/>
              <a:gd name="T22" fmla="*/ 0 h 584"/>
              <a:gd name="T23" fmla="*/ 292 w 292"/>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2" h="584">
                <a:moveTo>
                  <a:pt x="0" y="0"/>
                </a:moveTo>
                <a:cubicBezTo>
                  <a:pt x="1" y="21"/>
                  <a:pt x="0" y="79"/>
                  <a:pt x="4" y="126"/>
                </a:cubicBezTo>
                <a:cubicBezTo>
                  <a:pt x="8" y="173"/>
                  <a:pt x="15" y="238"/>
                  <a:pt x="22" y="282"/>
                </a:cubicBezTo>
                <a:cubicBezTo>
                  <a:pt x="29" y="326"/>
                  <a:pt x="34" y="356"/>
                  <a:pt x="46" y="390"/>
                </a:cubicBezTo>
                <a:cubicBezTo>
                  <a:pt x="58" y="424"/>
                  <a:pt x="73" y="460"/>
                  <a:pt x="96" y="488"/>
                </a:cubicBezTo>
                <a:cubicBezTo>
                  <a:pt x="119" y="516"/>
                  <a:pt x="151" y="544"/>
                  <a:pt x="184" y="560"/>
                </a:cubicBezTo>
                <a:cubicBezTo>
                  <a:pt x="217" y="576"/>
                  <a:pt x="270" y="579"/>
                  <a:pt x="292" y="584"/>
                </a:cubicBezTo>
              </a:path>
            </a:pathLst>
          </a:custGeom>
          <a:noFill/>
          <a:ln w="76200" cmpd="sng">
            <a:solidFill>
              <a:srgbClr val="FF0000"/>
            </a:solidFill>
            <a:round/>
            <a:headEnd type="none" w="med" len="med"/>
            <a:tailEnd type="triangle" w="med" len="lg"/>
          </a:ln>
        </p:spPr>
        <p:txBody>
          <a:bodyPr/>
          <a:lstStyle/>
          <a:p>
            <a:endParaRPr lang="zh-CN" altLang="en-US"/>
          </a:p>
        </p:txBody>
      </p:sp>
      <p:sp>
        <p:nvSpPr>
          <p:cNvPr id="626769" name="Rectangle 81"/>
          <p:cNvSpPr>
            <a:spLocks noChangeArrowheads="1"/>
          </p:cNvSpPr>
          <p:nvPr/>
        </p:nvSpPr>
        <p:spPr bwMode="auto">
          <a:xfrm>
            <a:off x="4140201" y="1628775"/>
            <a:ext cx="1439863" cy="3968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defRPr/>
            </a:pPr>
            <a:r>
              <a:rPr kumimoji="1" lang="zh-CN" altLang="en-US" sz="2000">
                <a:solidFill>
                  <a:srgbClr val="333399"/>
                </a:solidFill>
                <a:latin typeface="Arial" panose="020B0604020202020204" pitchFamily="34" charset="0"/>
                <a:ea typeface="黑体" panose="02010609060101010101" pitchFamily="49" charset="-122"/>
              </a:rPr>
              <a:t>数据报首部</a:t>
            </a:r>
          </a:p>
        </p:txBody>
      </p:sp>
      <p:sp>
        <p:nvSpPr>
          <p:cNvPr id="10267" name="Line 82"/>
          <p:cNvSpPr>
            <a:spLocks noChangeShapeType="1"/>
          </p:cNvSpPr>
          <p:nvPr/>
        </p:nvSpPr>
        <p:spPr bwMode="auto">
          <a:xfrm flipH="1">
            <a:off x="5292730" y="1412875"/>
            <a:ext cx="431800" cy="287338"/>
          </a:xfrm>
          <a:prstGeom prst="line">
            <a:avLst/>
          </a:prstGeom>
          <a:noFill/>
          <a:ln w="28575">
            <a:solidFill>
              <a:srgbClr val="333399"/>
            </a:solidFill>
            <a:round/>
            <a:tailEnd type="triangle" w="med" len="lg"/>
          </a:ln>
        </p:spPr>
        <p:txBody>
          <a:bodyPr/>
          <a:lstStyle/>
          <a:p>
            <a:endParaRPr lang="zh-CN" altLang="en-US"/>
          </a:p>
        </p:txBody>
      </p:sp>
      <p:sp>
        <p:nvSpPr>
          <p:cNvPr id="10268" name="Line 83"/>
          <p:cNvSpPr>
            <a:spLocks noChangeShapeType="1"/>
          </p:cNvSpPr>
          <p:nvPr/>
        </p:nvSpPr>
        <p:spPr bwMode="auto">
          <a:xfrm>
            <a:off x="755656" y="2133600"/>
            <a:ext cx="4824413" cy="0"/>
          </a:xfrm>
          <a:prstGeom prst="line">
            <a:avLst/>
          </a:prstGeom>
          <a:noFill/>
          <a:ln w="57150">
            <a:solidFill>
              <a:srgbClr val="FF0000"/>
            </a:solidFill>
            <a:round/>
          </a:ln>
        </p:spPr>
        <p:txBody>
          <a:bodyPr/>
          <a:lstStyle/>
          <a:p>
            <a:endParaRPr lang="zh-CN" altLang="en-US"/>
          </a:p>
        </p:txBody>
      </p:sp>
      <p:grpSp>
        <p:nvGrpSpPr>
          <p:cNvPr id="10269" name="Group 84"/>
          <p:cNvGrpSpPr/>
          <p:nvPr/>
        </p:nvGrpSpPr>
        <p:grpSpPr bwMode="auto">
          <a:xfrm>
            <a:off x="211934" y="4143380"/>
            <a:ext cx="8739187" cy="2057400"/>
            <a:chOff x="63" y="2872"/>
            <a:chExt cx="5505" cy="1296"/>
          </a:xfrm>
        </p:grpSpPr>
        <p:sp>
          <p:nvSpPr>
            <p:cNvPr id="10271" name="AutoShape 85"/>
            <p:cNvSpPr>
              <a:spLocks noChangeArrowheads="1"/>
            </p:cNvSpPr>
            <p:nvPr/>
          </p:nvSpPr>
          <p:spPr bwMode="auto">
            <a:xfrm>
              <a:off x="96" y="2872"/>
              <a:ext cx="5472" cy="1296"/>
            </a:xfrm>
            <a:prstGeom prst="roundRect">
              <a:avLst>
                <a:gd name="adj" fmla="val 16667"/>
              </a:avLst>
            </a:prstGeom>
            <a:solidFill>
              <a:srgbClr val="FFCCFF"/>
            </a:solidFill>
            <a:ln w="9525" cap="rnd">
              <a:solidFill>
                <a:schemeClr val="tx1"/>
              </a:solidFill>
              <a:prstDash val="sysDot"/>
              <a:round/>
            </a:ln>
          </p:spPr>
          <p:txBody>
            <a:bodyPr wrap="none" anchor="ctr"/>
            <a:lstStyle/>
            <a:p>
              <a:endParaRPr lang="zh-CN" altLang="en-US"/>
            </a:p>
          </p:txBody>
        </p:sp>
        <p:sp>
          <p:nvSpPr>
            <p:cNvPr id="10272" name="Line 86"/>
            <p:cNvSpPr>
              <a:spLocks noChangeShapeType="1"/>
            </p:cNvSpPr>
            <p:nvPr/>
          </p:nvSpPr>
          <p:spPr bwMode="auto">
            <a:xfrm>
              <a:off x="1764" y="3400"/>
              <a:ext cx="2076" cy="0"/>
            </a:xfrm>
            <a:prstGeom prst="line">
              <a:avLst/>
            </a:prstGeom>
            <a:noFill/>
            <a:ln w="38100">
              <a:solidFill>
                <a:schemeClr val="tx1"/>
              </a:solidFill>
              <a:prstDash val="dash"/>
              <a:round/>
            </a:ln>
          </p:spPr>
          <p:txBody>
            <a:bodyPr/>
            <a:lstStyle/>
            <a:p>
              <a:endParaRPr lang="zh-CN" altLang="en-US"/>
            </a:p>
          </p:txBody>
        </p:sp>
        <p:sp>
          <p:nvSpPr>
            <p:cNvPr id="10273" name="Line 87"/>
            <p:cNvSpPr>
              <a:spLocks noChangeShapeType="1"/>
            </p:cNvSpPr>
            <p:nvPr/>
          </p:nvSpPr>
          <p:spPr bwMode="auto">
            <a:xfrm flipV="1">
              <a:off x="816" y="3832"/>
              <a:ext cx="240" cy="192"/>
            </a:xfrm>
            <a:prstGeom prst="line">
              <a:avLst/>
            </a:prstGeom>
            <a:noFill/>
            <a:ln w="9525">
              <a:solidFill>
                <a:schemeClr val="tx1"/>
              </a:solidFill>
              <a:round/>
            </a:ln>
          </p:spPr>
          <p:txBody>
            <a:bodyPr/>
            <a:lstStyle/>
            <a:p>
              <a:endParaRPr lang="zh-CN" altLang="en-US"/>
            </a:p>
          </p:txBody>
        </p:sp>
        <p:sp>
          <p:nvSpPr>
            <p:cNvPr id="10274" name="Line 88"/>
            <p:cNvSpPr>
              <a:spLocks noChangeShapeType="1"/>
            </p:cNvSpPr>
            <p:nvPr/>
          </p:nvSpPr>
          <p:spPr bwMode="auto">
            <a:xfrm>
              <a:off x="624" y="3160"/>
              <a:ext cx="240" cy="144"/>
            </a:xfrm>
            <a:prstGeom prst="line">
              <a:avLst/>
            </a:prstGeom>
            <a:noFill/>
            <a:ln w="9525">
              <a:solidFill>
                <a:schemeClr val="tx1"/>
              </a:solidFill>
              <a:round/>
            </a:ln>
          </p:spPr>
          <p:txBody>
            <a:bodyPr/>
            <a:lstStyle/>
            <a:p>
              <a:endParaRPr lang="zh-CN" altLang="en-US"/>
            </a:p>
          </p:txBody>
        </p:sp>
        <p:sp>
          <p:nvSpPr>
            <p:cNvPr id="10275" name="Line 89"/>
            <p:cNvSpPr>
              <a:spLocks noChangeShapeType="1"/>
            </p:cNvSpPr>
            <p:nvPr/>
          </p:nvSpPr>
          <p:spPr bwMode="auto">
            <a:xfrm flipV="1">
              <a:off x="432" y="3551"/>
              <a:ext cx="288" cy="0"/>
            </a:xfrm>
            <a:prstGeom prst="line">
              <a:avLst/>
            </a:prstGeom>
            <a:noFill/>
            <a:ln w="9525">
              <a:solidFill>
                <a:schemeClr val="tx1"/>
              </a:solidFill>
              <a:round/>
            </a:ln>
          </p:spPr>
          <p:txBody>
            <a:bodyPr/>
            <a:lstStyle/>
            <a:p>
              <a:endParaRPr lang="zh-CN" altLang="en-US"/>
            </a:p>
          </p:txBody>
        </p:sp>
        <p:grpSp>
          <p:nvGrpSpPr>
            <p:cNvPr id="10276" name="Group 90"/>
            <p:cNvGrpSpPr/>
            <p:nvPr/>
          </p:nvGrpSpPr>
          <p:grpSpPr bwMode="auto">
            <a:xfrm>
              <a:off x="657" y="3091"/>
              <a:ext cx="952" cy="772"/>
              <a:chOff x="385" y="2795"/>
              <a:chExt cx="1769" cy="816"/>
            </a:xfrm>
          </p:grpSpPr>
          <p:sp>
            <p:nvSpPr>
              <p:cNvPr id="626779" name="Oval 91"/>
              <p:cNvSpPr>
                <a:spLocks noChangeArrowheads="1"/>
              </p:cNvSpPr>
              <p:nvPr/>
            </p:nvSpPr>
            <p:spPr bwMode="auto">
              <a:xfrm>
                <a:off x="1589" y="3060"/>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80" name="Oval 92"/>
              <p:cNvSpPr>
                <a:spLocks noChangeArrowheads="1"/>
              </p:cNvSpPr>
              <p:nvPr/>
            </p:nvSpPr>
            <p:spPr bwMode="auto">
              <a:xfrm>
                <a:off x="928"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6781" name="Oval 93"/>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82" name="Oval 94"/>
              <p:cNvSpPr>
                <a:spLocks noChangeArrowheads="1"/>
              </p:cNvSpPr>
              <p:nvPr/>
            </p:nvSpPr>
            <p:spPr bwMode="auto">
              <a:xfrm>
                <a:off x="385" y="3084"/>
                <a:ext cx="385" cy="25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83" name="Oval 95"/>
              <p:cNvSpPr>
                <a:spLocks noChangeArrowheads="1"/>
              </p:cNvSpPr>
              <p:nvPr/>
            </p:nvSpPr>
            <p:spPr bwMode="auto">
              <a:xfrm>
                <a:off x="565" y="2883"/>
                <a:ext cx="57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84" name="Oval 96"/>
              <p:cNvSpPr>
                <a:spLocks noChangeArrowheads="1"/>
              </p:cNvSpPr>
              <p:nvPr/>
            </p:nvSpPr>
            <p:spPr bwMode="auto">
              <a:xfrm>
                <a:off x="993" y="2795"/>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85" name="Oval 97"/>
              <p:cNvSpPr>
                <a:spLocks noChangeArrowheads="1"/>
              </p:cNvSpPr>
              <p:nvPr/>
            </p:nvSpPr>
            <p:spPr bwMode="auto">
              <a:xfrm>
                <a:off x="1504"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86" name="Oval 98"/>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87" name="Oval 99"/>
              <p:cNvSpPr>
                <a:spLocks noChangeArrowheads="1"/>
              </p:cNvSpPr>
              <p:nvPr/>
            </p:nvSpPr>
            <p:spPr bwMode="auto">
              <a:xfrm rot="1336630">
                <a:off x="1474" y="3067"/>
                <a:ext cx="556" cy="418"/>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lang="zh-CN" altLang="en-US">
                  <a:ea typeface="黑体" panose="02010609060101010101" pitchFamily="49" charset="-122"/>
                </a:endParaRPr>
              </a:p>
            </p:txBody>
          </p:sp>
          <p:sp>
            <p:nvSpPr>
              <p:cNvPr id="626788" name="Oval 100"/>
              <p:cNvSpPr>
                <a:spLocks noChangeArrowheads="1"/>
              </p:cNvSpPr>
              <p:nvPr/>
            </p:nvSpPr>
            <p:spPr bwMode="auto">
              <a:xfrm>
                <a:off x="1004" y="2811"/>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89" name="Oval 101"/>
              <p:cNvSpPr>
                <a:spLocks noChangeArrowheads="1"/>
              </p:cNvSpPr>
              <p:nvPr/>
            </p:nvSpPr>
            <p:spPr bwMode="auto">
              <a:xfrm>
                <a:off x="576" y="2899"/>
                <a:ext cx="576" cy="32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90" name="Oval 102"/>
              <p:cNvSpPr>
                <a:spLocks noChangeArrowheads="1"/>
              </p:cNvSpPr>
              <p:nvPr/>
            </p:nvSpPr>
            <p:spPr bwMode="auto">
              <a:xfrm>
                <a:off x="396" y="3100"/>
                <a:ext cx="383"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lang="zh-CN" altLang="en-US">
                  <a:ea typeface="黑体" panose="02010609060101010101" pitchFamily="49" charset="-122"/>
                </a:endParaRPr>
              </a:p>
            </p:txBody>
          </p:sp>
          <p:sp>
            <p:nvSpPr>
              <p:cNvPr id="626791" name="Oval 103"/>
              <p:cNvSpPr>
                <a:spLocks noChangeArrowheads="1"/>
              </p:cNvSpPr>
              <p:nvPr/>
            </p:nvSpPr>
            <p:spPr bwMode="auto">
              <a:xfrm>
                <a:off x="1515" y="2908"/>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92" name="Oval 104"/>
              <p:cNvSpPr>
                <a:spLocks noChangeArrowheads="1"/>
              </p:cNvSpPr>
              <p:nvPr/>
            </p:nvSpPr>
            <p:spPr bwMode="auto">
              <a:xfrm>
                <a:off x="1598" y="3075"/>
                <a:ext cx="556" cy="24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6793" name="Oval 105"/>
              <p:cNvSpPr>
                <a:spLocks noChangeArrowheads="1"/>
              </p:cNvSpPr>
              <p:nvPr/>
            </p:nvSpPr>
            <p:spPr bwMode="auto">
              <a:xfrm>
                <a:off x="716" y="3003"/>
                <a:ext cx="1141" cy="416"/>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794" name="Oval 106"/>
              <p:cNvSpPr>
                <a:spLocks noChangeArrowheads="1"/>
              </p:cNvSpPr>
              <p:nvPr/>
            </p:nvSpPr>
            <p:spPr bwMode="auto">
              <a:xfrm>
                <a:off x="513"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lang="zh-CN" altLang="en-US">
                  <a:ea typeface="黑体" panose="02010609060101010101" pitchFamily="49" charset="-122"/>
                </a:endParaRPr>
              </a:p>
            </p:txBody>
          </p:sp>
          <p:sp>
            <p:nvSpPr>
              <p:cNvPr id="10335" name="Freeform 10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ln>
            </p:spPr>
            <p:txBody>
              <a:bodyPr/>
              <a:lstStyle/>
              <a:p>
                <a:endParaRPr lang="zh-CN" altLang="en-US"/>
              </a:p>
            </p:txBody>
          </p:sp>
        </p:grpSp>
        <p:sp>
          <p:nvSpPr>
            <p:cNvPr id="10277" name="Line 108"/>
            <p:cNvSpPr>
              <a:spLocks noChangeShapeType="1"/>
            </p:cNvSpPr>
            <p:nvPr/>
          </p:nvSpPr>
          <p:spPr bwMode="auto">
            <a:xfrm flipH="1">
              <a:off x="4800" y="3112"/>
              <a:ext cx="240" cy="96"/>
            </a:xfrm>
            <a:prstGeom prst="line">
              <a:avLst/>
            </a:prstGeom>
            <a:noFill/>
            <a:ln w="9525">
              <a:solidFill>
                <a:schemeClr val="tx1"/>
              </a:solidFill>
              <a:round/>
            </a:ln>
          </p:spPr>
          <p:txBody>
            <a:bodyPr/>
            <a:lstStyle/>
            <a:p>
              <a:endParaRPr lang="zh-CN" altLang="en-US"/>
            </a:p>
          </p:txBody>
        </p:sp>
        <p:sp>
          <p:nvSpPr>
            <p:cNvPr id="10278" name="Line 109"/>
            <p:cNvSpPr>
              <a:spLocks noChangeShapeType="1"/>
            </p:cNvSpPr>
            <p:nvPr/>
          </p:nvSpPr>
          <p:spPr bwMode="auto">
            <a:xfrm flipH="1" flipV="1">
              <a:off x="4656" y="3736"/>
              <a:ext cx="336" cy="192"/>
            </a:xfrm>
            <a:prstGeom prst="line">
              <a:avLst/>
            </a:prstGeom>
            <a:noFill/>
            <a:ln w="9525">
              <a:solidFill>
                <a:schemeClr val="tx1"/>
              </a:solidFill>
              <a:round/>
            </a:ln>
          </p:spPr>
          <p:txBody>
            <a:bodyPr/>
            <a:lstStyle/>
            <a:p>
              <a:endParaRPr lang="zh-CN" altLang="en-US"/>
            </a:p>
          </p:txBody>
        </p:sp>
        <p:sp>
          <p:nvSpPr>
            <p:cNvPr id="10279" name="Line 110"/>
            <p:cNvSpPr>
              <a:spLocks noChangeShapeType="1"/>
            </p:cNvSpPr>
            <p:nvPr/>
          </p:nvSpPr>
          <p:spPr bwMode="auto">
            <a:xfrm flipH="1" flipV="1">
              <a:off x="4800" y="3496"/>
              <a:ext cx="348" cy="0"/>
            </a:xfrm>
            <a:prstGeom prst="line">
              <a:avLst/>
            </a:prstGeom>
            <a:noFill/>
            <a:ln w="9525">
              <a:solidFill>
                <a:schemeClr val="tx1"/>
              </a:solidFill>
              <a:round/>
            </a:ln>
          </p:spPr>
          <p:txBody>
            <a:bodyPr/>
            <a:lstStyle/>
            <a:p>
              <a:endParaRPr lang="zh-CN" altLang="en-US"/>
            </a:p>
          </p:txBody>
        </p:sp>
        <p:grpSp>
          <p:nvGrpSpPr>
            <p:cNvPr id="10280" name="Group 111"/>
            <p:cNvGrpSpPr/>
            <p:nvPr/>
          </p:nvGrpSpPr>
          <p:grpSpPr bwMode="auto">
            <a:xfrm>
              <a:off x="3969" y="3046"/>
              <a:ext cx="952" cy="772"/>
              <a:chOff x="385" y="2795"/>
              <a:chExt cx="1769" cy="816"/>
            </a:xfrm>
          </p:grpSpPr>
          <p:sp>
            <p:nvSpPr>
              <p:cNvPr id="626800" name="Oval 112"/>
              <p:cNvSpPr>
                <a:spLocks noChangeArrowheads="1"/>
              </p:cNvSpPr>
              <p:nvPr/>
            </p:nvSpPr>
            <p:spPr bwMode="auto">
              <a:xfrm>
                <a:off x="1589" y="3060"/>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01" name="Oval 113"/>
              <p:cNvSpPr>
                <a:spLocks noChangeArrowheads="1"/>
              </p:cNvSpPr>
              <p:nvPr/>
            </p:nvSpPr>
            <p:spPr bwMode="auto">
              <a:xfrm>
                <a:off x="928"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6802" name="Oval 114"/>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03" name="Oval 115"/>
              <p:cNvSpPr>
                <a:spLocks noChangeArrowheads="1"/>
              </p:cNvSpPr>
              <p:nvPr/>
            </p:nvSpPr>
            <p:spPr bwMode="auto">
              <a:xfrm>
                <a:off x="385" y="3084"/>
                <a:ext cx="385" cy="25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04" name="Oval 116"/>
              <p:cNvSpPr>
                <a:spLocks noChangeArrowheads="1"/>
              </p:cNvSpPr>
              <p:nvPr/>
            </p:nvSpPr>
            <p:spPr bwMode="auto">
              <a:xfrm>
                <a:off x="565" y="2883"/>
                <a:ext cx="57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05" name="Oval 117"/>
              <p:cNvSpPr>
                <a:spLocks noChangeArrowheads="1"/>
              </p:cNvSpPr>
              <p:nvPr/>
            </p:nvSpPr>
            <p:spPr bwMode="auto">
              <a:xfrm>
                <a:off x="993" y="2795"/>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06" name="Oval 118"/>
              <p:cNvSpPr>
                <a:spLocks noChangeArrowheads="1"/>
              </p:cNvSpPr>
              <p:nvPr/>
            </p:nvSpPr>
            <p:spPr bwMode="auto">
              <a:xfrm>
                <a:off x="1504"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07" name="Oval 119"/>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08" name="Oval 120"/>
              <p:cNvSpPr>
                <a:spLocks noChangeArrowheads="1"/>
              </p:cNvSpPr>
              <p:nvPr/>
            </p:nvSpPr>
            <p:spPr bwMode="auto">
              <a:xfrm rot="1336630">
                <a:off x="1474" y="3067"/>
                <a:ext cx="556" cy="418"/>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lang="zh-CN" altLang="en-US">
                  <a:ea typeface="黑体" panose="02010609060101010101" pitchFamily="49" charset="-122"/>
                </a:endParaRPr>
              </a:p>
            </p:txBody>
          </p:sp>
          <p:sp>
            <p:nvSpPr>
              <p:cNvPr id="626809" name="Oval 121"/>
              <p:cNvSpPr>
                <a:spLocks noChangeArrowheads="1"/>
              </p:cNvSpPr>
              <p:nvPr/>
            </p:nvSpPr>
            <p:spPr bwMode="auto">
              <a:xfrm>
                <a:off x="1004" y="2811"/>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10" name="Oval 122"/>
              <p:cNvSpPr>
                <a:spLocks noChangeArrowheads="1"/>
              </p:cNvSpPr>
              <p:nvPr/>
            </p:nvSpPr>
            <p:spPr bwMode="auto">
              <a:xfrm>
                <a:off x="576" y="2899"/>
                <a:ext cx="576" cy="32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11" name="Oval 123"/>
              <p:cNvSpPr>
                <a:spLocks noChangeArrowheads="1"/>
              </p:cNvSpPr>
              <p:nvPr/>
            </p:nvSpPr>
            <p:spPr bwMode="auto">
              <a:xfrm>
                <a:off x="396" y="3100"/>
                <a:ext cx="383"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lang="zh-CN" altLang="en-US">
                  <a:ea typeface="黑体" panose="02010609060101010101" pitchFamily="49" charset="-122"/>
                </a:endParaRPr>
              </a:p>
            </p:txBody>
          </p:sp>
          <p:sp>
            <p:nvSpPr>
              <p:cNvPr id="626812" name="Oval 124"/>
              <p:cNvSpPr>
                <a:spLocks noChangeArrowheads="1"/>
              </p:cNvSpPr>
              <p:nvPr/>
            </p:nvSpPr>
            <p:spPr bwMode="auto">
              <a:xfrm>
                <a:off x="1515" y="2908"/>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13" name="Oval 125"/>
              <p:cNvSpPr>
                <a:spLocks noChangeArrowheads="1"/>
              </p:cNvSpPr>
              <p:nvPr/>
            </p:nvSpPr>
            <p:spPr bwMode="auto">
              <a:xfrm>
                <a:off x="1598" y="3075"/>
                <a:ext cx="556" cy="24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6814" name="Oval 126"/>
              <p:cNvSpPr>
                <a:spLocks noChangeArrowheads="1"/>
              </p:cNvSpPr>
              <p:nvPr/>
            </p:nvSpPr>
            <p:spPr bwMode="auto">
              <a:xfrm>
                <a:off x="716" y="3003"/>
                <a:ext cx="1141" cy="416"/>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6815" name="Oval 127"/>
              <p:cNvSpPr>
                <a:spLocks noChangeArrowheads="1"/>
              </p:cNvSpPr>
              <p:nvPr/>
            </p:nvSpPr>
            <p:spPr bwMode="auto">
              <a:xfrm>
                <a:off x="513"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lang="zh-CN" altLang="en-US">
                  <a:ea typeface="黑体" panose="02010609060101010101" pitchFamily="49" charset="-122"/>
                </a:endParaRPr>
              </a:p>
            </p:txBody>
          </p:sp>
          <p:sp>
            <p:nvSpPr>
              <p:cNvPr id="10318" name="Freeform 128"/>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ln>
            </p:spPr>
            <p:txBody>
              <a:bodyPr/>
              <a:lstStyle/>
              <a:p>
                <a:endParaRPr lang="zh-CN" altLang="en-US"/>
              </a:p>
            </p:txBody>
          </p:sp>
        </p:grpSp>
        <p:pic>
          <p:nvPicPr>
            <p:cNvPr id="10281" name="Picture 129"/>
            <p:cNvPicPr>
              <a:picLocks noChangeArrowheads="1"/>
            </p:cNvPicPr>
            <p:nvPr/>
          </p:nvPicPr>
          <p:blipFill>
            <a:blip r:embed="rId6" cstate="print"/>
            <a:srcRect/>
            <a:stretch>
              <a:fillRect/>
            </a:stretch>
          </p:blipFill>
          <p:spPr bwMode="auto">
            <a:xfrm>
              <a:off x="3748" y="3321"/>
              <a:ext cx="328" cy="158"/>
            </a:xfrm>
            <a:prstGeom prst="rect">
              <a:avLst/>
            </a:prstGeom>
            <a:noFill/>
            <a:ln w="12699">
              <a:noFill/>
              <a:miter lim="800000"/>
              <a:headEnd/>
              <a:tailEnd/>
            </a:ln>
          </p:spPr>
        </p:pic>
        <p:pic>
          <p:nvPicPr>
            <p:cNvPr id="10282" name="Picture 130"/>
            <p:cNvPicPr>
              <a:picLocks noChangeArrowheads="1"/>
            </p:cNvPicPr>
            <p:nvPr/>
          </p:nvPicPr>
          <p:blipFill>
            <a:blip r:embed="rId6" cstate="print"/>
            <a:srcRect/>
            <a:stretch>
              <a:fillRect/>
            </a:stretch>
          </p:blipFill>
          <p:spPr bwMode="auto">
            <a:xfrm>
              <a:off x="1469" y="3322"/>
              <a:ext cx="328" cy="158"/>
            </a:xfrm>
            <a:prstGeom prst="rect">
              <a:avLst/>
            </a:prstGeom>
            <a:noFill/>
            <a:ln w="12699">
              <a:noFill/>
              <a:miter lim="800000"/>
              <a:headEnd/>
              <a:tailEnd/>
            </a:ln>
          </p:spPr>
        </p:pic>
        <p:pic>
          <p:nvPicPr>
            <p:cNvPr id="10283" name="Picture 131"/>
            <p:cNvPicPr>
              <a:picLocks noChangeArrowheads="1"/>
            </p:cNvPicPr>
            <p:nvPr/>
          </p:nvPicPr>
          <p:blipFill>
            <a:blip r:embed="rId4" cstate="print"/>
            <a:srcRect/>
            <a:stretch>
              <a:fillRect/>
            </a:stretch>
          </p:blipFill>
          <p:spPr bwMode="auto">
            <a:xfrm>
              <a:off x="306" y="3407"/>
              <a:ext cx="212" cy="215"/>
            </a:xfrm>
            <a:prstGeom prst="rect">
              <a:avLst/>
            </a:prstGeom>
            <a:noFill/>
            <a:ln w="9525">
              <a:noFill/>
              <a:miter lim="800000"/>
              <a:headEnd/>
              <a:tailEnd/>
            </a:ln>
          </p:spPr>
        </p:pic>
        <p:sp>
          <p:nvSpPr>
            <p:cNvPr id="10284" name="Text Box 132"/>
            <p:cNvSpPr txBox="1">
              <a:spLocks noChangeArrowheads="1"/>
            </p:cNvSpPr>
            <p:nvPr/>
          </p:nvSpPr>
          <p:spPr bwMode="auto">
            <a:xfrm>
              <a:off x="864" y="3368"/>
              <a:ext cx="583" cy="252"/>
            </a:xfrm>
            <a:prstGeom prst="rect">
              <a:avLst/>
            </a:prstGeom>
            <a:noFill/>
            <a:ln w="9525">
              <a:noFill/>
              <a:miter lim="800000"/>
            </a:ln>
          </p:spPr>
          <p:txBody>
            <a:bodyPr wrap="none">
              <a:spAutoFit/>
            </a:bodyPr>
            <a:lstStyle/>
            <a:p>
              <a:r>
                <a:rPr kumimoji="1" lang="zh-CN" altLang="en-US" sz="2000">
                  <a:solidFill>
                    <a:srgbClr val="333399"/>
                  </a:solidFill>
                  <a:latin typeface="Arial" panose="020B0604020202020204" pitchFamily="34" charset="0"/>
                </a:rPr>
                <a:t>部门 </a:t>
              </a:r>
              <a:r>
                <a:rPr kumimoji="1" lang="en-US" altLang="zh-CN" sz="2000" dirty="0">
                  <a:solidFill>
                    <a:srgbClr val="333399"/>
                  </a:solidFill>
                  <a:latin typeface="Arial" panose="020B0604020202020204" pitchFamily="34" charset="0"/>
                </a:rPr>
                <a:t>A</a:t>
              </a:r>
            </a:p>
          </p:txBody>
        </p:sp>
        <p:pic>
          <p:nvPicPr>
            <p:cNvPr id="10285" name="Picture 133"/>
            <p:cNvPicPr>
              <a:picLocks noChangeArrowheads="1"/>
            </p:cNvPicPr>
            <p:nvPr/>
          </p:nvPicPr>
          <p:blipFill>
            <a:blip r:embed="rId4" cstate="print"/>
            <a:srcRect/>
            <a:stretch>
              <a:fillRect/>
            </a:stretch>
          </p:blipFill>
          <p:spPr bwMode="auto">
            <a:xfrm>
              <a:off x="5088" y="3352"/>
              <a:ext cx="212" cy="215"/>
            </a:xfrm>
            <a:prstGeom prst="rect">
              <a:avLst/>
            </a:prstGeom>
            <a:noFill/>
            <a:ln w="9525">
              <a:noFill/>
              <a:miter lim="800000"/>
              <a:headEnd/>
              <a:tailEnd/>
            </a:ln>
          </p:spPr>
        </p:pic>
        <p:sp>
          <p:nvSpPr>
            <p:cNvPr id="10286" name="Text Box 134"/>
            <p:cNvSpPr txBox="1">
              <a:spLocks noChangeArrowheads="1"/>
            </p:cNvSpPr>
            <p:nvPr/>
          </p:nvSpPr>
          <p:spPr bwMode="auto">
            <a:xfrm>
              <a:off x="4224" y="3272"/>
              <a:ext cx="592" cy="252"/>
            </a:xfrm>
            <a:prstGeom prst="rect">
              <a:avLst/>
            </a:prstGeom>
            <a:noFill/>
            <a:ln w="9525">
              <a:noFill/>
              <a:miter lim="800000"/>
            </a:ln>
          </p:spPr>
          <p:txBody>
            <a:bodyPr wrap="none">
              <a:spAutoFit/>
            </a:bodyPr>
            <a:lstStyle/>
            <a:p>
              <a:r>
                <a:rPr kumimoji="1" lang="zh-CN" altLang="en-US" sz="2000">
                  <a:solidFill>
                    <a:srgbClr val="333399"/>
                  </a:solidFill>
                  <a:latin typeface="Arial" panose="020B0604020202020204" pitchFamily="34" charset="0"/>
                </a:rPr>
                <a:t>部门 </a:t>
              </a:r>
              <a:r>
                <a:rPr kumimoji="1" lang="en-US" altLang="zh-CN" sz="2000" dirty="0">
                  <a:solidFill>
                    <a:srgbClr val="333399"/>
                  </a:solidFill>
                  <a:latin typeface="Arial" panose="020B0604020202020204" pitchFamily="34" charset="0"/>
                </a:rPr>
                <a:t>B</a:t>
              </a:r>
            </a:p>
          </p:txBody>
        </p:sp>
        <p:sp>
          <p:nvSpPr>
            <p:cNvPr id="10287" name="Text Box 135"/>
            <p:cNvSpPr txBox="1">
              <a:spLocks noChangeArrowheads="1"/>
            </p:cNvSpPr>
            <p:nvPr/>
          </p:nvSpPr>
          <p:spPr bwMode="auto">
            <a:xfrm>
              <a:off x="309" y="3176"/>
              <a:ext cx="224" cy="252"/>
            </a:xfrm>
            <a:prstGeom prst="rect">
              <a:avLst/>
            </a:prstGeom>
            <a:noFill/>
            <a:ln w="9525">
              <a:noFill/>
              <a:miter lim="800000"/>
            </a:ln>
          </p:spPr>
          <p:txBody>
            <a:bodyPr wrap="none">
              <a:spAutoFit/>
            </a:bodyPr>
            <a:lstStyle/>
            <a:p>
              <a:r>
                <a:rPr kumimoji="1" lang="en-US" altLang="zh-CN" sz="2000" dirty="0">
                  <a:solidFill>
                    <a:srgbClr val="333399"/>
                  </a:solidFill>
                  <a:latin typeface="Arial" panose="020B0604020202020204" pitchFamily="34" charset="0"/>
                </a:rPr>
                <a:t>X</a:t>
              </a:r>
            </a:p>
          </p:txBody>
        </p:sp>
        <p:sp>
          <p:nvSpPr>
            <p:cNvPr id="10288" name="Text Box 136"/>
            <p:cNvSpPr txBox="1">
              <a:spLocks noChangeArrowheads="1"/>
            </p:cNvSpPr>
            <p:nvPr/>
          </p:nvSpPr>
          <p:spPr bwMode="auto">
            <a:xfrm>
              <a:off x="5072" y="3128"/>
              <a:ext cx="224" cy="252"/>
            </a:xfrm>
            <a:prstGeom prst="rect">
              <a:avLst/>
            </a:prstGeom>
            <a:noFill/>
            <a:ln w="9525">
              <a:noFill/>
              <a:miter lim="800000"/>
            </a:ln>
          </p:spPr>
          <p:txBody>
            <a:bodyPr wrap="none">
              <a:spAutoFit/>
            </a:bodyPr>
            <a:lstStyle/>
            <a:p>
              <a:r>
                <a:rPr kumimoji="1" lang="en-US" altLang="zh-CN" sz="2000" dirty="0">
                  <a:solidFill>
                    <a:srgbClr val="333399"/>
                  </a:solidFill>
                  <a:latin typeface="Arial" panose="020B0604020202020204" pitchFamily="34" charset="0"/>
                </a:rPr>
                <a:t>Y</a:t>
              </a:r>
            </a:p>
          </p:txBody>
        </p:sp>
        <p:sp>
          <p:nvSpPr>
            <p:cNvPr id="10289" name="Text Box 137"/>
            <p:cNvSpPr txBox="1">
              <a:spLocks noChangeArrowheads="1"/>
            </p:cNvSpPr>
            <p:nvPr/>
          </p:nvSpPr>
          <p:spPr bwMode="auto">
            <a:xfrm>
              <a:off x="1514" y="3132"/>
              <a:ext cx="293" cy="233"/>
            </a:xfrm>
            <a:prstGeom prst="rect">
              <a:avLst/>
            </a:prstGeom>
            <a:noFill/>
            <a:ln w="9525">
              <a:noFill/>
              <a:miter lim="800000"/>
            </a:ln>
          </p:spPr>
          <p:txBody>
            <a:bodyPr wrap="none">
              <a:spAutoFit/>
            </a:bodyPr>
            <a:lstStyle/>
            <a:p>
              <a:pPr algn="ctr">
                <a:lnSpc>
                  <a:spcPct val="90000"/>
                </a:lnSpc>
              </a:pPr>
              <a:r>
                <a:rPr kumimoji="1" lang="en-US" altLang="zh-CN" sz="2000" dirty="0">
                  <a:solidFill>
                    <a:srgbClr val="333399"/>
                  </a:solidFill>
                  <a:latin typeface="Arial" panose="020B0604020202020204" pitchFamily="34" charset="0"/>
                </a:rPr>
                <a:t>R</a:t>
              </a:r>
              <a:r>
                <a:rPr kumimoji="1" lang="en-US" altLang="zh-CN" sz="2000" baseline="-25000" dirty="0">
                  <a:solidFill>
                    <a:srgbClr val="333399"/>
                  </a:solidFill>
                  <a:latin typeface="Arial" panose="020B0604020202020204" pitchFamily="34" charset="0"/>
                </a:rPr>
                <a:t>1</a:t>
              </a:r>
              <a:endParaRPr kumimoji="1" lang="en-US" altLang="zh-CN" sz="2000" dirty="0">
                <a:solidFill>
                  <a:srgbClr val="333399"/>
                </a:solidFill>
                <a:latin typeface="Arial" panose="020B0604020202020204" pitchFamily="34" charset="0"/>
              </a:endParaRPr>
            </a:p>
          </p:txBody>
        </p:sp>
        <p:sp>
          <p:nvSpPr>
            <p:cNvPr id="10290" name="Text Box 138"/>
            <p:cNvSpPr txBox="1">
              <a:spLocks noChangeArrowheads="1"/>
            </p:cNvSpPr>
            <p:nvPr/>
          </p:nvSpPr>
          <p:spPr bwMode="auto">
            <a:xfrm>
              <a:off x="3806" y="3084"/>
              <a:ext cx="293" cy="233"/>
            </a:xfrm>
            <a:prstGeom prst="rect">
              <a:avLst/>
            </a:prstGeom>
            <a:noFill/>
            <a:ln w="9525">
              <a:noFill/>
              <a:miter lim="800000"/>
            </a:ln>
          </p:spPr>
          <p:txBody>
            <a:bodyPr wrap="none">
              <a:spAutoFit/>
            </a:bodyPr>
            <a:lstStyle/>
            <a:p>
              <a:pPr algn="ctr">
                <a:lnSpc>
                  <a:spcPct val="90000"/>
                </a:lnSpc>
              </a:pPr>
              <a:r>
                <a:rPr kumimoji="1" lang="en-US" altLang="zh-CN" sz="2000" dirty="0">
                  <a:solidFill>
                    <a:srgbClr val="333399"/>
                  </a:solidFill>
                  <a:latin typeface="Arial" panose="020B0604020202020204" pitchFamily="34" charset="0"/>
                </a:rPr>
                <a:t>R</a:t>
              </a:r>
              <a:r>
                <a:rPr kumimoji="1" lang="en-US" altLang="zh-CN" sz="2000" baseline="-25000" dirty="0">
                  <a:solidFill>
                    <a:srgbClr val="333399"/>
                  </a:solidFill>
                  <a:latin typeface="Arial" panose="020B0604020202020204" pitchFamily="34" charset="0"/>
                </a:rPr>
                <a:t>2</a:t>
              </a:r>
              <a:endParaRPr kumimoji="1" lang="en-US" altLang="zh-CN" sz="2000" dirty="0">
                <a:solidFill>
                  <a:srgbClr val="333399"/>
                </a:solidFill>
                <a:latin typeface="Arial" panose="020B0604020202020204" pitchFamily="34" charset="0"/>
              </a:endParaRPr>
            </a:p>
          </p:txBody>
        </p:sp>
        <p:sp>
          <p:nvSpPr>
            <p:cNvPr id="10291" name="Text Box 139"/>
            <p:cNvSpPr txBox="1">
              <a:spLocks noChangeArrowheads="1"/>
            </p:cNvSpPr>
            <p:nvPr/>
          </p:nvSpPr>
          <p:spPr bwMode="auto">
            <a:xfrm>
              <a:off x="1383" y="2888"/>
              <a:ext cx="789" cy="252"/>
            </a:xfrm>
            <a:prstGeom prst="rect">
              <a:avLst/>
            </a:prstGeom>
            <a:noFill/>
            <a:ln w="9525">
              <a:noFill/>
              <a:miter lim="800000"/>
            </a:ln>
          </p:spPr>
          <p:txBody>
            <a:bodyPr wrap="none">
              <a:spAutoFit/>
            </a:bodyPr>
            <a:lstStyle/>
            <a:p>
              <a:pPr algn="ctr" eaLnBrk="0" hangingPunct="0"/>
              <a:r>
                <a:rPr kumimoji="1" lang="en-US" altLang="zh-CN" sz="2000" dirty="0">
                  <a:solidFill>
                    <a:srgbClr val="333399"/>
                  </a:solidFill>
                  <a:latin typeface="Arial" panose="020B0604020202020204" pitchFamily="34" charset="0"/>
                </a:rPr>
                <a:t>125.1.2.3</a:t>
              </a:r>
            </a:p>
          </p:txBody>
        </p:sp>
        <p:sp>
          <p:nvSpPr>
            <p:cNvPr id="10292" name="Line 140"/>
            <p:cNvSpPr>
              <a:spLocks noChangeShapeType="1"/>
            </p:cNvSpPr>
            <p:nvPr/>
          </p:nvSpPr>
          <p:spPr bwMode="auto">
            <a:xfrm>
              <a:off x="1812" y="3112"/>
              <a:ext cx="48" cy="288"/>
            </a:xfrm>
            <a:prstGeom prst="line">
              <a:avLst/>
            </a:prstGeom>
            <a:noFill/>
            <a:ln w="38100">
              <a:solidFill>
                <a:schemeClr val="hlink"/>
              </a:solidFill>
              <a:round/>
              <a:tailEnd type="triangle" w="med" len="lg"/>
            </a:ln>
          </p:spPr>
          <p:txBody>
            <a:bodyPr/>
            <a:lstStyle/>
            <a:p>
              <a:endParaRPr lang="zh-CN" altLang="en-US"/>
            </a:p>
          </p:txBody>
        </p:sp>
        <p:sp>
          <p:nvSpPr>
            <p:cNvPr id="10293" name="Text Box 141"/>
            <p:cNvSpPr txBox="1">
              <a:spLocks noChangeArrowheads="1"/>
            </p:cNvSpPr>
            <p:nvPr/>
          </p:nvSpPr>
          <p:spPr bwMode="auto">
            <a:xfrm>
              <a:off x="3159" y="2892"/>
              <a:ext cx="789" cy="233"/>
            </a:xfrm>
            <a:prstGeom prst="rect">
              <a:avLst/>
            </a:prstGeom>
            <a:noFill/>
            <a:ln w="9525">
              <a:noFill/>
              <a:miter lim="800000"/>
            </a:ln>
          </p:spPr>
          <p:txBody>
            <a:bodyPr wrap="none">
              <a:spAutoFit/>
            </a:bodyPr>
            <a:lstStyle/>
            <a:p>
              <a:pPr algn="ctr">
                <a:lnSpc>
                  <a:spcPct val="90000"/>
                </a:lnSpc>
              </a:pPr>
              <a:r>
                <a:rPr kumimoji="1" lang="en-US" altLang="zh-CN" sz="2000" dirty="0">
                  <a:solidFill>
                    <a:srgbClr val="333399"/>
                  </a:solidFill>
                  <a:latin typeface="Arial" panose="020B0604020202020204" pitchFamily="34" charset="0"/>
                </a:rPr>
                <a:t>194.4.5.6</a:t>
              </a:r>
            </a:p>
          </p:txBody>
        </p:sp>
        <p:sp>
          <p:nvSpPr>
            <p:cNvPr id="10294" name="Line 142"/>
            <p:cNvSpPr>
              <a:spLocks noChangeShapeType="1"/>
            </p:cNvSpPr>
            <p:nvPr/>
          </p:nvSpPr>
          <p:spPr bwMode="auto">
            <a:xfrm>
              <a:off x="3588" y="3112"/>
              <a:ext cx="48" cy="288"/>
            </a:xfrm>
            <a:prstGeom prst="line">
              <a:avLst/>
            </a:prstGeom>
            <a:noFill/>
            <a:ln w="38100">
              <a:solidFill>
                <a:schemeClr val="hlink"/>
              </a:solidFill>
              <a:round/>
              <a:tailEnd type="triangle" w="med" len="lg"/>
            </a:ln>
          </p:spPr>
          <p:txBody>
            <a:bodyPr/>
            <a:lstStyle/>
            <a:p>
              <a:endParaRPr lang="zh-CN" altLang="en-US"/>
            </a:p>
          </p:txBody>
        </p:sp>
        <p:sp>
          <p:nvSpPr>
            <p:cNvPr id="10295" name="Text Box 143"/>
            <p:cNvSpPr txBox="1">
              <a:spLocks noChangeArrowheads="1"/>
            </p:cNvSpPr>
            <p:nvPr/>
          </p:nvSpPr>
          <p:spPr bwMode="auto">
            <a:xfrm>
              <a:off x="63" y="3615"/>
              <a:ext cx="699" cy="252"/>
            </a:xfrm>
            <a:prstGeom prst="rect">
              <a:avLst/>
            </a:prstGeom>
            <a:noFill/>
            <a:ln w="9525">
              <a:noFill/>
              <a:miter lim="800000"/>
            </a:ln>
          </p:spPr>
          <p:txBody>
            <a:bodyPr wrap="none">
              <a:spAutoFit/>
            </a:bodyPr>
            <a:lstStyle/>
            <a:p>
              <a:pPr algn="ctr" eaLnBrk="0" hangingPunct="0"/>
              <a:r>
                <a:rPr kumimoji="1" lang="en-US" altLang="zh-CN" sz="2000" dirty="0">
                  <a:solidFill>
                    <a:srgbClr val="333399"/>
                  </a:solidFill>
                  <a:latin typeface="Arial" panose="020B0604020202020204" pitchFamily="34" charset="0"/>
                </a:rPr>
                <a:t>10.1.0.1</a:t>
              </a:r>
            </a:p>
          </p:txBody>
        </p:sp>
        <p:sp>
          <p:nvSpPr>
            <p:cNvPr id="10296" name="Text Box 144"/>
            <p:cNvSpPr txBox="1">
              <a:spLocks noChangeArrowheads="1"/>
            </p:cNvSpPr>
            <p:nvPr/>
          </p:nvSpPr>
          <p:spPr bwMode="auto">
            <a:xfrm>
              <a:off x="4863" y="3512"/>
              <a:ext cx="699" cy="252"/>
            </a:xfrm>
            <a:prstGeom prst="rect">
              <a:avLst/>
            </a:prstGeom>
            <a:noFill/>
            <a:ln w="9525">
              <a:noFill/>
              <a:miter lim="800000"/>
            </a:ln>
          </p:spPr>
          <p:txBody>
            <a:bodyPr wrap="none">
              <a:spAutoFit/>
            </a:bodyPr>
            <a:lstStyle/>
            <a:p>
              <a:pPr algn="ctr" eaLnBrk="0" hangingPunct="0"/>
              <a:r>
                <a:rPr kumimoji="1" lang="en-US" altLang="zh-CN" sz="2000" dirty="0">
                  <a:solidFill>
                    <a:srgbClr val="333399"/>
                  </a:solidFill>
                  <a:latin typeface="Arial" panose="020B0604020202020204" pitchFamily="34" charset="0"/>
                </a:rPr>
                <a:t>10.2.0.3</a:t>
              </a:r>
            </a:p>
          </p:txBody>
        </p:sp>
        <p:pic>
          <p:nvPicPr>
            <p:cNvPr id="10297" name="Picture 145"/>
            <p:cNvPicPr>
              <a:picLocks noChangeArrowheads="1"/>
            </p:cNvPicPr>
            <p:nvPr/>
          </p:nvPicPr>
          <p:blipFill>
            <a:blip r:embed="rId4" cstate="print"/>
            <a:srcRect/>
            <a:stretch>
              <a:fillRect/>
            </a:stretch>
          </p:blipFill>
          <p:spPr bwMode="auto">
            <a:xfrm>
              <a:off x="480" y="2968"/>
              <a:ext cx="212" cy="215"/>
            </a:xfrm>
            <a:prstGeom prst="rect">
              <a:avLst/>
            </a:prstGeom>
            <a:noFill/>
            <a:ln w="9525">
              <a:noFill/>
              <a:miter lim="800000"/>
              <a:headEnd/>
              <a:tailEnd/>
            </a:ln>
          </p:spPr>
        </p:pic>
        <p:pic>
          <p:nvPicPr>
            <p:cNvPr id="10298" name="Picture 146"/>
            <p:cNvPicPr>
              <a:picLocks noChangeArrowheads="1"/>
            </p:cNvPicPr>
            <p:nvPr/>
          </p:nvPicPr>
          <p:blipFill>
            <a:blip r:embed="rId4" cstate="print"/>
            <a:srcRect/>
            <a:stretch>
              <a:fillRect/>
            </a:stretch>
          </p:blipFill>
          <p:spPr bwMode="auto">
            <a:xfrm>
              <a:off x="672" y="3880"/>
              <a:ext cx="212" cy="215"/>
            </a:xfrm>
            <a:prstGeom prst="rect">
              <a:avLst/>
            </a:prstGeom>
            <a:noFill/>
            <a:ln w="9525">
              <a:noFill/>
              <a:miter lim="800000"/>
              <a:headEnd/>
              <a:tailEnd/>
            </a:ln>
          </p:spPr>
        </p:pic>
        <p:pic>
          <p:nvPicPr>
            <p:cNvPr id="10299" name="Picture 147"/>
            <p:cNvPicPr>
              <a:picLocks noChangeArrowheads="1"/>
            </p:cNvPicPr>
            <p:nvPr/>
          </p:nvPicPr>
          <p:blipFill>
            <a:blip r:embed="rId4" cstate="print"/>
            <a:srcRect/>
            <a:stretch>
              <a:fillRect/>
            </a:stretch>
          </p:blipFill>
          <p:spPr bwMode="auto">
            <a:xfrm>
              <a:off x="4992" y="2920"/>
              <a:ext cx="212" cy="215"/>
            </a:xfrm>
            <a:prstGeom prst="rect">
              <a:avLst/>
            </a:prstGeom>
            <a:noFill/>
            <a:ln w="9525">
              <a:noFill/>
              <a:miter lim="800000"/>
              <a:headEnd/>
              <a:tailEnd/>
            </a:ln>
          </p:spPr>
        </p:pic>
        <p:pic>
          <p:nvPicPr>
            <p:cNvPr id="10300" name="Picture 148"/>
            <p:cNvPicPr>
              <a:picLocks noChangeArrowheads="1"/>
            </p:cNvPicPr>
            <p:nvPr/>
          </p:nvPicPr>
          <p:blipFill>
            <a:blip r:embed="rId4" cstate="print"/>
            <a:srcRect/>
            <a:stretch>
              <a:fillRect/>
            </a:stretch>
          </p:blipFill>
          <p:spPr bwMode="auto">
            <a:xfrm>
              <a:off x="4944" y="3784"/>
              <a:ext cx="212" cy="215"/>
            </a:xfrm>
            <a:prstGeom prst="rect">
              <a:avLst/>
            </a:prstGeom>
            <a:noFill/>
            <a:ln w="9525">
              <a:noFill/>
              <a:miter lim="800000"/>
              <a:headEnd/>
              <a:tailEnd/>
            </a:ln>
          </p:spPr>
        </p:pic>
        <p:sp>
          <p:nvSpPr>
            <p:cNvPr id="10301" name="Text Box 149"/>
            <p:cNvSpPr txBox="1">
              <a:spLocks noChangeArrowheads="1"/>
            </p:cNvSpPr>
            <p:nvPr/>
          </p:nvSpPr>
          <p:spPr bwMode="auto">
            <a:xfrm>
              <a:off x="2089" y="3848"/>
              <a:ext cx="1866" cy="252"/>
            </a:xfrm>
            <a:prstGeom prst="rect">
              <a:avLst/>
            </a:prstGeom>
            <a:noFill/>
            <a:ln w="9525">
              <a:noFill/>
              <a:miter lim="800000"/>
            </a:ln>
          </p:spPr>
          <p:txBody>
            <a:bodyPr wrap="none">
              <a:spAutoFit/>
            </a:bodyPr>
            <a:lstStyle/>
            <a:p>
              <a:pPr algn="ctr" eaLnBrk="0" hangingPunct="0"/>
              <a:r>
                <a:rPr kumimoji="1" lang="en-US" altLang="zh-CN" sz="2000" dirty="0">
                  <a:solidFill>
                    <a:srgbClr val="333399"/>
                  </a:solidFill>
                  <a:latin typeface="Arial" panose="020B0604020202020204" pitchFamily="34" charset="0"/>
                </a:rPr>
                <a:t>(b) </a:t>
              </a:r>
              <a:r>
                <a:rPr kumimoji="1" lang="zh-CN" altLang="en-US" sz="2000" dirty="0">
                  <a:solidFill>
                    <a:srgbClr val="333399"/>
                  </a:solidFill>
                  <a:latin typeface="Arial" panose="020B0604020202020204" pitchFamily="34" charset="0"/>
                </a:rPr>
                <a:t>构成虚拟专用网 </a:t>
              </a:r>
              <a:r>
                <a:rPr kumimoji="1" lang="en-US" altLang="zh-CN" sz="2000" dirty="0">
                  <a:solidFill>
                    <a:srgbClr val="333399"/>
                  </a:solidFill>
                  <a:latin typeface="Arial" panose="020B0604020202020204" pitchFamily="34" charset="0"/>
                </a:rPr>
                <a:t>VPN</a:t>
              </a:r>
            </a:p>
          </p:txBody>
        </p:sp>
      </p:grpSp>
      <p:sp>
        <p:nvSpPr>
          <p:cNvPr id="10270" name="Rectangle 154"/>
          <p:cNvSpPr>
            <a:spLocks noGrp="1" noChangeArrowheads="1"/>
          </p:cNvSpPr>
          <p:nvPr>
            <p:ph type="title"/>
          </p:nvPr>
        </p:nvSpPr>
        <p:spPr/>
        <p:txBody>
          <a:bodyPr/>
          <a:lstStyle/>
          <a:p>
            <a:pPr eaLnBrk="1" hangingPunct="1"/>
            <a:r>
              <a:rPr lang="zh-CN" altLang="en-US"/>
              <a:t>用隧道技术实现虚拟专用网</a:t>
            </a:r>
          </a:p>
        </p:txBody>
      </p:sp>
      <p:sp>
        <p:nvSpPr>
          <p:cNvPr id="10259" name="Text Box 74"/>
          <p:cNvSpPr txBox="1">
            <a:spLocks noChangeArrowheads="1"/>
          </p:cNvSpPr>
          <p:nvPr/>
        </p:nvSpPr>
        <p:spPr bwMode="auto">
          <a:xfrm>
            <a:off x="3643306" y="3714752"/>
            <a:ext cx="2106667" cy="400110"/>
          </a:xfrm>
          <a:prstGeom prst="rect">
            <a:avLst/>
          </a:prstGeom>
          <a:noFill/>
          <a:ln w="9525">
            <a:noFill/>
            <a:miter lim="800000"/>
          </a:ln>
        </p:spPr>
        <p:txBody>
          <a:bodyPr wrap="none">
            <a:spAutoFit/>
          </a:bodyPr>
          <a:lstStyle/>
          <a:p>
            <a:pPr algn="ctr" eaLnBrk="0" hangingPunct="0"/>
            <a:r>
              <a:rPr kumimoji="1" lang="en-US" altLang="zh-CN" sz="2000" dirty="0">
                <a:solidFill>
                  <a:srgbClr val="333399"/>
                </a:solidFill>
                <a:latin typeface="Arial" panose="020B0604020202020204" pitchFamily="34" charset="0"/>
              </a:rPr>
              <a:t>(a) </a:t>
            </a:r>
            <a:r>
              <a:rPr kumimoji="1" lang="zh-CN" altLang="en-US" sz="2000" dirty="0">
                <a:solidFill>
                  <a:srgbClr val="333399"/>
                </a:solidFill>
                <a:latin typeface="Arial" panose="020B0604020202020204" pitchFamily="34" charset="0"/>
              </a:rPr>
              <a:t>使用隧道技术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35" presetClass="emph" presetSubtype="0" repeatCount="3000" fill="hold" nodeType="afterEffect">
                                  <p:stCondLst>
                                    <p:cond delay="500"/>
                                  </p:stCondLst>
                                  <p:childTnLst>
                                    <p:anim calcmode="discrete" valueType="str">
                                      <p:cBhvr>
                                        <p:cTn id="9" dur="1000" fill="hold"/>
                                        <p:tgtEl>
                                          <p:spTgt spid="6"/>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35" presetClass="emph" presetSubtype="0" repeatCount="3000" fill="hold" nodeType="afterEffect">
                                  <p:stCondLst>
                                    <p:cond delay="500"/>
                                  </p:stCondLst>
                                  <p:childTnLst>
                                    <p:anim calcmode="discrete" valueType="str">
                                      <p:cBhvr>
                                        <p:cTn id="12"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3"/>
          <p:cNvSpPr>
            <a:spLocks noGrp="1" noChangeArrowheads="1"/>
          </p:cNvSpPr>
          <p:nvPr>
            <p:ph type="body" idx="1"/>
          </p:nvPr>
        </p:nvSpPr>
        <p:spPr>
          <a:xfrm>
            <a:off x="330201" y="1014637"/>
            <a:ext cx="8569324" cy="2493738"/>
          </a:xfrm>
        </p:spPr>
        <p:txBody>
          <a:bodyPr/>
          <a:lstStyle/>
          <a:p>
            <a:pPr eaLnBrk="1" hangingPunct="1"/>
            <a:r>
              <a:rPr lang="zh-CN" altLang="en-US" dirty="0"/>
              <a:t>由部门 </a:t>
            </a:r>
            <a:r>
              <a:rPr lang="en-US" altLang="zh-CN" dirty="0"/>
              <a:t>A </a:t>
            </a:r>
            <a:r>
              <a:rPr lang="zh-CN" altLang="en-US" dirty="0"/>
              <a:t>和 </a:t>
            </a:r>
            <a:r>
              <a:rPr lang="en-US" altLang="zh-CN" dirty="0"/>
              <a:t>B </a:t>
            </a:r>
            <a:r>
              <a:rPr lang="zh-CN" altLang="en-US" dirty="0"/>
              <a:t>的内部网络所构成的虚拟专用网 </a:t>
            </a:r>
            <a:r>
              <a:rPr lang="en-US" altLang="zh-CN" dirty="0"/>
              <a:t>VPN </a:t>
            </a:r>
            <a:r>
              <a:rPr lang="zh-CN" altLang="en-US" dirty="0"/>
              <a:t>又称为</a:t>
            </a:r>
            <a:r>
              <a:rPr lang="zh-CN" altLang="en-US" dirty="0">
                <a:solidFill>
                  <a:srgbClr val="FF0000"/>
                </a:solidFill>
              </a:rPr>
              <a:t>内联网 </a:t>
            </a:r>
            <a:r>
              <a:rPr lang="en-US" altLang="zh-CN" dirty="0"/>
              <a:t>(intranet)</a:t>
            </a:r>
            <a:r>
              <a:rPr lang="zh-CN" altLang="en-US" dirty="0"/>
              <a:t>，表示部门 </a:t>
            </a:r>
            <a:r>
              <a:rPr lang="en-US" altLang="zh-CN" dirty="0"/>
              <a:t>A </a:t>
            </a:r>
            <a:r>
              <a:rPr lang="zh-CN" altLang="en-US" dirty="0"/>
              <a:t>和 </a:t>
            </a:r>
            <a:r>
              <a:rPr lang="en-US" altLang="zh-CN" dirty="0"/>
              <a:t>B </a:t>
            </a:r>
            <a:r>
              <a:rPr lang="zh-CN" altLang="en-US" dirty="0"/>
              <a:t>都是在</a:t>
            </a:r>
            <a:r>
              <a:rPr lang="zh-CN" altLang="en-US" dirty="0">
                <a:solidFill>
                  <a:schemeClr val="hlink"/>
                </a:solidFill>
              </a:rPr>
              <a:t>同一个</a:t>
            </a:r>
            <a:r>
              <a:rPr lang="zh-CN" altLang="en-US" dirty="0"/>
              <a:t>机构的内部。</a:t>
            </a:r>
            <a:endParaRPr lang="en-US" altLang="zh-CN" dirty="0"/>
          </a:p>
          <a:p>
            <a:pPr eaLnBrk="1" hangingPunct="1"/>
            <a:endParaRPr lang="zh-CN" altLang="en-US" dirty="0"/>
          </a:p>
          <a:p>
            <a:pPr eaLnBrk="1" hangingPunct="1"/>
            <a:r>
              <a:rPr lang="zh-CN" altLang="en-US" dirty="0"/>
              <a:t>一个机构和某些</a:t>
            </a:r>
            <a:r>
              <a:rPr lang="zh-CN" altLang="en-US" dirty="0">
                <a:solidFill>
                  <a:schemeClr val="hlink"/>
                </a:solidFill>
              </a:rPr>
              <a:t>外部机构</a:t>
            </a:r>
            <a:r>
              <a:rPr lang="zh-CN" altLang="en-US" dirty="0"/>
              <a:t>共同建立的虚拟专用网 </a:t>
            </a:r>
            <a:r>
              <a:rPr lang="en-US" altLang="zh-CN" dirty="0"/>
              <a:t>VPN </a:t>
            </a:r>
            <a:r>
              <a:rPr lang="zh-CN" altLang="en-US" dirty="0"/>
              <a:t>又称为</a:t>
            </a:r>
            <a:r>
              <a:rPr lang="zh-CN" altLang="en-US" dirty="0">
                <a:solidFill>
                  <a:schemeClr val="hlink"/>
                </a:solidFill>
              </a:rPr>
              <a:t>外联网 </a:t>
            </a:r>
            <a:r>
              <a:rPr lang="en-US" altLang="zh-CN" dirty="0"/>
              <a:t>(extranet)</a:t>
            </a:r>
            <a:r>
              <a:rPr lang="zh-CN" altLang="en-US" dirty="0"/>
              <a:t>。  </a:t>
            </a:r>
          </a:p>
        </p:txBody>
      </p:sp>
      <p:grpSp>
        <p:nvGrpSpPr>
          <p:cNvPr id="354307" name="Group 4"/>
          <p:cNvGrpSpPr/>
          <p:nvPr/>
        </p:nvGrpSpPr>
        <p:grpSpPr bwMode="auto">
          <a:xfrm>
            <a:off x="179390" y="3933825"/>
            <a:ext cx="8739187" cy="2057400"/>
            <a:chOff x="63" y="2872"/>
            <a:chExt cx="5505" cy="1296"/>
          </a:xfrm>
        </p:grpSpPr>
        <p:sp>
          <p:nvSpPr>
            <p:cNvPr id="354309" name="AutoShape 5"/>
            <p:cNvSpPr>
              <a:spLocks noChangeArrowheads="1"/>
            </p:cNvSpPr>
            <p:nvPr/>
          </p:nvSpPr>
          <p:spPr bwMode="auto">
            <a:xfrm>
              <a:off x="96" y="2872"/>
              <a:ext cx="5472" cy="1296"/>
            </a:xfrm>
            <a:prstGeom prst="roundRect">
              <a:avLst>
                <a:gd name="adj" fmla="val 16667"/>
              </a:avLst>
            </a:prstGeom>
            <a:solidFill>
              <a:srgbClr val="FFCCFF"/>
            </a:solidFill>
            <a:ln w="9525" cap="rnd">
              <a:solidFill>
                <a:schemeClr val="tx1"/>
              </a:solidFill>
              <a:prstDash val="sysDot"/>
              <a:round/>
            </a:ln>
          </p:spPr>
          <p:txBody>
            <a:bodyPr wrap="none" anchor="ctr"/>
            <a:lstStyle/>
            <a:p>
              <a:endParaRPr lang="zh-CN" altLang="en-US"/>
            </a:p>
          </p:txBody>
        </p:sp>
        <p:sp>
          <p:nvSpPr>
            <p:cNvPr id="354310" name="Line 6"/>
            <p:cNvSpPr>
              <a:spLocks noChangeShapeType="1"/>
            </p:cNvSpPr>
            <p:nvPr/>
          </p:nvSpPr>
          <p:spPr bwMode="auto">
            <a:xfrm>
              <a:off x="1764" y="3400"/>
              <a:ext cx="2076" cy="0"/>
            </a:xfrm>
            <a:prstGeom prst="line">
              <a:avLst/>
            </a:prstGeom>
            <a:noFill/>
            <a:ln w="38100">
              <a:solidFill>
                <a:schemeClr val="tx1"/>
              </a:solidFill>
              <a:prstDash val="dash"/>
              <a:round/>
            </a:ln>
          </p:spPr>
          <p:txBody>
            <a:bodyPr/>
            <a:lstStyle/>
            <a:p>
              <a:endParaRPr lang="zh-CN" altLang="en-US"/>
            </a:p>
          </p:txBody>
        </p:sp>
        <p:sp>
          <p:nvSpPr>
            <p:cNvPr id="354311" name="Line 7"/>
            <p:cNvSpPr>
              <a:spLocks noChangeShapeType="1"/>
            </p:cNvSpPr>
            <p:nvPr/>
          </p:nvSpPr>
          <p:spPr bwMode="auto">
            <a:xfrm flipV="1">
              <a:off x="816" y="3832"/>
              <a:ext cx="240" cy="192"/>
            </a:xfrm>
            <a:prstGeom prst="line">
              <a:avLst/>
            </a:prstGeom>
            <a:noFill/>
            <a:ln w="9525">
              <a:solidFill>
                <a:schemeClr val="tx1"/>
              </a:solidFill>
              <a:round/>
            </a:ln>
          </p:spPr>
          <p:txBody>
            <a:bodyPr/>
            <a:lstStyle/>
            <a:p>
              <a:endParaRPr lang="zh-CN" altLang="en-US"/>
            </a:p>
          </p:txBody>
        </p:sp>
        <p:sp>
          <p:nvSpPr>
            <p:cNvPr id="354312" name="Line 8"/>
            <p:cNvSpPr>
              <a:spLocks noChangeShapeType="1"/>
            </p:cNvSpPr>
            <p:nvPr/>
          </p:nvSpPr>
          <p:spPr bwMode="auto">
            <a:xfrm>
              <a:off x="624" y="3160"/>
              <a:ext cx="240" cy="144"/>
            </a:xfrm>
            <a:prstGeom prst="line">
              <a:avLst/>
            </a:prstGeom>
            <a:noFill/>
            <a:ln w="9525">
              <a:solidFill>
                <a:schemeClr val="tx1"/>
              </a:solidFill>
              <a:round/>
            </a:ln>
          </p:spPr>
          <p:txBody>
            <a:bodyPr/>
            <a:lstStyle/>
            <a:p>
              <a:endParaRPr lang="zh-CN" altLang="en-US"/>
            </a:p>
          </p:txBody>
        </p:sp>
        <p:sp>
          <p:nvSpPr>
            <p:cNvPr id="354313" name="Line 9"/>
            <p:cNvSpPr>
              <a:spLocks noChangeShapeType="1"/>
            </p:cNvSpPr>
            <p:nvPr/>
          </p:nvSpPr>
          <p:spPr bwMode="auto">
            <a:xfrm flipV="1">
              <a:off x="432" y="3551"/>
              <a:ext cx="288" cy="0"/>
            </a:xfrm>
            <a:prstGeom prst="line">
              <a:avLst/>
            </a:prstGeom>
            <a:noFill/>
            <a:ln w="9525">
              <a:solidFill>
                <a:schemeClr val="tx1"/>
              </a:solidFill>
              <a:round/>
            </a:ln>
          </p:spPr>
          <p:txBody>
            <a:bodyPr/>
            <a:lstStyle/>
            <a:p>
              <a:endParaRPr lang="zh-CN" altLang="en-US"/>
            </a:p>
          </p:txBody>
        </p:sp>
        <p:grpSp>
          <p:nvGrpSpPr>
            <p:cNvPr id="354314" name="Group 10"/>
            <p:cNvGrpSpPr/>
            <p:nvPr/>
          </p:nvGrpSpPr>
          <p:grpSpPr bwMode="auto">
            <a:xfrm>
              <a:off x="657" y="3091"/>
              <a:ext cx="952" cy="772"/>
              <a:chOff x="385" y="2795"/>
              <a:chExt cx="1769" cy="816"/>
            </a:xfrm>
          </p:grpSpPr>
          <p:sp>
            <p:nvSpPr>
              <p:cNvPr id="627723" name="Oval 11"/>
              <p:cNvSpPr>
                <a:spLocks noChangeArrowheads="1"/>
              </p:cNvSpPr>
              <p:nvPr/>
            </p:nvSpPr>
            <p:spPr bwMode="auto">
              <a:xfrm>
                <a:off x="1589" y="3060"/>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24" name="Oval 12"/>
              <p:cNvSpPr>
                <a:spLocks noChangeArrowheads="1"/>
              </p:cNvSpPr>
              <p:nvPr/>
            </p:nvSpPr>
            <p:spPr bwMode="auto">
              <a:xfrm>
                <a:off x="928"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7725" name="Oval 13"/>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26" name="Oval 14"/>
              <p:cNvSpPr>
                <a:spLocks noChangeArrowheads="1"/>
              </p:cNvSpPr>
              <p:nvPr/>
            </p:nvSpPr>
            <p:spPr bwMode="auto">
              <a:xfrm>
                <a:off x="385" y="3084"/>
                <a:ext cx="385" cy="25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27" name="Oval 15"/>
              <p:cNvSpPr>
                <a:spLocks noChangeArrowheads="1"/>
              </p:cNvSpPr>
              <p:nvPr/>
            </p:nvSpPr>
            <p:spPr bwMode="auto">
              <a:xfrm>
                <a:off x="565" y="2883"/>
                <a:ext cx="57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28" name="Oval 16"/>
              <p:cNvSpPr>
                <a:spLocks noChangeArrowheads="1"/>
              </p:cNvSpPr>
              <p:nvPr/>
            </p:nvSpPr>
            <p:spPr bwMode="auto">
              <a:xfrm>
                <a:off x="993" y="2795"/>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29" name="Oval 17"/>
              <p:cNvSpPr>
                <a:spLocks noChangeArrowheads="1"/>
              </p:cNvSpPr>
              <p:nvPr/>
            </p:nvSpPr>
            <p:spPr bwMode="auto">
              <a:xfrm>
                <a:off x="1504"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30" name="Oval 18"/>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31" name="Oval 19"/>
              <p:cNvSpPr>
                <a:spLocks noChangeArrowheads="1"/>
              </p:cNvSpPr>
              <p:nvPr/>
            </p:nvSpPr>
            <p:spPr bwMode="auto">
              <a:xfrm rot="1336630">
                <a:off x="1474" y="3067"/>
                <a:ext cx="556" cy="418"/>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lang="zh-CN" altLang="en-US">
                  <a:ea typeface="黑体" panose="02010609060101010101" pitchFamily="49" charset="-122"/>
                </a:endParaRPr>
              </a:p>
            </p:txBody>
          </p:sp>
          <p:sp>
            <p:nvSpPr>
              <p:cNvPr id="627732" name="Oval 20"/>
              <p:cNvSpPr>
                <a:spLocks noChangeArrowheads="1"/>
              </p:cNvSpPr>
              <p:nvPr/>
            </p:nvSpPr>
            <p:spPr bwMode="auto">
              <a:xfrm>
                <a:off x="1004" y="2811"/>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33" name="Oval 21"/>
              <p:cNvSpPr>
                <a:spLocks noChangeArrowheads="1"/>
              </p:cNvSpPr>
              <p:nvPr/>
            </p:nvSpPr>
            <p:spPr bwMode="auto">
              <a:xfrm>
                <a:off x="576" y="2899"/>
                <a:ext cx="576" cy="32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34" name="Oval 22"/>
              <p:cNvSpPr>
                <a:spLocks noChangeArrowheads="1"/>
              </p:cNvSpPr>
              <p:nvPr/>
            </p:nvSpPr>
            <p:spPr bwMode="auto">
              <a:xfrm>
                <a:off x="396" y="3100"/>
                <a:ext cx="383"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lang="zh-CN" altLang="en-US">
                  <a:ea typeface="黑体" panose="02010609060101010101" pitchFamily="49" charset="-122"/>
                </a:endParaRPr>
              </a:p>
            </p:txBody>
          </p:sp>
          <p:sp>
            <p:nvSpPr>
              <p:cNvPr id="627735" name="Oval 23"/>
              <p:cNvSpPr>
                <a:spLocks noChangeArrowheads="1"/>
              </p:cNvSpPr>
              <p:nvPr/>
            </p:nvSpPr>
            <p:spPr bwMode="auto">
              <a:xfrm>
                <a:off x="1515" y="2908"/>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36" name="Oval 24"/>
              <p:cNvSpPr>
                <a:spLocks noChangeArrowheads="1"/>
              </p:cNvSpPr>
              <p:nvPr/>
            </p:nvSpPr>
            <p:spPr bwMode="auto">
              <a:xfrm>
                <a:off x="1598" y="3075"/>
                <a:ext cx="556" cy="24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7737" name="Oval 25"/>
              <p:cNvSpPr>
                <a:spLocks noChangeArrowheads="1"/>
              </p:cNvSpPr>
              <p:nvPr/>
            </p:nvSpPr>
            <p:spPr bwMode="auto">
              <a:xfrm>
                <a:off x="716" y="3003"/>
                <a:ext cx="1141" cy="416"/>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38" name="Oval 26"/>
              <p:cNvSpPr>
                <a:spLocks noChangeArrowheads="1"/>
              </p:cNvSpPr>
              <p:nvPr/>
            </p:nvSpPr>
            <p:spPr bwMode="auto">
              <a:xfrm>
                <a:off x="513"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lang="zh-CN" altLang="en-US">
                  <a:ea typeface="黑体" panose="02010609060101010101" pitchFamily="49" charset="-122"/>
                </a:endParaRPr>
              </a:p>
            </p:txBody>
          </p:sp>
          <p:sp>
            <p:nvSpPr>
              <p:cNvPr id="354373" name="Freeform 2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ln>
            </p:spPr>
            <p:txBody>
              <a:bodyPr/>
              <a:lstStyle/>
              <a:p>
                <a:endParaRPr lang="zh-CN" altLang="en-US"/>
              </a:p>
            </p:txBody>
          </p:sp>
        </p:grpSp>
        <p:sp>
          <p:nvSpPr>
            <p:cNvPr id="354315" name="Line 28"/>
            <p:cNvSpPr>
              <a:spLocks noChangeShapeType="1"/>
            </p:cNvSpPr>
            <p:nvPr/>
          </p:nvSpPr>
          <p:spPr bwMode="auto">
            <a:xfrm flipH="1">
              <a:off x="4800" y="3112"/>
              <a:ext cx="240" cy="96"/>
            </a:xfrm>
            <a:prstGeom prst="line">
              <a:avLst/>
            </a:prstGeom>
            <a:noFill/>
            <a:ln w="9525">
              <a:solidFill>
                <a:schemeClr val="tx1"/>
              </a:solidFill>
              <a:round/>
            </a:ln>
          </p:spPr>
          <p:txBody>
            <a:bodyPr/>
            <a:lstStyle/>
            <a:p>
              <a:endParaRPr lang="zh-CN" altLang="en-US"/>
            </a:p>
          </p:txBody>
        </p:sp>
        <p:sp>
          <p:nvSpPr>
            <p:cNvPr id="354316" name="Line 29"/>
            <p:cNvSpPr>
              <a:spLocks noChangeShapeType="1"/>
            </p:cNvSpPr>
            <p:nvPr/>
          </p:nvSpPr>
          <p:spPr bwMode="auto">
            <a:xfrm flipH="1" flipV="1">
              <a:off x="4656" y="3736"/>
              <a:ext cx="336" cy="192"/>
            </a:xfrm>
            <a:prstGeom prst="line">
              <a:avLst/>
            </a:prstGeom>
            <a:noFill/>
            <a:ln w="9525">
              <a:solidFill>
                <a:schemeClr val="tx1"/>
              </a:solidFill>
              <a:round/>
            </a:ln>
          </p:spPr>
          <p:txBody>
            <a:bodyPr/>
            <a:lstStyle/>
            <a:p>
              <a:endParaRPr lang="zh-CN" altLang="en-US"/>
            </a:p>
          </p:txBody>
        </p:sp>
        <p:sp>
          <p:nvSpPr>
            <p:cNvPr id="354317" name="Line 30"/>
            <p:cNvSpPr>
              <a:spLocks noChangeShapeType="1"/>
            </p:cNvSpPr>
            <p:nvPr/>
          </p:nvSpPr>
          <p:spPr bwMode="auto">
            <a:xfrm flipH="1" flipV="1">
              <a:off x="4800" y="3496"/>
              <a:ext cx="348" cy="0"/>
            </a:xfrm>
            <a:prstGeom prst="line">
              <a:avLst/>
            </a:prstGeom>
            <a:noFill/>
            <a:ln w="9525">
              <a:solidFill>
                <a:schemeClr val="tx1"/>
              </a:solidFill>
              <a:round/>
            </a:ln>
          </p:spPr>
          <p:txBody>
            <a:bodyPr/>
            <a:lstStyle/>
            <a:p>
              <a:endParaRPr lang="zh-CN" altLang="en-US"/>
            </a:p>
          </p:txBody>
        </p:sp>
        <p:grpSp>
          <p:nvGrpSpPr>
            <p:cNvPr id="354318" name="Group 31"/>
            <p:cNvGrpSpPr/>
            <p:nvPr/>
          </p:nvGrpSpPr>
          <p:grpSpPr bwMode="auto">
            <a:xfrm>
              <a:off x="3969" y="3046"/>
              <a:ext cx="952" cy="772"/>
              <a:chOff x="385" y="2795"/>
              <a:chExt cx="1769" cy="816"/>
            </a:xfrm>
          </p:grpSpPr>
          <p:sp>
            <p:nvSpPr>
              <p:cNvPr id="627744" name="Oval 32"/>
              <p:cNvSpPr>
                <a:spLocks noChangeArrowheads="1"/>
              </p:cNvSpPr>
              <p:nvPr/>
            </p:nvSpPr>
            <p:spPr bwMode="auto">
              <a:xfrm>
                <a:off x="1589" y="3060"/>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45" name="Oval 33"/>
              <p:cNvSpPr>
                <a:spLocks noChangeArrowheads="1"/>
              </p:cNvSpPr>
              <p:nvPr/>
            </p:nvSpPr>
            <p:spPr bwMode="auto">
              <a:xfrm>
                <a:off x="928" y="3274"/>
                <a:ext cx="885" cy="337"/>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7746" name="Oval 34"/>
              <p:cNvSpPr>
                <a:spLocks noChangeArrowheads="1"/>
              </p:cNvSpPr>
              <p:nvPr/>
            </p:nvSpPr>
            <p:spPr bwMode="auto">
              <a:xfrm>
                <a:off x="502" y="3204"/>
                <a:ext cx="585" cy="28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47" name="Oval 35"/>
              <p:cNvSpPr>
                <a:spLocks noChangeArrowheads="1"/>
              </p:cNvSpPr>
              <p:nvPr/>
            </p:nvSpPr>
            <p:spPr bwMode="auto">
              <a:xfrm>
                <a:off x="385" y="3084"/>
                <a:ext cx="385" cy="25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48" name="Oval 36"/>
              <p:cNvSpPr>
                <a:spLocks noChangeArrowheads="1"/>
              </p:cNvSpPr>
              <p:nvPr/>
            </p:nvSpPr>
            <p:spPr bwMode="auto">
              <a:xfrm>
                <a:off x="565" y="2883"/>
                <a:ext cx="57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49" name="Oval 37"/>
              <p:cNvSpPr>
                <a:spLocks noChangeArrowheads="1"/>
              </p:cNvSpPr>
              <p:nvPr/>
            </p:nvSpPr>
            <p:spPr bwMode="auto">
              <a:xfrm>
                <a:off x="993" y="2795"/>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50" name="Oval 38"/>
              <p:cNvSpPr>
                <a:spLocks noChangeArrowheads="1"/>
              </p:cNvSpPr>
              <p:nvPr/>
            </p:nvSpPr>
            <p:spPr bwMode="auto">
              <a:xfrm>
                <a:off x="1504" y="2891"/>
                <a:ext cx="554" cy="247"/>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51" name="Oval 39"/>
              <p:cNvSpPr>
                <a:spLocks noChangeArrowheads="1"/>
              </p:cNvSpPr>
              <p:nvPr/>
            </p:nvSpPr>
            <p:spPr bwMode="auto">
              <a:xfrm>
                <a:off x="705"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52" name="Oval 40"/>
              <p:cNvSpPr>
                <a:spLocks noChangeArrowheads="1"/>
              </p:cNvSpPr>
              <p:nvPr/>
            </p:nvSpPr>
            <p:spPr bwMode="auto">
              <a:xfrm rot="1336630">
                <a:off x="1474" y="3067"/>
                <a:ext cx="556" cy="418"/>
              </a:xfrm>
              <a:prstGeom prst="ellipse">
                <a:avLst/>
              </a:prstGeom>
              <a:solidFill>
                <a:srgbClr val="DDDDDD"/>
              </a:solidFill>
              <a:ln w="9525">
                <a:noFill/>
                <a:round/>
              </a:ln>
              <a:effectLst>
                <a:outerShdw dist="40161" dir="4293903" algn="ctr" rotWithShape="0">
                  <a:schemeClr val="tx1"/>
                </a:outerShdw>
              </a:effectLst>
            </p:spPr>
            <p:txBody>
              <a:bodyPr/>
              <a:lstStyle/>
              <a:p>
                <a:pPr>
                  <a:defRPr/>
                </a:pPr>
                <a:endParaRPr lang="zh-CN" altLang="en-US">
                  <a:ea typeface="黑体" panose="02010609060101010101" pitchFamily="49" charset="-122"/>
                </a:endParaRPr>
              </a:p>
            </p:txBody>
          </p:sp>
          <p:sp>
            <p:nvSpPr>
              <p:cNvPr id="627753" name="Oval 41"/>
              <p:cNvSpPr>
                <a:spLocks noChangeArrowheads="1"/>
              </p:cNvSpPr>
              <p:nvPr/>
            </p:nvSpPr>
            <p:spPr bwMode="auto">
              <a:xfrm>
                <a:off x="1004" y="2811"/>
                <a:ext cx="756" cy="321"/>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54" name="Oval 42"/>
              <p:cNvSpPr>
                <a:spLocks noChangeArrowheads="1"/>
              </p:cNvSpPr>
              <p:nvPr/>
            </p:nvSpPr>
            <p:spPr bwMode="auto">
              <a:xfrm>
                <a:off x="576" y="2899"/>
                <a:ext cx="576" cy="320"/>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55" name="Oval 43"/>
              <p:cNvSpPr>
                <a:spLocks noChangeArrowheads="1"/>
              </p:cNvSpPr>
              <p:nvPr/>
            </p:nvSpPr>
            <p:spPr bwMode="auto">
              <a:xfrm>
                <a:off x="396" y="3100"/>
                <a:ext cx="383" cy="256"/>
              </a:xfrm>
              <a:prstGeom prst="ellipse">
                <a:avLst/>
              </a:prstGeom>
              <a:solidFill>
                <a:srgbClr val="DDDDDD"/>
              </a:solidFill>
              <a:ln w="9525">
                <a:noFill/>
                <a:round/>
              </a:ln>
              <a:effectLst>
                <a:outerShdw dist="63500" dir="3187806" algn="ctr" rotWithShape="0">
                  <a:schemeClr val="tx1"/>
                </a:outerShdw>
              </a:effectLst>
            </p:spPr>
            <p:txBody>
              <a:bodyPr/>
              <a:lstStyle/>
              <a:p>
                <a:pPr>
                  <a:defRPr/>
                </a:pPr>
                <a:endParaRPr lang="zh-CN" altLang="en-US">
                  <a:ea typeface="黑体" panose="02010609060101010101" pitchFamily="49" charset="-122"/>
                </a:endParaRPr>
              </a:p>
            </p:txBody>
          </p:sp>
          <p:sp>
            <p:nvSpPr>
              <p:cNvPr id="627756" name="Oval 44"/>
              <p:cNvSpPr>
                <a:spLocks noChangeArrowheads="1"/>
              </p:cNvSpPr>
              <p:nvPr/>
            </p:nvSpPr>
            <p:spPr bwMode="auto">
              <a:xfrm>
                <a:off x="1515" y="2908"/>
                <a:ext cx="554" cy="248"/>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57" name="Oval 45"/>
              <p:cNvSpPr>
                <a:spLocks noChangeArrowheads="1"/>
              </p:cNvSpPr>
              <p:nvPr/>
            </p:nvSpPr>
            <p:spPr bwMode="auto">
              <a:xfrm>
                <a:off x="1598" y="3075"/>
                <a:ext cx="556" cy="248"/>
              </a:xfrm>
              <a:prstGeom prst="ellipse">
                <a:avLst/>
              </a:prstGeom>
              <a:solidFill>
                <a:srgbClr val="DDDDDD"/>
              </a:solidFill>
              <a:ln w="9525">
                <a:noFill/>
                <a:round/>
              </a:ln>
              <a:effectLst>
                <a:outerShdw dist="35921" dir="2700000" algn="ctr" rotWithShape="0">
                  <a:schemeClr val="tx1"/>
                </a:outerShdw>
              </a:effectLst>
            </p:spPr>
            <p:txBody>
              <a:bodyPr/>
              <a:lstStyle/>
              <a:p>
                <a:pPr>
                  <a:defRPr/>
                </a:pPr>
                <a:endParaRPr lang="zh-CN" altLang="en-US">
                  <a:ea typeface="黑体" panose="02010609060101010101" pitchFamily="49" charset="-122"/>
                </a:endParaRPr>
              </a:p>
            </p:txBody>
          </p:sp>
          <p:sp>
            <p:nvSpPr>
              <p:cNvPr id="627758" name="Oval 46"/>
              <p:cNvSpPr>
                <a:spLocks noChangeArrowheads="1"/>
              </p:cNvSpPr>
              <p:nvPr/>
            </p:nvSpPr>
            <p:spPr bwMode="auto">
              <a:xfrm>
                <a:off x="716" y="3003"/>
                <a:ext cx="1141" cy="416"/>
              </a:xfrm>
              <a:prstGeom prst="ellipse">
                <a:avLst/>
              </a:prstGeom>
              <a:solidFill>
                <a:srgbClr val="DDDDDD"/>
              </a:solidFill>
              <a:ln w="9525">
                <a:noFill/>
                <a:round/>
              </a:ln>
              <a:effectLst>
                <a:outerShdw dist="68392" dir="4091915" algn="ctr" rotWithShape="0">
                  <a:schemeClr val="tx1"/>
                </a:outerShdw>
              </a:effectLst>
            </p:spPr>
            <p:txBody>
              <a:bodyPr/>
              <a:lstStyle/>
              <a:p>
                <a:pPr>
                  <a:defRPr/>
                </a:pPr>
                <a:endParaRPr lang="zh-CN" altLang="en-US">
                  <a:ea typeface="黑体" panose="02010609060101010101" pitchFamily="49" charset="-122"/>
                </a:endParaRPr>
              </a:p>
            </p:txBody>
          </p:sp>
          <p:sp>
            <p:nvSpPr>
              <p:cNvPr id="627759" name="Oval 47"/>
              <p:cNvSpPr>
                <a:spLocks noChangeArrowheads="1"/>
              </p:cNvSpPr>
              <p:nvPr/>
            </p:nvSpPr>
            <p:spPr bwMode="auto">
              <a:xfrm>
                <a:off x="513" y="3219"/>
                <a:ext cx="585" cy="282"/>
              </a:xfrm>
              <a:prstGeom prst="ellipse">
                <a:avLst/>
              </a:prstGeom>
              <a:solidFill>
                <a:srgbClr val="DDDDDD"/>
              </a:solidFill>
              <a:ln w="9525">
                <a:noFill/>
                <a:round/>
              </a:ln>
              <a:effectLst>
                <a:outerShdw dist="113592" dir="20006097" algn="ctr" rotWithShape="0">
                  <a:schemeClr val="tx1"/>
                </a:outerShdw>
              </a:effectLst>
            </p:spPr>
            <p:txBody>
              <a:bodyPr/>
              <a:lstStyle/>
              <a:p>
                <a:pPr>
                  <a:defRPr/>
                </a:pPr>
                <a:endParaRPr lang="zh-CN" altLang="en-US">
                  <a:ea typeface="黑体" panose="02010609060101010101" pitchFamily="49" charset="-122"/>
                </a:endParaRPr>
              </a:p>
            </p:txBody>
          </p:sp>
          <p:sp>
            <p:nvSpPr>
              <p:cNvPr id="354356" name="Freeform 48"/>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ln>
            </p:spPr>
            <p:txBody>
              <a:bodyPr/>
              <a:lstStyle/>
              <a:p>
                <a:endParaRPr lang="zh-CN" altLang="en-US"/>
              </a:p>
            </p:txBody>
          </p:sp>
        </p:grpSp>
        <p:pic>
          <p:nvPicPr>
            <p:cNvPr id="354319" name="Picture 49"/>
            <p:cNvPicPr>
              <a:picLocks noChangeArrowheads="1"/>
            </p:cNvPicPr>
            <p:nvPr/>
          </p:nvPicPr>
          <p:blipFill>
            <a:blip r:embed="rId3" cstate="print"/>
            <a:srcRect/>
            <a:stretch>
              <a:fillRect/>
            </a:stretch>
          </p:blipFill>
          <p:spPr bwMode="auto">
            <a:xfrm>
              <a:off x="3748" y="3321"/>
              <a:ext cx="328" cy="158"/>
            </a:xfrm>
            <a:prstGeom prst="rect">
              <a:avLst/>
            </a:prstGeom>
            <a:noFill/>
            <a:ln w="12699">
              <a:noFill/>
              <a:miter lim="800000"/>
              <a:headEnd/>
              <a:tailEnd/>
            </a:ln>
          </p:spPr>
        </p:pic>
        <p:pic>
          <p:nvPicPr>
            <p:cNvPr id="354320" name="Picture 50"/>
            <p:cNvPicPr>
              <a:picLocks noChangeArrowheads="1"/>
            </p:cNvPicPr>
            <p:nvPr/>
          </p:nvPicPr>
          <p:blipFill>
            <a:blip r:embed="rId3" cstate="print"/>
            <a:srcRect/>
            <a:stretch>
              <a:fillRect/>
            </a:stretch>
          </p:blipFill>
          <p:spPr bwMode="auto">
            <a:xfrm>
              <a:off x="1469" y="3322"/>
              <a:ext cx="328" cy="158"/>
            </a:xfrm>
            <a:prstGeom prst="rect">
              <a:avLst/>
            </a:prstGeom>
            <a:noFill/>
            <a:ln w="12699">
              <a:noFill/>
              <a:miter lim="800000"/>
              <a:headEnd/>
              <a:tailEnd/>
            </a:ln>
          </p:spPr>
        </p:pic>
        <p:pic>
          <p:nvPicPr>
            <p:cNvPr id="354321" name="Picture 51"/>
            <p:cNvPicPr>
              <a:picLocks noChangeArrowheads="1"/>
            </p:cNvPicPr>
            <p:nvPr/>
          </p:nvPicPr>
          <p:blipFill>
            <a:blip r:embed="rId4" cstate="print"/>
            <a:srcRect/>
            <a:stretch>
              <a:fillRect/>
            </a:stretch>
          </p:blipFill>
          <p:spPr bwMode="auto">
            <a:xfrm>
              <a:off x="306" y="3407"/>
              <a:ext cx="212" cy="215"/>
            </a:xfrm>
            <a:prstGeom prst="rect">
              <a:avLst/>
            </a:prstGeom>
            <a:noFill/>
            <a:ln w="9525">
              <a:noFill/>
              <a:miter lim="800000"/>
              <a:headEnd/>
              <a:tailEnd/>
            </a:ln>
          </p:spPr>
        </p:pic>
        <p:sp>
          <p:nvSpPr>
            <p:cNvPr id="354322" name="Text Box 52"/>
            <p:cNvSpPr txBox="1">
              <a:spLocks noChangeArrowheads="1"/>
            </p:cNvSpPr>
            <p:nvPr/>
          </p:nvSpPr>
          <p:spPr bwMode="auto">
            <a:xfrm>
              <a:off x="864" y="3368"/>
              <a:ext cx="583" cy="252"/>
            </a:xfrm>
            <a:prstGeom prst="rect">
              <a:avLst/>
            </a:prstGeom>
            <a:noFill/>
            <a:ln w="9525">
              <a:noFill/>
              <a:miter lim="800000"/>
            </a:ln>
          </p:spPr>
          <p:txBody>
            <a:bodyPr wrap="none">
              <a:spAutoFit/>
            </a:bodyPr>
            <a:lstStyle/>
            <a:p>
              <a:r>
                <a:rPr kumimoji="1" lang="zh-CN" altLang="en-US" sz="2000">
                  <a:latin typeface="Arial" panose="020B0604020202020204" pitchFamily="34" charset="0"/>
                </a:rPr>
                <a:t>部门 </a:t>
              </a:r>
              <a:r>
                <a:rPr kumimoji="1" lang="en-US" altLang="zh-CN" sz="2000" dirty="0">
                  <a:latin typeface="Arial" panose="020B0604020202020204" pitchFamily="34" charset="0"/>
                </a:rPr>
                <a:t>A</a:t>
              </a:r>
            </a:p>
          </p:txBody>
        </p:sp>
        <p:pic>
          <p:nvPicPr>
            <p:cNvPr id="354323" name="Picture 53"/>
            <p:cNvPicPr>
              <a:picLocks noChangeArrowheads="1"/>
            </p:cNvPicPr>
            <p:nvPr/>
          </p:nvPicPr>
          <p:blipFill>
            <a:blip r:embed="rId4" cstate="print"/>
            <a:srcRect/>
            <a:stretch>
              <a:fillRect/>
            </a:stretch>
          </p:blipFill>
          <p:spPr bwMode="auto">
            <a:xfrm>
              <a:off x="5088" y="3352"/>
              <a:ext cx="212" cy="215"/>
            </a:xfrm>
            <a:prstGeom prst="rect">
              <a:avLst/>
            </a:prstGeom>
            <a:noFill/>
            <a:ln w="9525">
              <a:noFill/>
              <a:miter lim="800000"/>
              <a:headEnd/>
              <a:tailEnd/>
            </a:ln>
          </p:spPr>
        </p:pic>
        <p:sp>
          <p:nvSpPr>
            <p:cNvPr id="354324" name="Text Box 54"/>
            <p:cNvSpPr txBox="1">
              <a:spLocks noChangeArrowheads="1"/>
            </p:cNvSpPr>
            <p:nvPr/>
          </p:nvSpPr>
          <p:spPr bwMode="auto">
            <a:xfrm>
              <a:off x="4224" y="3272"/>
              <a:ext cx="592" cy="252"/>
            </a:xfrm>
            <a:prstGeom prst="rect">
              <a:avLst/>
            </a:prstGeom>
            <a:noFill/>
            <a:ln w="9525">
              <a:noFill/>
              <a:miter lim="800000"/>
            </a:ln>
          </p:spPr>
          <p:txBody>
            <a:bodyPr wrap="none">
              <a:spAutoFit/>
            </a:bodyPr>
            <a:lstStyle/>
            <a:p>
              <a:r>
                <a:rPr kumimoji="1" lang="zh-CN" altLang="en-US" sz="2000">
                  <a:latin typeface="Arial" panose="020B0604020202020204" pitchFamily="34" charset="0"/>
                </a:rPr>
                <a:t>部门 </a:t>
              </a:r>
              <a:r>
                <a:rPr kumimoji="1" lang="en-US" altLang="zh-CN" sz="2000" dirty="0">
                  <a:latin typeface="Arial" panose="020B0604020202020204" pitchFamily="34" charset="0"/>
                </a:rPr>
                <a:t>B</a:t>
              </a:r>
            </a:p>
          </p:txBody>
        </p:sp>
        <p:sp>
          <p:nvSpPr>
            <p:cNvPr id="354325" name="Text Box 55"/>
            <p:cNvSpPr txBox="1">
              <a:spLocks noChangeArrowheads="1"/>
            </p:cNvSpPr>
            <p:nvPr/>
          </p:nvSpPr>
          <p:spPr bwMode="auto">
            <a:xfrm>
              <a:off x="309" y="3176"/>
              <a:ext cx="224" cy="252"/>
            </a:xfrm>
            <a:prstGeom prst="rect">
              <a:avLst/>
            </a:prstGeom>
            <a:noFill/>
            <a:ln w="9525">
              <a:noFill/>
              <a:miter lim="800000"/>
            </a:ln>
          </p:spPr>
          <p:txBody>
            <a:bodyPr wrap="none">
              <a:spAutoFit/>
            </a:bodyPr>
            <a:lstStyle/>
            <a:p>
              <a:r>
                <a:rPr kumimoji="1" lang="en-US" altLang="zh-CN" sz="2000" dirty="0">
                  <a:latin typeface="Arial" panose="020B0604020202020204" pitchFamily="34" charset="0"/>
                </a:rPr>
                <a:t>X</a:t>
              </a:r>
            </a:p>
          </p:txBody>
        </p:sp>
        <p:sp>
          <p:nvSpPr>
            <p:cNvPr id="354326" name="Text Box 56"/>
            <p:cNvSpPr txBox="1">
              <a:spLocks noChangeArrowheads="1"/>
            </p:cNvSpPr>
            <p:nvPr/>
          </p:nvSpPr>
          <p:spPr bwMode="auto">
            <a:xfrm>
              <a:off x="5072" y="3128"/>
              <a:ext cx="224" cy="252"/>
            </a:xfrm>
            <a:prstGeom prst="rect">
              <a:avLst/>
            </a:prstGeom>
            <a:noFill/>
            <a:ln w="9525">
              <a:noFill/>
              <a:miter lim="800000"/>
            </a:ln>
          </p:spPr>
          <p:txBody>
            <a:bodyPr wrap="none">
              <a:spAutoFit/>
            </a:bodyPr>
            <a:lstStyle/>
            <a:p>
              <a:r>
                <a:rPr kumimoji="1" lang="en-US" altLang="zh-CN" sz="2000" dirty="0">
                  <a:latin typeface="Arial" panose="020B0604020202020204" pitchFamily="34" charset="0"/>
                </a:rPr>
                <a:t>Y</a:t>
              </a:r>
            </a:p>
          </p:txBody>
        </p:sp>
        <p:sp>
          <p:nvSpPr>
            <p:cNvPr id="354327" name="Text Box 57"/>
            <p:cNvSpPr txBox="1">
              <a:spLocks noChangeArrowheads="1"/>
            </p:cNvSpPr>
            <p:nvPr/>
          </p:nvSpPr>
          <p:spPr bwMode="auto">
            <a:xfrm>
              <a:off x="1514" y="3132"/>
              <a:ext cx="293" cy="233"/>
            </a:xfrm>
            <a:prstGeom prst="rect">
              <a:avLst/>
            </a:prstGeom>
            <a:noFill/>
            <a:ln w="9525">
              <a:noFill/>
              <a:miter lim="800000"/>
            </a:ln>
          </p:spPr>
          <p:txBody>
            <a:bodyPr wrap="none">
              <a:spAutoFit/>
            </a:bodyPr>
            <a:lstStyle/>
            <a:p>
              <a:pPr algn="ctr">
                <a:lnSpc>
                  <a:spcPct val="90000"/>
                </a:lnSpc>
              </a:pPr>
              <a:r>
                <a:rPr kumimoji="1" lang="en-US" altLang="zh-CN" sz="2000" dirty="0">
                  <a:latin typeface="Arial" panose="020B0604020202020204" pitchFamily="34" charset="0"/>
                </a:rPr>
                <a:t>R</a:t>
              </a:r>
              <a:r>
                <a:rPr kumimoji="1" lang="en-US" altLang="zh-CN" sz="2000" baseline="-25000" dirty="0">
                  <a:latin typeface="Arial" panose="020B0604020202020204" pitchFamily="34" charset="0"/>
                </a:rPr>
                <a:t>1</a:t>
              </a:r>
              <a:endParaRPr kumimoji="1" lang="en-US" altLang="zh-CN" sz="2000" dirty="0">
                <a:latin typeface="Arial" panose="020B0604020202020204" pitchFamily="34" charset="0"/>
              </a:endParaRPr>
            </a:p>
          </p:txBody>
        </p:sp>
        <p:sp>
          <p:nvSpPr>
            <p:cNvPr id="354328" name="Text Box 58"/>
            <p:cNvSpPr txBox="1">
              <a:spLocks noChangeArrowheads="1"/>
            </p:cNvSpPr>
            <p:nvPr/>
          </p:nvSpPr>
          <p:spPr bwMode="auto">
            <a:xfrm>
              <a:off x="3806" y="3084"/>
              <a:ext cx="293" cy="233"/>
            </a:xfrm>
            <a:prstGeom prst="rect">
              <a:avLst/>
            </a:prstGeom>
            <a:noFill/>
            <a:ln w="9525">
              <a:noFill/>
              <a:miter lim="800000"/>
            </a:ln>
          </p:spPr>
          <p:txBody>
            <a:bodyPr wrap="none">
              <a:spAutoFit/>
            </a:bodyPr>
            <a:lstStyle/>
            <a:p>
              <a:pPr algn="ctr">
                <a:lnSpc>
                  <a:spcPct val="90000"/>
                </a:lnSpc>
              </a:pPr>
              <a:r>
                <a:rPr kumimoji="1" lang="en-US" altLang="zh-CN" sz="2000" dirty="0">
                  <a:latin typeface="Arial" panose="020B0604020202020204" pitchFamily="34" charset="0"/>
                </a:rPr>
                <a:t>R</a:t>
              </a:r>
              <a:r>
                <a:rPr kumimoji="1" lang="en-US" altLang="zh-CN" sz="2000" baseline="-25000" dirty="0">
                  <a:latin typeface="Arial" panose="020B0604020202020204" pitchFamily="34" charset="0"/>
                </a:rPr>
                <a:t>2</a:t>
              </a:r>
              <a:endParaRPr kumimoji="1" lang="en-US" altLang="zh-CN" sz="2000" dirty="0">
                <a:latin typeface="Arial" panose="020B0604020202020204" pitchFamily="34" charset="0"/>
              </a:endParaRPr>
            </a:p>
          </p:txBody>
        </p:sp>
        <p:sp>
          <p:nvSpPr>
            <p:cNvPr id="354329" name="Text Box 59"/>
            <p:cNvSpPr txBox="1">
              <a:spLocks noChangeArrowheads="1"/>
            </p:cNvSpPr>
            <p:nvPr/>
          </p:nvSpPr>
          <p:spPr bwMode="auto">
            <a:xfrm>
              <a:off x="1383" y="2888"/>
              <a:ext cx="789" cy="252"/>
            </a:xfrm>
            <a:prstGeom prst="rect">
              <a:avLst/>
            </a:prstGeom>
            <a:noFill/>
            <a:ln w="9525">
              <a:noFill/>
              <a:miter lim="800000"/>
            </a:ln>
          </p:spPr>
          <p:txBody>
            <a:bodyPr wrap="none">
              <a:spAutoFit/>
            </a:bodyPr>
            <a:lstStyle/>
            <a:p>
              <a:pPr algn="ctr" eaLnBrk="0" hangingPunct="0"/>
              <a:r>
                <a:rPr kumimoji="1" lang="en-US" altLang="zh-CN" sz="2000" dirty="0">
                  <a:latin typeface="Arial" panose="020B0604020202020204" pitchFamily="34" charset="0"/>
                </a:rPr>
                <a:t>125.1.2.3</a:t>
              </a:r>
            </a:p>
          </p:txBody>
        </p:sp>
        <p:sp>
          <p:nvSpPr>
            <p:cNvPr id="354330" name="Line 60"/>
            <p:cNvSpPr>
              <a:spLocks noChangeShapeType="1"/>
            </p:cNvSpPr>
            <p:nvPr/>
          </p:nvSpPr>
          <p:spPr bwMode="auto">
            <a:xfrm>
              <a:off x="1812" y="3112"/>
              <a:ext cx="48" cy="288"/>
            </a:xfrm>
            <a:prstGeom prst="line">
              <a:avLst/>
            </a:prstGeom>
            <a:noFill/>
            <a:ln w="9525">
              <a:solidFill>
                <a:schemeClr val="tx1"/>
              </a:solidFill>
              <a:round/>
              <a:tailEnd type="triangle" w="sm" len="med"/>
            </a:ln>
          </p:spPr>
          <p:txBody>
            <a:bodyPr/>
            <a:lstStyle/>
            <a:p>
              <a:endParaRPr lang="zh-CN" altLang="en-US"/>
            </a:p>
          </p:txBody>
        </p:sp>
        <p:sp>
          <p:nvSpPr>
            <p:cNvPr id="354331" name="Text Box 61"/>
            <p:cNvSpPr txBox="1">
              <a:spLocks noChangeArrowheads="1"/>
            </p:cNvSpPr>
            <p:nvPr/>
          </p:nvSpPr>
          <p:spPr bwMode="auto">
            <a:xfrm>
              <a:off x="3159" y="2892"/>
              <a:ext cx="789" cy="233"/>
            </a:xfrm>
            <a:prstGeom prst="rect">
              <a:avLst/>
            </a:prstGeom>
            <a:noFill/>
            <a:ln w="9525">
              <a:noFill/>
              <a:miter lim="800000"/>
            </a:ln>
          </p:spPr>
          <p:txBody>
            <a:bodyPr wrap="none">
              <a:spAutoFit/>
            </a:bodyPr>
            <a:lstStyle/>
            <a:p>
              <a:pPr algn="ctr">
                <a:lnSpc>
                  <a:spcPct val="90000"/>
                </a:lnSpc>
              </a:pPr>
              <a:r>
                <a:rPr kumimoji="1" lang="en-US" altLang="zh-CN" sz="2000" dirty="0">
                  <a:latin typeface="Arial" panose="020B0604020202020204" pitchFamily="34" charset="0"/>
                </a:rPr>
                <a:t>194.4.5.6</a:t>
              </a:r>
            </a:p>
          </p:txBody>
        </p:sp>
        <p:sp>
          <p:nvSpPr>
            <p:cNvPr id="354332" name="Line 62"/>
            <p:cNvSpPr>
              <a:spLocks noChangeShapeType="1"/>
            </p:cNvSpPr>
            <p:nvPr/>
          </p:nvSpPr>
          <p:spPr bwMode="auto">
            <a:xfrm>
              <a:off x="3588" y="3112"/>
              <a:ext cx="48" cy="288"/>
            </a:xfrm>
            <a:prstGeom prst="line">
              <a:avLst/>
            </a:prstGeom>
            <a:noFill/>
            <a:ln w="9525">
              <a:solidFill>
                <a:schemeClr val="tx1"/>
              </a:solidFill>
              <a:round/>
              <a:tailEnd type="triangle" w="sm" len="med"/>
            </a:ln>
          </p:spPr>
          <p:txBody>
            <a:bodyPr/>
            <a:lstStyle/>
            <a:p>
              <a:endParaRPr lang="zh-CN" altLang="en-US"/>
            </a:p>
          </p:txBody>
        </p:sp>
        <p:sp>
          <p:nvSpPr>
            <p:cNvPr id="354333" name="Text Box 63"/>
            <p:cNvSpPr txBox="1">
              <a:spLocks noChangeArrowheads="1"/>
            </p:cNvSpPr>
            <p:nvPr/>
          </p:nvSpPr>
          <p:spPr bwMode="auto">
            <a:xfrm>
              <a:off x="63" y="3615"/>
              <a:ext cx="699" cy="252"/>
            </a:xfrm>
            <a:prstGeom prst="rect">
              <a:avLst/>
            </a:prstGeom>
            <a:noFill/>
            <a:ln w="9525">
              <a:noFill/>
              <a:miter lim="800000"/>
            </a:ln>
          </p:spPr>
          <p:txBody>
            <a:bodyPr wrap="none">
              <a:spAutoFit/>
            </a:bodyPr>
            <a:lstStyle/>
            <a:p>
              <a:pPr algn="ctr" eaLnBrk="0" hangingPunct="0"/>
              <a:r>
                <a:rPr kumimoji="1" lang="en-US" altLang="zh-CN" sz="2000" dirty="0">
                  <a:latin typeface="Arial" panose="020B0604020202020204" pitchFamily="34" charset="0"/>
                </a:rPr>
                <a:t>10.1.0.1</a:t>
              </a:r>
            </a:p>
          </p:txBody>
        </p:sp>
        <p:sp>
          <p:nvSpPr>
            <p:cNvPr id="354334" name="Text Box 64"/>
            <p:cNvSpPr txBox="1">
              <a:spLocks noChangeArrowheads="1"/>
            </p:cNvSpPr>
            <p:nvPr/>
          </p:nvSpPr>
          <p:spPr bwMode="auto">
            <a:xfrm>
              <a:off x="4863" y="3512"/>
              <a:ext cx="699" cy="252"/>
            </a:xfrm>
            <a:prstGeom prst="rect">
              <a:avLst/>
            </a:prstGeom>
            <a:noFill/>
            <a:ln w="9525">
              <a:noFill/>
              <a:miter lim="800000"/>
            </a:ln>
          </p:spPr>
          <p:txBody>
            <a:bodyPr wrap="none">
              <a:spAutoFit/>
            </a:bodyPr>
            <a:lstStyle/>
            <a:p>
              <a:pPr algn="ctr" eaLnBrk="0" hangingPunct="0"/>
              <a:r>
                <a:rPr kumimoji="1" lang="en-US" altLang="zh-CN" sz="2000" dirty="0">
                  <a:latin typeface="Arial" panose="020B0604020202020204" pitchFamily="34" charset="0"/>
                </a:rPr>
                <a:t>10.2.0.3</a:t>
              </a:r>
            </a:p>
          </p:txBody>
        </p:sp>
        <p:pic>
          <p:nvPicPr>
            <p:cNvPr id="354335" name="Picture 65"/>
            <p:cNvPicPr>
              <a:picLocks noChangeArrowheads="1"/>
            </p:cNvPicPr>
            <p:nvPr/>
          </p:nvPicPr>
          <p:blipFill>
            <a:blip r:embed="rId4" cstate="print"/>
            <a:srcRect/>
            <a:stretch>
              <a:fillRect/>
            </a:stretch>
          </p:blipFill>
          <p:spPr bwMode="auto">
            <a:xfrm>
              <a:off x="480" y="2968"/>
              <a:ext cx="212" cy="215"/>
            </a:xfrm>
            <a:prstGeom prst="rect">
              <a:avLst/>
            </a:prstGeom>
            <a:noFill/>
            <a:ln w="9525">
              <a:noFill/>
              <a:miter lim="800000"/>
              <a:headEnd/>
              <a:tailEnd/>
            </a:ln>
          </p:spPr>
        </p:pic>
        <p:pic>
          <p:nvPicPr>
            <p:cNvPr id="354336" name="Picture 66"/>
            <p:cNvPicPr>
              <a:picLocks noChangeArrowheads="1"/>
            </p:cNvPicPr>
            <p:nvPr/>
          </p:nvPicPr>
          <p:blipFill>
            <a:blip r:embed="rId4" cstate="print"/>
            <a:srcRect/>
            <a:stretch>
              <a:fillRect/>
            </a:stretch>
          </p:blipFill>
          <p:spPr bwMode="auto">
            <a:xfrm>
              <a:off x="672" y="3880"/>
              <a:ext cx="212" cy="215"/>
            </a:xfrm>
            <a:prstGeom prst="rect">
              <a:avLst/>
            </a:prstGeom>
            <a:noFill/>
            <a:ln w="9525">
              <a:noFill/>
              <a:miter lim="800000"/>
              <a:headEnd/>
              <a:tailEnd/>
            </a:ln>
          </p:spPr>
        </p:pic>
        <p:pic>
          <p:nvPicPr>
            <p:cNvPr id="354337" name="Picture 67"/>
            <p:cNvPicPr>
              <a:picLocks noChangeArrowheads="1"/>
            </p:cNvPicPr>
            <p:nvPr/>
          </p:nvPicPr>
          <p:blipFill>
            <a:blip r:embed="rId4" cstate="print"/>
            <a:srcRect/>
            <a:stretch>
              <a:fillRect/>
            </a:stretch>
          </p:blipFill>
          <p:spPr bwMode="auto">
            <a:xfrm>
              <a:off x="4992" y="2920"/>
              <a:ext cx="212" cy="215"/>
            </a:xfrm>
            <a:prstGeom prst="rect">
              <a:avLst/>
            </a:prstGeom>
            <a:noFill/>
            <a:ln w="9525">
              <a:noFill/>
              <a:miter lim="800000"/>
              <a:headEnd/>
              <a:tailEnd/>
            </a:ln>
          </p:spPr>
        </p:pic>
        <p:pic>
          <p:nvPicPr>
            <p:cNvPr id="354338" name="Picture 68"/>
            <p:cNvPicPr>
              <a:picLocks noChangeArrowheads="1"/>
            </p:cNvPicPr>
            <p:nvPr/>
          </p:nvPicPr>
          <p:blipFill>
            <a:blip r:embed="rId4" cstate="print"/>
            <a:srcRect/>
            <a:stretch>
              <a:fillRect/>
            </a:stretch>
          </p:blipFill>
          <p:spPr bwMode="auto">
            <a:xfrm>
              <a:off x="4944" y="3784"/>
              <a:ext cx="212" cy="215"/>
            </a:xfrm>
            <a:prstGeom prst="rect">
              <a:avLst/>
            </a:prstGeom>
            <a:noFill/>
            <a:ln w="9525">
              <a:noFill/>
              <a:miter lim="800000"/>
              <a:headEnd/>
              <a:tailEnd/>
            </a:ln>
          </p:spPr>
        </p:pic>
        <p:sp>
          <p:nvSpPr>
            <p:cNvPr id="354339" name="Text Box 69"/>
            <p:cNvSpPr txBox="1">
              <a:spLocks noChangeArrowheads="1"/>
            </p:cNvSpPr>
            <p:nvPr/>
          </p:nvSpPr>
          <p:spPr bwMode="auto">
            <a:xfrm>
              <a:off x="2180" y="3848"/>
              <a:ext cx="1302" cy="252"/>
            </a:xfrm>
            <a:prstGeom prst="rect">
              <a:avLst/>
            </a:prstGeom>
            <a:noFill/>
            <a:ln w="9525">
              <a:noFill/>
              <a:miter lim="800000"/>
            </a:ln>
          </p:spPr>
          <p:txBody>
            <a:bodyPr wrap="none">
              <a:spAutoFit/>
            </a:bodyPr>
            <a:lstStyle/>
            <a:p>
              <a:pPr algn="ctr" eaLnBrk="0" hangingPunct="0"/>
              <a:r>
                <a:rPr kumimoji="1" lang="zh-CN" altLang="en-US" sz="2000">
                  <a:latin typeface="Arial" panose="020B0604020202020204" pitchFamily="34" charset="0"/>
                </a:rPr>
                <a:t>虚拟专用网 </a:t>
              </a:r>
              <a:r>
                <a:rPr kumimoji="1" lang="en-US" altLang="zh-CN" sz="2000" dirty="0">
                  <a:latin typeface="Arial" panose="020B0604020202020204" pitchFamily="34" charset="0"/>
                </a:rPr>
                <a:t>VPN</a:t>
              </a:r>
            </a:p>
          </p:txBody>
        </p:sp>
      </p:grpSp>
      <p:sp>
        <p:nvSpPr>
          <p:cNvPr id="354308" name="Rectangle 70"/>
          <p:cNvSpPr>
            <a:spLocks noGrp="1" noChangeArrowheads="1"/>
          </p:cNvSpPr>
          <p:nvPr>
            <p:ph type="title"/>
          </p:nvPr>
        </p:nvSpPr>
        <p:spPr/>
        <p:txBody>
          <a:bodyPr/>
          <a:lstStyle/>
          <a:p>
            <a:pPr eaLnBrk="1" hangingPunct="1"/>
            <a:r>
              <a:rPr lang="zh-CN" altLang="en-US" sz="2400" dirty="0"/>
              <a:t>内联网 </a:t>
            </a:r>
            <a:r>
              <a:rPr lang="en-US" altLang="zh-CN" sz="2400" dirty="0"/>
              <a:t>intranet </a:t>
            </a:r>
            <a:r>
              <a:rPr lang="zh-CN" altLang="en-US" sz="2400" dirty="0"/>
              <a:t>和外联网</a:t>
            </a:r>
            <a:r>
              <a:rPr lang="en-US" altLang="zh-CN" sz="2400" dirty="0"/>
              <a:t>extranet(</a:t>
            </a:r>
            <a:r>
              <a:rPr lang="zh-CN" altLang="en-US" sz="2400" dirty="0"/>
              <a:t>都是基于</a:t>
            </a:r>
            <a:r>
              <a:rPr lang="en-US" altLang="zh-CN" sz="2400" dirty="0"/>
              <a:t>TCP/IP</a:t>
            </a:r>
            <a:r>
              <a:rPr lang="zh-CN" altLang="en-US" sz="2400" dirty="0"/>
              <a:t>协议</a:t>
            </a:r>
            <a:r>
              <a:rPr lang="en-US" altLang="zh-CN" sz="2400" dirty="0"/>
              <a:t>)</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355600" y="203203"/>
            <a:ext cx="7975600" cy="627063"/>
          </a:xfrm>
        </p:spPr>
        <p:txBody>
          <a:bodyPr/>
          <a:lstStyle/>
          <a:p>
            <a:pPr eaLnBrk="1" hangingPunct="1"/>
            <a:r>
              <a:rPr lang="zh-CN" altLang="en-US" dirty="0"/>
              <a:t>远程接入</a:t>
            </a:r>
            <a:r>
              <a:rPr lang="en-US" altLang="zh-CN" dirty="0"/>
              <a:t>VPN </a:t>
            </a:r>
            <a:r>
              <a:rPr lang="en-US" altLang="zh-CN" sz="2400" dirty="0"/>
              <a:t>(remote access VPN) </a:t>
            </a:r>
          </a:p>
        </p:txBody>
      </p:sp>
      <p:sp>
        <p:nvSpPr>
          <p:cNvPr id="355331" name="Rectangle 4"/>
          <p:cNvSpPr>
            <a:spLocks noGrp="1" noChangeArrowheads="1"/>
          </p:cNvSpPr>
          <p:nvPr>
            <p:ph type="body" idx="1"/>
          </p:nvPr>
        </p:nvSpPr>
        <p:spPr/>
        <p:txBody>
          <a:bodyPr/>
          <a:lstStyle/>
          <a:p>
            <a:pPr eaLnBrk="1" hangingPunct="1">
              <a:spcBef>
                <a:spcPts val="600"/>
              </a:spcBef>
            </a:pPr>
            <a:r>
              <a:rPr lang="zh-CN" altLang="en-US" dirty="0"/>
              <a:t>有的公司可能</a:t>
            </a:r>
            <a:r>
              <a:rPr lang="zh-CN" altLang="en-US" dirty="0">
                <a:solidFill>
                  <a:srgbClr val="FF0000"/>
                </a:solidFill>
              </a:rPr>
              <a:t>没有</a:t>
            </a:r>
            <a:r>
              <a:rPr lang="zh-CN" altLang="en-US" dirty="0"/>
              <a:t>分布在不同场所的部门，但有很多流动员工在外地工作。</a:t>
            </a:r>
            <a:endParaRPr lang="en-US" altLang="zh-CN" dirty="0"/>
          </a:p>
          <a:p>
            <a:pPr eaLnBrk="1" hangingPunct="1">
              <a:spcBef>
                <a:spcPts val="600"/>
              </a:spcBef>
            </a:pPr>
            <a:endParaRPr lang="en-US" altLang="zh-CN" dirty="0"/>
          </a:p>
          <a:p>
            <a:pPr eaLnBrk="1" hangingPunct="1">
              <a:spcBef>
                <a:spcPts val="600"/>
              </a:spcBef>
            </a:pPr>
            <a:r>
              <a:rPr lang="zh-CN" altLang="en-US" dirty="0"/>
              <a:t>公司需要和他们保持联系，远程接入 </a:t>
            </a:r>
            <a:r>
              <a:rPr lang="en-US" altLang="zh-CN" dirty="0"/>
              <a:t>VPN </a:t>
            </a:r>
            <a:r>
              <a:rPr lang="zh-CN" altLang="en-US" dirty="0"/>
              <a:t>可满足这种需求。</a:t>
            </a:r>
          </a:p>
          <a:p>
            <a:pPr eaLnBrk="1" hangingPunct="1">
              <a:spcBef>
                <a:spcPts val="600"/>
              </a:spcBef>
            </a:pPr>
            <a:endParaRPr lang="zh-CN" altLang="en-US" dirty="0"/>
          </a:p>
          <a:p>
            <a:pPr eaLnBrk="1" hangingPunct="1">
              <a:spcBef>
                <a:spcPts val="600"/>
              </a:spcBef>
            </a:pPr>
            <a:r>
              <a:rPr lang="zh-CN" altLang="en-US" dirty="0"/>
              <a:t>在外地工作的员工</a:t>
            </a:r>
            <a:r>
              <a:rPr lang="zh-CN" altLang="en-US" dirty="0">
                <a:solidFill>
                  <a:srgbClr val="FF0000"/>
                </a:solidFill>
              </a:rPr>
              <a:t>拨号</a:t>
            </a:r>
            <a:r>
              <a:rPr lang="zh-CN" altLang="en-US" dirty="0"/>
              <a:t>接入互联网，而驻留在员工 </a:t>
            </a:r>
            <a:r>
              <a:rPr lang="en-US" altLang="zh-CN" dirty="0"/>
              <a:t>PC </a:t>
            </a:r>
            <a:r>
              <a:rPr lang="zh-CN" altLang="en-US" dirty="0"/>
              <a:t>机中的 </a:t>
            </a:r>
            <a:r>
              <a:rPr lang="en-US" altLang="zh-CN" dirty="0">
                <a:solidFill>
                  <a:srgbClr val="FF0000"/>
                </a:solidFill>
              </a:rPr>
              <a:t>VPN </a:t>
            </a:r>
            <a:r>
              <a:rPr lang="zh-CN" altLang="en-US" dirty="0">
                <a:solidFill>
                  <a:srgbClr val="FF0000"/>
                </a:solidFill>
              </a:rPr>
              <a:t>软件</a:t>
            </a:r>
            <a:r>
              <a:rPr lang="zh-CN" altLang="en-US" dirty="0"/>
              <a:t>可在员工的 </a:t>
            </a:r>
            <a:r>
              <a:rPr lang="en-US" altLang="zh-CN" dirty="0"/>
              <a:t>PC </a:t>
            </a:r>
            <a:r>
              <a:rPr lang="zh-CN" altLang="en-US" dirty="0"/>
              <a:t>机和公司的主机之间建立 </a:t>
            </a:r>
            <a:r>
              <a:rPr lang="en-US" altLang="zh-CN" dirty="0">
                <a:solidFill>
                  <a:srgbClr val="FF0000"/>
                </a:solidFill>
              </a:rPr>
              <a:t>VPN </a:t>
            </a:r>
            <a:r>
              <a:rPr lang="zh-CN" altLang="en-US" dirty="0">
                <a:solidFill>
                  <a:srgbClr val="FF0000"/>
                </a:solidFill>
              </a:rPr>
              <a:t>隧道</a:t>
            </a:r>
            <a:r>
              <a:rPr lang="zh-CN" altLang="en-US" dirty="0"/>
              <a:t>，</a:t>
            </a:r>
            <a:endParaRPr lang="en-US" altLang="zh-CN" dirty="0"/>
          </a:p>
          <a:p>
            <a:pPr eaLnBrk="1" hangingPunct="1">
              <a:spcBef>
                <a:spcPts val="600"/>
              </a:spcBef>
            </a:pPr>
            <a:endParaRPr lang="en-US" altLang="zh-CN" dirty="0"/>
          </a:p>
          <a:p>
            <a:pPr eaLnBrk="1" hangingPunct="1">
              <a:spcBef>
                <a:spcPts val="600"/>
              </a:spcBef>
            </a:pPr>
            <a:r>
              <a:rPr lang="zh-CN" altLang="en-US" dirty="0"/>
              <a:t>因而外地员工与公司通信的内容是保密的，员工们感到好像就是使用公司内部的本地网络。 </a:t>
            </a:r>
          </a:p>
          <a:p>
            <a:pPr eaLnBrk="1" hangingPunct="1"/>
            <a:endParaRPr lang="en-US" altLang="zh-CN"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Line 3"/>
          <p:cNvSpPr>
            <a:spLocks noChangeShapeType="1"/>
          </p:cNvSpPr>
          <p:nvPr/>
        </p:nvSpPr>
        <p:spPr bwMode="auto">
          <a:xfrm>
            <a:off x="4203706" y="1525199"/>
            <a:ext cx="3230563" cy="598487"/>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a:p>
        </p:txBody>
      </p:sp>
      <p:sp>
        <p:nvSpPr>
          <p:cNvPr id="122883" name="Line 36"/>
          <p:cNvSpPr>
            <a:spLocks noChangeShapeType="1"/>
          </p:cNvSpPr>
          <p:nvPr/>
        </p:nvSpPr>
        <p:spPr bwMode="auto">
          <a:xfrm flipH="1">
            <a:off x="1689100" y="1448999"/>
            <a:ext cx="457200" cy="2460625"/>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a:p>
        </p:txBody>
      </p:sp>
      <p:sp>
        <p:nvSpPr>
          <p:cNvPr id="122884" name="Line 37"/>
          <p:cNvSpPr>
            <a:spLocks noChangeShapeType="1"/>
          </p:cNvSpPr>
          <p:nvPr/>
        </p:nvSpPr>
        <p:spPr bwMode="auto">
          <a:xfrm>
            <a:off x="3898900" y="1753797"/>
            <a:ext cx="1066800" cy="20574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a:p>
        </p:txBody>
      </p:sp>
      <p:sp>
        <p:nvSpPr>
          <p:cNvPr id="122885" name="Line 48"/>
          <p:cNvSpPr>
            <a:spLocks noChangeShapeType="1"/>
          </p:cNvSpPr>
          <p:nvPr/>
        </p:nvSpPr>
        <p:spPr bwMode="auto">
          <a:xfrm flipV="1">
            <a:off x="850906" y="4242997"/>
            <a:ext cx="665163" cy="1092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a:p>
        </p:txBody>
      </p:sp>
      <p:sp>
        <p:nvSpPr>
          <p:cNvPr id="122886" name="Line 49"/>
          <p:cNvSpPr>
            <a:spLocks noChangeShapeType="1"/>
          </p:cNvSpPr>
          <p:nvPr/>
        </p:nvSpPr>
        <p:spPr bwMode="auto">
          <a:xfrm flipH="1" flipV="1">
            <a:off x="1689100" y="4328734"/>
            <a:ext cx="76200" cy="1158875"/>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a:p>
        </p:txBody>
      </p:sp>
      <p:sp>
        <p:nvSpPr>
          <p:cNvPr id="122887" name="Line 51"/>
          <p:cNvSpPr>
            <a:spLocks noChangeShapeType="1"/>
          </p:cNvSpPr>
          <p:nvPr/>
        </p:nvSpPr>
        <p:spPr bwMode="auto">
          <a:xfrm>
            <a:off x="1914525" y="4189026"/>
            <a:ext cx="765175" cy="1298575"/>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a:p>
        </p:txBody>
      </p:sp>
      <p:sp>
        <p:nvSpPr>
          <p:cNvPr id="122888" name="Line 62"/>
          <p:cNvSpPr>
            <a:spLocks noChangeShapeType="1"/>
          </p:cNvSpPr>
          <p:nvPr/>
        </p:nvSpPr>
        <p:spPr bwMode="auto">
          <a:xfrm>
            <a:off x="4965700" y="3963597"/>
            <a:ext cx="304800" cy="11430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a:p>
        </p:txBody>
      </p:sp>
      <p:sp>
        <p:nvSpPr>
          <p:cNvPr id="122889" name="Line 63"/>
          <p:cNvSpPr>
            <a:spLocks noChangeShapeType="1"/>
          </p:cNvSpPr>
          <p:nvPr/>
        </p:nvSpPr>
        <p:spPr bwMode="auto">
          <a:xfrm>
            <a:off x="5270500" y="3887397"/>
            <a:ext cx="1219200" cy="14478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a:p>
        </p:txBody>
      </p:sp>
      <p:grpSp>
        <p:nvGrpSpPr>
          <p:cNvPr id="3" name="Group 64"/>
          <p:cNvGrpSpPr/>
          <p:nvPr/>
        </p:nvGrpSpPr>
        <p:grpSpPr bwMode="auto">
          <a:xfrm rot="614183">
            <a:off x="5129213" y="1379147"/>
            <a:ext cx="1828800" cy="425450"/>
            <a:chOff x="3792" y="1056"/>
            <a:chExt cx="1152" cy="192"/>
          </a:xfrm>
        </p:grpSpPr>
        <p:sp>
          <p:nvSpPr>
            <p:cNvPr id="123011" name="Rectangle 65"/>
            <p:cNvSpPr>
              <a:spLocks noChangeArrowheads="1"/>
            </p:cNvSpPr>
            <p:nvPr/>
          </p:nvSpPr>
          <p:spPr bwMode="auto">
            <a:xfrm>
              <a:off x="3792" y="1056"/>
              <a:ext cx="336"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IP</a:t>
              </a:r>
            </a:p>
            <a:p>
              <a:pPr algn="ctr" eaLnBrk="1" hangingPunct="1"/>
              <a:r>
                <a:rPr lang="en-US" altLang="zh-CN" sz="1000">
                  <a:latin typeface="Arial" panose="020B0604020202020204" pitchFamily="34" charset="0"/>
                </a:rPr>
                <a:t>header</a:t>
              </a:r>
            </a:p>
          </p:txBody>
        </p:sp>
        <p:sp>
          <p:nvSpPr>
            <p:cNvPr id="123012" name="Rectangle 66"/>
            <p:cNvSpPr>
              <a:spLocks noChangeArrowheads="1"/>
            </p:cNvSpPr>
            <p:nvPr/>
          </p:nvSpPr>
          <p:spPr bwMode="auto">
            <a:xfrm>
              <a:off x="4128" y="1056"/>
              <a:ext cx="336"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IPsec</a:t>
              </a:r>
            </a:p>
            <a:p>
              <a:pPr algn="ctr" eaLnBrk="1" hangingPunct="1"/>
              <a:r>
                <a:rPr lang="en-US" altLang="zh-CN" sz="1000">
                  <a:latin typeface="Arial" panose="020B0604020202020204" pitchFamily="34" charset="0"/>
                </a:rPr>
                <a:t>header</a:t>
              </a:r>
            </a:p>
          </p:txBody>
        </p:sp>
        <p:sp>
          <p:nvSpPr>
            <p:cNvPr id="123013" name="Rectangle 67"/>
            <p:cNvSpPr>
              <a:spLocks noChangeArrowheads="1"/>
            </p:cNvSpPr>
            <p:nvPr/>
          </p:nvSpPr>
          <p:spPr bwMode="auto">
            <a:xfrm>
              <a:off x="4464" y="1056"/>
              <a:ext cx="480"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Secure</a:t>
              </a:r>
            </a:p>
            <a:p>
              <a:pPr algn="ctr" eaLnBrk="1" hangingPunct="1"/>
              <a:r>
                <a:rPr lang="en-US" altLang="zh-CN" sz="1000">
                  <a:latin typeface="Arial" panose="020B0604020202020204" pitchFamily="34" charset="0"/>
                </a:rPr>
                <a:t>payload</a:t>
              </a:r>
            </a:p>
          </p:txBody>
        </p:sp>
      </p:grpSp>
      <p:grpSp>
        <p:nvGrpSpPr>
          <p:cNvPr id="4" name="Group 68"/>
          <p:cNvGrpSpPr/>
          <p:nvPr/>
        </p:nvGrpSpPr>
        <p:grpSpPr bwMode="auto">
          <a:xfrm rot="-4660239">
            <a:off x="691357" y="2637246"/>
            <a:ext cx="1828800" cy="385763"/>
            <a:chOff x="3792" y="1056"/>
            <a:chExt cx="1152" cy="192"/>
          </a:xfrm>
        </p:grpSpPr>
        <p:sp>
          <p:nvSpPr>
            <p:cNvPr id="123008" name="Rectangle 69"/>
            <p:cNvSpPr>
              <a:spLocks noChangeArrowheads="1"/>
            </p:cNvSpPr>
            <p:nvPr/>
          </p:nvSpPr>
          <p:spPr bwMode="auto">
            <a:xfrm>
              <a:off x="3792" y="1056"/>
              <a:ext cx="336"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IP</a:t>
              </a:r>
            </a:p>
            <a:p>
              <a:pPr algn="ctr" eaLnBrk="1" hangingPunct="1"/>
              <a:r>
                <a:rPr lang="en-US" altLang="zh-CN" sz="1000">
                  <a:latin typeface="Arial" panose="020B0604020202020204" pitchFamily="34" charset="0"/>
                </a:rPr>
                <a:t>header</a:t>
              </a:r>
            </a:p>
          </p:txBody>
        </p:sp>
        <p:sp>
          <p:nvSpPr>
            <p:cNvPr id="123009" name="Rectangle 70"/>
            <p:cNvSpPr>
              <a:spLocks noChangeArrowheads="1"/>
            </p:cNvSpPr>
            <p:nvPr/>
          </p:nvSpPr>
          <p:spPr bwMode="auto">
            <a:xfrm>
              <a:off x="4128" y="1056"/>
              <a:ext cx="336"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IPsec</a:t>
              </a:r>
            </a:p>
            <a:p>
              <a:pPr algn="ctr" eaLnBrk="1" hangingPunct="1"/>
              <a:r>
                <a:rPr lang="en-US" altLang="zh-CN" sz="1000">
                  <a:latin typeface="Arial" panose="020B0604020202020204" pitchFamily="34" charset="0"/>
                </a:rPr>
                <a:t>header</a:t>
              </a:r>
            </a:p>
          </p:txBody>
        </p:sp>
        <p:sp>
          <p:nvSpPr>
            <p:cNvPr id="123010" name="Rectangle 71"/>
            <p:cNvSpPr>
              <a:spLocks noChangeArrowheads="1"/>
            </p:cNvSpPr>
            <p:nvPr/>
          </p:nvSpPr>
          <p:spPr bwMode="auto">
            <a:xfrm>
              <a:off x="4464" y="1056"/>
              <a:ext cx="480"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Secure</a:t>
              </a:r>
            </a:p>
            <a:p>
              <a:pPr algn="ctr" eaLnBrk="1" hangingPunct="1"/>
              <a:r>
                <a:rPr lang="en-US" altLang="zh-CN" sz="1000">
                  <a:latin typeface="Arial" panose="020B0604020202020204" pitchFamily="34" charset="0"/>
                </a:rPr>
                <a:t>payload</a:t>
              </a:r>
            </a:p>
          </p:txBody>
        </p:sp>
      </p:grpSp>
      <p:grpSp>
        <p:nvGrpSpPr>
          <p:cNvPr id="5" name="Group 72"/>
          <p:cNvGrpSpPr/>
          <p:nvPr/>
        </p:nvGrpSpPr>
        <p:grpSpPr bwMode="auto">
          <a:xfrm rot="3745751">
            <a:off x="3876675" y="2644390"/>
            <a:ext cx="1828800" cy="406400"/>
            <a:chOff x="3792" y="1056"/>
            <a:chExt cx="1152" cy="192"/>
          </a:xfrm>
        </p:grpSpPr>
        <p:sp>
          <p:nvSpPr>
            <p:cNvPr id="123005" name="Rectangle 73"/>
            <p:cNvSpPr>
              <a:spLocks noChangeArrowheads="1"/>
            </p:cNvSpPr>
            <p:nvPr/>
          </p:nvSpPr>
          <p:spPr bwMode="auto">
            <a:xfrm>
              <a:off x="3792" y="1056"/>
              <a:ext cx="336"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IP</a:t>
              </a:r>
            </a:p>
            <a:p>
              <a:pPr algn="ctr" eaLnBrk="1" hangingPunct="1"/>
              <a:r>
                <a:rPr lang="en-US" altLang="zh-CN" sz="1000">
                  <a:latin typeface="Arial" panose="020B0604020202020204" pitchFamily="34" charset="0"/>
                </a:rPr>
                <a:t>header</a:t>
              </a:r>
            </a:p>
          </p:txBody>
        </p:sp>
        <p:sp>
          <p:nvSpPr>
            <p:cNvPr id="123006" name="Rectangle 74"/>
            <p:cNvSpPr>
              <a:spLocks noChangeArrowheads="1"/>
            </p:cNvSpPr>
            <p:nvPr/>
          </p:nvSpPr>
          <p:spPr bwMode="auto">
            <a:xfrm>
              <a:off x="4128" y="1056"/>
              <a:ext cx="336"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IPsec</a:t>
              </a:r>
            </a:p>
            <a:p>
              <a:pPr algn="ctr" eaLnBrk="1" hangingPunct="1"/>
              <a:r>
                <a:rPr lang="en-US" altLang="zh-CN" sz="1000">
                  <a:latin typeface="Arial" panose="020B0604020202020204" pitchFamily="34" charset="0"/>
                </a:rPr>
                <a:t>header</a:t>
              </a:r>
            </a:p>
          </p:txBody>
        </p:sp>
        <p:sp>
          <p:nvSpPr>
            <p:cNvPr id="123007" name="Rectangle 75"/>
            <p:cNvSpPr>
              <a:spLocks noChangeArrowheads="1"/>
            </p:cNvSpPr>
            <p:nvPr/>
          </p:nvSpPr>
          <p:spPr bwMode="auto">
            <a:xfrm>
              <a:off x="4464" y="1056"/>
              <a:ext cx="480"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Secure</a:t>
              </a:r>
            </a:p>
            <a:p>
              <a:pPr algn="ctr" eaLnBrk="1" hangingPunct="1"/>
              <a:r>
                <a:rPr lang="en-US" altLang="zh-CN" sz="1000">
                  <a:latin typeface="Arial" panose="020B0604020202020204" pitchFamily="34" charset="0"/>
                </a:rPr>
                <a:t>payload</a:t>
              </a:r>
            </a:p>
          </p:txBody>
        </p:sp>
      </p:grpSp>
      <p:grpSp>
        <p:nvGrpSpPr>
          <p:cNvPr id="6" name="Group 76"/>
          <p:cNvGrpSpPr/>
          <p:nvPr/>
        </p:nvGrpSpPr>
        <p:grpSpPr bwMode="auto">
          <a:xfrm rot="-3587012">
            <a:off x="252413" y="4266815"/>
            <a:ext cx="1295400" cy="361950"/>
            <a:chOff x="4320" y="1728"/>
            <a:chExt cx="816" cy="192"/>
          </a:xfrm>
        </p:grpSpPr>
        <p:sp>
          <p:nvSpPr>
            <p:cNvPr id="123003" name="Rectangle 77"/>
            <p:cNvSpPr>
              <a:spLocks noChangeArrowheads="1"/>
            </p:cNvSpPr>
            <p:nvPr/>
          </p:nvSpPr>
          <p:spPr bwMode="auto">
            <a:xfrm>
              <a:off x="4320" y="1728"/>
              <a:ext cx="336"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IP</a:t>
              </a:r>
            </a:p>
            <a:p>
              <a:pPr algn="ctr" eaLnBrk="1" hangingPunct="1"/>
              <a:r>
                <a:rPr lang="en-US" altLang="zh-CN" sz="1000">
                  <a:latin typeface="Arial" panose="020B0604020202020204" pitchFamily="34" charset="0"/>
                </a:rPr>
                <a:t>header</a:t>
              </a:r>
            </a:p>
          </p:txBody>
        </p:sp>
        <p:sp>
          <p:nvSpPr>
            <p:cNvPr id="123004" name="Rectangle 78"/>
            <p:cNvSpPr>
              <a:spLocks noChangeArrowheads="1"/>
            </p:cNvSpPr>
            <p:nvPr/>
          </p:nvSpPr>
          <p:spPr bwMode="auto">
            <a:xfrm>
              <a:off x="4656" y="1728"/>
              <a:ext cx="480"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payload</a:t>
              </a:r>
            </a:p>
          </p:txBody>
        </p:sp>
      </p:grpSp>
      <p:grpSp>
        <p:nvGrpSpPr>
          <p:cNvPr id="7" name="Group 79"/>
          <p:cNvGrpSpPr/>
          <p:nvPr/>
        </p:nvGrpSpPr>
        <p:grpSpPr bwMode="auto">
          <a:xfrm rot="3125522">
            <a:off x="5576888" y="4301740"/>
            <a:ext cx="1295400" cy="406400"/>
            <a:chOff x="4320" y="1728"/>
            <a:chExt cx="816" cy="192"/>
          </a:xfrm>
        </p:grpSpPr>
        <p:sp>
          <p:nvSpPr>
            <p:cNvPr id="123001" name="Rectangle 80"/>
            <p:cNvSpPr>
              <a:spLocks noChangeArrowheads="1"/>
            </p:cNvSpPr>
            <p:nvPr/>
          </p:nvSpPr>
          <p:spPr bwMode="auto">
            <a:xfrm>
              <a:off x="4320" y="1728"/>
              <a:ext cx="336"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IP</a:t>
              </a:r>
            </a:p>
            <a:p>
              <a:pPr algn="ctr" eaLnBrk="1" hangingPunct="1"/>
              <a:r>
                <a:rPr lang="en-US" altLang="zh-CN" sz="1000">
                  <a:latin typeface="Arial" panose="020B0604020202020204" pitchFamily="34" charset="0"/>
                </a:rPr>
                <a:t>header</a:t>
              </a:r>
            </a:p>
          </p:txBody>
        </p:sp>
        <p:sp>
          <p:nvSpPr>
            <p:cNvPr id="123002" name="Rectangle 81"/>
            <p:cNvSpPr>
              <a:spLocks noChangeArrowheads="1"/>
            </p:cNvSpPr>
            <p:nvPr/>
          </p:nvSpPr>
          <p:spPr bwMode="auto">
            <a:xfrm>
              <a:off x="4656" y="1728"/>
              <a:ext cx="480" cy="192"/>
            </a:xfrm>
            <a:prstGeom prst="rect">
              <a:avLst/>
            </a:prstGeom>
            <a:solidFill>
              <a:schemeClr val="accent1"/>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000">
                  <a:latin typeface="Arial" panose="020B0604020202020204" pitchFamily="34" charset="0"/>
                </a:rPr>
                <a:t>payload</a:t>
              </a:r>
            </a:p>
          </p:txBody>
        </p:sp>
      </p:grpSp>
      <p:sp>
        <p:nvSpPr>
          <p:cNvPr id="122895" name="Text Box 82"/>
          <p:cNvSpPr txBox="1">
            <a:spLocks noChangeArrowheads="1"/>
          </p:cNvSpPr>
          <p:nvPr/>
        </p:nvSpPr>
        <p:spPr bwMode="auto">
          <a:xfrm>
            <a:off x="1201908" y="5910039"/>
            <a:ext cx="154401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dirty="0">
                <a:latin typeface="Arial" panose="020B0604020202020204" pitchFamily="34" charset="0"/>
                <a:cs typeface="Arial" panose="020B0604020202020204" pitchFamily="34" charset="0"/>
              </a:rPr>
              <a:t>headquarters</a:t>
            </a:r>
          </a:p>
        </p:txBody>
      </p:sp>
      <p:sp>
        <p:nvSpPr>
          <p:cNvPr id="122896" name="Text Box 83"/>
          <p:cNvSpPr txBox="1">
            <a:spLocks noChangeArrowheads="1"/>
          </p:cNvSpPr>
          <p:nvPr/>
        </p:nvSpPr>
        <p:spPr bwMode="auto">
          <a:xfrm>
            <a:off x="5102232" y="5833672"/>
            <a:ext cx="150137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1800" dirty="0">
                <a:latin typeface="Arial" panose="020B0604020202020204" pitchFamily="34" charset="0"/>
                <a:cs typeface="Arial" panose="020B0604020202020204" pitchFamily="34" charset="0"/>
              </a:rPr>
              <a:t>branch office</a:t>
            </a:r>
          </a:p>
        </p:txBody>
      </p:sp>
      <p:sp>
        <p:nvSpPr>
          <p:cNvPr id="122897" name="Text Box 84"/>
          <p:cNvSpPr txBox="1">
            <a:spLocks noChangeArrowheads="1"/>
          </p:cNvSpPr>
          <p:nvPr/>
        </p:nvSpPr>
        <p:spPr bwMode="auto">
          <a:xfrm>
            <a:off x="7177088" y="2401508"/>
            <a:ext cx="1428596"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800" dirty="0">
                <a:latin typeface="Arial" panose="020B0604020202020204" pitchFamily="34" charset="0"/>
                <a:cs typeface="Arial" panose="020B0604020202020204" pitchFamily="34" charset="0"/>
              </a:rPr>
              <a:t>salesperson</a:t>
            </a:r>
            <a:br>
              <a:rPr lang="en-US" altLang="zh-CN" sz="1800" dirty="0">
                <a:latin typeface="Arial" panose="020B0604020202020204" pitchFamily="34" charset="0"/>
                <a:cs typeface="Arial" panose="020B0604020202020204" pitchFamily="34" charset="0"/>
              </a:rPr>
            </a:br>
            <a:r>
              <a:rPr lang="en-US" altLang="zh-CN" sz="1800" dirty="0">
                <a:latin typeface="Arial" panose="020B0604020202020204" pitchFamily="34" charset="0"/>
                <a:cs typeface="Arial" panose="020B0604020202020204" pitchFamily="34" charset="0"/>
              </a:rPr>
              <a:t>in hotel</a:t>
            </a:r>
          </a:p>
        </p:txBody>
      </p:sp>
      <p:sp>
        <p:nvSpPr>
          <p:cNvPr id="122898" name="Text Box 104"/>
          <p:cNvSpPr txBox="1">
            <a:spLocks noChangeArrowheads="1"/>
          </p:cNvSpPr>
          <p:nvPr/>
        </p:nvSpPr>
        <p:spPr bwMode="auto">
          <a:xfrm>
            <a:off x="7143768" y="1054025"/>
            <a:ext cx="164307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800" dirty="0">
                <a:latin typeface="Arial" panose="020B0604020202020204" pitchFamily="34" charset="0"/>
                <a:cs typeface="Arial" panose="020B0604020202020204" pitchFamily="34" charset="0"/>
              </a:rPr>
              <a:t>laptop w/ IPsec</a:t>
            </a:r>
          </a:p>
        </p:txBody>
      </p:sp>
      <p:sp>
        <p:nvSpPr>
          <p:cNvPr id="122899" name="Text Box 105"/>
          <p:cNvSpPr txBox="1">
            <a:spLocks noChangeArrowheads="1"/>
          </p:cNvSpPr>
          <p:nvPr/>
        </p:nvSpPr>
        <p:spPr bwMode="auto">
          <a:xfrm>
            <a:off x="1816103" y="3296850"/>
            <a:ext cx="173637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a:latin typeface="Arial" panose="020B0604020202020204" pitchFamily="34" charset="0"/>
                <a:cs typeface="Arial" panose="020B0604020202020204" pitchFamily="34" charset="0"/>
              </a:rPr>
              <a:t>router w/</a:t>
            </a:r>
          </a:p>
          <a:p>
            <a:pPr eaLnBrk="1" hangingPunct="1"/>
            <a:r>
              <a:rPr lang="en-US" altLang="zh-CN" sz="1800">
                <a:latin typeface="Arial" panose="020B0604020202020204" pitchFamily="34" charset="0"/>
                <a:cs typeface="Arial" panose="020B0604020202020204" pitchFamily="34" charset="0"/>
              </a:rPr>
              <a:t>IPv4 and IPsec</a:t>
            </a:r>
          </a:p>
        </p:txBody>
      </p:sp>
      <p:grpSp>
        <p:nvGrpSpPr>
          <p:cNvPr id="8" name="Group 542"/>
          <p:cNvGrpSpPr/>
          <p:nvPr/>
        </p:nvGrpSpPr>
        <p:grpSpPr bwMode="auto">
          <a:xfrm>
            <a:off x="1236663" y="5254246"/>
            <a:ext cx="762000" cy="779463"/>
            <a:chOff x="-44" y="1473"/>
            <a:chExt cx="981" cy="1105"/>
          </a:xfrm>
        </p:grpSpPr>
        <p:pic>
          <p:nvPicPr>
            <p:cNvPr id="122999" name="Picture 529" descr="desktop_computer_stylized_medium"/>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000" name="Freeform 530"/>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a:solidFill>
                    <a:schemeClr val="tx1"/>
                  </a:solidFill>
                  <a:prstDash val="solid"/>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 name="Group 542"/>
          <p:cNvGrpSpPr/>
          <p:nvPr/>
        </p:nvGrpSpPr>
        <p:grpSpPr bwMode="auto">
          <a:xfrm>
            <a:off x="2089156" y="5266946"/>
            <a:ext cx="760413" cy="777875"/>
            <a:chOff x="-44" y="1473"/>
            <a:chExt cx="981" cy="1105"/>
          </a:xfrm>
        </p:grpSpPr>
        <p:pic>
          <p:nvPicPr>
            <p:cNvPr id="122997" name="Picture 529" descr="desktop_computer_stylized_medium"/>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98" name="Freeform 530"/>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a:solidFill>
                    <a:schemeClr val="tx1"/>
                  </a:solidFill>
                  <a:prstDash val="solid"/>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 name="Group 542"/>
          <p:cNvGrpSpPr/>
          <p:nvPr/>
        </p:nvGrpSpPr>
        <p:grpSpPr bwMode="auto">
          <a:xfrm>
            <a:off x="5962650" y="5171696"/>
            <a:ext cx="762000" cy="779463"/>
            <a:chOff x="-44" y="1473"/>
            <a:chExt cx="981" cy="1105"/>
          </a:xfrm>
        </p:grpSpPr>
        <p:pic>
          <p:nvPicPr>
            <p:cNvPr id="122995" name="Picture 529" descr="desktop_computer_stylized_medium"/>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96" name="Freeform 530"/>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a:solidFill>
                    <a:schemeClr val="tx1"/>
                  </a:solidFill>
                  <a:prstDash val="solid"/>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 name="Group 249"/>
          <p:cNvGrpSpPr/>
          <p:nvPr/>
        </p:nvGrpSpPr>
        <p:grpSpPr bwMode="auto">
          <a:xfrm>
            <a:off x="5087938" y="4909747"/>
            <a:ext cx="400050" cy="819150"/>
            <a:chOff x="4140" y="429"/>
            <a:chExt cx="1425" cy="2396"/>
          </a:xfrm>
        </p:grpSpPr>
        <p:sp>
          <p:nvSpPr>
            <p:cNvPr id="122963" name="Freeform 250"/>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01" name="Rectangle 251"/>
            <p:cNvSpPr>
              <a:spLocks noChangeArrowheads="1"/>
            </p:cNvSpPr>
            <p:nvPr/>
          </p:nvSpPr>
          <p:spPr bwMode="auto">
            <a:xfrm>
              <a:off x="4208" y="429"/>
              <a:ext cx="1046" cy="2285"/>
            </a:xfrm>
            <a:prstGeom prst="rect">
              <a:avLst/>
            </a:prstGeom>
            <a:gradFill rotWithShape="1">
              <a:gsLst>
                <a:gs pos="0">
                  <a:srgbClr val="292929"/>
                </a:gs>
                <a:gs pos="100000">
                  <a:srgbClr val="808080"/>
                </a:gs>
              </a:gsLst>
              <a:lin ang="0" scaled="1"/>
            </a:gra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122965" name="Freeform 252"/>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6" name="Freeform 253"/>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04" name="Rectangle 254"/>
            <p:cNvSpPr>
              <a:spLocks noChangeArrowheads="1"/>
            </p:cNvSpPr>
            <p:nvPr/>
          </p:nvSpPr>
          <p:spPr bwMode="auto">
            <a:xfrm>
              <a:off x="4214" y="694"/>
              <a:ext cx="594" cy="46"/>
            </a:xfrm>
            <a:prstGeom prst="rect">
              <a:avLst/>
            </a:prstGeom>
            <a:solidFill>
              <a:schemeClr val="tx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nvGrpSpPr>
            <p:cNvPr id="12" name="Group 255"/>
            <p:cNvGrpSpPr/>
            <p:nvPr/>
          </p:nvGrpSpPr>
          <p:grpSpPr bwMode="auto">
            <a:xfrm>
              <a:off x="4749" y="668"/>
              <a:ext cx="581" cy="145"/>
              <a:chOff x="614" y="2568"/>
              <a:chExt cx="725" cy="139"/>
            </a:xfrm>
          </p:grpSpPr>
          <p:sp>
            <p:nvSpPr>
              <p:cNvPr id="86130" name="AutoShape 256"/>
              <p:cNvSpPr>
                <a:spLocks noChangeArrowheads="1"/>
              </p:cNvSpPr>
              <p:nvPr/>
            </p:nvSpPr>
            <p:spPr bwMode="auto">
              <a:xfrm>
                <a:off x="616" y="2566"/>
                <a:ext cx="720" cy="142"/>
              </a:xfrm>
              <a:prstGeom prst="roundRect">
                <a:avLst>
                  <a:gd name="adj" fmla="val 50000"/>
                </a:avLst>
              </a:prstGeom>
              <a:solidFill>
                <a:schemeClr val="tx1"/>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131" name="AutoShape 257"/>
              <p:cNvSpPr>
                <a:spLocks noChangeArrowheads="1"/>
              </p:cNvSpPr>
              <p:nvPr/>
            </p:nvSpPr>
            <p:spPr bwMode="auto">
              <a:xfrm>
                <a:off x="630" y="2584"/>
                <a:ext cx="68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sp>
          <p:nvSpPr>
            <p:cNvPr id="86106" name="Rectangle 258"/>
            <p:cNvSpPr>
              <a:spLocks noChangeArrowheads="1"/>
            </p:cNvSpPr>
            <p:nvPr/>
          </p:nvSpPr>
          <p:spPr bwMode="auto">
            <a:xfrm>
              <a:off x="4225" y="1019"/>
              <a:ext cx="594" cy="46"/>
            </a:xfrm>
            <a:prstGeom prst="rect">
              <a:avLst/>
            </a:prstGeom>
            <a:solidFill>
              <a:schemeClr val="tx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nvGrpSpPr>
            <p:cNvPr id="13" name="Group 259"/>
            <p:cNvGrpSpPr/>
            <p:nvPr/>
          </p:nvGrpSpPr>
          <p:grpSpPr bwMode="auto">
            <a:xfrm>
              <a:off x="4747" y="994"/>
              <a:ext cx="581" cy="134"/>
              <a:chOff x="614" y="2568"/>
              <a:chExt cx="725" cy="139"/>
            </a:xfrm>
          </p:grpSpPr>
          <p:sp>
            <p:nvSpPr>
              <p:cNvPr id="86128" name="AutoShape 260"/>
              <p:cNvSpPr>
                <a:spLocks noChangeArrowheads="1"/>
              </p:cNvSpPr>
              <p:nvPr/>
            </p:nvSpPr>
            <p:spPr bwMode="auto">
              <a:xfrm>
                <a:off x="612" y="2570"/>
                <a:ext cx="727" cy="140"/>
              </a:xfrm>
              <a:prstGeom prst="roundRect">
                <a:avLst>
                  <a:gd name="adj" fmla="val 50000"/>
                </a:avLst>
              </a:prstGeom>
              <a:solidFill>
                <a:schemeClr val="tx1"/>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129" name="AutoShape 261"/>
              <p:cNvSpPr>
                <a:spLocks noChangeArrowheads="1"/>
              </p:cNvSpPr>
              <p:nvPr/>
            </p:nvSpPr>
            <p:spPr bwMode="auto">
              <a:xfrm>
                <a:off x="626" y="2584"/>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sp>
          <p:nvSpPr>
            <p:cNvPr id="86108" name="Rectangle 262"/>
            <p:cNvSpPr>
              <a:spLocks noChangeArrowheads="1"/>
            </p:cNvSpPr>
            <p:nvPr/>
          </p:nvSpPr>
          <p:spPr bwMode="auto">
            <a:xfrm>
              <a:off x="4219" y="1358"/>
              <a:ext cx="594" cy="46"/>
            </a:xfrm>
            <a:prstGeom prst="rect">
              <a:avLst/>
            </a:prstGeom>
            <a:solidFill>
              <a:schemeClr val="tx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109" name="Rectangle 263"/>
            <p:cNvSpPr>
              <a:spLocks noChangeArrowheads="1"/>
            </p:cNvSpPr>
            <p:nvPr/>
          </p:nvSpPr>
          <p:spPr bwMode="auto">
            <a:xfrm>
              <a:off x="4230" y="1655"/>
              <a:ext cx="594" cy="46"/>
            </a:xfrm>
            <a:prstGeom prst="rect">
              <a:avLst/>
            </a:prstGeom>
            <a:solidFill>
              <a:schemeClr val="tx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nvGrpSpPr>
            <p:cNvPr id="14" name="Group 264"/>
            <p:cNvGrpSpPr/>
            <p:nvPr/>
          </p:nvGrpSpPr>
          <p:grpSpPr bwMode="auto">
            <a:xfrm>
              <a:off x="4735" y="1627"/>
              <a:ext cx="582" cy="151"/>
              <a:chOff x="614" y="2568"/>
              <a:chExt cx="725" cy="139"/>
            </a:xfrm>
          </p:grpSpPr>
          <p:sp>
            <p:nvSpPr>
              <p:cNvPr id="86126" name="AutoShape 265"/>
              <p:cNvSpPr>
                <a:spLocks noChangeArrowheads="1"/>
              </p:cNvSpPr>
              <p:nvPr/>
            </p:nvSpPr>
            <p:spPr bwMode="auto">
              <a:xfrm>
                <a:off x="612" y="2568"/>
                <a:ext cx="726" cy="141"/>
              </a:xfrm>
              <a:prstGeom prst="roundRect">
                <a:avLst>
                  <a:gd name="adj" fmla="val 50000"/>
                </a:avLst>
              </a:prstGeom>
              <a:solidFill>
                <a:schemeClr val="tx1"/>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127" name="AutoShape 266"/>
              <p:cNvSpPr>
                <a:spLocks noChangeArrowheads="1"/>
              </p:cNvSpPr>
              <p:nvPr/>
            </p:nvSpPr>
            <p:spPr bwMode="auto">
              <a:xfrm>
                <a:off x="627" y="2585"/>
                <a:ext cx="690"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sp>
          <p:nvSpPr>
            <p:cNvPr id="122974" name="Freeform 267"/>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 name="Group 268"/>
            <p:cNvGrpSpPr/>
            <p:nvPr/>
          </p:nvGrpSpPr>
          <p:grpSpPr bwMode="auto">
            <a:xfrm>
              <a:off x="4739" y="1327"/>
              <a:ext cx="582" cy="139"/>
              <a:chOff x="614" y="2568"/>
              <a:chExt cx="725" cy="139"/>
            </a:xfrm>
          </p:grpSpPr>
          <p:sp>
            <p:nvSpPr>
              <p:cNvPr id="86124" name="AutoShape 269"/>
              <p:cNvSpPr>
                <a:spLocks noChangeArrowheads="1"/>
              </p:cNvSpPr>
              <p:nvPr/>
            </p:nvSpPr>
            <p:spPr bwMode="auto">
              <a:xfrm>
                <a:off x="615" y="2566"/>
                <a:ext cx="726" cy="139"/>
              </a:xfrm>
              <a:prstGeom prst="roundRect">
                <a:avLst>
                  <a:gd name="adj" fmla="val 50000"/>
                </a:avLst>
              </a:prstGeom>
              <a:solidFill>
                <a:schemeClr val="tx1"/>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125" name="AutoShape 270"/>
              <p:cNvSpPr>
                <a:spLocks noChangeArrowheads="1"/>
              </p:cNvSpPr>
              <p:nvPr/>
            </p:nvSpPr>
            <p:spPr bwMode="auto">
              <a:xfrm>
                <a:off x="629" y="2580"/>
                <a:ext cx="690"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sp>
          <p:nvSpPr>
            <p:cNvPr id="86113" name="Rectangle 271"/>
            <p:cNvSpPr>
              <a:spLocks noChangeArrowheads="1"/>
            </p:cNvSpPr>
            <p:nvPr/>
          </p:nvSpPr>
          <p:spPr bwMode="auto">
            <a:xfrm>
              <a:off x="5248" y="429"/>
              <a:ext cx="68"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122977" name="Freeform 272"/>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8" name="Freeform 273"/>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16" name="Oval 274"/>
            <p:cNvSpPr>
              <a:spLocks noChangeArrowheads="1"/>
            </p:cNvSpPr>
            <p:nvPr/>
          </p:nvSpPr>
          <p:spPr bwMode="auto">
            <a:xfrm>
              <a:off x="5520" y="2611"/>
              <a:ext cx="45" cy="98"/>
            </a:xfrm>
            <a:prstGeom prst="ellipse">
              <a:avLst/>
            </a:prstGeom>
            <a:solidFill>
              <a:srgbClr val="333333"/>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122980" name="Freeform 275"/>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18" name="AutoShape 276"/>
            <p:cNvSpPr>
              <a:spLocks noChangeArrowheads="1"/>
            </p:cNvSpPr>
            <p:nvPr/>
          </p:nvSpPr>
          <p:spPr bwMode="auto">
            <a:xfrm>
              <a:off x="4140" y="2676"/>
              <a:ext cx="1199" cy="149"/>
            </a:xfrm>
            <a:prstGeom prst="roundRect">
              <a:avLst>
                <a:gd name="adj" fmla="val 50000"/>
              </a:avLst>
            </a:prstGeom>
            <a:solidFill>
              <a:srgbClr val="DDDDDD"/>
            </a:solidFill>
            <a:ln w="9525">
              <a:solidFill>
                <a:schemeClr val="tx1"/>
              </a:solidFill>
              <a:round/>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119" name="AutoShape 277"/>
            <p:cNvSpPr>
              <a:spLocks noChangeArrowheads="1"/>
            </p:cNvSpPr>
            <p:nvPr/>
          </p:nvSpPr>
          <p:spPr bwMode="auto">
            <a:xfrm>
              <a:off x="4208" y="2709"/>
              <a:ext cx="1069" cy="84"/>
            </a:xfrm>
            <a:prstGeom prst="roundRect">
              <a:avLst>
                <a:gd name="adj" fmla="val 50000"/>
              </a:avLst>
            </a:prstGeom>
            <a:gradFill rotWithShape="1">
              <a:gsLst>
                <a:gs pos="0">
                  <a:schemeClr val="tx2"/>
                </a:gs>
                <a:gs pos="100000">
                  <a:schemeClr val="bg2"/>
                </a:gs>
              </a:gsLst>
              <a:lin ang="0" scaled="1"/>
            </a:gradFill>
            <a:ln w="9525">
              <a:solidFill>
                <a:schemeClr val="tx1"/>
              </a:solidFill>
              <a:round/>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120" name="Oval 278"/>
            <p:cNvSpPr>
              <a:spLocks noChangeArrowheads="1"/>
            </p:cNvSpPr>
            <p:nvPr/>
          </p:nvSpPr>
          <p:spPr bwMode="auto">
            <a:xfrm>
              <a:off x="4310" y="2384"/>
              <a:ext cx="158" cy="144"/>
            </a:xfrm>
            <a:prstGeom prst="ellipse">
              <a:avLst/>
            </a:prstGeom>
            <a:solidFill>
              <a:srgbClr val="33CC33"/>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121" name="Oval 279"/>
            <p:cNvSpPr>
              <a:spLocks noChangeArrowheads="1"/>
            </p:cNvSpPr>
            <p:nvPr/>
          </p:nvSpPr>
          <p:spPr bwMode="auto">
            <a:xfrm>
              <a:off x="4485" y="2384"/>
              <a:ext cx="158" cy="144"/>
            </a:xfrm>
            <a:prstGeom prst="ellipse">
              <a:avLst/>
            </a:prstGeom>
            <a:solidFill>
              <a:srgbClr val="FF0000"/>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endParaRPr lang="zh-CN" altLang="zh-CN">
                <a:solidFill>
                  <a:srgbClr val="FF0000"/>
                </a:solidFill>
              </a:endParaRPr>
            </a:p>
          </p:txBody>
        </p:sp>
        <p:sp>
          <p:nvSpPr>
            <p:cNvPr id="86122" name="Oval 280"/>
            <p:cNvSpPr>
              <a:spLocks noChangeArrowheads="1"/>
            </p:cNvSpPr>
            <p:nvPr/>
          </p:nvSpPr>
          <p:spPr bwMode="auto">
            <a:xfrm>
              <a:off x="4660" y="2379"/>
              <a:ext cx="158" cy="144"/>
            </a:xfrm>
            <a:prstGeom prst="ellipse">
              <a:avLst/>
            </a:prstGeom>
            <a:solidFill>
              <a:srgbClr val="33CC33"/>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123" name="Rectangle 281"/>
            <p:cNvSpPr>
              <a:spLocks noChangeArrowheads="1"/>
            </p:cNvSpPr>
            <p:nvPr/>
          </p:nvSpPr>
          <p:spPr bwMode="auto">
            <a:xfrm>
              <a:off x="5062" y="1836"/>
              <a:ext cx="85" cy="762"/>
            </a:xfrm>
            <a:prstGeom prst="rect">
              <a:avLst/>
            </a:prstGeom>
            <a:solidFill>
              <a:srgbClr val="292929"/>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grpSp>
        <p:nvGrpSpPr>
          <p:cNvPr id="16" name="Group 249"/>
          <p:cNvGrpSpPr/>
          <p:nvPr/>
        </p:nvGrpSpPr>
        <p:grpSpPr bwMode="auto">
          <a:xfrm>
            <a:off x="733425" y="5190734"/>
            <a:ext cx="398463" cy="820738"/>
            <a:chOff x="4140" y="429"/>
            <a:chExt cx="1425" cy="2396"/>
          </a:xfrm>
        </p:grpSpPr>
        <p:sp>
          <p:nvSpPr>
            <p:cNvPr id="122931" name="Freeform 250"/>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69" name="Rectangle 251"/>
            <p:cNvSpPr>
              <a:spLocks noChangeArrowheads="1"/>
            </p:cNvSpPr>
            <p:nvPr/>
          </p:nvSpPr>
          <p:spPr bwMode="auto">
            <a:xfrm>
              <a:off x="4208" y="429"/>
              <a:ext cx="1045" cy="2285"/>
            </a:xfrm>
            <a:prstGeom prst="rect">
              <a:avLst/>
            </a:prstGeom>
            <a:gradFill rotWithShape="1">
              <a:gsLst>
                <a:gs pos="0">
                  <a:srgbClr val="292929"/>
                </a:gs>
                <a:gs pos="100000">
                  <a:srgbClr val="808080"/>
                </a:gs>
              </a:gsLst>
              <a:lin ang="0" scaled="1"/>
            </a:gra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122933" name="Freeform 252"/>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34" name="Freeform 253"/>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72" name="Rectangle 254"/>
            <p:cNvSpPr>
              <a:spLocks noChangeArrowheads="1"/>
            </p:cNvSpPr>
            <p:nvPr/>
          </p:nvSpPr>
          <p:spPr bwMode="auto">
            <a:xfrm>
              <a:off x="4214" y="693"/>
              <a:ext cx="596" cy="46"/>
            </a:xfrm>
            <a:prstGeom prst="rect">
              <a:avLst/>
            </a:prstGeom>
            <a:solidFill>
              <a:schemeClr val="tx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nvGrpSpPr>
            <p:cNvPr id="17" name="Group 255"/>
            <p:cNvGrpSpPr/>
            <p:nvPr/>
          </p:nvGrpSpPr>
          <p:grpSpPr bwMode="auto">
            <a:xfrm>
              <a:off x="4749" y="668"/>
              <a:ext cx="581" cy="145"/>
              <a:chOff x="614" y="2568"/>
              <a:chExt cx="725" cy="139"/>
            </a:xfrm>
          </p:grpSpPr>
          <p:sp>
            <p:nvSpPr>
              <p:cNvPr id="86098" name="AutoShape 256"/>
              <p:cNvSpPr>
                <a:spLocks noChangeArrowheads="1"/>
              </p:cNvSpPr>
              <p:nvPr/>
            </p:nvSpPr>
            <p:spPr bwMode="auto">
              <a:xfrm>
                <a:off x="612" y="2570"/>
                <a:ext cx="730" cy="138"/>
              </a:xfrm>
              <a:prstGeom prst="roundRect">
                <a:avLst>
                  <a:gd name="adj" fmla="val 50000"/>
                </a:avLst>
              </a:prstGeom>
              <a:solidFill>
                <a:schemeClr val="tx1"/>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099" name="AutoShape 257"/>
              <p:cNvSpPr>
                <a:spLocks noChangeArrowheads="1"/>
              </p:cNvSpPr>
              <p:nvPr/>
            </p:nvSpPr>
            <p:spPr bwMode="auto">
              <a:xfrm>
                <a:off x="626" y="2588"/>
                <a:ext cx="694"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sp>
          <p:nvSpPr>
            <p:cNvPr id="86074" name="Rectangle 258"/>
            <p:cNvSpPr>
              <a:spLocks noChangeArrowheads="1"/>
            </p:cNvSpPr>
            <p:nvPr/>
          </p:nvSpPr>
          <p:spPr bwMode="auto">
            <a:xfrm>
              <a:off x="4225" y="1018"/>
              <a:ext cx="596" cy="46"/>
            </a:xfrm>
            <a:prstGeom prst="rect">
              <a:avLst/>
            </a:prstGeom>
            <a:solidFill>
              <a:schemeClr val="tx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nvGrpSpPr>
            <p:cNvPr id="18" name="Group 259"/>
            <p:cNvGrpSpPr/>
            <p:nvPr/>
          </p:nvGrpSpPr>
          <p:grpSpPr bwMode="auto">
            <a:xfrm>
              <a:off x="4747" y="994"/>
              <a:ext cx="581" cy="134"/>
              <a:chOff x="614" y="2568"/>
              <a:chExt cx="725" cy="139"/>
            </a:xfrm>
          </p:grpSpPr>
          <p:sp>
            <p:nvSpPr>
              <p:cNvPr id="86096" name="AutoShape 260"/>
              <p:cNvSpPr>
                <a:spLocks noChangeArrowheads="1"/>
              </p:cNvSpPr>
              <p:nvPr/>
            </p:nvSpPr>
            <p:spPr bwMode="auto">
              <a:xfrm>
                <a:off x="615" y="2568"/>
                <a:ext cx="723" cy="139"/>
              </a:xfrm>
              <a:prstGeom prst="roundRect">
                <a:avLst>
                  <a:gd name="adj" fmla="val 50000"/>
                </a:avLst>
              </a:prstGeom>
              <a:solidFill>
                <a:schemeClr val="tx1"/>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097" name="AutoShape 261"/>
              <p:cNvSpPr>
                <a:spLocks noChangeArrowheads="1"/>
              </p:cNvSpPr>
              <p:nvPr/>
            </p:nvSpPr>
            <p:spPr bwMode="auto">
              <a:xfrm>
                <a:off x="629" y="2583"/>
                <a:ext cx="687"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sp>
          <p:nvSpPr>
            <p:cNvPr id="86076" name="Rectangle 262"/>
            <p:cNvSpPr>
              <a:spLocks noChangeArrowheads="1"/>
            </p:cNvSpPr>
            <p:nvPr/>
          </p:nvSpPr>
          <p:spPr bwMode="auto">
            <a:xfrm>
              <a:off x="4219" y="1356"/>
              <a:ext cx="596" cy="46"/>
            </a:xfrm>
            <a:prstGeom prst="rect">
              <a:avLst/>
            </a:prstGeom>
            <a:solidFill>
              <a:schemeClr val="tx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077" name="Rectangle 263"/>
            <p:cNvSpPr>
              <a:spLocks noChangeArrowheads="1"/>
            </p:cNvSpPr>
            <p:nvPr/>
          </p:nvSpPr>
          <p:spPr bwMode="auto">
            <a:xfrm>
              <a:off x="4231" y="1657"/>
              <a:ext cx="590" cy="46"/>
            </a:xfrm>
            <a:prstGeom prst="rect">
              <a:avLst/>
            </a:prstGeom>
            <a:solidFill>
              <a:schemeClr val="tx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nvGrpSpPr>
            <p:cNvPr id="19" name="Group 264"/>
            <p:cNvGrpSpPr/>
            <p:nvPr/>
          </p:nvGrpSpPr>
          <p:grpSpPr bwMode="auto">
            <a:xfrm>
              <a:off x="4735" y="1627"/>
              <a:ext cx="582" cy="151"/>
              <a:chOff x="614" y="2568"/>
              <a:chExt cx="725" cy="139"/>
            </a:xfrm>
          </p:grpSpPr>
          <p:sp>
            <p:nvSpPr>
              <p:cNvPr id="86094" name="AutoShape 265"/>
              <p:cNvSpPr>
                <a:spLocks noChangeArrowheads="1"/>
              </p:cNvSpPr>
              <p:nvPr/>
            </p:nvSpPr>
            <p:spPr bwMode="auto">
              <a:xfrm>
                <a:off x="615" y="2570"/>
                <a:ext cx="721" cy="137"/>
              </a:xfrm>
              <a:prstGeom prst="roundRect">
                <a:avLst>
                  <a:gd name="adj" fmla="val 50000"/>
                </a:avLst>
              </a:prstGeom>
              <a:solidFill>
                <a:schemeClr val="tx1"/>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095" name="AutoShape 266"/>
              <p:cNvSpPr>
                <a:spLocks noChangeArrowheads="1"/>
              </p:cNvSpPr>
              <p:nvPr/>
            </p:nvSpPr>
            <p:spPr bwMode="auto">
              <a:xfrm>
                <a:off x="630" y="2587"/>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sp>
          <p:nvSpPr>
            <p:cNvPr id="122942" name="Freeform 267"/>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268"/>
            <p:cNvGrpSpPr/>
            <p:nvPr/>
          </p:nvGrpSpPr>
          <p:grpSpPr bwMode="auto">
            <a:xfrm>
              <a:off x="4739" y="1327"/>
              <a:ext cx="582" cy="139"/>
              <a:chOff x="614" y="2568"/>
              <a:chExt cx="725" cy="139"/>
            </a:xfrm>
          </p:grpSpPr>
          <p:sp>
            <p:nvSpPr>
              <p:cNvPr id="86092" name="AutoShape 269"/>
              <p:cNvSpPr>
                <a:spLocks noChangeArrowheads="1"/>
              </p:cNvSpPr>
              <p:nvPr/>
            </p:nvSpPr>
            <p:spPr bwMode="auto">
              <a:xfrm>
                <a:off x="617" y="2569"/>
                <a:ext cx="721" cy="139"/>
              </a:xfrm>
              <a:prstGeom prst="roundRect">
                <a:avLst>
                  <a:gd name="adj" fmla="val 50000"/>
                </a:avLst>
              </a:prstGeom>
              <a:solidFill>
                <a:schemeClr val="tx1"/>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093" name="AutoShape 270"/>
              <p:cNvSpPr>
                <a:spLocks noChangeArrowheads="1"/>
              </p:cNvSpPr>
              <p:nvPr/>
            </p:nvSpPr>
            <p:spPr bwMode="auto">
              <a:xfrm>
                <a:off x="632" y="2583"/>
                <a:ext cx="68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sp>
          <p:nvSpPr>
            <p:cNvPr id="86081" name="Rectangle 271"/>
            <p:cNvSpPr>
              <a:spLocks noChangeArrowheads="1"/>
            </p:cNvSpPr>
            <p:nvPr/>
          </p:nvSpPr>
          <p:spPr bwMode="auto">
            <a:xfrm>
              <a:off x="5253" y="429"/>
              <a:ext cx="62"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122945" name="Freeform 272"/>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46" name="Freeform 273"/>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4" name="Oval 274"/>
            <p:cNvSpPr>
              <a:spLocks noChangeArrowheads="1"/>
            </p:cNvSpPr>
            <p:nvPr/>
          </p:nvSpPr>
          <p:spPr bwMode="auto">
            <a:xfrm>
              <a:off x="5520" y="2612"/>
              <a:ext cx="45" cy="97"/>
            </a:xfrm>
            <a:prstGeom prst="ellipse">
              <a:avLst/>
            </a:prstGeom>
            <a:solidFill>
              <a:srgbClr val="333333"/>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122948" name="Freeform 275"/>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6" name="AutoShape 276"/>
            <p:cNvSpPr>
              <a:spLocks noChangeArrowheads="1"/>
            </p:cNvSpPr>
            <p:nvPr/>
          </p:nvSpPr>
          <p:spPr bwMode="auto">
            <a:xfrm>
              <a:off x="4140" y="2677"/>
              <a:ext cx="1198" cy="148"/>
            </a:xfrm>
            <a:prstGeom prst="roundRect">
              <a:avLst>
                <a:gd name="adj" fmla="val 50000"/>
              </a:avLst>
            </a:prstGeom>
            <a:solidFill>
              <a:srgbClr val="DDDDDD"/>
            </a:solidFill>
            <a:ln w="9525">
              <a:solidFill>
                <a:schemeClr val="tx1"/>
              </a:solidFill>
              <a:round/>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087" name="AutoShape 277"/>
            <p:cNvSpPr>
              <a:spLocks noChangeArrowheads="1"/>
            </p:cNvSpPr>
            <p:nvPr/>
          </p:nvSpPr>
          <p:spPr bwMode="auto">
            <a:xfrm>
              <a:off x="4208" y="2709"/>
              <a:ext cx="1067" cy="83"/>
            </a:xfrm>
            <a:prstGeom prst="roundRect">
              <a:avLst>
                <a:gd name="adj" fmla="val 50000"/>
              </a:avLst>
            </a:prstGeom>
            <a:gradFill rotWithShape="1">
              <a:gsLst>
                <a:gs pos="0">
                  <a:schemeClr val="tx2"/>
                </a:gs>
                <a:gs pos="100000">
                  <a:schemeClr val="bg2"/>
                </a:gs>
              </a:gsLst>
              <a:lin ang="0" scaled="1"/>
            </a:gradFill>
            <a:ln w="9525">
              <a:solidFill>
                <a:schemeClr val="tx1"/>
              </a:solidFill>
              <a:round/>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088" name="Oval 278"/>
            <p:cNvSpPr>
              <a:spLocks noChangeArrowheads="1"/>
            </p:cNvSpPr>
            <p:nvPr/>
          </p:nvSpPr>
          <p:spPr bwMode="auto">
            <a:xfrm>
              <a:off x="4310" y="2385"/>
              <a:ext cx="153" cy="139"/>
            </a:xfrm>
            <a:prstGeom prst="ellipse">
              <a:avLst/>
            </a:prstGeom>
            <a:solidFill>
              <a:srgbClr val="33CC33"/>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089" name="Oval 279"/>
            <p:cNvSpPr>
              <a:spLocks noChangeArrowheads="1"/>
            </p:cNvSpPr>
            <p:nvPr/>
          </p:nvSpPr>
          <p:spPr bwMode="auto">
            <a:xfrm>
              <a:off x="4486" y="2385"/>
              <a:ext cx="159" cy="144"/>
            </a:xfrm>
            <a:prstGeom prst="ellipse">
              <a:avLst/>
            </a:prstGeom>
            <a:solidFill>
              <a:srgbClr val="FF0000"/>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endParaRPr lang="zh-CN" altLang="zh-CN">
                <a:solidFill>
                  <a:srgbClr val="FF0000"/>
                </a:solidFill>
              </a:endParaRPr>
            </a:p>
          </p:txBody>
        </p:sp>
        <p:sp>
          <p:nvSpPr>
            <p:cNvPr id="86090" name="Oval 280"/>
            <p:cNvSpPr>
              <a:spLocks noChangeArrowheads="1"/>
            </p:cNvSpPr>
            <p:nvPr/>
          </p:nvSpPr>
          <p:spPr bwMode="auto">
            <a:xfrm>
              <a:off x="4662" y="2380"/>
              <a:ext cx="159" cy="144"/>
            </a:xfrm>
            <a:prstGeom prst="ellipse">
              <a:avLst/>
            </a:prstGeom>
            <a:solidFill>
              <a:srgbClr val="33CC33"/>
            </a:solidFill>
            <a:ln>
              <a:noFill/>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86091" name="Rectangle 281"/>
            <p:cNvSpPr>
              <a:spLocks noChangeArrowheads="1"/>
            </p:cNvSpPr>
            <p:nvPr/>
          </p:nvSpPr>
          <p:spPr bwMode="auto">
            <a:xfrm>
              <a:off x="5060" y="1833"/>
              <a:ext cx="85" cy="765"/>
            </a:xfrm>
            <a:prstGeom prst="rect">
              <a:avLst/>
            </a:prstGeom>
            <a:solidFill>
              <a:srgbClr val="292929"/>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grpSp>
      <p:grpSp>
        <p:nvGrpSpPr>
          <p:cNvPr id="21" name="Group 332"/>
          <p:cNvGrpSpPr/>
          <p:nvPr/>
        </p:nvGrpSpPr>
        <p:grpSpPr bwMode="auto">
          <a:xfrm>
            <a:off x="1366838" y="3892167"/>
            <a:ext cx="1146175" cy="473075"/>
            <a:chOff x="2356" y="1300"/>
            <a:chExt cx="555" cy="194"/>
          </a:xfrm>
        </p:grpSpPr>
        <p:sp>
          <p:nvSpPr>
            <p:cNvPr id="1229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sz="2400">
                <a:latin typeface="Times New Roman" panose="02020603050405020304" pitchFamily="18" charset="0"/>
              </a:endParaRPr>
            </a:p>
          </p:txBody>
        </p:sp>
        <p:sp>
          <p:nvSpPr>
            <p:cNvPr id="1229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endParaRPr lang="zh-CN" altLang="zh-CN" sz="2400">
                <a:latin typeface="Times New Roman" panose="02020603050405020304" pitchFamily="18" charset="0"/>
              </a:endParaRPr>
            </a:p>
          </p:txBody>
        </p:sp>
        <p:sp>
          <p:nvSpPr>
            <p:cNvPr id="1229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sz="2400">
                <a:latin typeface="Times New Roman" panose="02020603050405020304" pitchFamily="18" charset="0"/>
              </a:endParaRPr>
            </a:p>
          </p:txBody>
        </p:sp>
        <p:grpSp>
          <p:nvGrpSpPr>
            <p:cNvPr id="22" name="Group 329"/>
            <p:cNvGrpSpPr/>
            <p:nvPr/>
          </p:nvGrpSpPr>
          <p:grpSpPr bwMode="auto">
            <a:xfrm>
              <a:off x="2468" y="1332"/>
              <a:ext cx="310" cy="60"/>
              <a:chOff x="2468" y="1332"/>
              <a:chExt cx="310" cy="60"/>
            </a:xfrm>
          </p:grpSpPr>
          <p:sp>
            <p:nvSpPr>
              <p:cNvPr id="122929" name="Freeform 32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30" name="Freeform 32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6064" name="Line 330"/>
            <p:cNvSpPr>
              <a:spLocks noChangeShapeType="1"/>
            </p:cNvSpPr>
            <p:nvPr/>
          </p:nvSpPr>
          <p:spPr bwMode="auto">
            <a:xfrm>
              <a:off x="2357" y="1361"/>
              <a:ext cx="0" cy="84"/>
            </a:xfrm>
            <a:prstGeom prst="line">
              <a:avLst/>
            </a:prstGeom>
            <a:noFill/>
            <a:ln w="9525">
              <a:solidFill>
                <a:schemeClr val="tx1"/>
              </a:solidFill>
              <a:roun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86065" name="Line 331"/>
            <p:cNvSpPr>
              <a:spLocks noChangeShapeType="1"/>
            </p:cNvSpPr>
            <p:nvPr/>
          </p:nvSpPr>
          <p:spPr bwMode="auto">
            <a:xfrm>
              <a:off x="2907" y="1363"/>
              <a:ext cx="0" cy="84"/>
            </a:xfrm>
            <a:prstGeom prst="line">
              <a:avLst/>
            </a:prstGeom>
            <a:noFill/>
            <a:ln w="9525">
              <a:solidFill>
                <a:schemeClr val="tx1"/>
              </a:solidFill>
              <a:round/>
            </a:ln>
            <a:effectLst/>
          </p:spPr>
          <p:txBody>
            <a:bodyPr/>
            <a:lstStyle/>
            <a:p>
              <a:pPr>
                <a:defRPr/>
              </a:pPr>
              <a:endParaRPr lang="en-US">
                <a:latin typeface="Comic Sans MS" panose="030F0702030302020204" pitchFamily="66" charset="0"/>
                <a:ea typeface="MS PGothic" panose="020B0600070205080204" pitchFamily="34" charset="-128"/>
              </a:endParaRPr>
            </a:p>
          </p:txBody>
        </p:sp>
      </p:grpSp>
      <p:grpSp>
        <p:nvGrpSpPr>
          <p:cNvPr id="23" name="Group 332"/>
          <p:cNvGrpSpPr/>
          <p:nvPr/>
        </p:nvGrpSpPr>
        <p:grpSpPr bwMode="auto">
          <a:xfrm>
            <a:off x="4251325" y="3754051"/>
            <a:ext cx="1146175" cy="473075"/>
            <a:chOff x="2356" y="1300"/>
            <a:chExt cx="555" cy="194"/>
          </a:xfrm>
        </p:grpSpPr>
        <p:sp>
          <p:nvSpPr>
            <p:cNvPr id="12291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sz="2400">
                <a:latin typeface="Times New Roman" panose="02020603050405020304" pitchFamily="18" charset="0"/>
              </a:endParaRPr>
            </a:p>
          </p:txBody>
        </p:sp>
        <p:sp>
          <p:nvSpPr>
            <p:cNvPr id="12291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endParaRPr lang="zh-CN" altLang="zh-CN" sz="2400">
                <a:latin typeface="Times New Roman" panose="02020603050405020304" pitchFamily="18" charset="0"/>
              </a:endParaRPr>
            </a:p>
          </p:txBody>
        </p:sp>
        <p:sp>
          <p:nvSpPr>
            <p:cNvPr id="12291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sz="2400">
                <a:latin typeface="Times New Roman" panose="02020603050405020304" pitchFamily="18" charset="0"/>
              </a:endParaRPr>
            </a:p>
          </p:txBody>
        </p:sp>
        <p:grpSp>
          <p:nvGrpSpPr>
            <p:cNvPr id="24" name="Group 329"/>
            <p:cNvGrpSpPr/>
            <p:nvPr/>
          </p:nvGrpSpPr>
          <p:grpSpPr bwMode="auto">
            <a:xfrm>
              <a:off x="2468" y="1332"/>
              <a:ext cx="310" cy="60"/>
              <a:chOff x="2468" y="1332"/>
              <a:chExt cx="310" cy="60"/>
            </a:xfrm>
          </p:grpSpPr>
          <p:sp>
            <p:nvSpPr>
              <p:cNvPr id="122921" name="Freeform 32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2" name="Freeform 32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6056" name="Line 330"/>
            <p:cNvSpPr>
              <a:spLocks noChangeShapeType="1"/>
            </p:cNvSpPr>
            <p:nvPr/>
          </p:nvSpPr>
          <p:spPr bwMode="auto">
            <a:xfrm>
              <a:off x="2357" y="1361"/>
              <a:ext cx="0" cy="84"/>
            </a:xfrm>
            <a:prstGeom prst="line">
              <a:avLst/>
            </a:prstGeom>
            <a:noFill/>
            <a:ln w="9525">
              <a:solidFill>
                <a:schemeClr val="tx1"/>
              </a:solidFill>
              <a:roun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86057" name="Line 331"/>
            <p:cNvSpPr>
              <a:spLocks noChangeShapeType="1"/>
            </p:cNvSpPr>
            <p:nvPr/>
          </p:nvSpPr>
          <p:spPr bwMode="auto">
            <a:xfrm>
              <a:off x="2907" y="1363"/>
              <a:ext cx="0" cy="84"/>
            </a:xfrm>
            <a:prstGeom prst="line">
              <a:avLst/>
            </a:prstGeom>
            <a:noFill/>
            <a:ln w="9525">
              <a:solidFill>
                <a:schemeClr val="tx1"/>
              </a:solidFill>
              <a:round/>
            </a:ln>
            <a:effectLst/>
          </p:spPr>
          <p:txBody>
            <a:bodyPr/>
            <a:lstStyle/>
            <a:p>
              <a:pPr>
                <a:defRPr/>
              </a:pPr>
              <a:endParaRPr lang="en-US">
                <a:latin typeface="Comic Sans MS" panose="030F0702030302020204" pitchFamily="66" charset="0"/>
                <a:ea typeface="MS PGothic" panose="020B0600070205080204" pitchFamily="34" charset="-128"/>
              </a:endParaRPr>
            </a:p>
          </p:txBody>
        </p:sp>
      </p:grpSp>
      <p:sp>
        <p:nvSpPr>
          <p:cNvPr id="122907" name="Text Box 105"/>
          <p:cNvSpPr txBox="1">
            <a:spLocks noChangeArrowheads="1"/>
          </p:cNvSpPr>
          <p:nvPr/>
        </p:nvSpPr>
        <p:spPr bwMode="auto">
          <a:xfrm>
            <a:off x="5486401" y="3265098"/>
            <a:ext cx="173637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800" dirty="0">
                <a:latin typeface="Arial" panose="020B0604020202020204" pitchFamily="34" charset="0"/>
                <a:cs typeface="Arial" panose="020B0604020202020204" pitchFamily="34" charset="0"/>
              </a:rPr>
              <a:t>router w/</a:t>
            </a:r>
          </a:p>
          <a:p>
            <a:pPr algn="ctr" eaLnBrk="1" hangingPunct="1"/>
            <a:r>
              <a:rPr lang="en-US" altLang="zh-CN" sz="1800" dirty="0">
                <a:latin typeface="Arial" panose="020B0604020202020204" pitchFamily="34" charset="0"/>
                <a:cs typeface="Arial" panose="020B0604020202020204" pitchFamily="34" charset="0"/>
              </a:rPr>
              <a:t>IPv4 and IPsec</a:t>
            </a:r>
          </a:p>
        </p:txBody>
      </p:sp>
      <p:grpSp>
        <p:nvGrpSpPr>
          <p:cNvPr id="25" name="Group 356"/>
          <p:cNvGrpSpPr/>
          <p:nvPr/>
        </p:nvGrpSpPr>
        <p:grpSpPr bwMode="auto">
          <a:xfrm>
            <a:off x="7337425" y="1606163"/>
            <a:ext cx="723900" cy="760413"/>
            <a:chOff x="313" y="1497"/>
            <a:chExt cx="1152" cy="1014"/>
          </a:xfrm>
        </p:grpSpPr>
        <p:pic>
          <p:nvPicPr>
            <p:cNvPr id="122913" name="Picture 354" descr="laptop_stylized_small"/>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14" name="Picture 355" descr="antenna_styliz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2909" name="Freeform 2"/>
          <p:cNvSpPr/>
          <p:nvPr/>
        </p:nvSpPr>
        <p:spPr bwMode="auto">
          <a:xfrm>
            <a:off x="1676400" y="1058472"/>
            <a:ext cx="2819400" cy="1162050"/>
          </a:xfrm>
          <a:custGeom>
            <a:avLst/>
            <a:gdLst>
              <a:gd name="T0" fmla="*/ 2147483647 w 1292"/>
              <a:gd name="T1" fmla="*/ 1715760 h 1255"/>
              <a:gd name="T2" fmla="*/ 819061886 w 1292"/>
              <a:gd name="T3" fmla="*/ 34315198 h 1255"/>
              <a:gd name="T4" fmla="*/ 680963659 w 1292"/>
              <a:gd name="T5" fmla="*/ 114955912 h 1255"/>
              <a:gd name="T6" fmla="*/ 1228592830 w 1292"/>
              <a:gd name="T7" fmla="*/ 181870547 h 1255"/>
              <a:gd name="T8" fmla="*/ 2147483647 w 1292"/>
              <a:gd name="T9" fmla="*/ 190449347 h 1255"/>
              <a:gd name="T10" fmla="*/ 2147483647 w 1292"/>
              <a:gd name="T11" fmla="*/ 247070349 h 1255"/>
              <a:gd name="T12" fmla="*/ 2147483647 w 1292"/>
              <a:gd name="T13" fmla="*/ 271090987 h 1255"/>
              <a:gd name="T14" fmla="*/ 2147483647 w 1292"/>
              <a:gd name="T15" fmla="*/ 223049710 h 1255"/>
              <a:gd name="T16" fmla="*/ 2147483647 w 1292"/>
              <a:gd name="T17" fmla="*/ 96940896 h 1255"/>
              <a:gd name="T18" fmla="*/ 2147483647 w 1292"/>
              <a:gd name="T19" fmla="*/ 47183860 h 1255"/>
              <a:gd name="T20" fmla="*/ 2147483647 w 1292"/>
              <a:gd name="T21" fmla="*/ 25736398 h 1255"/>
              <a:gd name="T22" fmla="*/ 2147483647 w 1292"/>
              <a:gd name="T23" fmla="*/ 1715760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p>
            <a:endParaRPr lang="zh-CN" altLang="en-US"/>
          </a:p>
        </p:txBody>
      </p:sp>
      <p:sp>
        <p:nvSpPr>
          <p:cNvPr id="122910" name="Text Box 103"/>
          <p:cNvSpPr txBox="1">
            <a:spLocks noChangeArrowheads="1"/>
          </p:cNvSpPr>
          <p:nvPr/>
        </p:nvSpPr>
        <p:spPr bwMode="auto">
          <a:xfrm>
            <a:off x="2700344" y="1275971"/>
            <a:ext cx="96693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dirty="0">
                <a:latin typeface="Arial" panose="020B0604020202020204" pitchFamily="34" charset="0"/>
                <a:cs typeface="Arial" panose="020B0604020202020204" pitchFamily="34" charset="0"/>
              </a:rPr>
              <a:t>public</a:t>
            </a:r>
            <a:br>
              <a:rPr lang="en-US" altLang="zh-CN" sz="1800" dirty="0">
                <a:latin typeface="Arial" panose="020B0604020202020204" pitchFamily="34" charset="0"/>
                <a:cs typeface="Arial" panose="020B0604020202020204" pitchFamily="34" charset="0"/>
              </a:rPr>
            </a:br>
            <a:r>
              <a:rPr lang="en-US" altLang="zh-CN" sz="1800" dirty="0">
                <a:latin typeface="Arial" panose="020B0604020202020204" pitchFamily="34" charset="0"/>
                <a:cs typeface="Arial" panose="020B0604020202020204" pitchFamily="34" charset="0"/>
              </a:rPr>
              <a:t>Internet</a:t>
            </a:r>
          </a:p>
        </p:txBody>
      </p:sp>
      <p:sp>
        <p:nvSpPr>
          <p:cNvPr id="2" name="标题 1"/>
          <p:cNvSpPr>
            <a:spLocks noGrp="1"/>
          </p:cNvSpPr>
          <p:nvPr>
            <p:ph type="title"/>
          </p:nvPr>
        </p:nvSpPr>
        <p:spPr/>
        <p:txBody>
          <a:bodyPr/>
          <a:lstStyle/>
          <a:p>
            <a:r>
              <a:rPr lang="en-US" altLang="zh-CN" dirty="0">
                <a:latin typeface="+mn-lt"/>
              </a:rPr>
              <a:t>Virtual Private Networks (VPNs)</a:t>
            </a:r>
            <a:endParaRPr lang="zh-CN" altLang="en-US" dirty="0">
              <a:latin typeface="+mn-lt"/>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buFontTx/>
              <a:buChar char="•"/>
            </a:pPr>
            <a:r>
              <a:rPr lang="zh-CN" altLang="en-US" sz="1800" dirty="0"/>
              <a:t>外部网关协议</a:t>
            </a:r>
            <a:r>
              <a:rPr lang="en-US" altLang="zh-CN" sz="1800" dirty="0"/>
              <a:t>BGP</a:t>
            </a:r>
          </a:p>
          <a:p>
            <a:pPr eaLnBrk="1" hangingPunct="1">
              <a:lnSpc>
                <a:spcPct val="80000"/>
              </a:lnSpc>
              <a:buSzPct val="90000"/>
              <a:buFontTx/>
              <a:buChar char="•"/>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solidFill>
                  <a:srgbClr val="FF0000"/>
                </a:solidFill>
              </a:rPr>
              <a:t>网络地址转换</a:t>
            </a:r>
            <a:r>
              <a:rPr lang="en-US" altLang="zh-CN" sz="1800" dirty="0">
                <a:solidFill>
                  <a:srgbClr val="FF0000"/>
                </a:solidFill>
              </a:rPr>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p:txBody>
          <a:bodyPr/>
          <a:lstStyle/>
          <a:p>
            <a:r>
              <a:rPr lang="zh-CN" altLang="en-US" dirty="0"/>
              <a:t>网络地址转换</a:t>
            </a:r>
            <a:r>
              <a:rPr lang="en-US" altLang="zh-CN" dirty="0"/>
              <a:t>NAT</a:t>
            </a:r>
            <a:endParaRPr lang="en-US" altLang="zh-CN" sz="3600" dirty="0"/>
          </a:p>
        </p:txBody>
      </p:sp>
      <p:sp>
        <p:nvSpPr>
          <p:cNvPr id="628739" name="Rectangle 3"/>
          <p:cNvSpPr>
            <a:spLocks noGrp="1" noChangeArrowheads="1"/>
          </p:cNvSpPr>
          <p:nvPr>
            <p:ph idx="1"/>
          </p:nvPr>
        </p:nvSpPr>
        <p:spPr/>
        <p:txBody>
          <a:bodyPr/>
          <a:lstStyle/>
          <a:p>
            <a:r>
              <a:rPr lang="zh-CN" altLang="en-US" dirty="0">
                <a:solidFill>
                  <a:srgbClr val="FF0000"/>
                </a:solidFill>
              </a:rPr>
              <a:t>问题：</a:t>
            </a:r>
            <a:r>
              <a:rPr lang="zh-CN" altLang="zh-CN" dirty="0"/>
              <a:t>在专用网</a:t>
            </a:r>
            <a:r>
              <a:rPr lang="zh-CN" altLang="en-US" dirty="0"/>
              <a:t>上使用</a:t>
            </a:r>
            <a:r>
              <a:rPr lang="zh-CN" altLang="zh-CN" dirty="0"/>
              <a:t>专用地址</a:t>
            </a:r>
            <a:r>
              <a:rPr lang="zh-CN" altLang="en-US" dirty="0"/>
              <a:t>的主机如何与</a:t>
            </a:r>
            <a:r>
              <a:rPr lang="zh-CN" altLang="zh-CN" dirty="0"/>
              <a:t>互联网上的主机通信</a:t>
            </a:r>
            <a:r>
              <a:rPr lang="en-US" altLang="zh-CN" dirty="0"/>
              <a:t>(</a:t>
            </a:r>
            <a:r>
              <a:rPr lang="zh-CN" altLang="zh-CN" dirty="0"/>
              <a:t>并不需要加密</a:t>
            </a:r>
            <a:r>
              <a:rPr lang="en-US" altLang="zh-CN" dirty="0"/>
              <a:t>)</a:t>
            </a:r>
            <a:r>
              <a:rPr lang="zh-CN" altLang="en-US" dirty="0"/>
              <a:t>？</a:t>
            </a:r>
            <a:endParaRPr lang="en-US" altLang="zh-CN" dirty="0"/>
          </a:p>
          <a:p>
            <a:endParaRPr lang="en-US" altLang="zh-CN" dirty="0">
              <a:solidFill>
                <a:srgbClr val="0000FF"/>
              </a:solidFill>
            </a:endParaRPr>
          </a:p>
          <a:p>
            <a:r>
              <a:rPr lang="zh-CN" altLang="en-US" dirty="0">
                <a:solidFill>
                  <a:srgbClr val="0000FF"/>
                </a:solidFill>
              </a:rPr>
              <a:t>解决：</a:t>
            </a:r>
            <a:endParaRPr lang="en-US" altLang="zh-CN" dirty="0">
              <a:solidFill>
                <a:srgbClr val="0000FF"/>
              </a:solidFill>
            </a:endParaRPr>
          </a:p>
          <a:p>
            <a:pPr>
              <a:buNone/>
            </a:pPr>
            <a:r>
              <a:rPr lang="en-US" altLang="zh-CN" dirty="0"/>
              <a:t>(1) </a:t>
            </a:r>
            <a:r>
              <a:rPr lang="zh-CN" altLang="zh-CN" dirty="0"/>
              <a:t>再申请一些全球</a:t>
            </a:r>
            <a:r>
              <a:rPr lang="en-US" altLang="zh-CN" dirty="0"/>
              <a:t> IP </a:t>
            </a:r>
            <a:r>
              <a:rPr lang="zh-CN" altLang="zh-CN" dirty="0"/>
              <a:t>地址。但这在很多情况下是不容易做到</a:t>
            </a:r>
            <a:r>
              <a:rPr lang="zh-CN" altLang="en-US" dirty="0"/>
              <a:t>的。</a:t>
            </a:r>
            <a:endParaRPr lang="en-US" altLang="zh-CN" dirty="0"/>
          </a:p>
          <a:p>
            <a:pPr>
              <a:buNone/>
            </a:pPr>
            <a:endParaRPr lang="en-US" altLang="zh-CN" dirty="0"/>
          </a:p>
          <a:p>
            <a:pPr>
              <a:buNone/>
            </a:pPr>
            <a:r>
              <a:rPr lang="en-US" altLang="zh-CN" dirty="0"/>
              <a:t>(2) </a:t>
            </a:r>
            <a:r>
              <a:rPr lang="zh-CN" altLang="zh-CN" dirty="0"/>
              <a:t>采用网络地址转换</a:t>
            </a:r>
            <a:r>
              <a:rPr lang="en-US" altLang="zh-CN" dirty="0"/>
              <a:t> NAT</a:t>
            </a:r>
            <a:r>
              <a:rPr lang="zh-CN" altLang="en-US" dirty="0"/>
              <a:t>。这是</a:t>
            </a:r>
            <a:r>
              <a:rPr lang="zh-CN" altLang="zh-CN" dirty="0"/>
              <a:t>目前使用得最多的方法</a:t>
            </a:r>
            <a:r>
              <a:rPr lang="zh-CN" altLang="en-US" dirty="0"/>
              <a:t>。</a:t>
            </a:r>
            <a:endParaRPr lang="zh-CN" altLang="zh-CN" dirty="0"/>
          </a:p>
          <a:p>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80"/>
          <p:cNvSpPr>
            <a:spLocks noChangeArrowheads="1"/>
          </p:cNvSpPr>
          <p:nvPr/>
        </p:nvSpPr>
        <p:spPr bwMode="auto">
          <a:xfrm>
            <a:off x="2216150" y="2777262"/>
            <a:ext cx="4748213" cy="2817813"/>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2646" name="Rectangle 4"/>
          <p:cNvSpPr>
            <a:spLocks noChangeArrowheads="1"/>
          </p:cNvSpPr>
          <p:nvPr/>
        </p:nvSpPr>
        <p:spPr bwMode="auto">
          <a:xfrm>
            <a:off x="288708" y="1043862"/>
            <a:ext cx="8553883"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CC0000"/>
                </a:solidFill>
                <a:latin typeface="+mn-lt"/>
              </a:rPr>
              <a:t>priority:</a:t>
            </a:r>
            <a:r>
              <a:rPr lang="en-US" altLang="zh-CN" dirty="0">
                <a:latin typeface="+mn-lt"/>
              </a:rPr>
              <a:t>  identify priority among datagrams in flow</a:t>
            </a:r>
          </a:p>
          <a:p>
            <a:r>
              <a:rPr lang="en-US" altLang="zh-CN" dirty="0">
                <a:solidFill>
                  <a:srgbClr val="CC0000"/>
                </a:solidFill>
                <a:latin typeface="+mn-lt"/>
              </a:rPr>
              <a:t>flow Label:</a:t>
            </a:r>
            <a:r>
              <a:rPr lang="en-US" altLang="zh-CN" dirty="0">
                <a:latin typeface="+mn-lt"/>
              </a:rPr>
              <a:t> identify datagrams in </a:t>
            </a:r>
            <a:r>
              <a:rPr lang="en-US" altLang="zh-CN">
                <a:latin typeface="+mn-lt"/>
              </a:rPr>
              <a:t>same </a:t>
            </a:r>
            <a:r>
              <a:rPr lang="ja-JP" altLang="en-US" smtClean="0">
                <a:latin typeface="+mn-lt"/>
              </a:rPr>
              <a:t>“</a:t>
            </a:r>
            <a:r>
              <a:rPr lang="en-US" altLang="ja-JP" smtClean="0">
                <a:latin typeface="+mn-lt"/>
              </a:rPr>
              <a:t>flow.</a:t>
            </a:r>
            <a:r>
              <a:rPr lang="ja-JP" altLang="en-US" smtClean="0">
                <a:latin typeface="+mn-lt"/>
              </a:rPr>
              <a:t>”</a:t>
            </a:r>
            <a:r>
              <a:rPr lang="en-US" altLang="ja-JP" smtClean="0">
                <a:latin typeface="+mn-lt"/>
              </a:rPr>
              <a:t> </a:t>
            </a:r>
            <a:endParaRPr lang="en-US" altLang="ja-JP" dirty="0">
              <a:latin typeface="+mn-lt"/>
            </a:endParaRPr>
          </a:p>
          <a:p>
            <a:r>
              <a:rPr lang="en-US" altLang="zh-CN" dirty="0">
                <a:latin typeface="+mn-lt"/>
              </a:rPr>
              <a:t>               </a:t>
            </a:r>
            <a:r>
              <a:rPr lang="en-US" altLang="zh-CN" dirty="0" smtClean="0">
                <a:latin typeface="+mn-lt"/>
              </a:rPr>
              <a:t>(</a:t>
            </a:r>
            <a:r>
              <a:rPr lang="en-US" altLang="zh-CN" dirty="0">
                <a:latin typeface="+mn-lt"/>
              </a:rPr>
              <a:t>concept </a:t>
            </a:r>
            <a:r>
              <a:rPr lang="en-US" altLang="zh-CN" smtClean="0">
                <a:latin typeface="+mn-lt"/>
              </a:rPr>
              <a:t>of </a:t>
            </a:r>
            <a:r>
              <a:rPr lang="ja-JP" altLang="en-US" smtClean="0">
                <a:latin typeface="+mn-lt"/>
              </a:rPr>
              <a:t>“</a:t>
            </a:r>
            <a:r>
              <a:rPr lang="en-US" altLang="ja-JP" smtClean="0">
                <a:latin typeface="+mn-lt"/>
              </a:rPr>
              <a:t>flow</a:t>
            </a:r>
            <a:r>
              <a:rPr lang="ja-JP" altLang="en-US" smtClean="0">
                <a:latin typeface="+mn-lt"/>
              </a:rPr>
              <a:t>”</a:t>
            </a:r>
            <a:r>
              <a:rPr lang="en-US" altLang="ja-JP" smtClean="0">
                <a:latin typeface="+mn-lt"/>
              </a:rPr>
              <a:t> </a:t>
            </a:r>
            <a:r>
              <a:rPr lang="en-US" altLang="ja-JP" dirty="0">
                <a:latin typeface="+mn-lt"/>
              </a:rPr>
              <a:t>not well defined).</a:t>
            </a:r>
          </a:p>
          <a:p>
            <a:r>
              <a:rPr lang="en-US" altLang="zh-CN" dirty="0">
                <a:solidFill>
                  <a:srgbClr val="CC0000"/>
                </a:solidFill>
                <a:latin typeface="+mn-lt"/>
              </a:rPr>
              <a:t>next header</a:t>
            </a:r>
            <a:r>
              <a:rPr lang="en-US" altLang="zh-CN" dirty="0" smtClean="0">
                <a:solidFill>
                  <a:srgbClr val="CC0000"/>
                </a:solidFill>
                <a:latin typeface="+mn-lt"/>
              </a:rPr>
              <a:t>:</a:t>
            </a:r>
            <a:endParaRPr lang="en-US" altLang="zh-CN" dirty="0">
              <a:latin typeface="+mn-lt"/>
            </a:endParaRPr>
          </a:p>
        </p:txBody>
      </p:sp>
      <p:sp>
        <p:nvSpPr>
          <p:cNvPr id="112647" name="Rectangle 56"/>
          <p:cNvSpPr>
            <a:spLocks noChangeArrowheads="1"/>
          </p:cNvSpPr>
          <p:nvPr/>
        </p:nvSpPr>
        <p:spPr bwMode="auto">
          <a:xfrm>
            <a:off x="2141538" y="2858225"/>
            <a:ext cx="4748212" cy="281781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sz="1800"/>
          </a:p>
        </p:txBody>
      </p:sp>
      <p:sp>
        <p:nvSpPr>
          <p:cNvPr id="112648" name="Line 60"/>
          <p:cNvSpPr>
            <a:spLocks noChangeShapeType="1"/>
          </p:cNvSpPr>
          <p:nvPr/>
        </p:nvSpPr>
        <p:spPr bwMode="auto">
          <a:xfrm>
            <a:off x="2143125" y="3167787"/>
            <a:ext cx="4727575"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12649" name="Line 61"/>
          <p:cNvSpPr>
            <a:spLocks noChangeShapeType="1"/>
          </p:cNvSpPr>
          <p:nvPr/>
        </p:nvSpPr>
        <p:spPr bwMode="auto">
          <a:xfrm>
            <a:off x="2794000" y="2867750"/>
            <a:ext cx="0" cy="29368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12650" name="Line 63"/>
          <p:cNvSpPr>
            <a:spLocks noChangeShapeType="1"/>
          </p:cNvSpPr>
          <p:nvPr/>
        </p:nvSpPr>
        <p:spPr bwMode="auto">
          <a:xfrm>
            <a:off x="3482975" y="2864575"/>
            <a:ext cx="0" cy="29368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12651" name="Line 64"/>
          <p:cNvSpPr>
            <a:spLocks noChangeShapeType="1"/>
          </p:cNvSpPr>
          <p:nvPr/>
        </p:nvSpPr>
        <p:spPr bwMode="auto">
          <a:xfrm>
            <a:off x="4410075" y="3163025"/>
            <a:ext cx="0" cy="29368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12652" name="Line 65"/>
          <p:cNvSpPr>
            <a:spLocks noChangeShapeType="1"/>
          </p:cNvSpPr>
          <p:nvPr/>
        </p:nvSpPr>
        <p:spPr bwMode="auto">
          <a:xfrm>
            <a:off x="5556250" y="3166200"/>
            <a:ext cx="0" cy="29368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12653" name="Line 66"/>
          <p:cNvSpPr>
            <a:spLocks noChangeShapeType="1"/>
          </p:cNvSpPr>
          <p:nvPr/>
        </p:nvSpPr>
        <p:spPr bwMode="auto">
          <a:xfrm>
            <a:off x="2130425" y="4688612"/>
            <a:ext cx="4760913"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12654" name="Line 67"/>
          <p:cNvSpPr>
            <a:spLocks noChangeShapeType="1"/>
          </p:cNvSpPr>
          <p:nvPr/>
        </p:nvSpPr>
        <p:spPr bwMode="auto">
          <a:xfrm>
            <a:off x="2147888" y="4048850"/>
            <a:ext cx="4760912"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12655" name="Line 68"/>
          <p:cNvSpPr>
            <a:spLocks noChangeShapeType="1"/>
          </p:cNvSpPr>
          <p:nvPr/>
        </p:nvSpPr>
        <p:spPr bwMode="auto">
          <a:xfrm>
            <a:off x="2133600" y="3466237"/>
            <a:ext cx="4760913"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12656" name="Text Box 69"/>
          <p:cNvSpPr txBox="1">
            <a:spLocks noChangeArrowheads="1"/>
          </p:cNvSpPr>
          <p:nvPr/>
        </p:nvSpPr>
        <p:spPr bwMode="auto">
          <a:xfrm>
            <a:off x="4046538" y="4953725"/>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t>data</a:t>
            </a:r>
          </a:p>
        </p:txBody>
      </p:sp>
      <p:sp>
        <p:nvSpPr>
          <p:cNvPr id="112657" name="Text Box 70"/>
          <p:cNvSpPr txBox="1">
            <a:spLocks noChangeArrowheads="1"/>
          </p:cNvSpPr>
          <p:nvPr/>
        </p:nvSpPr>
        <p:spPr bwMode="auto">
          <a:xfrm>
            <a:off x="3378200" y="4091712"/>
            <a:ext cx="216535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800"/>
              <a:t>destination address</a:t>
            </a:r>
          </a:p>
          <a:p>
            <a:pPr algn="ctr">
              <a:lnSpc>
                <a:spcPct val="85000"/>
              </a:lnSpc>
            </a:pPr>
            <a:r>
              <a:rPr lang="en-US" altLang="zh-CN" sz="1800"/>
              <a:t>(128 bits)</a:t>
            </a:r>
          </a:p>
        </p:txBody>
      </p:sp>
      <p:sp>
        <p:nvSpPr>
          <p:cNvPr id="112658" name="Text Box 71"/>
          <p:cNvSpPr txBox="1">
            <a:spLocks noChangeArrowheads="1"/>
          </p:cNvSpPr>
          <p:nvPr/>
        </p:nvSpPr>
        <p:spPr bwMode="auto">
          <a:xfrm>
            <a:off x="3543300" y="3485287"/>
            <a:ext cx="174625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zh-CN" sz="1800"/>
              <a:t>source address</a:t>
            </a:r>
          </a:p>
          <a:p>
            <a:pPr algn="ctr">
              <a:lnSpc>
                <a:spcPct val="85000"/>
              </a:lnSpc>
            </a:pPr>
            <a:r>
              <a:rPr lang="en-US" altLang="zh-CN" sz="1800"/>
              <a:t>(128 bits)</a:t>
            </a:r>
          </a:p>
        </p:txBody>
      </p:sp>
      <p:sp>
        <p:nvSpPr>
          <p:cNvPr id="112659" name="Text Box 72"/>
          <p:cNvSpPr txBox="1">
            <a:spLocks noChangeArrowheads="1"/>
          </p:cNvSpPr>
          <p:nvPr/>
        </p:nvSpPr>
        <p:spPr bwMode="auto">
          <a:xfrm>
            <a:off x="2627313" y="3132862"/>
            <a:ext cx="1352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t>payload len</a:t>
            </a:r>
          </a:p>
        </p:txBody>
      </p:sp>
      <p:sp>
        <p:nvSpPr>
          <p:cNvPr id="112660" name="Text Box 73"/>
          <p:cNvSpPr txBox="1">
            <a:spLocks noChangeArrowheads="1"/>
          </p:cNvSpPr>
          <p:nvPr/>
        </p:nvSpPr>
        <p:spPr bwMode="auto">
          <a:xfrm>
            <a:off x="4408488" y="3140800"/>
            <a:ext cx="1009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t>next hdr</a:t>
            </a:r>
          </a:p>
        </p:txBody>
      </p:sp>
      <p:sp>
        <p:nvSpPr>
          <p:cNvPr id="112661" name="Text Box 74"/>
          <p:cNvSpPr txBox="1">
            <a:spLocks noChangeArrowheads="1"/>
          </p:cNvSpPr>
          <p:nvPr/>
        </p:nvSpPr>
        <p:spPr bwMode="auto">
          <a:xfrm>
            <a:off x="5664200" y="3126512"/>
            <a:ext cx="1035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t>hop limit</a:t>
            </a:r>
          </a:p>
        </p:txBody>
      </p:sp>
      <p:sp>
        <p:nvSpPr>
          <p:cNvPr id="112662" name="Text Box 75"/>
          <p:cNvSpPr txBox="1">
            <a:spLocks noChangeArrowheads="1"/>
          </p:cNvSpPr>
          <p:nvPr/>
        </p:nvSpPr>
        <p:spPr bwMode="auto">
          <a:xfrm>
            <a:off x="4533900" y="2832825"/>
            <a:ext cx="1136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t>flow label</a:t>
            </a:r>
          </a:p>
        </p:txBody>
      </p:sp>
      <p:sp>
        <p:nvSpPr>
          <p:cNvPr id="112663" name="Text Box 76"/>
          <p:cNvSpPr txBox="1">
            <a:spLocks noChangeArrowheads="1"/>
          </p:cNvSpPr>
          <p:nvPr/>
        </p:nvSpPr>
        <p:spPr bwMode="auto">
          <a:xfrm>
            <a:off x="2714612" y="2818537"/>
            <a:ext cx="74475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dirty="0" smtClean="0"/>
              <a:t>traffic</a:t>
            </a:r>
            <a:endParaRPr lang="en-US" altLang="zh-CN" sz="1800" dirty="0"/>
          </a:p>
        </p:txBody>
      </p:sp>
      <p:sp>
        <p:nvSpPr>
          <p:cNvPr id="112664" name="Text Box 77"/>
          <p:cNvSpPr txBox="1">
            <a:spLocks noChangeArrowheads="1"/>
          </p:cNvSpPr>
          <p:nvPr/>
        </p:nvSpPr>
        <p:spPr bwMode="auto">
          <a:xfrm>
            <a:off x="2206625" y="2826475"/>
            <a:ext cx="501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t>ver</a:t>
            </a:r>
          </a:p>
        </p:txBody>
      </p:sp>
      <p:sp>
        <p:nvSpPr>
          <p:cNvPr id="112665" name="Line 79"/>
          <p:cNvSpPr>
            <a:spLocks noChangeShapeType="1"/>
          </p:cNvSpPr>
          <p:nvPr/>
        </p:nvSpPr>
        <p:spPr bwMode="auto">
          <a:xfrm>
            <a:off x="2119313" y="5914162"/>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12666" name="Text Box 78"/>
          <p:cNvSpPr txBox="1">
            <a:spLocks noChangeArrowheads="1"/>
          </p:cNvSpPr>
          <p:nvPr/>
        </p:nvSpPr>
        <p:spPr bwMode="auto">
          <a:xfrm>
            <a:off x="3978275" y="5723662"/>
            <a:ext cx="857250" cy="3667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t>32 bits</a:t>
            </a:r>
          </a:p>
        </p:txBody>
      </p:sp>
      <p:sp>
        <p:nvSpPr>
          <p:cNvPr id="2" name="标题 1"/>
          <p:cNvSpPr>
            <a:spLocks noGrp="1"/>
          </p:cNvSpPr>
          <p:nvPr>
            <p:ph type="title"/>
          </p:nvPr>
        </p:nvSpPr>
        <p:spPr/>
        <p:txBody>
          <a:bodyPr/>
          <a:lstStyle/>
          <a:p>
            <a:pPr eaLnBrk="1" hangingPunct="1"/>
            <a:r>
              <a:rPr lang="en-US" altLang="zh-CN" dirty="0">
                <a:latin typeface="Gill Sans MT" panose="020B0502020104020203" pitchFamily="34" charset="0"/>
              </a:rPr>
              <a:t>IPv6 datagram format</a:t>
            </a:r>
            <a:endParaRPr lang="zh-CN" altLang="en-US" dirty="0">
              <a:latin typeface="Gill Sans MT" panose="020B0502020104020203" pitchFamily="34" charset="0"/>
            </a:endParaRPr>
          </a:p>
        </p:txBody>
      </p:sp>
    </p:spTree>
    <p:extLst>
      <p:ext uri="{BB962C8B-B14F-4D97-AF65-F5344CB8AC3E}">
        <p14:creationId xmlns:p14="http://schemas.microsoft.com/office/powerpoint/2010/main" xmlns="" val="3574271297"/>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4"/>
          <p:cNvSpPr>
            <a:spLocks noGrp="1" noChangeArrowheads="1"/>
          </p:cNvSpPr>
          <p:nvPr>
            <p:ph type="title"/>
          </p:nvPr>
        </p:nvSpPr>
        <p:spPr/>
        <p:txBody>
          <a:bodyPr/>
          <a:lstStyle/>
          <a:p>
            <a:pPr eaLnBrk="1" hangingPunct="1"/>
            <a:r>
              <a:rPr lang="zh-CN" altLang="en-US" dirty="0"/>
              <a:t>网络地址转换</a:t>
            </a:r>
            <a:r>
              <a:rPr lang="en-US" altLang="zh-CN" dirty="0"/>
              <a:t>NAT</a:t>
            </a:r>
            <a:r>
              <a:rPr lang="en-US" altLang="zh-CN" sz="2400" dirty="0"/>
              <a:t>(Network Address Translation)</a:t>
            </a:r>
          </a:p>
        </p:txBody>
      </p:sp>
      <p:sp>
        <p:nvSpPr>
          <p:cNvPr id="356355" name="Rectangle 5"/>
          <p:cNvSpPr>
            <a:spLocks noGrp="1" noChangeArrowheads="1"/>
          </p:cNvSpPr>
          <p:nvPr>
            <p:ph type="body" idx="1"/>
          </p:nvPr>
        </p:nvSpPr>
        <p:spPr/>
        <p:txBody>
          <a:bodyPr/>
          <a:lstStyle/>
          <a:p>
            <a:pPr eaLnBrk="1" hangingPunct="1">
              <a:spcBef>
                <a:spcPts val="600"/>
              </a:spcBef>
            </a:pPr>
            <a:r>
              <a:rPr lang="zh-CN" altLang="en-US" dirty="0"/>
              <a:t>网络地址转换 </a:t>
            </a:r>
            <a:r>
              <a:rPr lang="en-US" altLang="zh-CN" dirty="0"/>
              <a:t>NAT</a:t>
            </a:r>
            <a:r>
              <a:rPr lang="zh-CN" altLang="en-US" dirty="0"/>
              <a:t>方法于</a:t>
            </a:r>
            <a:r>
              <a:rPr lang="en-US" altLang="zh-CN" dirty="0"/>
              <a:t>1994</a:t>
            </a:r>
            <a:r>
              <a:rPr lang="zh-CN" altLang="en-US" dirty="0"/>
              <a:t>年提出。</a:t>
            </a:r>
          </a:p>
          <a:p>
            <a:pPr eaLnBrk="1" hangingPunct="1">
              <a:spcBef>
                <a:spcPts val="600"/>
              </a:spcBef>
            </a:pPr>
            <a:endParaRPr lang="zh-CN" altLang="en-US" dirty="0"/>
          </a:p>
          <a:p>
            <a:pPr eaLnBrk="1" hangingPunct="1">
              <a:spcBef>
                <a:spcPts val="600"/>
              </a:spcBef>
            </a:pPr>
            <a:r>
              <a:rPr lang="zh-CN" altLang="en-US" dirty="0"/>
              <a:t>需要</a:t>
            </a:r>
            <a:r>
              <a:rPr lang="zh-CN" altLang="en-US" u="sng" dirty="0"/>
              <a:t>在</a:t>
            </a:r>
            <a:r>
              <a:rPr lang="zh-CN" altLang="en-US" u="sng" dirty="0">
                <a:solidFill>
                  <a:srgbClr val="FF0000"/>
                </a:solidFill>
              </a:rPr>
              <a:t>专用网</a:t>
            </a:r>
            <a:r>
              <a:rPr lang="zh-CN" altLang="en-US" u="sng" dirty="0"/>
              <a:t>连接到</a:t>
            </a:r>
            <a:r>
              <a:rPr lang="zh-CN" altLang="en-US" u="sng" dirty="0">
                <a:solidFill>
                  <a:srgbClr val="FF0000"/>
                </a:solidFill>
              </a:rPr>
              <a:t>互联网</a:t>
            </a:r>
            <a:r>
              <a:rPr lang="zh-CN" altLang="en-US" u="sng" dirty="0"/>
              <a:t>的</a:t>
            </a:r>
            <a:r>
              <a:rPr lang="zh-CN" altLang="en-US" dirty="0"/>
              <a:t>路由器上安装 </a:t>
            </a:r>
            <a:r>
              <a:rPr lang="en-US" altLang="zh-CN" dirty="0"/>
              <a:t>NAT </a:t>
            </a:r>
            <a:r>
              <a:rPr lang="zh-CN" altLang="en-US" dirty="0"/>
              <a:t>软件。</a:t>
            </a:r>
            <a:endParaRPr lang="en-US" altLang="zh-CN" dirty="0"/>
          </a:p>
          <a:p>
            <a:pPr eaLnBrk="1" hangingPunct="1">
              <a:spcBef>
                <a:spcPts val="600"/>
              </a:spcBef>
            </a:pPr>
            <a:endParaRPr lang="en-US" altLang="zh-CN" dirty="0"/>
          </a:p>
          <a:p>
            <a:pPr eaLnBrk="1" hangingPunct="1">
              <a:spcBef>
                <a:spcPts val="600"/>
              </a:spcBef>
            </a:pPr>
            <a:r>
              <a:rPr lang="zh-CN" altLang="en-US" dirty="0"/>
              <a:t>装有 </a:t>
            </a:r>
            <a:r>
              <a:rPr lang="en-US" altLang="zh-CN" dirty="0"/>
              <a:t>NAT </a:t>
            </a:r>
            <a:r>
              <a:rPr lang="zh-CN" altLang="en-US" dirty="0"/>
              <a:t>软件的路由器叫做 </a:t>
            </a:r>
            <a:r>
              <a:rPr lang="en-US" altLang="zh-CN" dirty="0"/>
              <a:t>NAT </a:t>
            </a:r>
            <a:r>
              <a:rPr lang="zh-CN" altLang="en-US" dirty="0"/>
              <a:t>路由器，它至少有一个有效的外部全球地址 </a:t>
            </a:r>
            <a:r>
              <a:rPr lang="en-US" altLang="zh-CN" dirty="0"/>
              <a:t>IP</a:t>
            </a:r>
            <a:r>
              <a:rPr lang="en-US" altLang="zh-CN" baseline="-25000" dirty="0"/>
              <a:t>G </a:t>
            </a:r>
            <a:r>
              <a:rPr lang="en-US" altLang="zh-CN" i="1" baseline="-25000" dirty="0"/>
              <a:t> </a:t>
            </a:r>
            <a:r>
              <a:rPr lang="zh-CN" altLang="en-US" dirty="0"/>
              <a:t>。</a:t>
            </a:r>
          </a:p>
          <a:p>
            <a:pPr eaLnBrk="1" hangingPunct="1">
              <a:spcBef>
                <a:spcPts val="600"/>
              </a:spcBef>
            </a:pPr>
            <a:endParaRPr lang="zh-CN" altLang="en-US" dirty="0"/>
          </a:p>
          <a:p>
            <a:pPr eaLnBrk="1" hangingPunct="1">
              <a:spcBef>
                <a:spcPts val="600"/>
              </a:spcBef>
            </a:pPr>
            <a:r>
              <a:rPr lang="zh-CN" altLang="en-US" dirty="0"/>
              <a:t>这样，所有使用本地地址的主机在和外界通信时，</a:t>
            </a:r>
            <a:r>
              <a:rPr lang="zh-CN" altLang="en-US" dirty="0">
                <a:solidFill>
                  <a:srgbClr val="FF0000"/>
                </a:solidFill>
              </a:rPr>
              <a:t>都要</a:t>
            </a:r>
            <a:r>
              <a:rPr lang="zh-CN" altLang="en-US" dirty="0"/>
              <a:t>在 </a:t>
            </a:r>
            <a:r>
              <a:rPr lang="en-US" altLang="zh-CN" dirty="0"/>
              <a:t>NAT </a:t>
            </a:r>
            <a:r>
              <a:rPr lang="zh-CN" altLang="en-US" dirty="0"/>
              <a:t>路由器上将其</a:t>
            </a:r>
            <a:r>
              <a:rPr lang="zh-CN" altLang="en-US" dirty="0">
                <a:solidFill>
                  <a:srgbClr val="FF0000"/>
                </a:solidFill>
              </a:rPr>
              <a:t>本地地址</a:t>
            </a:r>
            <a:r>
              <a:rPr lang="zh-CN" altLang="en-US" dirty="0"/>
              <a:t>转换成</a:t>
            </a:r>
            <a:r>
              <a:rPr lang="zh-CN" altLang="en-US" dirty="0">
                <a:solidFill>
                  <a:srgbClr val="FF0000"/>
                </a:solidFill>
              </a:rPr>
              <a:t> </a:t>
            </a:r>
            <a:r>
              <a:rPr lang="en-US" altLang="zh-CN" dirty="0">
                <a:solidFill>
                  <a:srgbClr val="FF0000"/>
                </a:solidFill>
              </a:rPr>
              <a:t>IP</a:t>
            </a:r>
            <a:r>
              <a:rPr lang="en-US" altLang="zh-CN" baseline="-25000" dirty="0">
                <a:solidFill>
                  <a:srgbClr val="FF0000"/>
                </a:solidFill>
              </a:rPr>
              <a:t>G</a:t>
            </a:r>
            <a:r>
              <a:rPr lang="en-US" altLang="zh-CN" i="1" dirty="0">
                <a:solidFill>
                  <a:srgbClr val="FF0000"/>
                </a:solidFill>
              </a:rPr>
              <a:t> </a:t>
            </a:r>
            <a:r>
              <a:rPr lang="zh-CN" altLang="en-US" i="1" dirty="0"/>
              <a:t>，</a:t>
            </a:r>
            <a:r>
              <a:rPr lang="zh-CN" altLang="en-US" dirty="0"/>
              <a:t>才能和互联网连接。</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96710" name="Picture 6"/>
          <p:cNvPicPr>
            <a:picLocks noChangeAspect="1" noChangeArrowheads="1"/>
          </p:cNvPicPr>
          <p:nvPr/>
        </p:nvPicPr>
        <p:blipFill>
          <a:blip r:embed="rId3" cstate="print"/>
          <a:srcRect/>
          <a:stretch>
            <a:fillRect/>
          </a:stretch>
        </p:blipFill>
        <p:spPr bwMode="auto">
          <a:xfrm>
            <a:off x="414338" y="2514607"/>
            <a:ext cx="8348662" cy="2225675"/>
          </a:xfrm>
          <a:prstGeom prst="rect">
            <a:avLst/>
          </a:prstGeom>
          <a:noFill/>
          <a:ln w="9525">
            <a:noFill/>
            <a:miter lim="800000"/>
            <a:headEnd/>
            <a:tailEnd/>
          </a:ln>
          <a:effectLst/>
        </p:spPr>
      </p:pic>
      <p:sp>
        <p:nvSpPr>
          <p:cNvPr id="1096714" name="Rectangle 10"/>
          <p:cNvSpPr>
            <a:spLocks noGrp="1" noChangeArrowheads="1"/>
          </p:cNvSpPr>
          <p:nvPr>
            <p:ph type="title"/>
          </p:nvPr>
        </p:nvSpPr>
        <p:spPr/>
        <p:txBody>
          <a:bodyPr/>
          <a:lstStyle/>
          <a:p>
            <a:r>
              <a:rPr lang="en-US" altLang="zh-CN" dirty="0"/>
              <a:t>Site using private address</a:t>
            </a:r>
            <a:endParaRPr lang="zh-CN" altLang="en-US" dirty="0"/>
          </a:p>
        </p:txBody>
      </p:sp>
      <p:sp>
        <p:nvSpPr>
          <p:cNvPr id="5" name="Rectangle 10"/>
          <p:cNvSpPr txBox="1">
            <a:spLocks noChangeArrowheads="1"/>
          </p:cNvSpPr>
          <p:nvPr/>
        </p:nvSpPr>
        <p:spPr bwMode="auto">
          <a:xfrm>
            <a:off x="357158" y="5500714"/>
            <a:ext cx="8445500" cy="627063"/>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hlink"/>
                </a:solidFill>
                <a:effectLst/>
                <a:uLnTx/>
                <a:uFillTx/>
                <a:latin typeface="+mj-lt"/>
                <a:ea typeface="+mj-ea"/>
                <a:cs typeface="+mj-cs"/>
              </a:rPr>
              <a:t>Figure </a:t>
            </a:r>
            <a:r>
              <a:rPr kumimoji="0" lang="en-US" altLang="zh-CN" sz="2400" b="0" i="0" u="none" strike="noStrike" kern="0" cap="none" spc="0" normalizeH="0" baseline="0" noProof="0" dirty="0">
                <a:ln>
                  <a:noFill/>
                </a:ln>
                <a:solidFill>
                  <a:schemeClr val="tx1"/>
                </a:solidFill>
                <a:effectLst/>
                <a:uLnTx/>
                <a:uFillTx/>
                <a:latin typeface="+mj-lt"/>
                <a:ea typeface="+mj-ea"/>
                <a:cs typeface="+mj-cs"/>
              </a:rPr>
              <a:t>A NAT implementation</a:t>
            </a:r>
            <a:endParaRPr kumimoji="0" lang="zh-CN" altLang="en-US" sz="2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98758" name="Picture 6"/>
          <p:cNvPicPr>
            <a:picLocks noChangeAspect="1" noChangeArrowheads="1"/>
          </p:cNvPicPr>
          <p:nvPr/>
        </p:nvPicPr>
        <p:blipFill>
          <a:blip r:embed="rId3" cstate="print"/>
          <a:srcRect/>
          <a:stretch>
            <a:fillRect/>
          </a:stretch>
        </p:blipFill>
        <p:spPr bwMode="auto">
          <a:xfrm>
            <a:off x="130175" y="2214566"/>
            <a:ext cx="9013825" cy="2333625"/>
          </a:xfrm>
          <a:prstGeom prst="rect">
            <a:avLst/>
          </a:prstGeom>
          <a:noFill/>
          <a:ln w="9525">
            <a:noFill/>
            <a:miter lim="800000"/>
            <a:headEnd/>
            <a:tailEnd/>
          </a:ln>
          <a:effectLst/>
        </p:spPr>
      </p:pic>
      <p:sp>
        <p:nvSpPr>
          <p:cNvPr id="1098759" name="Rectangle 7"/>
          <p:cNvSpPr>
            <a:spLocks noChangeArrowheads="1"/>
          </p:cNvSpPr>
          <p:nvPr/>
        </p:nvSpPr>
        <p:spPr bwMode="auto">
          <a:xfrm>
            <a:off x="381000" y="3886200"/>
            <a:ext cx="8458200" cy="2209800"/>
          </a:xfrm>
          <a:prstGeom prst="rect">
            <a:avLst/>
          </a:prstGeom>
          <a:noFill/>
          <a:ln w="9525">
            <a:noFill/>
            <a:miter lim="800000"/>
          </a:ln>
          <a:effectLst/>
        </p:spPr>
        <p:txBody>
          <a:bodyPr/>
          <a:lstStyle/>
          <a:p>
            <a:pPr marL="342900" indent="-342900" eaLnBrk="1" hangingPunct="1">
              <a:lnSpc>
                <a:spcPct val="80000"/>
              </a:lnSpc>
              <a:spcBef>
                <a:spcPct val="20000"/>
              </a:spcBef>
              <a:buClr>
                <a:schemeClr val="hlink"/>
              </a:buClr>
              <a:buFont typeface="Wingdings" panose="05000000000000000000" pitchFamily="2" charset="2"/>
              <a:buChar char="u"/>
            </a:pPr>
            <a:endParaRPr lang="en-US" altLang="zh-CN" sz="2400" baseline="0">
              <a:latin typeface="Tahoma" panose="020B0604030504040204" pitchFamily="34" charset="0"/>
              <a:ea typeface="宋体" panose="02010600030101010101" pitchFamily="2" charset="-122"/>
            </a:endParaRPr>
          </a:p>
        </p:txBody>
      </p:sp>
      <p:sp>
        <p:nvSpPr>
          <p:cNvPr id="1098760" name="Rectangle 8"/>
          <p:cNvSpPr>
            <a:spLocks noGrp="1" noChangeArrowheads="1"/>
          </p:cNvSpPr>
          <p:nvPr>
            <p:ph type="title"/>
          </p:nvPr>
        </p:nvSpPr>
        <p:spPr/>
        <p:txBody>
          <a:bodyPr/>
          <a:lstStyle/>
          <a:p>
            <a:r>
              <a:rPr lang="en-US" altLang="zh-CN" dirty="0"/>
              <a:t>Addresses in a NAT</a:t>
            </a:r>
            <a:endParaRPr lang="zh-CN" altLang="en-US" dirty="0"/>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00806" name="Picture 6"/>
          <p:cNvPicPr>
            <a:picLocks noChangeAspect="1" noChangeArrowheads="1"/>
          </p:cNvPicPr>
          <p:nvPr/>
        </p:nvPicPr>
        <p:blipFill>
          <a:blip r:embed="rId3" cstate="print"/>
          <a:srcRect/>
          <a:stretch>
            <a:fillRect/>
          </a:stretch>
        </p:blipFill>
        <p:spPr bwMode="auto">
          <a:xfrm>
            <a:off x="1447800" y="1371600"/>
            <a:ext cx="6051550" cy="4656138"/>
          </a:xfrm>
          <a:prstGeom prst="rect">
            <a:avLst/>
          </a:prstGeom>
          <a:noFill/>
          <a:ln w="9525">
            <a:noFill/>
            <a:miter lim="800000"/>
            <a:headEnd/>
            <a:tailEnd/>
          </a:ln>
          <a:effectLst/>
        </p:spPr>
      </p:pic>
      <p:sp>
        <p:nvSpPr>
          <p:cNvPr id="1100807" name="Rectangle 7"/>
          <p:cNvSpPr>
            <a:spLocks noGrp="1" noChangeArrowheads="1"/>
          </p:cNvSpPr>
          <p:nvPr>
            <p:ph type="title"/>
          </p:nvPr>
        </p:nvSpPr>
        <p:spPr/>
        <p:txBody>
          <a:bodyPr/>
          <a:lstStyle/>
          <a:p>
            <a:r>
              <a:rPr lang="en-US" altLang="zh-CN" dirty="0"/>
              <a:t>Using one or a Pool of global IP Address</a:t>
            </a:r>
            <a:r>
              <a:rPr lang="en-US" altLang="zh-CN" dirty="0">
                <a:solidFill>
                  <a:schemeClr val="hlink"/>
                </a:solidFill>
              </a:rPr>
              <a:t> </a:t>
            </a:r>
            <a:endParaRPr lang="zh-CN" altLang="en-US" dirty="0"/>
          </a:p>
        </p:txBody>
      </p:sp>
      <p:cxnSp>
        <p:nvCxnSpPr>
          <p:cNvPr id="3" name="直接连接符 2"/>
          <p:cNvCxnSpPr/>
          <p:nvPr/>
        </p:nvCxnSpPr>
        <p:spPr bwMode="auto">
          <a:xfrm>
            <a:off x="6324600" y="1905000"/>
            <a:ext cx="1174750" cy="0"/>
          </a:xfrm>
          <a:prstGeom prst="line">
            <a:avLst/>
          </a:prstGeom>
          <a:solidFill>
            <a:schemeClr val="accent1"/>
          </a:solidFill>
          <a:ln w="19050" cap="flat" cmpd="sng" algn="ctr">
            <a:solidFill>
              <a:srgbClr val="00B0F0"/>
            </a:solidFill>
            <a:prstDash val="dash"/>
            <a:round/>
            <a:headEnd type="none" w="med" len="med"/>
            <a:tailEnd type="none" w="med" len="med"/>
          </a:ln>
          <a:effectLst/>
        </p:spPr>
      </p:cxnSp>
      <p:cxnSp>
        <p:nvCxnSpPr>
          <p:cNvPr id="7" name="直接连接符 6"/>
          <p:cNvCxnSpPr/>
          <p:nvPr/>
        </p:nvCxnSpPr>
        <p:spPr bwMode="auto">
          <a:xfrm>
            <a:off x="5791200" y="4800600"/>
            <a:ext cx="1447800" cy="0"/>
          </a:xfrm>
          <a:prstGeom prst="line">
            <a:avLst/>
          </a:prstGeom>
          <a:solidFill>
            <a:schemeClr val="accent1"/>
          </a:solidFill>
          <a:ln w="19050" cap="flat" cmpd="sng" algn="ctr">
            <a:solidFill>
              <a:srgbClr val="00B0F0"/>
            </a:solidFill>
            <a:prstDash val="dash"/>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9" name="Freeform 2"/>
          <p:cNvSpPr/>
          <p:nvPr/>
        </p:nvSpPr>
        <p:spPr bwMode="auto">
          <a:xfrm>
            <a:off x="4152906" y="1714502"/>
            <a:ext cx="3738563" cy="2697163"/>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ln>
        </p:spPr>
        <p:txBody>
          <a:bodyPr wrap="none" anchor="ctr"/>
          <a:lstStyle/>
          <a:p>
            <a:endParaRPr lang="zh-CN" altLang="en-US"/>
          </a:p>
        </p:txBody>
      </p:sp>
      <p:sp>
        <p:nvSpPr>
          <p:cNvPr id="11270" name="Freeform 4"/>
          <p:cNvSpPr/>
          <p:nvPr/>
        </p:nvSpPr>
        <p:spPr bwMode="auto">
          <a:xfrm>
            <a:off x="6" y="2481275"/>
            <a:ext cx="3825875"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ln>
        </p:spPr>
        <p:txBody>
          <a:bodyPr wrap="none" anchor="ctr"/>
          <a:lstStyle/>
          <a:p>
            <a:endParaRPr lang="zh-CN" altLang="en-US"/>
          </a:p>
        </p:txBody>
      </p:sp>
      <p:graphicFrame>
        <p:nvGraphicFramePr>
          <p:cNvPr id="11266" name="Object 5"/>
          <p:cNvGraphicFramePr>
            <a:graphicFrameLocks noChangeAspect="1"/>
          </p:cNvGraphicFramePr>
          <p:nvPr/>
        </p:nvGraphicFramePr>
        <p:xfrm>
          <a:off x="7181856" y="2025650"/>
          <a:ext cx="555625" cy="463550"/>
        </p:xfrm>
        <a:graphic>
          <a:graphicData uri="http://schemas.openxmlformats.org/presentationml/2006/ole">
            <p:oleObj spid="_x0000_s296967" name="Clip" r:id="rId4" imgW="1307263" imgH="1084139" progId="">
              <p:embed/>
            </p:oleObj>
          </a:graphicData>
        </a:graphic>
      </p:graphicFrame>
      <p:graphicFrame>
        <p:nvGraphicFramePr>
          <p:cNvPr id="11267" name="Object 6"/>
          <p:cNvGraphicFramePr>
            <a:graphicFrameLocks noChangeAspect="1"/>
          </p:cNvGraphicFramePr>
          <p:nvPr/>
        </p:nvGraphicFramePr>
        <p:xfrm>
          <a:off x="7231069" y="2814638"/>
          <a:ext cx="579437" cy="482600"/>
        </p:xfrm>
        <a:graphic>
          <a:graphicData uri="http://schemas.openxmlformats.org/presentationml/2006/ole">
            <p:oleObj spid="_x0000_s296968" name="Clip" r:id="rId5" imgW="1307263" imgH="1084139" progId="">
              <p:embed/>
            </p:oleObj>
          </a:graphicData>
        </a:graphic>
      </p:graphicFrame>
      <p:graphicFrame>
        <p:nvGraphicFramePr>
          <p:cNvPr id="11268" name="Object 7"/>
          <p:cNvGraphicFramePr>
            <a:graphicFrameLocks noChangeAspect="1"/>
          </p:cNvGraphicFramePr>
          <p:nvPr/>
        </p:nvGraphicFramePr>
        <p:xfrm>
          <a:off x="7202488" y="3579813"/>
          <a:ext cx="563562" cy="469900"/>
        </p:xfrm>
        <a:graphic>
          <a:graphicData uri="http://schemas.openxmlformats.org/presentationml/2006/ole">
            <p:oleObj spid="_x0000_s296969" name="Clip" r:id="rId6" imgW="1307263" imgH="1084139" progId="">
              <p:embed/>
            </p:oleObj>
          </a:graphicData>
        </a:graphic>
      </p:graphicFrame>
      <p:sp>
        <p:nvSpPr>
          <p:cNvPr id="11271" name="Line 8"/>
          <p:cNvSpPr>
            <a:spLocks noChangeShapeType="1"/>
          </p:cNvSpPr>
          <p:nvPr/>
        </p:nvSpPr>
        <p:spPr bwMode="auto">
          <a:xfrm>
            <a:off x="4267206" y="3036888"/>
            <a:ext cx="3025775" cy="6350"/>
          </a:xfrm>
          <a:prstGeom prst="line">
            <a:avLst/>
          </a:prstGeom>
          <a:noFill/>
          <a:ln w="19050">
            <a:solidFill>
              <a:schemeClr val="tx1"/>
            </a:solidFill>
            <a:round/>
          </a:ln>
        </p:spPr>
        <p:txBody>
          <a:bodyPr wrap="none"/>
          <a:lstStyle/>
          <a:p>
            <a:endParaRPr lang="zh-CN" altLang="en-US"/>
          </a:p>
        </p:txBody>
      </p:sp>
      <p:sp>
        <p:nvSpPr>
          <p:cNvPr id="11272" name="Line 9"/>
          <p:cNvSpPr>
            <a:spLocks noChangeShapeType="1"/>
          </p:cNvSpPr>
          <p:nvPr/>
        </p:nvSpPr>
        <p:spPr bwMode="auto">
          <a:xfrm flipH="1">
            <a:off x="7102481" y="2293938"/>
            <a:ext cx="9525" cy="1492250"/>
          </a:xfrm>
          <a:prstGeom prst="line">
            <a:avLst/>
          </a:prstGeom>
          <a:noFill/>
          <a:ln w="19050">
            <a:solidFill>
              <a:schemeClr val="tx1"/>
            </a:solidFill>
            <a:round/>
          </a:ln>
        </p:spPr>
        <p:txBody>
          <a:bodyPr wrap="none"/>
          <a:lstStyle/>
          <a:p>
            <a:endParaRPr lang="zh-CN" altLang="en-US"/>
          </a:p>
        </p:txBody>
      </p:sp>
      <p:sp>
        <p:nvSpPr>
          <p:cNvPr id="11273" name="Line 10"/>
          <p:cNvSpPr>
            <a:spLocks noChangeShapeType="1"/>
          </p:cNvSpPr>
          <p:nvPr/>
        </p:nvSpPr>
        <p:spPr bwMode="auto">
          <a:xfrm>
            <a:off x="7107243" y="2289175"/>
            <a:ext cx="133350" cy="6350"/>
          </a:xfrm>
          <a:prstGeom prst="line">
            <a:avLst/>
          </a:prstGeom>
          <a:noFill/>
          <a:ln w="19050">
            <a:solidFill>
              <a:schemeClr val="tx1"/>
            </a:solidFill>
            <a:round/>
          </a:ln>
        </p:spPr>
        <p:txBody>
          <a:bodyPr wrap="none"/>
          <a:lstStyle/>
          <a:p>
            <a:endParaRPr lang="zh-CN" altLang="en-US"/>
          </a:p>
        </p:txBody>
      </p:sp>
      <p:sp>
        <p:nvSpPr>
          <p:cNvPr id="11274" name="Line 11"/>
          <p:cNvSpPr>
            <a:spLocks noChangeShapeType="1"/>
          </p:cNvSpPr>
          <p:nvPr/>
        </p:nvSpPr>
        <p:spPr bwMode="auto">
          <a:xfrm flipV="1">
            <a:off x="7113588" y="3794125"/>
            <a:ext cx="171450" cy="0"/>
          </a:xfrm>
          <a:prstGeom prst="line">
            <a:avLst/>
          </a:prstGeom>
          <a:noFill/>
          <a:ln w="19050">
            <a:solidFill>
              <a:schemeClr val="tx1"/>
            </a:solidFill>
            <a:round/>
          </a:ln>
        </p:spPr>
        <p:txBody>
          <a:bodyPr wrap="none"/>
          <a:lstStyle/>
          <a:p>
            <a:endParaRPr lang="zh-CN" altLang="en-US"/>
          </a:p>
        </p:txBody>
      </p:sp>
      <p:sp>
        <p:nvSpPr>
          <p:cNvPr id="11275" name="Text Box 12"/>
          <p:cNvSpPr txBox="1">
            <a:spLocks noChangeArrowheads="1"/>
          </p:cNvSpPr>
          <p:nvPr/>
        </p:nvSpPr>
        <p:spPr bwMode="auto">
          <a:xfrm>
            <a:off x="7732714" y="2024063"/>
            <a:ext cx="899605" cy="338554"/>
          </a:xfrm>
          <a:prstGeom prst="rect">
            <a:avLst/>
          </a:prstGeom>
          <a:noFill/>
          <a:ln w="9525">
            <a:noFill/>
            <a:miter lim="800000"/>
          </a:ln>
        </p:spPr>
        <p:txBody>
          <a:bodyPr wrap="none">
            <a:spAutoFit/>
          </a:bodyPr>
          <a:lstStyle/>
          <a:p>
            <a:pPr eaLnBrk="0" hangingPunct="0"/>
            <a:r>
              <a:rPr lang="en-US" altLang="zh-CN" sz="1600" dirty="0">
                <a:latin typeface="Comic Sans MS" panose="030F0702030302020204" pitchFamily="66" charset="0"/>
                <a:ea typeface="宋体" panose="02010600030101010101" pitchFamily="2" charset="-122"/>
              </a:rPr>
              <a:t>10.0.0.1</a:t>
            </a:r>
          </a:p>
        </p:txBody>
      </p:sp>
      <p:sp>
        <p:nvSpPr>
          <p:cNvPr id="11276" name="Text Box 13"/>
          <p:cNvSpPr txBox="1">
            <a:spLocks noChangeArrowheads="1"/>
          </p:cNvSpPr>
          <p:nvPr/>
        </p:nvSpPr>
        <p:spPr bwMode="auto">
          <a:xfrm>
            <a:off x="7859720" y="2792413"/>
            <a:ext cx="931665" cy="338554"/>
          </a:xfrm>
          <a:prstGeom prst="rect">
            <a:avLst/>
          </a:prstGeom>
          <a:noFill/>
          <a:ln w="9525">
            <a:noFill/>
            <a:miter lim="800000"/>
          </a:ln>
        </p:spPr>
        <p:txBody>
          <a:bodyPr wrap="none">
            <a:spAutoFit/>
          </a:bodyPr>
          <a:lstStyle/>
          <a:p>
            <a:pPr eaLnBrk="0" hangingPunct="0"/>
            <a:r>
              <a:rPr lang="en-US" altLang="zh-CN" sz="1600" dirty="0">
                <a:latin typeface="Comic Sans MS" panose="030F0702030302020204" pitchFamily="66" charset="0"/>
                <a:ea typeface="宋体" panose="02010600030101010101" pitchFamily="2" charset="-122"/>
              </a:rPr>
              <a:t>10.0.0.2</a:t>
            </a:r>
          </a:p>
        </p:txBody>
      </p:sp>
      <p:sp>
        <p:nvSpPr>
          <p:cNvPr id="11277" name="Text Box 14"/>
          <p:cNvSpPr txBox="1">
            <a:spLocks noChangeArrowheads="1"/>
          </p:cNvSpPr>
          <p:nvPr/>
        </p:nvSpPr>
        <p:spPr bwMode="auto">
          <a:xfrm>
            <a:off x="7821620" y="3687763"/>
            <a:ext cx="931665" cy="338554"/>
          </a:xfrm>
          <a:prstGeom prst="rect">
            <a:avLst/>
          </a:prstGeom>
          <a:noFill/>
          <a:ln w="9525">
            <a:noFill/>
            <a:miter lim="800000"/>
          </a:ln>
        </p:spPr>
        <p:txBody>
          <a:bodyPr wrap="none">
            <a:spAutoFit/>
          </a:bodyPr>
          <a:lstStyle/>
          <a:p>
            <a:pPr eaLnBrk="0" hangingPunct="0"/>
            <a:r>
              <a:rPr lang="en-US" altLang="zh-CN" sz="1600" dirty="0">
                <a:latin typeface="Comic Sans MS" panose="030F0702030302020204" pitchFamily="66" charset="0"/>
                <a:ea typeface="宋体" panose="02010600030101010101" pitchFamily="2" charset="-122"/>
              </a:rPr>
              <a:t>10.0.0.3</a:t>
            </a:r>
          </a:p>
        </p:txBody>
      </p:sp>
      <p:sp>
        <p:nvSpPr>
          <p:cNvPr id="11278" name="Text Box 15"/>
          <p:cNvSpPr txBox="1">
            <a:spLocks noChangeArrowheads="1"/>
          </p:cNvSpPr>
          <p:nvPr/>
        </p:nvSpPr>
        <p:spPr bwMode="auto">
          <a:xfrm>
            <a:off x="4217995" y="2614613"/>
            <a:ext cx="931665" cy="338554"/>
          </a:xfrm>
          <a:prstGeom prst="rect">
            <a:avLst/>
          </a:prstGeom>
          <a:noFill/>
          <a:ln w="9525">
            <a:noFill/>
            <a:miter lim="800000"/>
          </a:ln>
        </p:spPr>
        <p:txBody>
          <a:bodyPr wrap="none">
            <a:spAutoFit/>
          </a:bodyPr>
          <a:lstStyle/>
          <a:p>
            <a:pPr eaLnBrk="0" hangingPunct="0"/>
            <a:r>
              <a:rPr lang="en-US" altLang="zh-CN" sz="1600" dirty="0">
                <a:latin typeface="Comic Sans MS" panose="030F0702030302020204" pitchFamily="66" charset="0"/>
                <a:ea typeface="宋体" panose="02010600030101010101" pitchFamily="2" charset="-122"/>
              </a:rPr>
              <a:t>10.0.0.4</a:t>
            </a:r>
          </a:p>
        </p:txBody>
      </p:sp>
      <p:sp>
        <p:nvSpPr>
          <p:cNvPr id="11279" name="Line 16"/>
          <p:cNvSpPr>
            <a:spLocks noChangeShapeType="1"/>
          </p:cNvSpPr>
          <p:nvPr/>
        </p:nvSpPr>
        <p:spPr bwMode="auto">
          <a:xfrm flipH="1">
            <a:off x="4341819" y="2865450"/>
            <a:ext cx="85725" cy="128587"/>
          </a:xfrm>
          <a:prstGeom prst="line">
            <a:avLst/>
          </a:prstGeom>
          <a:noFill/>
          <a:ln w="19050">
            <a:solidFill>
              <a:schemeClr val="tx1"/>
            </a:solidFill>
            <a:round/>
            <a:tailEnd type="triangle" w="med" len="med"/>
          </a:ln>
        </p:spPr>
        <p:txBody>
          <a:bodyPr wrap="none"/>
          <a:lstStyle/>
          <a:p>
            <a:endParaRPr lang="zh-CN" altLang="en-US"/>
          </a:p>
        </p:txBody>
      </p:sp>
      <p:sp>
        <p:nvSpPr>
          <p:cNvPr id="11280" name="Text Box 17"/>
          <p:cNvSpPr txBox="1">
            <a:spLocks noChangeArrowheads="1"/>
          </p:cNvSpPr>
          <p:nvPr/>
        </p:nvSpPr>
        <p:spPr bwMode="auto">
          <a:xfrm>
            <a:off x="2379663" y="3171825"/>
            <a:ext cx="1306768" cy="338554"/>
          </a:xfrm>
          <a:prstGeom prst="rect">
            <a:avLst/>
          </a:prstGeom>
          <a:noFill/>
          <a:ln w="9525">
            <a:noFill/>
            <a:miter lim="800000"/>
          </a:ln>
        </p:spPr>
        <p:txBody>
          <a:bodyPr wrap="none">
            <a:spAutoFit/>
          </a:bodyPr>
          <a:lstStyle/>
          <a:p>
            <a:pPr eaLnBrk="0" hangingPunct="0"/>
            <a:r>
              <a:rPr lang="en-US" altLang="zh-CN" sz="1600" dirty="0">
                <a:latin typeface="Comic Sans MS" panose="030F0702030302020204" pitchFamily="66" charset="0"/>
                <a:ea typeface="宋体" panose="02010600030101010101" pitchFamily="2" charset="-122"/>
              </a:rPr>
              <a:t>138.76.29.7</a:t>
            </a:r>
          </a:p>
        </p:txBody>
      </p:sp>
      <p:sp>
        <p:nvSpPr>
          <p:cNvPr id="11281" name="Line 18"/>
          <p:cNvSpPr>
            <a:spLocks noChangeShapeType="1"/>
          </p:cNvSpPr>
          <p:nvPr/>
        </p:nvSpPr>
        <p:spPr bwMode="auto">
          <a:xfrm flipH="1">
            <a:off x="3602044" y="3103575"/>
            <a:ext cx="85725" cy="128587"/>
          </a:xfrm>
          <a:prstGeom prst="line">
            <a:avLst/>
          </a:prstGeom>
          <a:noFill/>
          <a:ln w="19050">
            <a:solidFill>
              <a:schemeClr val="tx1"/>
            </a:solidFill>
            <a:round/>
            <a:headEnd type="triangle" w="med" len="med"/>
          </a:ln>
        </p:spPr>
        <p:txBody>
          <a:bodyPr wrap="none"/>
          <a:lstStyle/>
          <a:p>
            <a:endParaRPr lang="zh-CN" altLang="en-US"/>
          </a:p>
        </p:txBody>
      </p:sp>
      <p:grpSp>
        <p:nvGrpSpPr>
          <p:cNvPr id="11282" name="Group 19"/>
          <p:cNvGrpSpPr/>
          <p:nvPr/>
        </p:nvGrpSpPr>
        <p:grpSpPr bwMode="auto">
          <a:xfrm>
            <a:off x="3746506" y="2897200"/>
            <a:ext cx="555625" cy="307975"/>
            <a:chOff x="3600" y="219"/>
            <a:chExt cx="360" cy="175"/>
          </a:xfrm>
        </p:grpSpPr>
        <p:sp>
          <p:nvSpPr>
            <p:cNvPr id="11296" name="Oval 20"/>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p>
              <a:endParaRPr lang="zh-CN" altLang="en-US"/>
            </a:p>
          </p:txBody>
        </p:sp>
        <p:sp>
          <p:nvSpPr>
            <p:cNvPr id="11297" name="Line 21"/>
            <p:cNvSpPr>
              <a:spLocks noChangeShapeType="1"/>
            </p:cNvSpPr>
            <p:nvPr/>
          </p:nvSpPr>
          <p:spPr bwMode="auto">
            <a:xfrm>
              <a:off x="3603" y="289"/>
              <a:ext cx="0" cy="60"/>
            </a:xfrm>
            <a:prstGeom prst="line">
              <a:avLst/>
            </a:prstGeom>
            <a:noFill/>
            <a:ln w="12700">
              <a:solidFill>
                <a:schemeClr val="tx1"/>
              </a:solidFill>
              <a:round/>
            </a:ln>
          </p:spPr>
          <p:txBody>
            <a:bodyPr wrap="none" anchor="ctr"/>
            <a:lstStyle/>
            <a:p>
              <a:endParaRPr lang="zh-CN" altLang="en-US"/>
            </a:p>
          </p:txBody>
        </p:sp>
        <p:sp>
          <p:nvSpPr>
            <p:cNvPr id="11298" name="Line 22"/>
            <p:cNvSpPr>
              <a:spLocks noChangeShapeType="1"/>
            </p:cNvSpPr>
            <p:nvPr/>
          </p:nvSpPr>
          <p:spPr bwMode="auto">
            <a:xfrm>
              <a:off x="3960" y="289"/>
              <a:ext cx="0" cy="60"/>
            </a:xfrm>
            <a:prstGeom prst="line">
              <a:avLst/>
            </a:prstGeom>
            <a:noFill/>
            <a:ln w="12700">
              <a:solidFill>
                <a:schemeClr val="tx1"/>
              </a:solidFill>
              <a:round/>
            </a:ln>
          </p:spPr>
          <p:txBody>
            <a:bodyPr wrap="none" anchor="ctr"/>
            <a:lstStyle/>
            <a:p>
              <a:endParaRPr lang="zh-CN" altLang="en-US"/>
            </a:p>
          </p:txBody>
        </p:sp>
        <p:sp>
          <p:nvSpPr>
            <p:cNvPr id="11299" name="Rectangle 23"/>
            <p:cNvSpPr>
              <a:spLocks noChangeArrowheads="1"/>
            </p:cNvSpPr>
            <p:nvPr/>
          </p:nvSpPr>
          <p:spPr bwMode="auto">
            <a:xfrm>
              <a:off x="3603" y="289"/>
              <a:ext cx="354" cy="59"/>
            </a:xfrm>
            <a:prstGeom prst="rect">
              <a:avLst/>
            </a:prstGeom>
            <a:solidFill>
              <a:schemeClr val="hlink"/>
            </a:solidFill>
            <a:ln w="12700">
              <a:noFill/>
              <a:miter lim="800000"/>
            </a:ln>
          </p:spPr>
          <p:txBody>
            <a:bodyPr wrap="none" anchor="ctr"/>
            <a:lstStyle/>
            <a:p>
              <a:pPr algn="ctr" eaLnBrk="0" hangingPunct="0"/>
              <a:endParaRPr lang="zh-CN" altLang="zh-CN" sz="2400">
                <a:latin typeface="Times New Roman" panose="02020603050405020304" pitchFamily="18" charset="0"/>
                <a:ea typeface="宋体" panose="02010600030101010101" pitchFamily="2" charset="-122"/>
              </a:endParaRPr>
            </a:p>
          </p:txBody>
        </p:sp>
        <p:sp>
          <p:nvSpPr>
            <p:cNvPr id="11300" name="Oval 24"/>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p>
              <a:endParaRPr lang="zh-CN" altLang="en-US"/>
            </a:p>
          </p:txBody>
        </p:sp>
        <p:grpSp>
          <p:nvGrpSpPr>
            <p:cNvPr id="11301" name="Group 25"/>
            <p:cNvGrpSpPr/>
            <p:nvPr/>
          </p:nvGrpSpPr>
          <p:grpSpPr bwMode="auto">
            <a:xfrm>
              <a:off x="3686" y="244"/>
              <a:ext cx="177" cy="66"/>
              <a:chOff x="2848" y="848"/>
              <a:chExt cx="140" cy="98"/>
            </a:xfrm>
          </p:grpSpPr>
          <p:sp>
            <p:nvSpPr>
              <p:cNvPr id="11306" name="Line 26"/>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11307" name="Line 27"/>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11308" name="Line 28"/>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endParaRPr lang="zh-CN" altLang="en-US"/>
              </a:p>
            </p:txBody>
          </p:sp>
        </p:grpSp>
        <p:grpSp>
          <p:nvGrpSpPr>
            <p:cNvPr id="11302" name="Group 29"/>
            <p:cNvGrpSpPr/>
            <p:nvPr/>
          </p:nvGrpSpPr>
          <p:grpSpPr bwMode="auto">
            <a:xfrm flipV="1">
              <a:off x="3686" y="243"/>
              <a:ext cx="177" cy="66"/>
              <a:chOff x="2848" y="848"/>
              <a:chExt cx="140" cy="98"/>
            </a:xfrm>
          </p:grpSpPr>
          <p:sp>
            <p:nvSpPr>
              <p:cNvPr id="11303" name="Line 30"/>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11304" name="Line 31"/>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11305" name="Line 32"/>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endParaRPr lang="zh-CN" altLang="en-US"/>
              </a:p>
            </p:txBody>
          </p:sp>
        </p:grpSp>
      </p:grpSp>
      <p:sp>
        <p:nvSpPr>
          <p:cNvPr id="11283" name="Line 33"/>
          <p:cNvSpPr>
            <a:spLocks noChangeShapeType="1"/>
          </p:cNvSpPr>
          <p:nvPr/>
        </p:nvSpPr>
        <p:spPr bwMode="auto">
          <a:xfrm>
            <a:off x="706444" y="3065463"/>
            <a:ext cx="3025775" cy="6350"/>
          </a:xfrm>
          <a:prstGeom prst="line">
            <a:avLst/>
          </a:prstGeom>
          <a:noFill/>
          <a:ln w="19050">
            <a:solidFill>
              <a:schemeClr val="tx1"/>
            </a:solidFill>
            <a:round/>
          </a:ln>
        </p:spPr>
        <p:txBody>
          <a:bodyPr wrap="none"/>
          <a:lstStyle/>
          <a:p>
            <a:endParaRPr lang="zh-CN" altLang="en-US"/>
          </a:p>
        </p:txBody>
      </p:sp>
      <p:sp>
        <p:nvSpPr>
          <p:cNvPr id="11284" name="Text Box 34"/>
          <p:cNvSpPr txBox="1">
            <a:spLocks noChangeArrowheads="1"/>
          </p:cNvSpPr>
          <p:nvPr/>
        </p:nvSpPr>
        <p:spPr bwMode="auto">
          <a:xfrm>
            <a:off x="4691070" y="1522414"/>
            <a:ext cx="2353529" cy="923330"/>
          </a:xfrm>
          <a:prstGeom prst="rect">
            <a:avLst/>
          </a:prstGeom>
          <a:noFill/>
          <a:ln w="9525">
            <a:noFill/>
            <a:miter lim="800000"/>
          </a:ln>
        </p:spPr>
        <p:txBody>
          <a:bodyPr wrap="none">
            <a:spAutoFit/>
          </a:bodyPr>
          <a:lstStyle/>
          <a:p>
            <a:pPr algn="ctr" eaLnBrk="0" hangingPunct="0"/>
            <a:r>
              <a:rPr lang="en-US" altLang="zh-CN" sz="1800" dirty="0">
                <a:latin typeface="Comic Sans MS" panose="030F0702030302020204" pitchFamily="66" charset="0"/>
                <a:ea typeface="宋体" panose="02010600030101010101" pitchFamily="2" charset="-122"/>
              </a:rPr>
              <a:t>local network</a:t>
            </a:r>
          </a:p>
          <a:p>
            <a:pPr algn="ctr" eaLnBrk="0" hangingPunct="0"/>
            <a:r>
              <a:rPr lang="en-US" altLang="zh-CN" sz="1800" dirty="0">
                <a:latin typeface="Comic Sans MS" panose="030F0702030302020204" pitchFamily="66" charset="0"/>
                <a:ea typeface="宋体" panose="02010600030101010101" pitchFamily="2" charset="-122"/>
              </a:rPr>
              <a:t>(e.g., home network)</a:t>
            </a:r>
          </a:p>
          <a:p>
            <a:pPr algn="ctr" eaLnBrk="0" hangingPunct="0"/>
            <a:r>
              <a:rPr lang="en-US" altLang="zh-CN" sz="1800" dirty="0">
                <a:latin typeface="Comic Sans MS" panose="030F0702030302020204" pitchFamily="66" charset="0"/>
                <a:ea typeface="宋体" panose="02010600030101010101" pitchFamily="2" charset="-122"/>
              </a:rPr>
              <a:t>10.0.0/24</a:t>
            </a:r>
          </a:p>
        </p:txBody>
      </p:sp>
      <p:sp>
        <p:nvSpPr>
          <p:cNvPr id="11285" name="Line 35"/>
          <p:cNvSpPr>
            <a:spLocks noChangeShapeType="1"/>
          </p:cNvSpPr>
          <p:nvPr/>
        </p:nvSpPr>
        <p:spPr bwMode="auto">
          <a:xfrm>
            <a:off x="6985000" y="1743075"/>
            <a:ext cx="1385888" cy="0"/>
          </a:xfrm>
          <a:prstGeom prst="line">
            <a:avLst/>
          </a:prstGeom>
          <a:noFill/>
          <a:ln w="9525">
            <a:solidFill>
              <a:schemeClr val="tx1"/>
            </a:solidFill>
            <a:round/>
            <a:tailEnd type="triangle" w="med" len="med"/>
          </a:ln>
        </p:spPr>
        <p:txBody>
          <a:bodyPr wrap="none"/>
          <a:lstStyle/>
          <a:p>
            <a:endParaRPr lang="zh-CN" altLang="en-US"/>
          </a:p>
        </p:txBody>
      </p:sp>
      <p:sp>
        <p:nvSpPr>
          <p:cNvPr id="11286" name="Line 36"/>
          <p:cNvSpPr>
            <a:spLocks noChangeShapeType="1"/>
          </p:cNvSpPr>
          <p:nvPr/>
        </p:nvSpPr>
        <p:spPr bwMode="auto">
          <a:xfrm>
            <a:off x="4033838" y="1603375"/>
            <a:ext cx="0" cy="1081088"/>
          </a:xfrm>
          <a:prstGeom prst="line">
            <a:avLst/>
          </a:prstGeom>
          <a:noFill/>
          <a:ln w="9525">
            <a:solidFill>
              <a:schemeClr val="tx1"/>
            </a:solidFill>
            <a:round/>
          </a:ln>
        </p:spPr>
        <p:txBody>
          <a:bodyPr wrap="none"/>
          <a:lstStyle/>
          <a:p>
            <a:endParaRPr lang="zh-CN" altLang="en-US"/>
          </a:p>
        </p:txBody>
      </p:sp>
      <p:sp>
        <p:nvSpPr>
          <p:cNvPr id="11287" name="Line 37"/>
          <p:cNvSpPr>
            <a:spLocks noChangeShapeType="1"/>
          </p:cNvSpPr>
          <p:nvPr/>
        </p:nvSpPr>
        <p:spPr bwMode="auto">
          <a:xfrm flipH="1" flipV="1">
            <a:off x="4173538" y="1730375"/>
            <a:ext cx="898525" cy="0"/>
          </a:xfrm>
          <a:prstGeom prst="line">
            <a:avLst/>
          </a:prstGeom>
          <a:noFill/>
          <a:ln w="9525">
            <a:solidFill>
              <a:schemeClr val="tx1"/>
            </a:solidFill>
            <a:round/>
            <a:tailEnd type="triangle" w="med" len="med"/>
          </a:ln>
        </p:spPr>
        <p:txBody>
          <a:bodyPr wrap="none"/>
          <a:lstStyle/>
          <a:p>
            <a:endParaRPr lang="zh-CN" altLang="en-US"/>
          </a:p>
        </p:txBody>
      </p:sp>
      <p:sp>
        <p:nvSpPr>
          <p:cNvPr id="11288" name="Line 38"/>
          <p:cNvSpPr>
            <a:spLocks noChangeShapeType="1"/>
          </p:cNvSpPr>
          <p:nvPr/>
        </p:nvSpPr>
        <p:spPr bwMode="auto">
          <a:xfrm>
            <a:off x="2578106" y="1743075"/>
            <a:ext cx="1385888" cy="0"/>
          </a:xfrm>
          <a:prstGeom prst="line">
            <a:avLst/>
          </a:prstGeom>
          <a:noFill/>
          <a:ln w="9525">
            <a:solidFill>
              <a:schemeClr val="tx1"/>
            </a:solidFill>
            <a:round/>
            <a:tailEnd type="triangle" w="med" len="med"/>
          </a:ln>
        </p:spPr>
        <p:txBody>
          <a:bodyPr wrap="none"/>
          <a:lstStyle/>
          <a:p>
            <a:endParaRPr lang="zh-CN" altLang="en-US"/>
          </a:p>
        </p:txBody>
      </p:sp>
      <p:sp>
        <p:nvSpPr>
          <p:cNvPr id="11289" name="Line 39"/>
          <p:cNvSpPr>
            <a:spLocks noChangeShapeType="1"/>
          </p:cNvSpPr>
          <p:nvPr/>
        </p:nvSpPr>
        <p:spPr bwMode="auto">
          <a:xfrm flipH="1" flipV="1">
            <a:off x="766763" y="1730375"/>
            <a:ext cx="898525" cy="0"/>
          </a:xfrm>
          <a:prstGeom prst="line">
            <a:avLst/>
          </a:prstGeom>
          <a:noFill/>
          <a:ln w="9525">
            <a:solidFill>
              <a:schemeClr val="tx1"/>
            </a:solidFill>
            <a:round/>
            <a:tailEnd type="triangle" w="med" len="med"/>
          </a:ln>
        </p:spPr>
        <p:txBody>
          <a:bodyPr wrap="none"/>
          <a:lstStyle/>
          <a:p>
            <a:endParaRPr lang="zh-CN" altLang="en-US"/>
          </a:p>
        </p:txBody>
      </p:sp>
      <p:sp>
        <p:nvSpPr>
          <p:cNvPr id="11290" name="Text Box 40"/>
          <p:cNvSpPr txBox="1">
            <a:spLocks noChangeArrowheads="1"/>
          </p:cNvSpPr>
          <p:nvPr/>
        </p:nvSpPr>
        <p:spPr bwMode="auto">
          <a:xfrm>
            <a:off x="1571625" y="1509714"/>
            <a:ext cx="1133644" cy="646331"/>
          </a:xfrm>
          <a:prstGeom prst="rect">
            <a:avLst/>
          </a:prstGeom>
          <a:noFill/>
          <a:ln w="9525">
            <a:noFill/>
            <a:miter lim="800000"/>
          </a:ln>
        </p:spPr>
        <p:txBody>
          <a:bodyPr wrap="none">
            <a:spAutoFit/>
          </a:bodyPr>
          <a:lstStyle/>
          <a:p>
            <a:pPr algn="ctr" eaLnBrk="0" hangingPunct="0"/>
            <a:r>
              <a:rPr lang="en-US" altLang="zh-CN" sz="1800" dirty="0">
                <a:latin typeface="Comic Sans MS" panose="030F0702030302020204" pitchFamily="66" charset="0"/>
                <a:ea typeface="宋体" panose="02010600030101010101" pitchFamily="2" charset="-122"/>
              </a:rPr>
              <a:t>rest of</a:t>
            </a:r>
          </a:p>
          <a:p>
            <a:pPr algn="ctr" eaLnBrk="0" hangingPunct="0"/>
            <a:r>
              <a:rPr lang="en-US" altLang="zh-CN" sz="1800" dirty="0">
                <a:latin typeface="Comic Sans MS" panose="030F0702030302020204" pitchFamily="66" charset="0"/>
                <a:ea typeface="宋体" panose="02010600030101010101" pitchFamily="2" charset="-122"/>
              </a:rPr>
              <a:t>Internet</a:t>
            </a:r>
          </a:p>
        </p:txBody>
      </p:sp>
      <p:sp>
        <p:nvSpPr>
          <p:cNvPr id="11291" name="Line 41"/>
          <p:cNvSpPr>
            <a:spLocks noChangeShapeType="1"/>
          </p:cNvSpPr>
          <p:nvPr/>
        </p:nvSpPr>
        <p:spPr bwMode="auto">
          <a:xfrm flipH="1" flipV="1">
            <a:off x="2819406" y="3487743"/>
            <a:ext cx="11113" cy="788987"/>
          </a:xfrm>
          <a:prstGeom prst="line">
            <a:avLst/>
          </a:prstGeom>
          <a:noFill/>
          <a:ln w="9525">
            <a:solidFill>
              <a:schemeClr val="tx1"/>
            </a:solidFill>
            <a:round/>
            <a:tailEnd type="triangle" w="med" len="med"/>
          </a:ln>
        </p:spPr>
        <p:txBody>
          <a:bodyPr wrap="none"/>
          <a:lstStyle/>
          <a:p>
            <a:endParaRPr lang="zh-CN" altLang="en-US"/>
          </a:p>
        </p:txBody>
      </p:sp>
      <p:sp>
        <p:nvSpPr>
          <p:cNvPr id="11292" name="Text Box 42"/>
          <p:cNvSpPr txBox="1">
            <a:spLocks noChangeArrowheads="1"/>
          </p:cNvSpPr>
          <p:nvPr/>
        </p:nvSpPr>
        <p:spPr bwMode="auto">
          <a:xfrm>
            <a:off x="5129216" y="4257687"/>
            <a:ext cx="3650359" cy="1323439"/>
          </a:xfrm>
          <a:prstGeom prst="rect">
            <a:avLst/>
          </a:prstGeom>
          <a:noFill/>
          <a:ln w="9525">
            <a:noFill/>
            <a:miter lim="800000"/>
          </a:ln>
        </p:spPr>
        <p:txBody>
          <a:bodyPr wrap="none">
            <a:spAutoFit/>
          </a:bodyPr>
          <a:lstStyle/>
          <a:p>
            <a:pPr algn="ctr" eaLnBrk="0" hangingPunct="0"/>
            <a:r>
              <a:rPr lang="en-US" altLang="zh-CN" sz="2000" dirty="0" err="1">
                <a:latin typeface="Comic Sans MS" panose="030F0702030302020204" pitchFamily="66" charset="0"/>
                <a:ea typeface="宋体" panose="02010600030101010101" pitchFamily="2" charset="-122"/>
              </a:rPr>
              <a:t>Datagrams</a:t>
            </a:r>
            <a:r>
              <a:rPr lang="en-US" altLang="zh-CN" sz="2000" dirty="0">
                <a:latin typeface="Comic Sans MS" panose="030F0702030302020204" pitchFamily="66" charset="0"/>
                <a:ea typeface="宋体" panose="02010600030101010101" pitchFamily="2" charset="-122"/>
              </a:rPr>
              <a:t> with source or </a:t>
            </a:r>
          </a:p>
          <a:p>
            <a:pPr algn="ctr" eaLnBrk="0" hangingPunct="0"/>
            <a:r>
              <a:rPr lang="en-US" altLang="zh-CN" sz="2000" dirty="0">
                <a:latin typeface="Comic Sans MS" panose="030F0702030302020204" pitchFamily="66" charset="0"/>
                <a:ea typeface="宋体" panose="02010600030101010101" pitchFamily="2" charset="-122"/>
              </a:rPr>
              <a:t>destination in this network</a:t>
            </a:r>
          </a:p>
          <a:p>
            <a:pPr algn="ctr" eaLnBrk="0" hangingPunct="0"/>
            <a:r>
              <a:rPr lang="en-US" altLang="zh-CN" sz="2000" dirty="0">
                <a:latin typeface="Comic Sans MS" panose="030F0702030302020204" pitchFamily="66" charset="0"/>
                <a:ea typeface="宋体" panose="02010600030101010101" pitchFamily="2" charset="-122"/>
              </a:rPr>
              <a:t>have 10.0.0/24 address for </a:t>
            </a:r>
          </a:p>
          <a:p>
            <a:pPr algn="ctr" eaLnBrk="0" hangingPunct="0"/>
            <a:r>
              <a:rPr lang="en-US" altLang="zh-CN" sz="2000" dirty="0">
                <a:latin typeface="Comic Sans MS" panose="030F0702030302020204" pitchFamily="66" charset="0"/>
                <a:ea typeface="宋体" panose="02010600030101010101" pitchFamily="2" charset="-122"/>
              </a:rPr>
              <a:t>source, destination (as usual)</a:t>
            </a:r>
          </a:p>
        </p:txBody>
      </p:sp>
      <p:sp>
        <p:nvSpPr>
          <p:cNvPr id="11293" name="Line 43"/>
          <p:cNvSpPr>
            <a:spLocks noChangeShapeType="1"/>
          </p:cNvSpPr>
          <p:nvPr/>
        </p:nvSpPr>
        <p:spPr bwMode="auto">
          <a:xfrm flipH="1" flipV="1">
            <a:off x="5838831" y="3294063"/>
            <a:ext cx="11113" cy="996950"/>
          </a:xfrm>
          <a:prstGeom prst="line">
            <a:avLst/>
          </a:prstGeom>
          <a:noFill/>
          <a:ln w="9525">
            <a:solidFill>
              <a:schemeClr val="tx1"/>
            </a:solidFill>
            <a:round/>
            <a:tailEnd type="triangle" w="med" len="med"/>
          </a:ln>
        </p:spPr>
        <p:txBody>
          <a:bodyPr wrap="none"/>
          <a:lstStyle/>
          <a:p>
            <a:endParaRPr lang="zh-CN" altLang="en-US"/>
          </a:p>
        </p:txBody>
      </p:sp>
      <p:sp>
        <p:nvSpPr>
          <p:cNvPr id="11294" name="Text Box 44"/>
          <p:cNvSpPr txBox="1">
            <a:spLocks noChangeArrowheads="1"/>
          </p:cNvSpPr>
          <p:nvPr/>
        </p:nvSpPr>
        <p:spPr bwMode="auto">
          <a:xfrm>
            <a:off x="669925" y="4345000"/>
            <a:ext cx="4121150" cy="1311275"/>
          </a:xfrm>
          <a:prstGeom prst="rect">
            <a:avLst/>
          </a:prstGeom>
          <a:noFill/>
          <a:ln w="9525">
            <a:noFill/>
            <a:miter lim="800000"/>
          </a:ln>
        </p:spPr>
        <p:txBody>
          <a:bodyPr>
            <a:spAutoFit/>
          </a:bodyPr>
          <a:lstStyle/>
          <a:p>
            <a:pPr algn="ctr" eaLnBrk="0" hangingPunct="0"/>
            <a:r>
              <a:rPr lang="en-US" altLang="zh-CN" sz="2000">
                <a:solidFill>
                  <a:srgbClr val="FF0000"/>
                </a:solidFill>
                <a:latin typeface="Comic Sans MS" panose="030F0702030302020204" pitchFamily="66" charset="0"/>
                <a:ea typeface="宋体" panose="02010600030101010101" pitchFamily="2" charset="-122"/>
              </a:rPr>
              <a:t>All</a:t>
            </a:r>
            <a:r>
              <a:rPr lang="en-US" altLang="zh-CN" sz="2000">
                <a:latin typeface="Comic Sans MS" panose="030F0702030302020204" pitchFamily="66" charset="0"/>
                <a:ea typeface="宋体" panose="02010600030101010101" pitchFamily="2" charset="-122"/>
              </a:rPr>
              <a:t> datagrams </a:t>
            </a:r>
            <a:r>
              <a:rPr lang="en-US" altLang="zh-CN" sz="2000">
                <a:solidFill>
                  <a:srgbClr val="FF0000"/>
                </a:solidFill>
                <a:latin typeface="Comic Sans MS" panose="030F0702030302020204" pitchFamily="66" charset="0"/>
                <a:ea typeface="宋体" panose="02010600030101010101" pitchFamily="2" charset="-122"/>
              </a:rPr>
              <a:t>leaving</a:t>
            </a:r>
            <a:r>
              <a:rPr lang="en-US" altLang="zh-CN" sz="2000">
                <a:latin typeface="Comic Sans MS" panose="030F0702030302020204" pitchFamily="66" charset="0"/>
                <a:ea typeface="宋体" panose="02010600030101010101" pitchFamily="2" charset="-122"/>
              </a:rPr>
              <a:t> local</a:t>
            </a:r>
          </a:p>
          <a:p>
            <a:pPr algn="ctr" eaLnBrk="0" hangingPunct="0"/>
            <a:r>
              <a:rPr lang="en-US" altLang="zh-CN" sz="2000">
                <a:latin typeface="Comic Sans MS" panose="030F0702030302020204" pitchFamily="66" charset="0"/>
                <a:ea typeface="宋体" panose="02010600030101010101" pitchFamily="2" charset="-122"/>
              </a:rPr>
              <a:t>network have </a:t>
            </a:r>
            <a:r>
              <a:rPr lang="en-US" altLang="zh-CN" sz="2000">
                <a:solidFill>
                  <a:srgbClr val="FF0000"/>
                </a:solidFill>
                <a:latin typeface="Comic Sans MS" panose="030F0702030302020204" pitchFamily="66" charset="0"/>
                <a:ea typeface="宋体" panose="02010600030101010101" pitchFamily="2" charset="-122"/>
              </a:rPr>
              <a:t>same</a:t>
            </a:r>
            <a:r>
              <a:rPr lang="en-US" altLang="zh-CN" sz="2000">
                <a:latin typeface="Comic Sans MS" panose="030F0702030302020204" pitchFamily="66" charset="0"/>
                <a:ea typeface="宋体" panose="02010600030101010101" pitchFamily="2" charset="-122"/>
              </a:rPr>
              <a:t> single source NAT IP address: 138.76.29.7,</a:t>
            </a:r>
          </a:p>
          <a:p>
            <a:pPr algn="ctr" eaLnBrk="0" hangingPunct="0"/>
            <a:r>
              <a:rPr lang="en-US" altLang="zh-CN" sz="2000">
                <a:latin typeface="Comic Sans MS" panose="030F0702030302020204" pitchFamily="66" charset="0"/>
                <a:ea typeface="宋体" panose="02010600030101010101" pitchFamily="2" charset="-122"/>
              </a:rPr>
              <a:t>different source port numbers</a:t>
            </a:r>
          </a:p>
        </p:txBody>
      </p:sp>
      <p:sp>
        <p:nvSpPr>
          <p:cNvPr id="11295" name="Rectangle 48"/>
          <p:cNvSpPr>
            <a:spLocks noGrp="1" noChangeArrowheads="1"/>
          </p:cNvSpPr>
          <p:nvPr>
            <p:ph type="title"/>
          </p:nvPr>
        </p:nvSpPr>
        <p:spPr/>
        <p:txBody>
          <a:bodyPr/>
          <a:lstStyle/>
          <a:p>
            <a:pPr eaLnBrk="1" hangingPunct="1"/>
            <a:r>
              <a:rPr lang="zh-CN" altLang="en-US" dirty="0"/>
              <a:t>网络地址转换的过程</a:t>
            </a:r>
            <a:endParaRPr lang="en-US" altLang="zh-CN" dirty="0"/>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3" name="Freeform 2"/>
          <p:cNvSpPr/>
          <p:nvPr/>
        </p:nvSpPr>
        <p:spPr bwMode="auto">
          <a:xfrm>
            <a:off x="179388" y="3651251"/>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ln>
        </p:spPr>
        <p:txBody>
          <a:bodyPr wrap="none" anchor="ctr"/>
          <a:lstStyle/>
          <a:p>
            <a:endParaRPr lang="zh-CN" altLang="en-US"/>
          </a:p>
        </p:txBody>
      </p:sp>
      <p:sp>
        <p:nvSpPr>
          <p:cNvPr id="12294" name="Freeform 4"/>
          <p:cNvSpPr/>
          <p:nvPr/>
        </p:nvSpPr>
        <p:spPr bwMode="auto">
          <a:xfrm>
            <a:off x="4468813" y="2922588"/>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ln>
        </p:spPr>
        <p:txBody>
          <a:bodyPr wrap="none" anchor="ctr"/>
          <a:lstStyle/>
          <a:p>
            <a:endParaRPr lang="zh-CN" altLang="en-US"/>
          </a:p>
        </p:txBody>
      </p:sp>
      <p:sp>
        <p:nvSpPr>
          <p:cNvPr id="12295" name="AutoShape 113"/>
          <p:cNvSpPr>
            <a:spLocks noGrp="1" noChangeAspect="1" noChangeArrowheads="1"/>
          </p:cNvSpPr>
          <p:nvPr>
            <p:ph type="title"/>
          </p:nvPr>
        </p:nvSpPr>
        <p:spPr/>
        <p:txBody>
          <a:bodyPr/>
          <a:lstStyle/>
          <a:p>
            <a:pPr eaLnBrk="1" hangingPunct="1"/>
            <a:r>
              <a:rPr lang="en-US" altLang="zh-CN" dirty="0"/>
              <a:t>NAT address translation</a:t>
            </a:r>
            <a:br>
              <a:rPr lang="en-US" altLang="zh-CN" dirty="0"/>
            </a:br>
            <a:r>
              <a:rPr lang="en-US" altLang="zh-CN" dirty="0"/>
              <a:t>4-column translation table</a:t>
            </a:r>
          </a:p>
        </p:txBody>
      </p:sp>
      <p:graphicFrame>
        <p:nvGraphicFramePr>
          <p:cNvPr id="12290" name="Object 5"/>
          <p:cNvGraphicFramePr>
            <a:graphicFrameLocks noGrp="1" noChangeAspect="1"/>
          </p:cNvGraphicFramePr>
          <p:nvPr>
            <p:ph sz="half" idx="4294967295"/>
          </p:nvPr>
        </p:nvGraphicFramePr>
        <p:xfrm>
          <a:off x="7542159" y="3247126"/>
          <a:ext cx="609600" cy="517525"/>
        </p:xfrm>
        <a:graphic>
          <a:graphicData uri="http://schemas.openxmlformats.org/presentationml/2006/ole">
            <p:oleObj spid="_x0000_s315399" name="Clip" r:id="rId3" imgW="1307263" imgH="1084139" progId="">
              <p:embed/>
            </p:oleObj>
          </a:graphicData>
        </a:graphic>
      </p:graphicFrame>
      <p:graphicFrame>
        <p:nvGraphicFramePr>
          <p:cNvPr id="12291" name="Object 6"/>
          <p:cNvGraphicFramePr>
            <a:graphicFrameLocks noChangeAspect="1"/>
          </p:cNvGraphicFramePr>
          <p:nvPr/>
        </p:nvGraphicFramePr>
        <p:xfrm>
          <a:off x="7546975" y="4022725"/>
          <a:ext cx="579438" cy="482600"/>
        </p:xfrm>
        <a:graphic>
          <a:graphicData uri="http://schemas.openxmlformats.org/presentationml/2006/ole">
            <p:oleObj spid="_x0000_s315400" name="Clip" r:id="rId4" imgW="1307263" imgH="1084139" progId="">
              <p:embed/>
            </p:oleObj>
          </a:graphicData>
        </a:graphic>
      </p:graphicFrame>
      <p:graphicFrame>
        <p:nvGraphicFramePr>
          <p:cNvPr id="12292" name="Object 7"/>
          <p:cNvGraphicFramePr>
            <a:graphicFrameLocks noChangeAspect="1"/>
          </p:cNvGraphicFramePr>
          <p:nvPr/>
        </p:nvGraphicFramePr>
        <p:xfrm>
          <a:off x="7518406" y="4787900"/>
          <a:ext cx="563563" cy="469900"/>
        </p:xfrm>
        <a:graphic>
          <a:graphicData uri="http://schemas.openxmlformats.org/presentationml/2006/ole">
            <p:oleObj spid="_x0000_s315401" name="Clip" r:id="rId5" imgW="1307263" imgH="1084139" progId="">
              <p:embed/>
            </p:oleObj>
          </a:graphicData>
        </a:graphic>
      </p:graphicFrame>
      <p:sp>
        <p:nvSpPr>
          <p:cNvPr id="12296" name="Line 8"/>
          <p:cNvSpPr>
            <a:spLocks noChangeShapeType="1"/>
          </p:cNvSpPr>
          <p:nvPr/>
        </p:nvSpPr>
        <p:spPr bwMode="auto">
          <a:xfrm>
            <a:off x="4583119" y="4244975"/>
            <a:ext cx="3025775" cy="6350"/>
          </a:xfrm>
          <a:prstGeom prst="line">
            <a:avLst/>
          </a:prstGeom>
          <a:noFill/>
          <a:ln w="19050">
            <a:solidFill>
              <a:schemeClr val="tx1"/>
            </a:solidFill>
            <a:round/>
          </a:ln>
        </p:spPr>
        <p:txBody>
          <a:bodyPr wrap="none"/>
          <a:lstStyle/>
          <a:p>
            <a:endParaRPr lang="zh-CN" altLang="en-US"/>
          </a:p>
        </p:txBody>
      </p:sp>
      <p:sp>
        <p:nvSpPr>
          <p:cNvPr id="12297" name="Line 9"/>
          <p:cNvSpPr>
            <a:spLocks noChangeShapeType="1"/>
          </p:cNvSpPr>
          <p:nvPr/>
        </p:nvSpPr>
        <p:spPr bwMode="auto">
          <a:xfrm flipH="1">
            <a:off x="7418394" y="3502025"/>
            <a:ext cx="9525" cy="1492250"/>
          </a:xfrm>
          <a:prstGeom prst="line">
            <a:avLst/>
          </a:prstGeom>
          <a:noFill/>
          <a:ln w="19050">
            <a:solidFill>
              <a:schemeClr val="tx1"/>
            </a:solidFill>
            <a:round/>
          </a:ln>
        </p:spPr>
        <p:txBody>
          <a:bodyPr wrap="none"/>
          <a:lstStyle/>
          <a:p>
            <a:endParaRPr lang="zh-CN" altLang="en-US"/>
          </a:p>
        </p:txBody>
      </p:sp>
      <p:sp>
        <p:nvSpPr>
          <p:cNvPr id="12298" name="Line 10"/>
          <p:cNvSpPr>
            <a:spLocks noChangeShapeType="1"/>
          </p:cNvSpPr>
          <p:nvPr/>
        </p:nvSpPr>
        <p:spPr bwMode="auto">
          <a:xfrm>
            <a:off x="7423155" y="3497263"/>
            <a:ext cx="133350" cy="6350"/>
          </a:xfrm>
          <a:prstGeom prst="line">
            <a:avLst/>
          </a:prstGeom>
          <a:noFill/>
          <a:ln w="19050">
            <a:solidFill>
              <a:schemeClr val="tx1"/>
            </a:solidFill>
            <a:round/>
          </a:ln>
        </p:spPr>
        <p:txBody>
          <a:bodyPr wrap="none"/>
          <a:lstStyle/>
          <a:p>
            <a:endParaRPr lang="zh-CN" altLang="en-US"/>
          </a:p>
        </p:txBody>
      </p:sp>
      <p:sp>
        <p:nvSpPr>
          <p:cNvPr id="12299" name="Line 11"/>
          <p:cNvSpPr>
            <a:spLocks noChangeShapeType="1"/>
          </p:cNvSpPr>
          <p:nvPr/>
        </p:nvSpPr>
        <p:spPr bwMode="auto">
          <a:xfrm flipV="1">
            <a:off x="7429500" y="5002213"/>
            <a:ext cx="171450" cy="0"/>
          </a:xfrm>
          <a:prstGeom prst="line">
            <a:avLst/>
          </a:prstGeom>
          <a:noFill/>
          <a:ln w="19050">
            <a:solidFill>
              <a:schemeClr val="tx1"/>
            </a:solidFill>
            <a:round/>
          </a:ln>
        </p:spPr>
        <p:txBody>
          <a:bodyPr wrap="none"/>
          <a:lstStyle/>
          <a:p>
            <a:endParaRPr lang="zh-CN" altLang="en-US"/>
          </a:p>
        </p:txBody>
      </p:sp>
      <p:sp>
        <p:nvSpPr>
          <p:cNvPr id="12300" name="Text Box 12"/>
          <p:cNvSpPr txBox="1">
            <a:spLocks noChangeArrowheads="1"/>
          </p:cNvSpPr>
          <p:nvPr/>
        </p:nvSpPr>
        <p:spPr bwMode="auto">
          <a:xfrm>
            <a:off x="7997830" y="2706688"/>
            <a:ext cx="899605" cy="338554"/>
          </a:xfrm>
          <a:prstGeom prst="rect">
            <a:avLst/>
          </a:prstGeom>
          <a:noFill/>
          <a:ln w="9525">
            <a:noFill/>
            <a:miter lim="800000"/>
          </a:ln>
        </p:spPr>
        <p:txBody>
          <a:bodyPr wrap="none">
            <a:spAutoFit/>
          </a:bodyPr>
          <a:lstStyle/>
          <a:p>
            <a:pPr eaLnBrk="0" hangingPunct="0"/>
            <a:r>
              <a:rPr lang="en-US" altLang="zh-CN" sz="1600">
                <a:latin typeface="Comic Sans MS" panose="030F0702030302020204" pitchFamily="66" charset="0"/>
                <a:ea typeface="宋体" panose="02010600030101010101" pitchFamily="2" charset="-122"/>
              </a:rPr>
              <a:t>10.0.0.1</a:t>
            </a:r>
          </a:p>
        </p:txBody>
      </p:sp>
      <p:sp>
        <p:nvSpPr>
          <p:cNvPr id="12301" name="Text Box 13"/>
          <p:cNvSpPr txBox="1">
            <a:spLocks noChangeArrowheads="1"/>
          </p:cNvSpPr>
          <p:nvPr/>
        </p:nvSpPr>
        <p:spPr bwMode="auto">
          <a:xfrm>
            <a:off x="8175632" y="4000500"/>
            <a:ext cx="931665" cy="338554"/>
          </a:xfrm>
          <a:prstGeom prst="rect">
            <a:avLst/>
          </a:prstGeom>
          <a:noFill/>
          <a:ln w="9525">
            <a:noFill/>
            <a:miter lim="800000"/>
          </a:ln>
        </p:spPr>
        <p:txBody>
          <a:bodyPr wrap="none">
            <a:spAutoFit/>
          </a:bodyPr>
          <a:lstStyle/>
          <a:p>
            <a:pPr eaLnBrk="0" hangingPunct="0"/>
            <a:r>
              <a:rPr lang="en-US" altLang="zh-CN" sz="1600">
                <a:latin typeface="Comic Sans MS" panose="030F0702030302020204" pitchFamily="66" charset="0"/>
                <a:ea typeface="宋体" panose="02010600030101010101" pitchFamily="2" charset="-122"/>
              </a:rPr>
              <a:t>10.0.0.2</a:t>
            </a:r>
          </a:p>
        </p:txBody>
      </p:sp>
      <p:sp>
        <p:nvSpPr>
          <p:cNvPr id="12302" name="Text Box 14"/>
          <p:cNvSpPr txBox="1">
            <a:spLocks noChangeArrowheads="1"/>
          </p:cNvSpPr>
          <p:nvPr/>
        </p:nvSpPr>
        <p:spPr bwMode="auto">
          <a:xfrm>
            <a:off x="8137532" y="4895850"/>
            <a:ext cx="931665" cy="338554"/>
          </a:xfrm>
          <a:prstGeom prst="rect">
            <a:avLst/>
          </a:prstGeom>
          <a:noFill/>
          <a:ln w="9525">
            <a:noFill/>
            <a:miter lim="800000"/>
          </a:ln>
        </p:spPr>
        <p:txBody>
          <a:bodyPr wrap="none">
            <a:spAutoFit/>
          </a:bodyPr>
          <a:lstStyle/>
          <a:p>
            <a:pPr eaLnBrk="0" hangingPunct="0"/>
            <a:r>
              <a:rPr lang="en-US" altLang="zh-CN" sz="1600">
                <a:latin typeface="Comic Sans MS" panose="030F0702030302020204" pitchFamily="66" charset="0"/>
                <a:ea typeface="宋体" panose="02010600030101010101" pitchFamily="2" charset="-122"/>
              </a:rPr>
              <a:t>10.0.0.3</a:t>
            </a:r>
          </a:p>
        </p:txBody>
      </p:sp>
      <p:grpSp>
        <p:nvGrpSpPr>
          <p:cNvPr id="2" name="Group 15"/>
          <p:cNvGrpSpPr/>
          <p:nvPr/>
        </p:nvGrpSpPr>
        <p:grpSpPr bwMode="auto">
          <a:xfrm>
            <a:off x="5635631" y="2860687"/>
            <a:ext cx="1871663" cy="1033463"/>
            <a:chOff x="3550" y="2055"/>
            <a:chExt cx="1179" cy="651"/>
          </a:xfrm>
        </p:grpSpPr>
        <p:grpSp>
          <p:nvGrpSpPr>
            <p:cNvPr id="12386" name="Group 16"/>
            <p:cNvGrpSpPr/>
            <p:nvPr/>
          </p:nvGrpSpPr>
          <p:grpSpPr bwMode="auto">
            <a:xfrm>
              <a:off x="3550" y="2055"/>
              <a:ext cx="1179" cy="357"/>
              <a:chOff x="4381" y="786"/>
              <a:chExt cx="1108" cy="357"/>
            </a:xfrm>
          </p:grpSpPr>
          <p:sp>
            <p:nvSpPr>
              <p:cNvPr id="12391" name="Rectangle 17"/>
              <p:cNvSpPr>
                <a:spLocks noChangeArrowheads="1"/>
              </p:cNvSpPr>
              <p:nvPr/>
            </p:nvSpPr>
            <p:spPr bwMode="auto">
              <a:xfrm>
                <a:off x="4385" y="830"/>
                <a:ext cx="1104" cy="256"/>
              </a:xfrm>
              <a:prstGeom prst="rect">
                <a:avLst/>
              </a:prstGeom>
              <a:solidFill>
                <a:schemeClr val="bg1"/>
              </a:solidFill>
              <a:ln w="9525">
                <a:solidFill>
                  <a:schemeClr val="tx1"/>
                </a:solidFill>
                <a:miter lim="800000"/>
              </a:ln>
            </p:spPr>
            <p:txBody>
              <a:bodyPr wrap="none" anchor="ctr"/>
              <a:lstStyle/>
              <a:p>
                <a:endParaRPr lang="zh-CN" altLang="en-US"/>
              </a:p>
            </p:txBody>
          </p:sp>
          <p:sp>
            <p:nvSpPr>
              <p:cNvPr id="12392" name="Text Box 18"/>
              <p:cNvSpPr txBox="1">
                <a:spLocks noChangeArrowheads="1"/>
              </p:cNvSpPr>
              <p:nvPr/>
            </p:nvSpPr>
            <p:spPr bwMode="auto">
              <a:xfrm>
                <a:off x="4381" y="813"/>
                <a:ext cx="1045" cy="288"/>
              </a:xfrm>
              <a:prstGeom prst="rect">
                <a:avLst/>
              </a:prstGeom>
              <a:noFill/>
              <a:ln w="9525">
                <a:noFill/>
                <a:miter lim="800000"/>
              </a:ln>
            </p:spPr>
            <p:txBody>
              <a:bodyPr>
                <a:spAutoFit/>
              </a:bodyPr>
              <a:lstStyle/>
              <a:p>
                <a:pPr eaLnBrk="0" hangingPunct="0"/>
                <a:r>
                  <a:rPr lang="en-US" altLang="zh-CN" sz="1200">
                    <a:latin typeface="Comic Sans MS" panose="030F0702030302020204" pitchFamily="66" charset="0"/>
                    <a:ea typeface="宋体" panose="02010600030101010101" pitchFamily="2" charset="-122"/>
                  </a:rPr>
                  <a:t>S: 10.0.0.1, 3345</a:t>
                </a:r>
              </a:p>
              <a:p>
                <a:pPr eaLnBrk="0" hangingPunct="0"/>
                <a:r>
                  <a:rPr lang="en-US" altLang="zh-CN" sz="1200">
                    <a:latin typeface="Comic Sans MS" panose="030F0702030302020204" pitchFamily="66" charset="0"/>
                    <a:ea typeface="宋体" panose="02010600030101010101" pitchFamily="2" charset="-122"/>
                  </a:rPr>
                  <a:t>D: 128.119.40.186, 80</a:t>
                </a:r>
              </a:p>
            </p:txBody>
          </p:sp>
          <p:grpSp>
            <p:nvGrpSpPr>
              <p:cNvPr id="12393" name="Group 19"/>
              <p:cNvGrpSpPr/>
              <p:nvPr/>
            </p:nvGrpSpPr>
            <p:grpSpPr bwMode="auto">
              <a:xfrm>
                <a:off x="5394" y="786"/>
                <a:ext cx="48" cy="99"/>
                <a:chOff x="5508" y="1599"/>
                <a:chExt cx="48" cy="99"/>
              </a:xfrm>
            </p:grpSpPr>
            <p:sp>
              <p:nvSpPr>
                <p:cNvPr id="12398" name="Freeform 20"/>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cap="flat" cmpd="sng">
                  <a:noFill/>
                  <a:prstDash val="solid"/>
                  <a:round/>
                </a:ln>
              </p:spPr>
              <p:txBody>
                <a:bodyPr wrap="none"/>
                <a:lstStyle/>
                <a:p>
                  <a:endParaRPr lang="zh-CN" altLang="en-US"/>
                </a:p>
              </p:txBody>
            </p:sp>
            <p:sp>
              <p:nvSpPr>
                <p:cNvPr id="12399" name="Line 21"/>
                <p:cNvSpPr>
                  <a:spLocks noChangeShapeType="1"/>
                </p:cNvSpPr>
                <p:nvPr/>
              </p:nvSpPr>
              <p:spPr bwMode="auto">
                <a:xfrm flipH="1">
                  <a:off x="5512" y="1608"/>
                  <a:ext cx="20" cy="68"/>
                </a:xfrm>
                <a:prstGeom prst="line">
                  <a:avLst/>
                </a:prstGeom>
                <a:noFill/>
                <a:ln w="9525">
                  <a:solidFill>
                    <a:schemeClr val="tx1"/>
                  </a:solidFill>
                  <a:round/>
                </a:ln>
              </p:spPr>
              <p:txBody>
                <a:bodyPr wrap="none"/>
                <a:lstStyle/>
                <a:p>
                  <a:endParaRPr lang="zh-CN" altLang="en-US"/>
                </a:p>
              </p:txBody>
            </p:sp>
            <p:sp>
              <p:nvSpPr>
                <p:cNvPr id="12400" name="Line 22"/>
                <p:cNvSpPr>
                  <a:spLocks noChangeShapeType="1"/>
                </p:cNvSpPr>
                <p:nvPr/>
              </p:nvSpPr>
              <p:spPr bwMode="auto">
                <a:xfrm flipH="1">
                  <a:off x="5536" y="1620"/>
                  <a:ext cx="20" cy="68"/>
                </a:xfrm>
                <a:prstGeom prst="line">
                  <a:avLst/>
                </a:prstGeom>
                <a:noFill/>
                <a:ln w="9525">
                  <a:solidFill>
                    <a:schemeClr val="tx1"/>
                  </a:solidFill>
                  <a:round/>
                </a:ln>
              </p:spPr>
              <p:txBody>
                <a:bodyPr wrap="none"/>
                <a:lstStyle/>
                <a:p>
                  <a:endParaRPr lang="zh-CN" altLang="en-US"/>
                </a:p>
              </p:txBody>
            </p:sp>
          </p:grpSp>
          <p:grpSp>
            <p:nvGrpSpPr>
              <p:cNvPr id="12394" name="Group 23"/>
              <p:cNvGrpSpPr/>
              <p:nvPr/>
            </p:nvGrpSpPr>
            <p:grpSpPr bwMode="auto">
              <a:xfrm>
                <a:off x="5382" y="1044"/>
                <a:ext cx="48" cy="99"/>
                <a:chOff x="5508" y="1599"/>
                <a:chExt cx="48" cy="99"/>
              </a:xfrm>
            </p:grpSpPr>
            <p:sp>
              <p:nvSpPr>
                <p:cNvPr id="12395" name="Freeform 24"/>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cap="flat" cmpd="sng">
                  <a:noFill/>
                  <a:prstDash val="solid"/>
                  <a:round/>
                </a:ln>
              </p:spPr>
              <p:txBody>
                <a:bodyPr wrap="none"/>
                <a:lstStyle/>
                <a:p>
                  <a:endParaRPr lang="zh-CN" altLang="en-US"/>
                </a:p>
              </p:txBody>
            </p:sp>
            <p:sp>
              <p:nvSpPr>
                <p:cNvPr id="12396" name="Line 25"/>
                <p:cNvSpPr>
                  <a:spLocks noChangeShapeType="1"/>
                </p:cNvSpPr>
                <p:nvPr/>
              </p:nvSpPr>
              <p:spPr bwMode="auto">
                <a:xfrm flipH="1">
                  <a:off x="5512" y="1608"/>
                  <a:ext cx="20" cy="68"/>
                </a:xfrm>
                <a:prstGeom prst="line">
                  <a:avLst/>
                </a:prstGeom>
                <a:noFill/>
                <a:ln w="9525">
                  <a:solidFill>
                    <a:schemeClr val="tx1"/>
                  </a:solidFill>
                  <a:round/>
                </a:ln>
              </p:spPr>
              <p:txBody>
                <a:bodyPr wrap="none"/>
                <a:lstStyle/>
                <a:p>
                  <a:endParaRPr lang="zh-CN" altLang="en-US"/>
                </a:p>
              </p:txBody>
            </p:sp>
            <p:sp>
              <p:nvSpPr>
                <p:cNvPr id="12397" name="Line 26"/>
                <p:cNvSpPr>
                  <a:spLocks noChangeShapeType="1"/>
                </p:cNvSpPr>
                <p:nvPr/>
              </p:nvSpPr>
              <p:spPr bwMode="auto">
                <a:xfrm flipH="1">
                  <a:off x="5536" y="1620"/>
                  <a:ext cx="20" cy="68"/>
                </a:xfrm>
                <a:prstGeom prst="line">
                  <a:avLst/>
                </a:prstGeom>
                <a:noFill/>
                <a:ln w="9525">
                  <a:solidFill>
                    <a:schemeClr val="tx1"/>
                  </a:solidFill>
                  <a:round/>
                </a:ln>
              </p:spPr>
              <p:txBody>
                <a:bodyPr wrap="none"/>
                <a:lstStyle/>
                <a:p>
                  <a:endParaRPr lang="zh-CN" altLang="en-US"/>
                </a:p>
              </p:txBody>
            </p:sp>
          </p:grpSp>
        </p:grpSp>
        <p:sp>
          <p:nvSpPr>
            <p:cNvPr id="12387" name="Freeform 27"/>
            <p:cNvSpPr/>
            <p:nvPr/>
          </p:nvSpPr>
          <p:spPr bwMode="auto">
            <a:xfrm>
              <a:off x="3573" y="2364"/>
              <a:ext cx="564" cy="342"/>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p:spPr>
          <p:txBody>
            <a:bodyPr wrap="none"/>
            <a:lstStyle/>
            <a:p>
              <a:endParaRPr lang="zh-CN" altLang="en-US"/>
            </a:p>
          </p:txBody>
        </p:sp>
        <p:grpSp>
          <p:nvGrpSpPr>
            <p:cNvPr id="12388" name="Group 28"/>
            <p:cNvGrpSpPr/>
            <p:nvPr/>
          </p:nvGrpSpPr>
          <p:grpSpPr bwMode="auto">
            <a:xfrm>
              <a:off x="4032" y="2419"/>
              <a:ext cx="218" cy="233"/>
              <a:chOff x="5140" y="403"/>
              <a:chExt cx="218" cy="233"/>
            </a:xfrm>
          </p:grpSpPr>
          <p:sp>
            <p:nvSpPr>
              <p:cNvPr id="12389" name="Oval 29"/>
              <p:cNvSpPr>
                <a:spLocks noChangeArrowheads="1"/>
              </p:cNvSpPr>
              <p:nvPr/>
            </p:nvSpPr>
            <p:spPr bwMode="auto">
              <a:xfrm>
                <a:off x="5140" y="410"/>
                <a:ext cx="218" cy="218"/>
              </a:xfrm>
              <a:prstGeom prst="ellipse">
                <a:avLst/>
              </a:prstGeom>
              <a:solidFill>
                <a:schemeClr val="bg1"/>
              </a:solidFill>
              <a:ln w="9525">
                <a:solidFill>
                  <a:srgbClr val="FF0000"/>
                </a:solidFill>
                <a:round/>
              </a:ln>
            </p:spPr>
            <p:txBody>
              <a:bodyPr wrap="none" anchor="ctr"/>
              <a:lstStyle/>
              <a:p>
                <a:endParaRPr lang="zh-CN" altLang="en-US"/>
              </a:p>
            </p:txBody>
          </p:sp>
          <p:sp>
            <p:nvSpPr>
              <p:cNvPr id="12390" name="Text Box 30"/>
              <p:cNvSpPr txBox="1">
                <a:spLocks noChangeArrowheads="1"/>
              </p:cNvSpPr>
              <p:nvPr/>
            </p:nvSpPr>
            <p:spPr bwMode="auto">
              <a:xfrm>
                <a:off x="5154" y="403"/>
                <a:ext cx="182" cy="233"/>
              </a:xfrm>
              <a:prstGeom prst="rect">
                <a:avLst/>
              </a:prstGeom>
              <a:noFill/>
              <a:ln w="9525">
                <a:noFill/>
                <a:miter lim="800000"/>
              </a:ln>
            </p:spPr>
            <p:txBody>
              <a:bodyPr wrap="none">
                <a:spAutoFit/>
              </a:bodyPr>
              <a:lstStyle/>
              <a:p>
                <a:pPr eaLnBrk="0" hangingPunct="0"/>
                <a:r>
                  <a:rPr lang="en-US" altLang="zh-CN" sz="1800">
                    <a:solidFill>
                      <a:srgbClr val="FF0000"/>
                    </a:solidFill>
                    <a:latin typeface="Comic Sans MS" panose="030F0702030302020204" pitchFamily="66" charset="0"/>
                    <a:ea typeface="宋体" panose="02010600030101010101" pitchFamily="2" charset="-122"/>
                  </a:rPr>
                  <a:t>1</a:t>
                </a:r>
              </a:p>
            </p:txBody>
          </p:sp>
        </p:grpSp>
      </p:grpSp>
      <p:sp>
        <p:nvSpPr>
          <p:cNvPr id="12304" name="Text Box 31"/>
          <p:cNvSpPr txBox="1">
            <a:spLocks noChangeArrowheads="1"/>
          </p:cNvSpPr>
          <p:nvPr/>
        </p:nvSpPr>
        <p:spPr bwMode="auto">
          <a:xfrm>
            <a:off x="4533907" y="3822700"/>
            <a:ext cx="931665" cy="338554"/>
          </a:xfrm>
          <a:prstGeom prst="rect">
            <a:avLst/>
          </a:prstGeom>
          <a:noFill/>
          <a:ln w="9525">
            <a:noFill/>
            <a:miter lim="800000"/>
          </a:ln>
        </p:spPr>
        <p:txBody>
          <a:bodyPr wrap="none">
            <a:spAutoFit/>
          </a:bodyPr>
          <a:lstStyle/>
          <a:p>
            <a:pPr eaLnBrk="0" hangingPunct="0"/>
            <a:r>
              <a:rPr lang="en-US" altLang="zh-CN" sz="1600">
                <a:latin typeface="Comic Sans MS" panose="030F0702030302020204" pitchFamily="66" charset="0"/>
                <a:ea typeface="宋体" panose="02010600030101010101" pitchFamily="2" charset="-122"/>
              </a:rPr>
              <a:t>10.0.0.4</a:t>
            </a:r>
          </a:p>
        </p:txBody>
      </p:sp>
      <p:sp>
        <p:nvSpPr>
          <p:cNvPr id="12305" name="Line 32"/>
          <p:cNvSpPr>
            <a:spLocks noChangeShapeType="1"/>
          </p:cNvSpPr>
          <p:nvPr/>
        </p:nvSpPr>
        <p:spPr bwMode="auto">
          <a:xfrm flipH="1">
            <a:off x="4657731" y="4073525"/>
            <a:ext cx="85725" cy="128588"/>
          </a:xfrm>
          <a:prstGeom prst="line">
            <a:avLst/>
          </a:prstGeom>
          <a:noFill/>
          <a:ln w="19050">
            <a:solidFill>
              <a:schemeClr val="tx1"/>
            </a:solidFill>
            <a:round/>
            <a:tailEnd type="triangle" w="med" len="med"/>
          </a:ln>
        </p:spPr>
        <p:txBody>
          <a:bodyPr wrap="none"/>
          <a:lstStyle/>
          <a:p>
            <a:endParaRPr lang="zh-CN" altLang="en-US"/>
          </a:p>
        </p:txBody>
      </p:sp>
      <p:sp>
        <p:nvSpPr>
          <p:cNvPr id="12306" name="Text Box 33"/>
          <p:cNvSpPr txBox="1">
            <a:spLocks noChangeArrowheads="1"/>
          </p:cNvSpPr>
          <p:nvPr/>
        </p:nvSpPr>
        <p:spPr bwMode="auto">
          <a:xfrm>
            <a:off x="2695575" y="4379913"/>
            <a:ext cx="1306768" cy="338554"/>
          </a:xfrm>
          <a:prstGeom prst="rect">
            <a:avLst/>
          </a:prstGeom>
          <a:noFill/>
          <a:ln w="9525">
            <a:noFill/>
            <a:miter lim="800000"/>
          </a:ln>
        </p:spPr>
        <p:txBody>
          <a:bodyPr wrap="none">
            <a:spAutoFit/>
          </a:bodyPr>
          <a:lstStyle/>
          <a:p>
            <a:pPr eaLnBrk="0" hangingPunct="0"/>
            <a:r>
              <a:rPr lang="en-US" altLang="zh-CN" sz="1600">
                <a:latin typeface="Comic Sans MS" panose="030F0702030302020204" pitchFamily="66" charset="0"/>
                <a:ea typeface="宋体" panose="02010600030101010101" pitchFamily="2" charset="-122"/>
              </a:rPr>
              <a:t>138.76.29.7</a:t>
            </a:r>
          </a:p>
        </p:txBody>
      </p:sp>
      <p:sp>
        <p:nvSpPr>
          <p:cNvPr id="12307" name="Line 34"/>
          <p:cNvSpPr>
            <a:spLocks noChangeShapeType="1"/>
          </p:cNvSpPr>
          <p:nvPr/>
        </p:nvSpPr>
        <p:spPr bwMode="auto">
          <a:xfrm flipH="1">
            <a:off x="3917956" y="4311650"/>
            <a:ext cx="85725" cy="128588"/>
          </a:xfrm>
          <a:prstGeom prst="line">
            <a:avLst/>
          </a:prstGeom>
          <a:noFill/>
          <a:ln w="19050">
            <a:solidFill>
              <a:schemeClr val="tx1"/>
            </a:solidFill>
            <a:round/>
            <a:headEnd type="triangle" w="med" len="med"/>
          </a:ln>
        </p:spPr>
        <p:txBody>
          <a:bodyPr wrap="none"/>
          <a:lstStyle/>
          <a:p>
            <a:endParaRPr lang="zh-CN" altLang="en-US"/>
          </a:p>
        </p:txBody>
      </p:sp>
      <p:grpSp>
        <p:nvGrpSpPr>
          <p:cNvPr id="7" name="Group 35"/>
          <p:cNvGrpSpPr/>
          <p:nvPr/>
        </p:nvGrpSpPr>
        <p:grpSpPr bwMode="auto">
          <a:xfrm>
            <a:off x="6469063" y="1541464"/>
            <a:ext cx="2524124" cy="1417637"/>
            <a:chOff x="3944" y="971"/>
            <a:chExt cx="1590" cy="893"/>
          </a:xfrm>
        </p:grpSpPr>
        <p:sp>
          <p:nvSpPr>
            <p:cNvPr id="12384" name="Text Box 36"/>
            <p:cNvSpPr txBox="1">
              <a:spLocks noChangeArrowheads="1"/>
            </p:cNvSpPr>
            <p:nvPr/>
          </p:nvSpPr>
          <p:spPr bwMode="auto">
            <a:xfrm>
              <a:off x="4121" y="971"/>
              <a:ext cx="1413" cy="582"/>
            </a:xfrm>
            <a:prstGeom prst="rect">
              <a:avLst/>
            </a:prstGeom>
            <a:noFill/>
            <a:ln w="9525">
              <a:noFill/>
              <a:miter lim="800000"/>
            </a:ln>
          </p:spPr>
          <p:txBody>
            <a:bodyPr wrap="none">
              <a:spAutoFit/>
            </a:bodyPr>
            <a:lstStyle/>
            <a:p>
              <a:pPr eaLnBrk="0" hangingPunct="0"/>
              <a:r>
                <a:rPr lang="en-US" altLang="zh-CN" sz="1800" u="sng">
                  <a:solidFill>
                    <a:srgbClr val="FF0000"/>
                  </a:solidFill>
                  <a:latin typeface="Comic Sans MS" panose="030F0702030302020204" pitchFamily="66" charset="0"/>
                  <a:ea typeface="宋体" panose="02010600030101010101" pitchFamily="2" charset="-122"/>
                </a:rPr>
                <a:t>1:</a:t>
              </a:r>
              <a:r>
                <a:rPr lang="en-US" altLang="zh-CN" sz="1800">
                  <a:solidFill>
                    <a:srgbClr val="FF0000"/>
                  </a:solidFill>
                  <a:latin typeface="Comic Sans MS" panose="030F0702030302020204" pitchFamily="66" charset="0"/>
                  <a:ea typeface="宋体" panose="02010600030101010101" pitchFamily="2" charset="-122"/>
                </a:rPr>
                <a:t> host 10.0.0.1 </a:t>
              </a:r>
            </a:p>
            <a:p>
              <a:pPr eaLnBrk="0" hangingPunct="0"/>
              <a:r>
                <a:rPr lang="en-US" altLang="zh-CN" sz="1800">
                  <a:solidFill>
                    <a:srgbClr val="FF0000"/>
                  </a:solidFill>
                  <a:latin typeface="Comic Sans MS" panose="030F0702030302020204" pitchFamily="66" charset="0"/>
                  <a:ea typeface="宋体" panose="02010600030101010101" pitchFamily="2" charset="-122"/>
                </a:rPr>
                <a:t>sends datagram to </a:t>
              </a:r>
            </a:p>
            <a:p>
              <a:pPr eaLnBrk="0" hangingPunct="0"/>
              <a:r>
                <a:rPr lang="en-US" altLang="zh-CN" sz="1800">
                  <a:solidFill>
                    <a:srgbClr val="FF0000"/>
                  </a:solidFill>
                  <a:latin typeface="Comic Sans MS" panose="030F0702030302020204" pitchFamily="66" charset="0"/>
                  <a:ea typeface="宋体" panose="02010600030101010101" pitchFamily="2" charset="-122"/>
                </a:rPr>
                <a:t>128.119.40, 80</a:t>
              </a:r>
            </a:p>
          </p:txBody>
        </p:sp>
        <p:sp>
          <p:nvSpPr>
            <p:cNvPr id="12385" name="Line 37"/>
            <p:cNvSpPr>
              <a:spLocks noChangeShapeType="1"/>
            </p:cNvSpPr>
            <p:nvPr/>
          </p:nvSpPr>
          <p:spPr bwMode="auto">
            <a:xfrm flipH="1">
              <a:off x="3944" y="1105"/>
              <a:ext cx="197" cy="759"/>
            </a:xfrm>
            <a:prstGeom prst="line">
              <a:avLst/>
            </a:prstGeom>
            <a:noFill/>
            <a:ln w="19050">
              <a:solidFill>
                <a:srgbClr val="FF0000"/>
              </a:solidFill>
              <a:round/>
              <a:tailEnd type="triangle" w="med" len="med"/>
            </a:ln>
          </p:spPr>
          <p:txBody>
            <a:bodyPr wrap="none"/>
            <a:lstStyle/>
            <a:p>
              <a:endParaRPr lang="zh-CN" altLang="en-US"/>
            </a:p>
          </p:txBody>
        </p:sp>
      </p:grpSp>
      <p:sp>
        <p:nvSpPr>
          <p:cNvPr id="12309" name="Freeform 38"/>
          <p:cNvSpPr/>
          <p:nvPr/>
        </p:nvSpPr>
        <p:spPr bwMode="auto">
          <a:xfrm>
            <a:off x="2344744" y="2627325"/>
            <a:ext cx="3862387" cy="1531937"/>
          </a:xfrm>
          <a:custGeom>
            <a:avLst/>
            <a:gdLst>
              <a:gd name="T0" fmla="*/ 0 w 2433"/>
              <a:gd name="T1" fmla="*/ 64 h 965"/>
              <a:gd name="T2" fmla="*/ 2352 w 2433"/>
              <a:gd name="T3" fmla="*/ 64 h 965"/>
              <a:gd name="T4" fmla="*/ 1640 w 2433"/>
              <a:gd name="T5" fmla="*/ 450 h 965"/>
              <a:gd name="T6" fmla="*/ 1308 w 2433"/>
              <a:gd name="T7" fmla="*/ 965 h 965"/>
              <a:gd name="T8" fmla="*/ 1159 w 2433"/>
              <a:gd name="T9" fmla="*/ 965 h 965"/>
              <a:gd name="T10" fmla="*/ 820 w 2433"/>
              <a:gd name="T11" fmla="*/ 396 h 965"/>
              <a:gd name="T12" fmla="*/ 0 w 2433"/>
              <a:gd name="T13" fmla="*/ 64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ln>
        </p:spPr>
        <p:txBody>
          <a:bodyPr wrap="none"/>
          <a:lstStyle/>
          <a:p>
            <a:endParaRPr lang="zh-CN" altLang="en-US"/>
          </a:p>
        </p:txBody>
      </p:sp>
      <p:sp>
        <p:nvSpPr>
          <p:cNvPr id="12310" name="Rectangle 39"/>
          <p:cNvSpPr>
            <a:spLocks noChangeArrowheads="1"/>
          </p:cNvSpPr>
          <p:nvPr/>
        </p:nvSpPr>
        <p:spPr bwMode="auto">
          <a:xfrm>
            <a:off x="2344738" y="1374775"/>
            <a:ext cx="3784600" cy="1354138"/>
          </a:xfrm>
          <a:prstGeom prst="rect">
            <a:avLst/>
          </a:prstGeom>
          <a:solidFill>
            <a:schemeClr val="bg1"/>
          </a:solidFill>
          <a:ln w="9525">
            <a:solidFill>
              <a:schemeClr val="tx1"/>
            </a:solidFill>
            <a:miter lim="800000"/>
          </a:ln>
        </p:spPr>
        <p:txBody>
          <a:bodyPr wrap="none" anchor="ctr"/>
          <a:lstStyle/>
          <a:p>
            <a:endParaRPr lang="zh-CN" altLang="en-US"/>
          </a:p>
        </p:txBody>
      </p:sp>
      <p:sp>
        <p:nvSpPr>
          <p:cNvPr id="12311" name="Text Box 40"/>
          <p:cNvSpPr txBox="1">
            <a:spLocks noChangeArrowheads="1"/>
          </p:cNvSpPr>
          <p:nvPr/>
        </p:nvSpPr>
        <p:spPr bwMode="auto">
          <a:xfrm>
            <a:off x="2260599" y="1423988"/>
            <a:ext cx="3966150" cy="646331"/>
          </a:xfrm>
          <a:prstGeom prst="rect">
            <a:avLst/>
          </a:prstGeom>
          <a:noFill/>
          <a:ln w="9525">
            <a:noFill/>
            <a:miter lim="800000"/>
          </a:ln>
        </p:spPr>
        <p:txBody>
          <a:bodyPr wrap="none">
            <a:spAutoFit/>
          </a:bodyPr>
          <a:lstStyle/>
          <a:p>
            <a:pPr algn="ctr" eaLnBrk="0" hangingPunct="0"/>
            <a:r>
              <a:rPr lang="en-US" altLang="zh-CN" sz="1800">
                <a:latin typeface="Comic Sans MS" panose="030F0702030302020204" pitchFamily="66" charset="0"/>
                <a:ea typeface="宋体" panose="02010600030101010101" pitchFamily="2" charset="-122"/>
              </a:rPr>
              <a:t>NAT translation table</a:t>
            </a:r>
          </a:p>
          <a:p>
            <a:pPr algn="ctr" eaLnBrk="0" hangingPunct="0"/>
            <a:r>
              <a:rPr lang="en-US" altLang="zh-CN" sz="1800">
                <a:latin typeface="Comic Sans MS" panose="030F0702030302020204" pitchFamily="66" charset="0"/>
                <a:ea typeface="宋体" panose="02010600030101010101" pitchFamily="2" charset="-122"/>
              </a:rPr>
              <a:t>WAN side addr        LAN side addr</a:t>
            </a:r>
          </a:p>
        </p:txBody>
      </p:sp>
      <p:sp>
        <p:nvSpPr>
          <p:cNvPr id="12312" name="Line 41"/>
          <p:cNvSpPr>
            <a:spLocks noChangeShapeType="1"/>
          </p:cNvSpPr>
          <p:nvPr/>
        </p:nvSpPr>
        <p:spPr bwMode="auto">
          <a:xfrm flipV="1">
            <a:off x="2344743" y="1747838"/>
            <a:ext cx="3790950" cy="11112"/>
          </a:xfrm>
          <a:prstGeom prst="line">
            <a:avLst/>
          </a:prstGeom>
          <a:noFill/>
          <a:ln w="9525">
            <a:solidFill>
              <a:schemeClr val="tx1"/>
            </a:solidFill>
            <a:round/>
          </a:ln>
        </p:spPr>
        <p:txBody>
          <a:bodyPr wrap="none"/>
          <a:lstStyle/>
          <a:p>
            <a:endParaRPr lang="zh-CN" altLang="en-US"/>
          </a:p>
        </p:txBody>
      </p:sp>
      <p:sp>
        <p:nvSpPr>
          <p:cNvPr id="12313" name="Line 42"/>
          <p:cNvSpPr>
            <a:spLocks noChangeShapeType="1"/>
          </p:cNvSpPr>
          <p:nvPr/>
        </p:nvSpPr>
        <p:spPr bwMode="auto">
          <a:xfrm flipV="1">
            <a:off x="2359027" y="2025651"/>
            <a:ext cx="3749675" cy="11113"/>
          </a:xfrm>
          <a:prstGeom prst="line">
            <a:avLst/>
          </a:prstGeom>
          <a:noFill/>
          <a:ln w="9525">
            <a:solidFill>
              <a:schemeClr val="tx1"/>
            </a:solidFill>
            <a:round/>
          </a:ln>
        </p:spPr>
        <p:txBody>
          <a:bodyPr wrap="none"/>
          <a:lstStyle/>
          <a:p>
            <a:endParaRPr lang="zh-CN" altLang="en-US"/>
          </a:p>
        </p:txBody>
      </p:sp>
      <p:sp>
        <p:nvSpPr>
          <p:cNvPr id="12314" name="Line 43"/>
          <p:cNvSpPr>
            <a:spLocks noChangeShapeType="1"/>
          </p:cNvSpPr>
          <p:nvPr/>
        </p:nvSpPr>
        <p:spPr bwMode="auto">
          <a:xfrm>
            <a:off x="4468813" y="1770064"/>
            <a:ext cx="3175" cy="955675"/>
          </a:xfrm>
          <a:prstGeom prst="line">
            <a:avLst/>
          </a:prstGeom>
          <a:noFill/>
          <a:ln w="9525">
            <a:solidFill>
              <a:schemeClr val="tx1"/>
            </a:solidFill>
            <a:round/>
          </a:ln>
        </p:spPr>
        <p:txBody>
          <a:bodyPr wrap="none"/>
          <a:lstStyle/>
          <a:p>
            <a:endParaRPr lang="zh-CN" altLang="en-US"/>
          </a:p>
        </p:txBody>
      </p:sp>
      <p:grpSp>
        <p:nvGrpSpPr>
          <p:cNvPr id="12315" name="Group 44"/>
          <p:cNvGrpSpPr/>
          <p:nvPr/>
        </p:nvGrpSpPr>
        <p:grpSpPr bwMode="auto">
          <a:xfrm>
            <a:off x="4062419" y="4105276"/>
            <a:ext cx="555625" cy="307975"/>
            <a:chOff x="3600" y="219"/>
            <a:chExt cx="360" cy="175"/>
          </a:xfrm>
        </p:grpSpPr>
        <p:sp>
          <p:nvSpPr>
            <p:cNvPr id="12371" name="Oval 45"/>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p>
              <a:endParaRPr lang="zh-CN" altLang="en-US"/>
            </a:p>
          </p:txBody>
        </p:sp>
        <p:sp>
          <p:nvSpPr>
            <p:cNvPr id="12372" name="Line 46"/>
            <p:cNvSpPr>
              <a:spLocks noChangeShapeType="1"/>
            </p:cNvSpPr>
            <p:nvPr/>
          </p:nvSpPr>
          <p:spPr bwMode="auto">
            <a:xfrm>
              <a:off x="3603" y="289"/>
              <a:ext cx="0" cy="60"/>
            </a:xfrm>
            <a:prstGeom prst="line">
              <a:avLst/>
            </a:prstGeom>
            <a:noFill/>
            <a:ln w="12700">
              <a:solidFill>
                <a:schemeClr val="tx1"/>
              </a:solidFill>
              <a:round/>
            </a:ln>
          </p:spPr>
          <p:txBody>
            <a:bodyPr wrap="none" anchor="ctr"/>
            <a:lstStyle/>
            <a:p>
              <a:endParaRPr lang="zh-CN" altLang="en-US"/>
            </a:p>
          </p:txBody>
        </p:sp>
        <p:sp>
          <p:nvSpPr>
            <p:cNvPr id="12373" name="Line 47"/>
            <p:cNvSpPr>
              <a:spLocks noChangeShapeType="1"/>
            </p:cNvSpPr>
            <p:nvPr/>
          </p:nvSpPr>
          <p:spPr bwMode="auto">
            <a:xfrm>
              <a:off x="3960" y="289"/>
              <a:ext cx="0" cy="60"/>
            </a:xfrm>
            <a:prstGeom prst="line">
              <a:avLst/>
            </a:prstGeom>
            <a:noFill/>
            <a:ln w="12700">
              <a:solidFill>
                <a:schemeClr val="tx1"/>
              </a:solidFill>
              <a:round/>
            </a:ln>
          </p:spPr>
          <p:txBody>
            <a:bodyPr wrap="none" anchor="ctr"/>
            <a:lstStyle/>
            <a:p>
              <a:endParaRPr lang="zh-CN" altLang="en-US"/>
            </a:p>
          </p:txBody>
        </p:sp>
        <p:sp>
          <p:nvSpPr>
            <p:cNvPr id="12374" name="Rectangle 48"/>
            <p:cNvSpPr>
              <a:spLocks noChangeArrowheads="1"/>
            </p:cNvSpPr>
            <p:nvPr/>
          </p:nvSpPr>
          <p:spPr bwMode="auto">
            <a:xfrm>
              <a:off x="3603" y="289"/>
              <a:ext cx="354" cy="59"/>
            </a:xfrm>
            <a:prstGeom prst="rect">
              <a:avLst/>
            </a:prstGeom>
            <a:solidFill>
              <a:schemeClr val="hlink"/>
            </a:solidFill>
            <a:ln w="12700">
              <a:noFill/>
              <a:miter lim="800000"/>
            </a:ln>
          </p:spPr>
          <p:txBody>
            <a:bodyPr wrap="none" anchor="ctr"/>
            <a:lstStyle/>
            <a:p>
              <a:pPr algn="ctr" eaLnBrk="0" hangingPunct="0"/>
              <a:endParaRPr lang="zh-CN" altLang="zh-CN" sz="2400">
                <a:latin typeface="Times New Roman" panose="02020603050405020304" pitchFamily="18" charset="0"/>
                <a:ea typeface="宋体" panose="02010600030101010101" pitchFamily="2" charset="-122"/>
              </a:endParaRPr>
            </a:p>
          </p:txBody>
        </p:sp>
        <p:sp>
          <p:nvSpPr>
            <p:cNvPr id="12375" name="Oval 49"/>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p>
              <a:endParaRPr lang="zh-CN" altLang="en-US"/>
            </a:p>
          </p:txBody>
        </p:sp>
        <p:grpSp>
          <p:nvGrpSpPr>
            <p:cNvPr id="12376" name="Group 50"/>
            <p:cNvGrpSpPr/>
            <p:nvPr/>
          </p:nvGrpSpPr>
          <p:grpSpPr bwMode="auto">
            <a:xfrm>
              <a:off x="3686" y="244"/>
              <a:ext cx="177" cy="66"/>
              <a:chOff x="2848" y="848"/>
              <a:chExt cx="140" cy="98"/>
            </a:xfrm>
          </p:grpSpPr>
          <p:sp>
            <p:nvSpPr>
              <p:cNvPr id="12381" name="Line 51"/>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12382" name="Line 52"/>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12383" name="Line 53"/>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endParaRPr lang="zh-CN" altLang="en-US"/>
              </a:p>
            </p:txBody>
          </p:sp>
        </p:grpSp>
        <p:grpSp>
          <p:nvGrpSpPr>
            <p:cNvPr id="12377" name="Group 54"/>
            <p:cNvGrpSpPr/>
            <p:nvPr/>
          </p:nvGrpSpPr>
          <p:grpSpPr bwMode="auto">
            <a:xfrm flipV="1">
              <a:off x="3686" y="243"/>
              <a:ext cx="177" cy="66"/>
              <a:chOff x="2848" y="848"/>
              <a:chExt cx="140" cy="98"/>
            </a:xfrm>
          </p:grpSpPr>
          <p:sp>
            <p:nvSpPr>
              <p:cNvPr id="12378" name="Line 55"/>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12379" name="Line 56"/>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12380" name="Line 57"/>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endParaRPr lang="zh-CN" altLang="en-US"/>
              </a:p>
            </p:txBody>
          </p:sp>
        </p:grpSp>
      </p:grpSp>
      <p:sp>
        <p:nvSpPr>
          <p:cNvPr id="1068090" name="Text Box 58"/>
          <p:cNvSpPr txBox="1">
            <a:spLocks noChangeArrowheads="1"/>
          </p:cNvSpPr>
          <p:nvPr/>
        </p:nvSpPr>
        <p:spPr bwMode="auto">
          <a:xfrm>
            <a:off x="2362201" y="2049466"/>
            <a:ext cx="3818674" cy="646331"/>
          </a:xfrm>
          <a:prstGeom prst="rect">
            <a:avLst/>
          </a:prstGeom>
          <a:noFill/>
          <a:ln w="9525">
            <a:noFill/>
            <a:miter lim="800000"/>
          </a:ln>
        </p:spPr>
        <p:txBody>
          <a:bodyPr wrap="none">
            <a:spAutoFit/>
          </a:bodyPr>
          <a:lstStyle/>
          <a:p>
            <a:pPr algn="ctr" eaLnBrk="0" hangingPunct="0"/>
            <a:r>
              <a:rPr lang="en-US" altLang="zh-CN" sz="1800">
                <a:solidFill>
                  <a:srgbClr val="FF0000"/>
                </a:solidFill>
                <a:latin typeface="Comic Sans MS" panose="030F0702030302020204" pitchFamily="66" charset="0"/>
                <a:ea typeface="宋体" panose="02010600030101010101" pitchFamily="2" charset="-122"/>
              </a:rPr>
              <a:t>138.76.29.7, 5001   10.0.0.1, 3345</a:t>
            </a:r>
          </a:p>
          <a:p>
            <a:pPr algn="ctr" eaLnBrk="0" hangingPunct="0"/>
            <a:r>
              <a:rPr lang="en-US" altLang="zh-CN" sz="1800">
                <a:latin typeface="Comic Sans MS" panose="030F0702030302020204" pitchFamily="66" charset="0"/>
                <a:ea typeface="宋体" panose="02010600030101010101" pitchFamily="2" charset="-122"/>
              </a:rPr>
              <a:t>……                                         ……</a:t>
            </a:r>
          </a:p>
        </p:txBody>
      </p:sp>
      <p:grpSp>
        <p:nvGrpSpPr>
          <p:cNvPr id="11" name="Group 59"/>
          <p:cNvGrpSpPr/>
          <p:nvPr/>
        </p:nvGrpSpPr>
        <p:grpSpPr bwMode="auto">
          <a:xfrm>
            <a:off x="4765681" y="3435350"/>
            <a:ext cx="2784475" cy="1638300"/>
            <a:chOff x="3002" y="2417"/>
            <a:chExt cx="1754" cy="1032"/>
          </a:xfrm>
        </p:grpSpPr>
        <p:sp>
          <p:nvSpPr>
            <p:cNvPr id="12357" name="Rectangle 60"/>
            <p:cNvSpPr>
              <a:spLocks noChangeArrowheads="1"/>
            </p:cNvSpPr>
            <p:nvPr/>
          </p:nvSpPr>
          <p:spPr bwMode="auto">
            <a:xfrm>
              <a:off x="3002" y="3051"/>
              <a:ext cx="1175" cy="256"/>
            </a:xfrm>
            <a:prstGeom prst="rect">
              <a:avLst/>
            </a:prstGeom>
            <a:solidFill>
              <a:schemeClr val="bg1"/>
            </a:solidFill>
            <a:ln w="9525">
              <a:solidFill>
                <a:schemeClr val="tx1"/>
              </a:solidFill>
              <a:miter lim="800000"/>
            </a:ln>
          </p:spPr>
          <p:txBody>
            <a:bodyPr wrap="none" anchor="ctr"/>
            <a:lstStyle/>
            <a:p>
              <a:endParaRPr lang="zh-CN" altLang="en-US"/>
            </a:p>
          </p:txBody>
        </p:sp>
        <p:sp>
          <p:nvSpPr>
            <p:cNvPr id="12358" name="Text Box 61"/>
            <p:cNvSpPr txBox="1">
              <a:spLocks noChangeArrowheads="1"/>
            </p:cNvSpPr>
            <p:nvPr/>
          </p:nvSpPr>
          <p:spPr bwMode="auto">
            <a:xfrm>
              <a:off x="3104" y="3042"/>
              <a:ext cx="1112" cy="407"/>
            </a:xfrm>
            <a:prstGeom prst="rect">
              <a:avLst/>
            </a:prstGeom>
            <a:noFill/>
            <a:ln w="9525">
              <a:noFill/>
              <a:miter lim="800000"/>
            </a:ln>
          </p:spPr>
          <p:txBody>
            <a:bodyPr>
              <a:spAutoFit/>
            </a:bodyPr>
            <a:lstStyle/>
            <a:p>
              <a:pPr eaLnBrk="0" hangingPunct="0"/>
              <a:r>
                <a:rPr lang="en-US" altLang="zh-CN" sz="1200">
                  <a:latin typeface="Comic Sans MS" panose="030F0702030302020204" pitchFamily="66" charset="0"/>
                  <a:ea typeface="宋体" panose="02010600030101010101" pitchFamily="2" charset="-122"/>
                </a:rPr>
                <a:t>S: 128.119.40.186, 80 </a:t>
              </a:r>
            </a:p>
            <a:p>
              <a:pPr eaLnBrk="0" hangingPunct="0"/>
              <a:r>
                <a:rPr lang="en-US" altLang="zh-CN" sz="1200">
                  <a:latin typeface="Comic Sans MS" panose="030F0702030302020204" pitchFamily="66" charset="0"/>
                  <a:ea typeface="宋体" panose="02010600030101010101" pitchFamily="2" charset="-122"/>
                </a:rPr>
                <a:t>D: 10.0.0.1, 3345</a:t>
              </a:r>
            </a:p>
            <a:p>
              <a:pPr eaLnBrk="0" hangingPunct="0"/>
              <a:endParaRPr lang="en-US" altLang="zh-CN" sz="1200">
                <a:latin typeface="Comic Sans MS" panose="030F0702030302020204" pitchFamily="66" charset="0"/>
                <a:ea typeface="宋体" panose="02010600030101010101" pitchFamily="2" charset="-122"/>
              </a:endParaRPr>
            </a:p>
          </p:txBody>
        </p:sp>
        <p:grpSp>
          <p:nvGrpSpPr>
            <p:cNvPr id="12359" name="Group 62"/>
            <p:cNvGrpSpPr/>
            <p:nvPr/>
          </p:nvGrpSpPr>
          <p:grpSpPr bwMode="auto">
            <a:xfrm>
              <a:off x="3054" y="3007"/>
              <a:ext cx="51" cy="99"/>
              <a:chOff x="5508" y="1599"/>
              <a:chExt cx="48" cy="99"/>
            </a:xfrm>
          </p:grpSpPr>
          <p:sp>
            <p:nvSpPr>
              <p:cNvPr id="12368" name="Freeform 63"/>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cap="flat" cmpd="sng">
                <a:noFill/>
                <a:prstDash val="solid"/>
                <a:round/>
              </a:ln>
            </p:spPr>
            <p:txBody>
              <a:bodyPr wrap="none"/>
              <a:lstStyle/>
              <a:p>
                <a:endParaRPr lang="zh-CN" altLang="en-US"/>
              </a:p>
            </p:txBody>
          </p:sp>
          <p:sp>
            <p:nvSpPr>
              <p:cNvPr id="12369" name="Line 64"/>
              <p:cNvSpPr>
                <a:spLocks noChangeShapeType="1"/>
              </p:cNvSpPr>
              <p:nvPr/>
            </p:nvSpPr>
            <p:spPr bwMode="auto">
              <a:xfrm flipH="1">
                <a:off x="5512" y="1608"/>
                <a:ext cx="20" cy="68"/>
              </a:xfrm>
              <a:prstGeom prst="line">
                <a:avLst/>
              </a:prstGeom>
              <a:noFill/>
              <a:ln w="9525">
                <a:solidFill>
                  <a:schemeClr val="tx1"/>
                </a:solidFill>
                <a:round/>
              </a:ln>
            </p:spPr>
            <p:txBody>
              <a:bodyPr wrap="none"/>
              <a:lstStyle/>
              <a:p>
                <a:endParaRPr lang="zh-CN" altLang="en-US"/>
              </a:p>
            </p:txBody>
          </p:sp>
          <p:sp>
            <p:nvSpPr>
              <p:cNvPr id="12370" name="Line 65"/>
              <p:cNvSpPr>
                <a:spLocks noChangeShapeType="1"/>
              </p:cNvSpPr>
              <p:nvPr/>
            </p:nvSpPr>
            <p:spPr bwMode="auto">
              <a:xfrm flipH="1">
                <a:off x="5536" y="1620"/>
                <a:ext cx="20" cy="68"/>
              </a:xfrm>
              <a:prstGeom prst="line">
                <a:avLst/>
              </a:prstGeom>
              <a:noFill/>
              <a:ln w="9525">
                <a:solidFill>
                  <a:schemeClr val="tx1"/>
                </a:solidFill>
                <a:round/>
              </a:ln>
            </p:spPr>
            <p:txBody>
              <a:bodyPr wrap="none"/>
              <a:lstStyle/>
              <a:p>
                <a:endParaRPr lang="zh-CN" altLang="en-US"/>
              </a:p>
            </p:txBody>
          </p:sp>
        </p:grpSp>
        <p:grpSp>
          <p:nvGrpSpPr>
            <p:cNvPr id="12360" name="Group 66"/>
            <p:cNvGrpSpPr/>
            <p:nvPr/>
          </p:nvGrpSpPr>
          <p:grpSpPr bwMode="auto">
            <a:xfrm>
              <a:off x="3059" y="3248"/>
              <a:ext cx="51" cy="99"/>
              <a:chOff x="5508" y="1599"/>
              <a:chExt cx="48" cy="99"/>
            </a:xfrm>
          </p:grpSpPr>
          <p:sp>
            <p:nvSpPr>
              <p:cNvPr id="12365" name="Freeform 67"/>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cap="flat" cmpd="sng">
                <a:noFill/>
                <a:prstDash val="solid"/>
                <a:round/>
              </a:ln>
            </p:spPr>
            <p:txBody>
              <a:bodyPr wrap="none"/>
              <a:lstStyle/>
              <a:p>
                <a:endParaRPr lang="zh-CN" altLang="en-US"/>
              </a:p>
            </p:txBody>
          </p:sp>
          <p:sp>
            <p:nvSpPr>
              <p:cNvPr id="12366" name="Line 68"/>
              <p:cNvSpPr>
                <a:spLocks noChangeShapeType="1"/>
              </p:cNvSpPr>
              <p:nvPr/>
            </p:nvSpPr>
            <p:spPr bwMode="auto">
              <a:xfrm flipH="1">
                <a:off x="5512" y="1608"/>
                <a:ext cx="20" cy="68"/>
              </a:xfrm>
              <a:prstGeom prst="line">
                <a:avLst/>
              </a:prstGeom>
              <a:noFill/>
              <a:ln w="9525">
                <a:solidFill>
                  <a:schemeClr val="tx1"/>
                </a:solidFill>
                <a:round/>
              </a:ln>
            </p:spPr>
            <p:txBody>
              <a:bodyPr wrap="none"/>
              <a:lstStyle/>
              <a:p>
                <a:endParaRPr lang="zh-CN" altLang="en-US"/>
              </a:p>
            </p:txBody>
          </p:sp>
          <p:sp>
            <p:nvSpPr>
              <p:cNvPr id="12367" name="Line 69"/>
              <p:cNvSpPr>
                <a:spLocks noChangeShapeType="1"/>
              </p:cNvSpPr>
              <p:nvPr/>
            </p:nvSpPr>
            <p:spPr bwMode="auto">
              <a:xfrm flipH="1">
                <a:off x="5536" y="1620"/>
                <a:ext cx="20" cy="68"/>
              </a:xfrm>
              <a:prstGeom prst="line">
                <a:avLst/>
              </a:prstGeom>
              <a:noFill/>
              <a:ln w="9525">
                <a:solidFill>
                  <a:schemeClr val="tx1"/>
                </a:solidFill>
                <a:round/>
              </a:ln>
            </p:spPr>
            <p:txBody>
              <a:bodyPr wrap="none"/>
              <a:lstStyle/>
              <a:p>
                <a:endParaRPr lang="zh-CN" altLang="en-US"/>
              </a:p>
            </p:txBody>
          </p:sp>
        </p:grpSp>
        <p:sp>
          <p:nvSpPr>
            <p:cNvPr id="12361" name="Freeform 70"/>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p:spPr>
          <p:txBody>
            <a:bodyPr wrap="none"/>
            <a:lstStyle/>
            <a:p>
              <a:endParaRPr lang="zh-CN" altLang="en-US"/>
            </a:p>
          </p:txBody>
        </p:sp>
        <p:grpSp>
          <p:nvGrpSpPr>
            <p:cNvPr id="12362" name="Group 71"/>
            <p:cNvGrpSpPr/>
            <p:nvPr/>
          </p:nvGrpSpPr>
          <p:grpSpPr bwMode="auto">
            <a:xfrm>
              <a:off x="4240" y="3064"/>
              <a:ext cx="219" cy="233"/>
              <a:chOff x="5140" y="403"/>
              <a:chExt cx="219" cy="233"/>
            </a:xfrm>
          </p:grpSpPr>
          <p:sp>
            <p:nvSpPr>
              <p:cNvPr id="12363" name="Oval 72"/>
              <p:cNvSpPr>
                <a:spLocks noChangeArrowheads="1"/>
              </p:cNvSpPr>
              <p:nvPr/>
            </p:nvSpPr>
            <p:spPr bwMode="auto">
              <a:xfrm>
                <a:off x="5140" y="410"/>
                <a:ext cx="218" cy="218"/>
              </a:xfrm>
              <a:prstGeom prst="ellipse">
                <a:avLst/>
              </a:prstGeom>
              <a:solidFill>
                <a:schemeClr val="bg1"/>
              </a:solidFill>
              <a:ln w="9525">
                <a:solidFill>
                  <a:srgbClr val="FF0000"/>
                </a:solidFill>
                <a:round/>
              </a:ln>
            </p:spPr>
            <p:txBody>
              <a:bodyPr wrap="none" anchor="ctr"/>
              <a:lstStyle/>
              <a:p>
                <a:endParaRPr lang="zh-CN" altLang="en-US"/>
              </a:p>
            </p:txBody>
          </p:sp>
          <p:sp>
            <p:nvSpPr>
              <p:cNvPr id="12364" name="Text Box 73"/>
              <p:cNvSpPr txBox="1">
                <a:spLocks noChangeArrowheads="1"/>
              </p:cNvSpPr>
              <p:nvPr/>
            </p:nvSpPr>
            <p:spPr bwMode="auto">
              <a:xfrm>
                <a:off x="5154" y="403"/>
                <a:ext cx="205" cy="233"/>
              </a:xfrm>
              <a:prstGeom prst="rect">
                <a:avLst/>
              </a:prstGeom>
              <a:noFill/>
              <a:ln w="9525">
                <a:noFill/>
                <a:miter lim="800000"/>
              </a:ln>
            </p:spPr>
            <p:txBody>
              <a:bodyPr wrap="none">
                <a:spAutoFit/>
              </a:bodyPr>
              <a:lstStyle/>
              <a:p>
                <a:pPr eaLnBrk="0" hangingPunct="0"/>
                <a:r>
                  <a:rPr lang="en-US" altLang="zh-CN" sz="1800">
                    <a:solidFill>
                      <a:srgbClr val="FF0000"/>
                    </a:solidFill>
                    <a:latin typeface="Comic Sans MS" panose="030F0702030302020204" pitchFamily="66" charset="0"/>
                    <a:ea typeface="宋体" panose="02010600030101010101" pitchFamily="2" charset="-122"/>
                  </a:rPr>
                  <a:t>4</a:t>
                </a:r>
              </a:p>
            </p:txBody>
          </p:sp>
        </p:grpSp>
      </p:grpSp>
      <p:grpSp>
        <p:nvGrpSpPr>
          <p:cNvPr id="15" name="Group 74"/>
          <p:cNvGrpSpPr/>
          <p:nvPr/>
        </p:nvGrpSpPr>
        <p:grpSpPr bwMode="auto">
          <a:xfrm>
            <a:off x="1531940" y="3641725"/>
            <a:ext cx="2497137" cy="566738"/>
            <a:chOff x="1026" y="3559"/>
            <a:chExt cx="1573" cy="357"/>
          </a:xfrm>
        </p:grpSpPr>
        <p:grpSp>
          <p:nvGrpSpPr>
            <p:cNvPr id="12342" name="Group 75"/>
            <p:cNvGrpSpPr/>
            <p:nvPr/>
          </p:nvGrpSpPr>
          <p:grpSpPr bwMode="auto">
            <a:xfrm>
              <a:off x="1412" y="3559"/>
              <a:ext cx="1187" cy="357"/>
              <a:chOff x="4381" y="786"/>
              <a:chExt cx="1108" cy="357"/>
            </a:xfrm>
          </p:grpSpPr>
          <p:sp>
            <p:nvSpPr>
              <p:cNvPr id="12347" name="Rectangle 76"/>
              <p:cNvSpPr>
                <a:spLocks noChangeArrowheads="1"/>
              </p:cNvSpPr>
              <p:nvPr/>
            </p:nvSpPr>
            <p:spPr bwMode="auto">
              <a:xfrm>
                <a:off x="4385" y="830"/>
                <a:ext cx="1104" cy="256"/>
              </a:xfrm>
              <a:prstGeom prst="rect">
                <a:avLst/>
              </a:prstGeom>
              <a:solidFill>
                <a:schemeClr val="bg1"/>
              </a:solidFill>
              <a:ln w="9525">
                <a:solidFill>
                  <a:schemeClr val="tx1"/>
                </a:solidFill>
                <a:miter lim="800000"/>
              </a:ln>
            </p:spPr>
            <p:txBody>
              <a:bodyPr wrap="none" anchor="ctr"/>
              <a:lstStyle/>
              <a:p>
                <a:endParaRPr lang="zh-CN" altLang="en-US"/>
              </a:p>
            </p:txBody>
          </p:sp>
          <p:sp>
            <p:nvSpPr>
              <p:cNvPr id="12348" name="Text Box 77"/>
              <p:cNvSpPr txBox="1">
                <a:spLocks noChangeArrowheads="1"/>
              </p:cNvSpPr>
              <p:nvPr/>
            </p:nvSpPr>
            <p:spPr bwMode="auto">
              <a:xfrm>
                <a:off x="4381" y="813"/>
                <a:ext cx="1045" cy="288"/>
              </a:xfrm>
              <a:prstGeom prst="rect">
                <a:avLst/>
              </a:prstGeom>
              <a:noFill/>
              <a:ln w="9525">
                <a:noFill/>
                <a:miter lim="800000"/>
              </a:ln>
            </p:spPr>
            <p:txBody>
              <a:bodyPr>
                <a:spAutoFit/>
              </a:bodyPr>
              <a:lstStyle/>
              <a:p>
                <a:pPr eaLnBrk="0" hangingPunct="0"/>
                <a:r>
                  <a:rPr lang="en-US" altLang="zh-CN" sz="1200">
                    <a:latin typeface="Comic Sans MS" panose="030F0702030302020204" pitchFamily="66" charset="0"/>
                    <a:ea typeface="宋体" panose="02010600030101010101" pitchFamily="2" charset="-122"/>
                  </a:rPr>
                  <a:t>S: 138.76.29.7, 5001</a:t>
                </a:r>
              </a:p>
              <a:p>
                <a:pPr eaLnBrk="0" hangingPunct="0"/>
                <a:r>
                  <a:rPr lang="en-US" altLang="zh-CN" sz="1200">
                    <a:latin typeface="Comic Sans MS" panose="030F0702030302020204" pitchFamily="66" charset="0"/>
                    <a:ea typeface="宋体" panose="02010600030101010101" pitchFamily="2" charset="-122"/>
                  </a:rPr>
                  <a:t>D: 128.119.40.186, 80</a:t>
                </a:r>
              </a:p>
            </p:txBody>
          </p:sp>
          <p:grpSp>
            <p:nvGrpSpPr>
              <p:cNvPr id="12349" name="Group 78"/>
              <p:cNvGrpSpPr/>
              <p:nvPr/>
            </p:nvGrpSpPr>
            <p:grpSpPr bwMode="auto">
              <a:xfrm>
                <a:off x="5394" y="786"/>
                <a:ext cx="48" cy="99"/>
                <a:chOff x="5508" y="1599"/>
                <a:chExt cx="48" cy="99"/>
              </a:xfrm>
            </p:grpSpPr>
            <p:sp>
              <p:nvSpPr>
                <p:cNvPr id="12354" name="Freeform 79"/>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cap="flat" cmpd="sng">
                  <a:noFill/>
                  <a:prstDash val="solid"/>
                  <a:round/>
                </a:ln>
              </p:spPr>
              <p:txBody>
                <a:bodyPr wrap="none"/>
                <a:lstStyle/>
                <a:p>
                  <a:endParaRPr lang="zh-CN" altLang="en-US"/>
                </a:p>
              </p:txBody>
            </p:sp>
            <p:sp>
              <p:nvSpPr>
                <p:cNvPr id="12355" name="Line 80"/>
                <p:cNvSpPr>
                  <a:spLocks noChangeShapeType="1"/>
                </p:cNvSpPr>
                <p:nvPr/>
              </p:nvSpPr>
              <p:spPr bwMode="auto">
                <a:xfrm flipH="1">
                  <a:off x="5512" y="1608"/>
                  <a:ext cx="20" cy="68"/>
                </a:xfrm>
                <a:prstGeom prst="line">
                  <a:avLst/>
                </a:prstGeom>
                <a:noFill/>
                <a:ln w="9525">
                  <a:solidFill>
                    <a:schemeClr val="tx1"/>
                  </a:solidFill>
                  <a:round/>
                </a:ln>
              </p:spPr>
              <p:txBody>
                <a:bodyPr wrap="none"/>
                <a:lstStyle/>
                <a:p>
                  <a:endParaRPr lang="zh-CN" altLang="en-US"/>
                </a:p>
              </p:txBody>
            </p:sp>
            <p:sp>
              <p:nvSpPr>
                <p:cNvPr id="12356" name="Line 81"/>
                <p:cNvSpPr>
                  <a:spLocks noChangeShapeType="1"/>
                </p:cNvSpPr>
                <p:nvPr/>
              </p:nvSpPr>
              <p:spPr bwMode="auto">
                <a:xfrm flipH="1">
                  <a:off x="5536" y="1620"/>
                  <a:ext cx="20" cy="68"/>
                </a:xfrm>
                <a:prstGeom prst="line">
                  <a:avLst/>
                </a:prstGeom>
                <a:noFill/>
                <a:ln w="9525">
                  <a:solidFill>
                    <a:schemeClr val="tx1"/>
                  </a:solidFill>
                  <a:round/>
                </a:ln>
              </p:spPr>
              <p:txBody>
                <a:bodyPr wrap="none"/>
                <a:lstStyle/>
                <a:p>
                  <a:endParaRPr lang="zh-CN" altLang="en-US"/>
                </a:p>
              </p:txBody>
            </p:sp>
          </p:grpSp>
          <p:grpSp>
            <p:nvGrpSpPr>
              <p:cNvPr id="12350" name="Group 82"/>
              <p:cNvGrpSpPr/>
              <p:nvPr/>
            </p:nvGrpSpPr>
            <p:grpSpPr bwMode="auto">
              <a:xfrm>
                <a:off x="5382" y="1044"/>
                <a:ext cx="48" cy="99"/>
                <a:chOff x="5508" y="1599"/>
                <a:chExt cx="48" cy="99"/>
              </a:xfrm>
            </p:grpSpPr>
            <p:sp>
              <p:nvSpPr>
                <p:cNvPr id="12351" name="Freeform 83"/>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cap="flat" cmpd="sng">
                  <a:noFill/>
                  <a:prstDash val="solid"/>
                  <a:round/>
                </a:ln>
              </p:spPr>
              <p:txBody>
                <a:bodyPr wrap="none"/>
                <a:lstStyle/>
                <a:p>
                  <a:endParaRPr lang="zh-CN" altLang="en-US"/>
                </a:p>
              </p:txBody>
            </p:sp>
            <p:sp>
              <p:nvSpPr>
                <p:cNvPr id="12352" name="Line 84"/>
                <p:cNvSpPr>
                  <a:spLocks noChangeShapeType="1"/>
                </p:cNvSpPr>
                <p:nvPr/>
              </p:nvSpPr>
              <p:spPr bwMode="auto">
                <a:xfrm flipH="1">
                  <a:off x="5512" y="1608"/>
                  <a:ext cx="20" cy="68"/>
                </a:xfrm>
                <a:prstGeom prst="line">
                  <a:avLst/>
                </a:prstGeom>
                <a:noFill/>
                <a:ln w="9525">
                  <a:solidFill>
                    <a:schemeClr val="tx1"/>
                  </a:solidFill>
                  <a:round/>
                </a:ln>
              </p:spPr>
              <p:txBody>
                <a:bodyPr wrap="none"/>
                <a:lstStyle/>
                <a:p>
                  <a:endParaRPr lang="zh-CN" altLang="en-US"/>
                </a:p>
              </p:txBody>
            </p:sp>
            <p:sp>
              <p:nvSpPr>
                <p:cNvPr id="12353" name="Line 85"/>
                <p:cNvSpPr>
                  <a:spLocks noChangeShapeType="1"/>
                </p:cNvSpPr>
                <p:nvPr/>
              </p:nvSpPr>
              <p:spPr bwMode="auto">
                <a:xfrm flipH="1">
                  <a:off x="5536" y="1620"/>
                  <a:ext cx="20" cy="68"/>
                </a:xfrm>
                <a:prstGeom prst="line">
                  <a:avLst/>
                </a:prstGeom>
                <a:noFill/>
                <a:ln w="9525">
                  <a:solidFill>
                    <a:schemeClr val="tx1"/>
                  </a:solidFill>
                  <a:round/>
                </a:ln>
              </p:spPr>
              <p:txBody>
                <a:bodyPr wrap="none"/>
                <a:lstStyle/>
                <a:p>
                  <a:endParaRPr lang="zh-CN" altLang="en-US"/>
                </a:p>
              </p:txBody>
            </p:sp>
          </p:grpSp>
        </p:grpSp>
        <p:sp>
          <p:nvSpPr>
            <p:cNvPr id="12343" name="Line 86"/>
            <p:cNvSpPr>
              <a:spLocks noChangeShapeType="1"/>
            </p:cNvSpPr>
            <p:nvPr/>
          </p:nvSpPr>
          <p:spPr bwMode="auto">
            <a:xfrm flipH="1">
              <a:off x="1026" y="3729"/>
              <a:ext cx="376" cy="0"/>
            </a:xfrm>
            <a:prstGeom prst="line">
              <a:avLst/>
            </a:prstGeom>
            <a:noFill/>
            <a:ln w="19050">
              <a:solidFill>
                <a:schemeClr val="tx1"/>
              </a:solidFill>
              <a:round/>
              <a:tailEnd type="triangle" w="med" len="med"/>
            </a:ln>
          </p:spPr>
          <p:txBody>
            <a:bodyPr wrap="none"/>
            <a:lstStyle/>
            <a:p>
              <a:endParaRPr lang="zh-CN" altLang="en-US"/>
            </a:p>
          </p:txBody>
        </p:sp>
        <p:grpSp>
          <p:nvGrpSpPr>
            <p:cNvPr id="12344" name="Group 87"/>
            <p:cNvGrpSpPr/>
            <p:nvPr/>
          </p:nvGrpSpPr>
          <p:grpSpPr bwMode="auto">
            <a:xfrm>
              <a:off x="1143" y="3616"/>
              <a:ext cx="219" cy="233"/>
              <a:chOff x="5140" y="403"/>
              <a:chExt cx="219" cy="233"/>
            </a:xfrm>
          </p:grpSpPr>
          <p:sp>
            <p:nvSpPr>
              <p:cNvPr id="12345" name="Oval 88"/>
              <p:cNvSpPr>
                <a:spLocks noChangeArrowheads="1"/>
              </p:cNvSpPr>
              <p:nvPr/>
            </p:nvSpPr>
            <p:spPr bwMode="auto">
              <a:xfrm>
                <a:off x="5140" y="410"/>
                <a:ext cx="218" cy="218"/>
              </a:xfrm>
              <a:prstGeom prst="ellipse">
                <a:avLst/>
              </a:prstGeom>
              <a:solidFill>
                <a:schemeClr val="bg1"/>
              </a:solidFill>
              <a:ln w="9525">
                <a:solidFill>
                  <a:srgbClr val="FF0000"/>
                </a:solidFill>
                <a:round/>
              </a:ln>
            </p:spPr>
            <p:txBody>
              <a:bodyPr wrap="none" anchor="ctr"/>
              <a:lstStyle/>
              <a:p>
                <a:endParaRPr lang="zh-CN" altLang="en-US"/>
              </a:p>
            </p:txBody>
          </p:sp>
          <p:sp>
            <p:nvSpPr>
              <p:cNvPr id="12346" name="Text Box 89"/>
              <p:cNvSpPr txBox="1">
                <a:spLocks noChangeArrowheads="1"/>
              </p:cNvSpPr>
              <p:nvPr/>
            </p:nvSpPr>
            <p:spPr bwMode="auto">
              <a:xfrm>
                <a:off x="5154" y="403"/>
                <a:ext cx="205" cy="233"/>
              </a:xfrm>
              <a:prstGeom prst="rect">
                <a:avLst/>
              </a:prstGeom>
              <a:noFill/>
              <a:ln w="9525">
                <a:noFill/>
                <a:miter lim="800000"/>
              </a:ln>
            </p:spPr>
            <p:txBody>
              <a:bodyPr wrap="none">
                <a:spAutoFit/>
              </a:bodyPr>
              <a:lstStyle/>
              <a:p>
                <a:pPr eaLnBrk="0" hangingPunct="0"/>
                <a:r>
                  <a:rPr lang="en-US" altLang="zh-CN" sz="1800">
                    <a:solidFill>
                      <a:srgbClr val="FF0000"/>
                    </a:solidFill>
                    <a:latin typeface="Comic Sans MS" panose="030F0702030302020204" pitchFamily="66" charset="0"/>
                    <a:ea typeface="宋体" panose="02010600030101010101" pitchFamily="2" charset="-122"/>
                  </a:rPr>
                  <a:t>2</a:t>
                </a:r>
              </a:p>
            </p:txBody>
          </p:sp>
        </p:grpSp>
      </p:grpSp>
      <p:grpSp>
        <p:nvGrpSpPr>
          <p:cNvPr id="20" name="Group 90"/>
          <p:cNvGrpSpPr/>
          <p:nvPr/>
        </p:nvGrpSpPr>
        <p:grpSpPr bwMode="auto">
          <a:xfrm>
            <a:off x="6" y="1643063"/>
            <a:ext cx="5154613" cy="2081212"/>
            <a:chOff x="0" y="1288"/>
            <a:chExt cx="3247" cy="1311"/>
          </a:xfrm>
        </p:grpSpPr>
        <p:sp>
          <p:nvSpPr>
            <p:cNvPr id="12338" name="Text Box 91"/>
            <p:cNvSpPr txBox="1">
              <a:spLocks noChangeArrowheads="1"/>
            </p:cNvSpPr>
            <p:nvPr/>
          </p:nvSpPr>
          <p:spPr bwMode="auto">
            <a:xfrm>
              <a:off x="0" y="1288"/>
              <a:ext cx="1369" cy="1105"/>
            </a:xfrm>
            <a:prstGeom prst="rect">
              <a:avLst/>
            </a:prstGeom>
            <a:noFill/>
            <a:ln w="9525">
              <a:noFill/>
              <a:miter lim="800000"/>
            </a:ln>
          </p:spPr>
          <p:txBody>
            <a:bodyPr wrap="none">
              <a:spAutoFit/>
            </a:bodyPr>
            <a:lstStyle/>
            <a:p>
              <a:pPr eaLnBrk="0" hangingPunct="0"/>
              <a:r>
                <a:rPr lang="en-US" altLang="zh-CN" sz="1800" u="sng">
                  <a:solidFill>
                    <a:srgbClr val="FF0000"/>
                  </a:solidFill>
                  <a:latin typeface="Comic Sans MS" panose="030F0702030302020204" pitchFamily="66" charset="0"/>
                  <a:ea typeface="宋体" panose="02010600030101010101" pitchFamily="2" charset="-122"/>
                </a:rPr>
                <a:t>2:</a:t>
              </a:r>
              <a:r>
                <a:rPr lang="en-US" altLang="zh-CN" sz="1800">
                  <a:solidFill>
                    <a:srgbClr val="FF0000"/>
                  </a:solidFill>
                  <a:latin typeface="Comic Sans MS" panose="030F0702030302020204" pitchFamily="66" charset="0"/>
                  <a:ea typeface="宋体" panose="02010600030101010101" pitchFamily="2" charset="-122"/>
                </a:rPr>
                <a:t> NAT router</a:t>
              </a:r>
            </a:p>
            <a:p>
              <a:pPr eaLnBrk="0" hangingPunct="0"/>
              <a:r>
                <a:rPr lang="en-US" altLang="zh-CN" sz="1800">
                  <a:solidFill>
                    <a:srgbClr val="FF0000"/>
                  </a:solidFill>
                  <a:latin typeface="Comic Sans MS" panose="030F0702030302020204" pitchFamily="66" charset="0"/>
                  <a:ea typeface="宋体" panose="02010600030101010101" pitchFamily="2" charset="-122"/>
                </a:rPr>
                <a:t>changes datagram</a:t>
              </a:r>
            </a:p>
            <a:p>
              <a:pPr eaLnBrk="0" hangingPunct="0"/>
              <a:r>
                <a:rPr lang="en-US" altLang="zh-CN" sz="1800">
                  <a:solidFill>
                    <a:srgbClr val="FF0000"/>
                  </a:solidFill>
                  <a:latin typeface="Comic Sans MS" panose="030F0702030302020204" pitchFamily="66" charset="0"/>
                  <a:ea typeface="宋体" panose="02010600030101010101" pitchFamily="2" charset="-122"/>
                </a:rPr>
                <a:t>source addr from</a:t>
              </a:r>
            </a:p>
            <a:p>
              <a:pPr eaLnBrk="0" hangingPunct="0"/>
              <a:r>
                <a:rPr lang="en-US" altLang="zh-CN" sz="1800">
                  <a:solidFill>
                    <a:srgbClr val="FF0000"/>
                  </a:solidFill>
                  <a:latin typeface="Comic Sans MS" panose="030F0702030302020204" pitchFamily="66" charset="0"/>
                  <a:ea typeface="宋体" panose="02010600030101010101" pitchFamily="2" charset="-122"/>
                </a:rPr>
                <a:t>10.0.0.1, 3345 to</a:t>
              </a:r>
            </a:p>
            <a:p>
              <a:pPr eaLnBrk="0" hangingPunct="0"/>
              <a:r>
                <a:rPr lang="en-US" altLang="zh-CN" sz="1800">
                  <a:solidFill>
                    <a:srgbClr val="FF0000"/>
                  </a:solidFill>
                  <a:latin typeface="Comic Sans MS" panose="030F0702030302020204" pitchFamily="66" charset="0"/>
                  <a:ea typeface="宋体" panose="02010600030101010101" pitchFamily="2" charset="-122"/>
                </a:rPr>
                <a:t>138.76.29.7, 5001,</a:t>
              </a:r>
            </a:p>
            <a:p>
              <a:pPr eaLnBrk="0" hangingPunct="0"/>
              <a:r>
                <a:rPr lang="en-US" altLang="zh-CN" sz="1800">
                  <a:solidFill>
                    <a:srgbClr val="FF0000"/>
                  </a:solidFill>
                  <a:latin typeface="Comic Sans MS" panose="030F0702030302020204" pitchFamily="66" charset="0"/>
                  <a:ea typeface="宋体" panose="02010600030101010101" pitchFamily="2" charset="-122"/>
                </a:rPr>
                <a:t>updates table</a:t>
              </a:r>
            </a:p>
          </p:txBody>
        </p:sp>
        <p:sp>
          <p:nvSpPr>
            <p:cNvPr id="12339" name="Line 92"/>
            <p:cNvSpPr>
              <a:spLocks noChangeShapeType="1"/>
            </p:cNvSpPr>
            <p:nvPr/>
          </p:nvSpPr>
          <p:spPr bwMode="auto">
            <a:xfrm>
              <a:off x="1285" y="2243"/>
              <a:ext cx="147" cy="356"/>
            </a:xfrm>
            <a:prstGeom prst="line">
              <a:avLst/>
            </a:prstGeom>
            <a:noFill/>
            <a:ln w="19050">
              <a:solidFill>
                <a:srgbClr val="FF0000"/>
              </a:solidFill>
              <a:round/>
              <a:tailEnd type="triangle" w="med" len="med"/>
            </a:ln>
          </p:spPr>
          <p:txBody>
            <a:bodyPr wrap="none"/>
            <a:lstStyle/>
            <a:p>
              <a:endParaRPr lang="zh-CN" altLang="en-US"/>
            </a:p>
          </p:txBody>
        </p:sp>
        <p:sp>
          <p:nvSpPr>
            <p:cNvPr id="12340" name="Line 93"/>
            <p:cNvSpPr>
              <a:spLocks noChangeShapeType="1"/>
            </p:cNvSpPr>
            <p:nvPr/>
          </p:nvSpPr>
          <p:spPr bwMode="auto">
            <a:xfrm flipV="1">
              <a:off x="1275" y="1788"/>
              <a:ext cx="663" cy="455"/>
            </a:xfrm>
            <a:prstGeom prst="line">
              <a:avLst/>
            </a:prstGeom>
            <a:noFill/>
            <a:ln w="19050">
              <a:solidFill>
                <a:srgbClr val="FF0000"/>
              </a:solidFill>
              <a:round/>
              <a:tailEnd type="triangle" w="med" len="med"/>
            </a:ln>
          </p:spPr>
          <p:txBody>
            <a:bodyPr wrap="none"/>
            <a:lstStyle/>
            <a:p>
              <a:endParaRPr lang="zh-CN" altLang="en-US"/>
            </a:p>
          </p:txBody>
        </p:sp>
        <p:sp>
          <p:nvSpPr>
            <p:cNvPr id="12341" name="Line 94"/>
            <p:cNvSpPr>
              <a:spLocks noChangeShapeType="1"/>
            </p:cNvSpPr>
            <p:nvPr/>
          </p:nvSpPr>
          <p:spPr bwMode="auto">
            <a:xfrm flipV="1">
              <a:off x="1275" y="1751"/>
              <a:ext cx="1972" cy="491"/>
            </a:xfrm>
            <a:prstGeom prst="line">
              <a:avLst/>
            </a:prstGeom>
            <a:noFill/>
            <a:ln w="19050">
              <a:solidFill>
                <a:srgbClr val="FF0000"/>
              </a:solidFill>
              <a:round/>
              <a:tailEnd type="triangle" w="med" len="med"/>
            </a:ln>
          </p:spPr>
          <p:txBody>
            <a:bodyPr wrap="none"/>
            <a:lstStyle/>
            <a:p>
              <a:endParaRPr lang="zh-CN" altLang="en-US"/>
            </a:p>
          </p:txBody>
        </p:sp>
      </p:grpSp>
      <p:grpSp>
        <p:nvGrpSpPr>
          <p:cNvPr id="21" name="Group 95"/>
          <p:cNvGrpSpPr/>
          <p:nvPr/>
        </p:nvGrpSpPr>
        <p:grpSpPr bwMode="auto">
          <a:xfrm>
            <a:off x="1360494" y="4681538"/>
            <a:ext cx="2471737" cy="703262"/>
            <a:chOff x="1163" y="3752"/>
            <a:chExt cx="1557" cy="443"/>
          </a:xfrm>
        </p:grpSpPr>
        <p:sp>
          <p:nvSpPr>
            <p:cNvPr id="12324" name="Rectangle 96"/>
            <p:cNvSpPr>
              <a:spLocks noChangeArrowheads="1"/>
            </p:cNvSpPr>
            <p:nvPr/>
          </p:nvSpPr>
          <p:spPr bwMode="auto">
            <a:xfrm>
              <a:off x="1163" y="3796"/>
              <a:ext cx="1183" cy="256"/>
            </a:xfrm>
            <a:prstGeom prst="rect">
              <a:avLst/>
            </a:prstGeom>
            <a:solidFill>
              <a:schemeClr val="bg1"/>
            </a:solidFill>
            <a:ln w="9525">
              <a:solidFill>
                <a:schemeClr val="tx1"/>
              </a:solidFill>
              <a:miter lim="800000"/>
            </a:ln>
          </p:spPr>
          <p:txBody>
            <a:bodyPr wrap="none" anchor="ctr"/>
            <a:lstStyle/>
            <a:p>
              <a:endParaRPr lang="zh-CN" altLang="en-US"/>
            </a:p>
          </p:txBody>
        </p:sp>
        <p:sp>
          <p:nvSpPr>
            <p:cNvPr id="12325" name="Text Box 97"/>
            <p:cNvSpPr txBox="1">
              <a:spLocks noChangeArrowheads="1"/>
            </p:cNvSpPr>
            <p:nvPr/>
          </p:nvSpPr>
          <p:spPr bwMode="auto">
            <a:xfrm>
              <a:off x="1281" y="3788"/>
              <a:ext cx="1120" cy="407"/>
            </a:xfrm>
            <a:prstGeom prst="rect">
              <a:avLst/>
            </a:prstGeom>
            <a:noFill/>
            <a:ln w="9525">
              <a:noFill/>
              <a:miter lim="800000"/>
            </a:ln>
          </p:spPr>
          <p:txBody>
            <a:bodyPr>
              <a:spAutoFit/>
            </a:bodyPr>
            <a:lstStyle/>
            <a:p>
              <a:pPr eaLnBrk="0" hangingPunct="0"/>
              <a:r>
                <a:rPr lang="en-US" altLang="zh-CN" sz="1200">
                  <a:latin typeface="Comic Sans MS" panose="030F0702030302020204" pitchFamily="66" charset="0"/>
                  <a:ea typeface="宋体" panose="02010600030101010101" pitchFamily="2" charset="-122"/>
                </a:rPr>
                <a:t>S: 128.119.40.186, 80 </a:t>
              </a:r>
            </a:p>
            <a:p>
              <a:pPr eaLnBrk="0" hangingPunct="0"/>
              <a:r>
                <a:rPr lang="en-US" altLang="zh-CN" sz="1200">
                  <a:latin typeface="Comic Sans MS" panose="030F0702030302020204" pitchFamily="66" charset="0"/>
                  <a:ea typeface="宋体" panose="02010600030101010101" pitchFamily="2" charset="-122"/>
                </a:rPr>
                <a:t>D: 138.76.29.7, 5001</a:t>
              </a:r>
            </a:p>
            <a:p>
              <a:pPr eaLnBrk="0" hangingPunct="0"/>
              <a:endParaRPr lang="en-US" altLang="zh-CN" sz="1200">
                <a:latin typeface="Comic Sans MS" panose="030F0702030302020204" pitchFamily="66" charset="0"/>
                <a:ea typeface="宋体" panose="02010600030101010101" pitchFamily="2" charset="-122"/>
              </a:endParaRPr>
            </a:p>
          </p:txBody>
        </p:sp>
        <p:grpSp>
          <p:nvGrpSpPr>
            <p:cNvPr id="12326" name="Group 98"/>
            <p:cNvGrpSpPr/>
            <p:nvPr/>
          </p:nvGrpSpPr>
          <p:grpSpPr bwMode="auto">
            <a:xfrm>
              <a:off x="1214" y="3752"/>
              <a:ext cx="52" cy="99"/>
              <a:chOff x="5508" y="1599"/>
              <a:chExt cx="48" cy="99"/>
            </a:xfrm>
          </p:grpSpPr>
          <p:sp>
            <p:nvSpPr>
              <p:cNvPr id="12335" name="Freeform 99"/>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cap="flat" cmpd="sng">
                <a:noFill/>
                <a:prstDash val="solid"/>
                <a:round/>
              </a:ln>
            </p:spPr>
            <p:txBody>
              <a:bodyPr wrap="none"/>
              <a:lstStyle/>
              <a:p>
                <a:endParaRPr lang="zh-CN" altLang="en-US"/>
              </a:p>
            </p:txBody>
          </p:sp>
          <p:sp>
            <p:nvSpPr>
              <p:cNvPr id="12336" name="Line 100"/>
              <p:cNvSpPr>
                <a:spLocks noChangeShapeType="1"/>
              </p:cNvSpPr>
              <p:nvPr/>
            </p:nvSpPr>
            <p:spPr bwMode="auto">
              <a:xfrm flipH="1">
                <a:off x="5512" y="1608"/>
                <a:ext cx="20" cy="68"/>
              </a:xfrm>
              <a:prstGeom prst="line">
                <a:avLst/>
              </a:prstGeom>
              <a:noFill/>
              <a:ln w="9525">
                <a:solidFill>
                  <a:schemeClr val="tx1"/>
                </a:solidFill>
                <a:round/>
              </a:ln>
            </p:spPr>
            <p:txBody>
              <a:bodyPr wrap="none"/>
              <a:lstStyle/>
              <a:p>
                <a:endParaRPr lang="zh-CN" altLang="en-US"/>
              </a:p>
            </p:txBody>
          </p:sp>
          <p:sp>
            <p:nvSpPr>
              <p:cNvPr id="12337" name="Line 101"/>
              <p:cNvSpPr>
                <a:spLocks noChangeShapeType="1"/>
              </p:cNvSpPr>
              <p:nvPr/>
            </p:nvSpPr>
            <p:spPr bwMode="auto">
              <a:xfrm flipH="1">
                <a:off x="5536" y="1620"/>
                <a:ext cx="20" cy="68"/>
              </a:xfrm>
              <a:prstGeom prst="line">
                <a:avLst/>
              </a:prstGeom>
              <a:noFill/>
              <a:ln w="9525">
                <a:solidFill>
                  <a:schemeClr val="tx1"/>
                </a:solidFill>
                <a:round/>
              </a:ln>
            </p:spPr>
            <p:txBody>
              <a:bodyPr wrap="none"/>
              <a:lstStyle/>
              <a:p>
                <a:endParaRPr lang="zh-CN" altLang="en-US"/>
              </a:p>
            </p:txBody>
          </p:sp>
        </p:grpSp>
        <p:grpSp>
          <p:nvGrpSpPr>
            <p:cNvPr id="12327" name="Group 102"/>
            <p:cNvGrpSpPr/>
            <p:nvPr/>
          </p:nvGrpSpPr>
          <p:grpSpPr bwMode="auto">
            <a:xfrm>
              <a:off x="1193" y="3984"/>
              <a:ext cx="52" cy="99"/>
              <a:chOff x="5508" y="1599"/>
              <a:chExt cx="48" cy="99"/>
            </a:xfrm>
          </p:grpSpPr>
          <p:sp>
            <p:nvSpPr>
              <p:cNvPr id="12332" name="Freeform 103"/>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cap="flat" cmpd="sng">
                <a:noFill/>
                <a:prstDash val="solid"/>
                <a:round/>
              </a:ln>
            </p:spPr>
            <p:txBody>
              <a:bodyPr wrap="none"/>
              <a:lstStyle/>
              <a:p>
                <a:endParaRPr lang="zh-CN" altLang="en-US"/>
              </a:p>
            </p:txBody>
          </p:sp>
          <p:sp>
            <p:nvSpPr>
              <p:cNvPr id="12333" name="Line 104"/>
              <p:cNvSpPr>
                <a:spLocks noChangeShapeType="1"/>
              </p:cNvSpPr>
              <p:nvPr/>
            </p:nvSpPr>
            <p:spPr bwMode="auto">
              <a:xfrm flipH="1">
                <a:off x="5512" y="1608"/>
                <a:ext cx="20" cy="68"/>
              </a:xfrm>
              <a:prstGeom prst="line">
                <a:avLst/>
              </a:prstGeom>
              <a:noFill/>
              <a:ln w="9525">
                <a:solidFill>
                  <a:schemeClr val="tx1"/>
                </a:solidFill>
                <a:round/>
              </a:ln>
            </p:spPr>
            <p:txBody>
              <a:bodyPr wrap="none"/>
              <a:lstStyle/>
              <a:p>
                <a:endParaRPr lang="zh-CN" altLang="en-US"/>
              </a:p>
            </p:txBody>
          </p:sp>
          <p:sp>
            <p:nvSpPr>
              <p:cNvPr id="12334" name="Line 105"/>
              <p:cNvSpPr>
                <a:spLocks noChangeShapeType="1"/>
              </p:cNvSpPr>
              <p:nvPr/>
            </p:nvSpPr>
            <p:spPr bwMode="auto">
              <a:xfrm flipH="1">
                <a:off x="5536" y="1620"/>
                <a:ext cx="20" cy="68"/>
              </a:xfrm>
              <a:prstGeom prst="line">
                <a:avLst/>
              </a:prstGeom>
              <a:noFill/>
              <a:ln w="9525">
                <a:solidFill>
                  <a:schemeClr val="tx1"/>
                </a:solidFill>
                <a:round/>
              </a:ln>
            </p:spPr>
            <p:txBody>
              <a:bodyPr wrap="none"/>
              <a:lstStyle/>
              <a:p>
                <a:endParaRPr lang="zh-CN" altLang="en-US"/>
              </a:p>
            </p:txBody>
          </p:sp>
        </p:grpSp>
        <p:sp>
          <p:nvSpPr>
            <p:cNvPr id="12328" name="Line 106"/>
            <p:cNvSpPr>
              <a:spLocks noChangeShapeType="1"/>
            </p:cNvSpPr>
            <p:nvPr/>
          </p:nvSpPr>
          <p:spPr bwMode="auto">
            <a:xfrm flipH="1">
              <a:off x="2344" y="3931"/>
              <a:ext cx="376" cy="0"/>
            </a:xfrm>
            <a:prstGeom prst="line">
              <a:avLst/>
            </a:prstGeom>
            <a:noFill/>
            <a:ln w="19050">
              <a:solidFill>
                <a:schemeClr val="tx1"/>
              </a:solidFill>
              <a:round/>
              <a:headEnd type="triangle" w="med" len="med"/>
            </a:ln>
          </p:spPr>
          <p:txBody>
            <a:bodyPr wrap="none"/>
            <a:lstStyle/>
            <a:p>
              <a:endParaRPr lang="zh-CN" altLang="en-US"/>
            </a:p>
          </p:txBody>
        </p:sp>
        <p:grpSp>
          <p:nvGrpSpPr>
            <p:cNvPr id="12329" name="Group 107"/>
            <p:cNvGrpSpPr/>
            <p:nvPr/>
          </p:nvGrpSpPr>
          <p:grpSpPr bwMode="auto">
            <a:xfrm>
              <a:off x="2409" y="3818"/>
              <a:ext cx="219" cy="233"/>
              <a:chOff x="5140" y="403"/>
              <a:chExt cx="219" cy="233"/>
            </a:xfrm>
          </p:grpSpPr>
          <p:sp>
            <p:nvSpPr>
              <p:cNvPr id="12330" name="Oval 108"/>
              <p:cNvSpPr>
                <a:spLocks noChangeArrowheads="1"/>
              </p:cNvSpPr>
              <p:nvPr/>
            </p:nvSpPr>
            <p:spPr bwMode="auto">
              <a:xfrm>
                <a:off x="5140" y="410"/>
                <a:ext cx="218" cy="218"/>
              </a:xfrm>
              <a:prstGeom prst="ellipse">
                <a:avLst/>
              </a:prstGeom>
              <a:solidFill>
                <a:schemeClr val="bg1"/>
              </a:solidFill>
              <a:ln w="9525">
                <a:solidFill>
                  <a:srgbClr val="FF0000"/>
                </a:solidFill>
                <a:round/>
              </a:ln>
            </p:spPr>
            <p:txBody>
              <a:bodyPr wrap="none" anchor="ctr"/>
              <a:lstStyle/>
              <a:p>
                <a:endParaRPr lang="zh-CN" altLang="en-US"/>
              </a:p>
            </p:txBody>
          </p:sp>
          <p:sp>
            <p:nvSpPr>
              <p:cNvPr id="12331" name="Text Box 109"/>
              <p:cNvSpPr txBox="1">
                <a:spLocks noChangeArrowheads="1"/>
              </p:cNvSpPr>
              <p:nvPr/>
            </p:nvSpPr>
            <p:spPr bwMode="auto">
              <a:xfrm>
                <a:off x="5154" y="403"/>
                <a:ext cx="205" cy="233"/>
              </a:xfrm>
              <a:prstGeom prst="rect">
                <a:avLst/>
              </a:prstGeom>
              <a:noFill/>
              <a:ln w="9525">
                <a:noFill/>
                <a:miter lim="800000"/>
              </a:ln>
            </p:spPr>
            <p:txBody>
              <a:bodyPr wrap="none">
                <a:spAutoFit/>
              </a:bodyPr>
              <a:lstStyle/>
              <a:p>
                <a:pPr eaLnBrk="0" hangingPunct="0"/>
                <a:r>
                  <a:rPr lang="en-US" altLang="zh-CN" sz="1800">
                    <a:solidFill>
                      <a:srgbClr val="FF0000"/>
                    </a:solidFill>
                    <a:latin typeface="Comic Sans MS" panose="030F0702030302020204" pitchFamily="66" charset="0"/>
                    <a:ea typeface="宋体" panose="02010600030101010101" pitchFamily="2" charset="-122"/>
                  </a:rPr>
                  <a:t>3</a:t>
                </a:r>
              </a:p>
            </p:txBody>
          </p:sp>
        </p:grpSp>
      </p:grpSp>
      <p:sp>
        <p:nvSpPr>
          <p:cNvPr id="1068142" name="Text Box 110"/>
          <p:cNvSpPr txBox="1">
            <a:spLocks noChangeArrowheads="1"/>
          </p:cNvSpPr>
          <p:nvPr/>
        </p:nvSpPr>
        <p:spPr bwMode="auto">
          <a:xfrm>
            <a:off x="1317625" y="5141914"/>
            <a:ext cx="2178802" cy="923330"/>
          </a:xfrm>
          <a:prstGeom prst="rect">
            <a:avLst/>
          </a:prstGeom>
          <a:noFill/>
          <a:ln w="9525">
            <a:noFill/>
            <a:miter lim="800000"/>
          </a:ln>
        </p:spPr>
        <p:txBody>
          <a:bodyPr wrap="none">
            <a:spAutoFit/>
          </a:bodyPr>
          <a:lstStyle/>
          <a:p>
            <a:pPr eaLnBrk="0" hangingPunct="0"/>
            <a:r>
              <a:rPr lang="en-US" altLang="zh-CN" sz="1800" u="sng">
                <a:solidFill>
                  <a:srgbClr val="FF0000"/>
                </a:solidFill>
                <a:latin typeface="Comic Sans MS" panose="030F0702030302020204" pitchFamily="66" charset="0"/>
                <a:ea typeface="宋体" panose="02010600030101010101" pitchFamily="2" charset="-122"/>
              </a:rPr>
              <a:t>3:</a:t>
            </a:r>
            <a:r>
              <a:rPr lang="en-US" altLang="zh-CN" sz="1800">
                <a:solidFill>
                  <a:srgbClr val="FF0000"/>
                </a:solidFill>
                <a:latin typeface="Comic Sans MS" panose="030F0702030302020204" pitchFamily="66" charset="0"/>
                <a:ea typeface="宋体" panose="02010600030101010101" pitchFamily="2" charset="-122"/>
              </a:rPr>
              <a:t> Reply arrives</a:t>
            </a:r>
          </a:p>
          <a:p>
            <a:pPr eaLnBrk="0" hangingPunct="0"/>
            <a:r>
              <a:rPr lang="en-US" altLang="zh-CN" sz="1800">
                <a:solidFill>
                  <a:srgbClr val="FF0000"/>
                </a:solidFill>
                <a:latin typeface="Comic Sans MS" panose="030F0702030302020204" pitchFamily="66" charset="0"/>
                <a:ea typeface="宋体" panose="02010600030101010101" pitchFamily="2" charset="-122"/>
              </a:rPr>
              <a:t> dest. address:</a:t>
            </a:r>
          </a:p>
          <a:p>
            <a:pPr eaLnBrk="0" hangingPunct="0"/>
            <a:r>
              <a:rPr lang="en-US" altLang="zh-CN" sz="1800">
                <a:solidFill>
                  <a:srgbClr val="FF0000"/>
                </a:solidFill>
                <a:latin typeface="Comic Sans MS" panose="030F0702030302020204" pitchFamily="66" charset="0"/>
                <a:ea typeface="宋体" panose="02010600030101010101" pitchFamily="2" charset="-122"/>
              </a:rPr>
              <a:t> 138.76.29.7, 5001</a:t>
            </a:r>
          </a:p>
        </p:txBody>
      </p:sp>
      <p:sp>
        <p:nvSpPr>
          <p:cNvPr id="1068143" name="Text Box 111"/>
          <p:cNvSpPr txBox="1">
            <a:spLocks noChangeArrowheads="1"/>
          </p:cNvSpPr>
          <p:nvPr/>
        </p:nvSpPr>
        <p:spPr bwMode="auto">
          <a:xfrm>
            <a:off x="4741868" y="4976813"/>
            <a:ext cx="4049507" cy="1477328"/>
          </a:xfrm>
          <a:prstGeom prst="rect">
            <a:avLst/>
          </a:prstGeom>
          <a:noFill/>
          <a:ln w="9525">
            <a:noFill/>
            <a:miter lim="800000"/>
          </a:ln>
        </p:spPr>
        <p:txBody>
          <a:bodyPr wrap="none">
            <a:spAutoFit/>
          </a:bodyPr>
          <a:lstStyle/>
          <a:p>
            <a:pPr eaLnBrk="0" hangingPunct="0"/>
            <a:r>
              <a:rPr lang="en-US" altLang="zh-CN" sz="1800" u="sng">
                <a:solidFill>
                  <a:srgbClr val="FF0000"/>
                </a:solidFill>
                <a:latin typeface="Comic Sans MS" panose="030F0702030302020204" pitchFamily="66" charset="0"/>
                <a:ea typeface="宋体" panose="02010600030101010101" pitchFamily="2" charset="-122"/>
              </a:rPr>
              <a:t>4:</a:t>
            </a:r>
            <a:r>
              <a:rPr lang="en-US" altLang="zh-CN" sz="1800">
                <a:solidFill>
                  <a:srgbClr val="FF0000"/>
                </a:solidFill>
                <a:latin typeface="Comic Sans MS" panose="030F0702030302020204" pitchFamily="66" charset="0"/>
                <a:ea typeface="宋体" panose="02010600030101010101" pitchFamily="2" charset="-122"/>
              </a:rPr>
              <a:t> NAT router</a:t>
            </a:r>
          </a:p>
          <a:p>
            <a:pPr eaLnBrk="0" hangingPunct="0"/>
            <a:r>
              <a:rPr lang="en-US" altLang="zh-CN" sz="1800">
                <a:solidFill>
                  <a:srgbClr val="FF0000"/>
                </a:solidFill>
                <a:latin typeface="Comic Sans MS" panose="030F0702030302020204" pitchFamily="66" charset="0"/>
                <a:ea typeface="宋体" panose="02010600030101010101" pitchFamily="2" charset="-122"/>
              </a:rPr>
              <a:t>changes datagram</a:t>
            </a:r>
          </a:p>
          <a:p>
            <a:pPr eaLnBrk="0" hangingPunct="0"/>
            <a:r>
              <a:rPr lang="en-US" altLang="zh-CN" sz="1800">
                <a:solidFill>
                  <a:srgbClr val="FF0000"/>
                </a:solidFill>
                <a:latin typeface="Comic Sans MS" panose="030F0702030302020204" pitchFamily="66" charset="0"/>
                <a:ea typeface="宋体" panose="02010600030101010101" pitchFamily="2" charset="-122"/>
              </a:rPr>
              <a:t>dest addr from</a:t>
            </a:r>
          </a:p>
          <a:p>
            <a:pPr eaLnBrk="0" hangingPunct="0"/>
            <a:r>
              <a:rPr lang="en-US" altLang="zh-CN" sz="1800">
                <a:solidFill>
                  <a:srgbClr val="FF0000"/>
                </a:solidFill>
                <a:latin typeface="Comic Sans MS" panose="030F0702030302020204" pitchFamily="66" charset="0"/>
                <a:ea typeface="宋体" panose="02010600030101010101" pitchFamily="2" charset="-122"/>
              </a:rPr>
              <a:t>138.76.29.7, 5001 to 10.0.0.1, 3345</a:t>
            </a:r>
            <a:r>
              <a:rPr lang="en-US" altLang="zh-CN" sz="1800">
                <a:latin typeface="Comic Sans MS" panose="030F0702030302020204" pitchFamily="66" charset="0"/>
                <a:ea typeface="宋体" panose="02010600030101010101" pitchFamily="2" charset="-122"/>
              </a:rPr>
              <a:t> </a:t>
            </a:r>
            <a:endParaRPr lang="en-US" altLang="zh-CN" sz="1800">
              <a:solidFill>
                <a:srgbClr val="FF0000"/>
              </a:solidFill>
              <a:latin typeface="Comic Sans MS" panose="030F0702030302020204" pitchFamily="66" charset="0"/>
              <a:ea typeface="宋体" panose="02010600030101010101" pitchFamily="2" charset="-122"/>
            </a:endParaRPr>
          </a:p>
          <a:p>
            <a:pPr eaLnBrk="0" hangingPunct="0"/>
            <a:endParaRPr lang="en-US" altLang="zh-CN" sz="1800">
              <a:solidFill>
                <a:srgbClr val="FF0000"/>
              </a:solidFill>
              <a:latin typeface="Comic Sans MS" panose="030F0702030302020204" pitchFamily="66" charset="0"/>
              <a:ea typeface="宋体" panose="02010600030101010101" pitchFamily="2" charset="-122"/>
            </a:endParaRPr>
          </a:p>
        </p:txBody>
      </p:sp>
      <p:sp>
        <p:nvSpPr>
          <p:cNvPr id="12323" name="Line 112"/>
          <p:cNvSpPr>
            <a:spLocks noChangeShapeType="1"/>
          </p:cNvSpPr>
          <p:nvPr/>
        </p:nvSpPr>
        <p:spPr bwMode="auto">
          <a:xfrm>
            <a:off x="1022356" y="4273550"/>
            <a:ext cx="3025775" cy="6350"/>
          </a:xfrm>
          <a:prstGeom prst="line">
            <a:avLst/>
          </a:prstGeom>
          <a:noFill/>
          <a:ln w="19050">
            <a:solidFill>
              <a:schemeClr val="tx1"/>
            </a:solidFill>
            <a:round/>
          </a:ln>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1000"/>
                                        <p:tgtEl>
                                          <p:spTgt spid="15"/>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068090"/>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1000"/>
                                        <p:tgtEl>
                                          <p:spTgt spid="2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1068142"/>
                                        </p:tgtEl>
                                        <p:attrNameLst>
                                          <p:attrName>style.visibility</p:attrName>
                                        </p:attrNameLst>
                                      </p:cBhvr>
                                      <p:to>
                                        <p:strVal val="visible"/>
                                      </p:to>
                                    </p:set>
                                  </p:childTnLst>
                                  <p:subTnLst>
                                    <p:set>
                                      <p:cBhvr override="childStyle">
                                        <p:cTn dur="1" fill="hold" display="0" masterRel="nextClick" afterEffect="1"/>
                                        <p:tgtEl>
                                          <p:spTgt spid="1068142"/>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1068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90" grpId="0"/>
      <p:bldP spid="1068142" grpId="0"/>
      <p:bldP spid="1068143"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pPr algn="ctr"/>
            <a:r>
              <a:rPr lang="zh-CN" altLang="en-US"/>
              <a:t>网络地址转换的过程</a:t>
            </a:r>
            <a:endParaRPr lang="zh-CN" altLang="en-US" sz="3600"/>
          </a:p>
        </p:txBody>
      </p:sp>
      <p:sp>
        <p:nvSpPr>
          <p:cNvPr id="6" name="Line 74"/>
          <p:cNvSpPr>
            <a:spLocks noChangeShapeType="1"/>
          </p:cNvSpPr>
          <p:nvPr/>
        </p:nvSpPr>
        <p:spPr bwMode="auto">
          <a:xfrm>
            <a:off x="8148233" y="3582240"/>
            <a:ext cx="589758" cy="172903"/>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7" name="Line 73"/>
          <p:cNvSpPr>
            <a:spLocks noChangeShapeType="1"/>
          </p:cNvSpPr>
          <p:nvPr/>
        </p:nvSpPr>
        <p:spPr bwMode="auto">
          <a:xfrm>
            <a:off x="7781056" y="4184549"/>
            <a:ext cx="588134" cy="431309"/>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8" name="Line 72"/>
          <p:cNvSpPr>
            <a:spLocks noChangeShapeType="1"/>
          </p:cNvSpPr>
          <p:nvPr/>
        </p:nvSpPr>
        <p:spPr bwMode="auto">
          <a:xfrm flipV="1">
            <a:off x="7854171" y="2807018"/>
            <a:ext cx="515022" cy="343906"/>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grpSp>
        <p:nvGrpSpPr>
          <p:cNvPr id="2" name="Group 61"/>
          <p:cNvGrpSpPr/>
          <p:nvPr/>
        </p:nvGrpSpPr>
        <p:grpSpPr bwMode="auto">
          <a:xfrm flipH="1">
            <a:off x="1589407" y="3755140"/>
            <a:ext cx="958560" cy="258405"/>
            <a:chOff x="521" y="2478"/>
            <a:chExt cx="1044" cy="136"/>
          </a:xfrm>
        </p:grpSpPr>
        <p:sp>
          <p:nvSpPr>
            <p:cNvPr id="10" name="AutoShape 62"/>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11" name="Rectangle 63"/>
            <p:cNvSpPr>
              <a:spLocks noChangeArrowheads="1"/>
            </p:cNvSpPr>
            <p:nvPr/>
          </p:nvSpPr>
          <p:spPr bwMode="auto">
            <a:xfrm>
              <a:off x="521" y="2478"/>
              <a:ext cx="635" cy="136"/>
            </a:xfrm>
            <a:prstGeom prst="rect">
              <a:avLst/>
            </a:prstGeom>
            <a:noFill/>
            <a:ln w="9525">
              <a:solidFill>
                <a:schemeClr val="tx1"/>
              </a:solidFill>
              <a:miter lim="800000"/>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12" name="Rectangle 64"/>
            <p:cNvSpPr>
              <a:spLocks noChangeArrowheads="1"/>
            </p:cNvSpPr>
            <p:nvPr/>
          </p:nvSpPr>
          <p:spPr bwMode="auto">
            <a:xfrm>
              <a:off x="1156" y="2478"/>
              <a:ext cx="227" cy="136"/>
            </a:xfrm>
            <a:prstGeom prst="rect">
              <a:avLst/>
            </a:prstGeom>
            <a:solidFill>
              <a:srgbClr val="66FF66"/>
            </a:solidFill>
            <a:ln w="9525">
              <a:solidFill>
                <a:schemeClr val="tx1"/>
              </a:solidFill>
              <a:miter lim="800000"/>
            </a:ln>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grpSp>
      <p:sp>
        <p:nvSpPr>
          <p:cNvPr id="13" name="Rectangle 43"/>
          <p:cNvSpPr>
            <a:spLocks noChangeArrowheads="1"/>
          </p:cNvSpPr>
          <p:nvPr/>
        </p:nvSpPr>
        <p:spPr bwMode="auto">
          <a:xfrm>
            <a:off x="807937" y="2117304"/>
            <a:ext cx="2477634" cy="2154644"/>
          </a:xfrm>
          <a:prstGeom prst="rect">
            <a:avLst/>
          </a:prstGeom>
          <a:noFill/>
          <a:ln w="28575">
            <a:solidFill>
              <a:schemeClr val="tx1"/>
            </a:solidFill>
            <a:prstDash val="dash"/>
            <a:miter lim="800000"/>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14" name="Line 37"/>
          <p:cNvSpPr>
            <a:spLocks noChangeShapeType="1"/>
          </p:cNvSpPr>
          <p:nvPr/>
        </p:nvSpPr>
        <p:spPr bwMode="auto">
          <a:xfrm>
            <a:off x="926545" y="3667736"/>
            <a:ext cx="2800945" cy="0"/>
          </a:xfrm>
          <a:prstGeom prst="line">
            <a:avLst/>
          </a:prstGeom>
          <a:noFill/>
          <a:ln w="3810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15" name="Line 34"/>
          <p:cNvSpPr>
            <a:spLocks noChangeShapeType="1"/>
          </p:cNvSpPr>
          <p:nvPr/>
        </p:nvSpPr>
        <p:spPr bwMode="auto">
          <a:xfrm>
            <a:off x="3800600" y="3667736"/>
            <a:ext cx="1990231"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graphicFrame>
        <p:nvGraphicFramePr>
          <p:cNvPr id="16" name="Object 4"/>
          <p:cNvGraphicFramePr>
            <a:graphicFrameLocks noChangeAspect="1"/>
          </p:cNvGraphicFramePr>
          <p:nvPr/>
        </p:nvGraphicFramePr>
        <p:xfrm>
          <a:off x="5642985" y="2548614"/>
          <a:ext cx="2807443" cy="2038741"/>
        </p:xfrm>
        <a:graphic>
          <a:graphicData uri="http://schemas.openxmlformats.org/presentationml/2006/ole">
            <p:oleObj spid="_x0000_s317443" name="VISIO" r:id="rId4" imgW="3514725" imgH="2009775" progId="">
              <p:embed/>
            </p:oleObj>
          </a:graphicData>
        </a:graphic>
      </p:graphicFrame>
      <p:pic>
        <p:nvPicPr>
          <p:cNvPr id="17" name="Picture 6"/>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579638" y="3540434"/>
            <a:ext cx="532894" cy="300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18" name="Text Box 7"/>
          <p:cNvSpPr txBox="1">
            <a:spLocks noChangeArrowheads="1"/>
          </p:cNvSpPr>
          <p:nvPr/>
        </p:nvSpPr>
        <p:spPr bwMode="auto">
          <a:xfrm>
            <a:off x="3354508" y="2892533"/>
            <a:ext cx="95410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sz="2000" b="1" dirty="0">
                <a:solidFill>
                  <a:srgbClr val="FF0000"/>
                </a:solidFill>
                <a:latin typeface="Arial Unicode MS" panose="020B0604020202020204" charset="-122"/>
                <a:ea typeface="Arial Unicode MS" panose="020B0604020202020204" charset="-122"/>
                <a:cs typeface="Arial Unicode MS" panose="020B0604020202020204" charset="-122"/>
              </a:rPr>
              <a:t>NAT</a:t>
            </a:r>
          </a:p>
          <a:p>
            <a:pPr algn="ctr" eaLnBrk="1" hangingPunct="1">
              <a:lnSpc>
                <a:spcPct val="90000"/>
              </a:lnSpc>
            </a:pPr>
            <a:r>
              <a:rPr kumimoji="1" lang="zh-CN" altLang="en-US" sz="2000" b="1" dirty="0">
                <a:solidFill>
                  <a:srgbClr val="FF0000"/>
                </a:solidFill>
                <a:latin typeface="Arial Unicode MS" panose="020B0604020202020204" charset="-122"/>
                <a:ea typeface="Arial Unicode MS" panose="020B0604020202020204" charset="-122"/>
                <a:cs typeface="Arial Unicode MS" panose="020B0604020202020204" charset="-122"/>
              </a:rPr>
              <a:t>路由器</a:t>
            </a:r>
          </a:p>
        </p:txBody>
      </p:sp>
      <p:pic>
        <p:nvPicPr>
          <p:cNvPr id="19" name="Picture 30"/>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8229466" y="2548613"/>
            <a:ext cx="344431" cy="408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1"/>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8075122" y="4271961"/>
            <a:ext cx="344431" cy="4085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 name="Picture 32"/>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8598273" y="3496740"/>
            <a:ext cx="344431" cy="4085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Text Box 35"/>
          <p:cNvSpPr txBox="1">
            <a:spLocks noChangeArrowheads="1"/>
          </p:cNvSpPr>
          <p:nvPr/>
        </p:nvSpPr>
        <p:spPr bwMode="auto">
          <a:xfrm>
            <a:off x="982678" y="1676282"/>
            <a:ext cx="238398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dirty="0">
                <a:solidFill>
                  <a:srgbClr val="0000FF"/>
                </a:solidFill>
                <a:latin typeface="Arial Unicode MS" panose="020B0604020202020204" charset="-122"/>
                <a:ea typeface="Arial Unicode MS" panose="020B0604020202020204" charset="-122"/>
                <a:cs typeface="Arial Unicode MS" panose="020B0604020202020204" charset="-122"/>
              </a:rPr>
              <a:t>专用网 </a:t>
            </a:r>
            <a:r>
              <a:rPr kumimoji="1" lang="en-US" altLang="zh-CN" sz="2000" b="1" dirty="0">
                <a:solidFill>
                  <a:srgbClr val="0000FF"/>
                </a:solidFill>
                <a:latin typeface="Arial Unicode MS" panose="020B0604020202020204" charset="-122"/>
                <a:ea typeface="Arial Unicode MS" panose="020B0604020202020204" charset="-122"/>
                <a:cs typeface="Arial Unicode MS" panose="020B0604020202020204" charset="-122"/>
              </a:rPr>
              <a:t>192.168.0.0</a:t>
            </a:r>
          </a:p>
        </p:txBody>
      </p:sp>
      <p:sp>
        <p:nvSpPr>
          <p:cNvPr id="23" name="Text Box 36"/>
          <p:cNvSpPr txBox="1">
            <a:spLocks noChangeArrowheads="1"/>
          </p:cNvSpPr>
          <p:nvPr/>
        </p:nvSpPr>
        <p:spPr bwMode="auto">
          <a:xfrm>
            <a:off x="6464093" y="2846818"/>
            <a:ext cx="95410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dirty="0">
                <a:solidFill>
                  <a:srgbClr val="000099"/>
                </a:solidFill>
                <a:latin typeface="Arial Unicode MS" panose="020B0604020202020204" charset="-122"/>
                <a:ea typeface="Arial Unicode MS" panose="020B0604020202020204" charset="-122"/>
                <a:cs typeface="Arial Unicode MS" panose="020B0604020202020204" charset="-122"/>
              </a:rPr>
              <a:t>互联网</a:t>
            </a:r>
          </a:p>
        </p:txBody>
      </p:sp>
      <p:sp>
        <p:nvSpPr>
          <p:cNvPr id="24" name="Line 38"/>
          <p:cNvSpPr>
            <a:spLocks noChangeShapeType="1"/>
          </p:cNvSpPr>
          <p:nvPr/>
        </p:nvSpPr>
        <p:spPr bwMode="auto">
          <a:xfrm rot="5400000">
            <a:off x="1044550" y="3381781"/>
            <a:ext cx="602312" cy="0"/>
          </a:xfrm>
          <a:prstGeom prst="line">
            <a:avLst/>
          </a:prstGeom>
          <a:noFill/>
          <a:ln w="3810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pic>
        <p:nvPicPr>
          <p:cNvPr id="25" name="Picture 27"/>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171869" y="2953334"/>
            <a:ext cx="344431" cy="4085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 name="Group 42"/>
          <p:cNvGrpSpPr/>
          <p:nvPr/>
        </p:nvGrpSpPr>
        <p:grpSpPr bwMode="auto">
          <a:xfrm>
            <a:off x="2106055" y="3323829"/>
            <a:ext cx="958560" cy="258405"/>
            <a:chOff x="521" y="2478"/>
            <a:chExt cx="1044" cy="136"/>
          </a:xfrm>
        </p:grpSpPr>
        <p:sp>
          <p:nvSpPr>
            <p:cNvPr id="27" name="AutoShape 41"/>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28" name="Rectangle 39"/>
            <p:cNvSpPr>
              <a:spLocks noChangeArrowheads="1"/>
            </p:cNvSpPr>
            <p:nvPr/>
          </p:nvSpPr>
          <p:spPr bwMode="auto">
            <a:xfrm>
              <a:off x="521" y="2478"/>
              <a:ext cx="635" cy="136"/>
            </a:xfrm>
            <a:prstGeom prst="rect">
              <a:avLst/>
            </a:prstGeom>
            <a:noFill/>
            <a:ln w="9525">
              <a:solidFill>
                <a:schemeClr val="tx1"/>
              </a:solidFill>
              <a:miter lim="800000"/>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29" name="Rectangle 40"/>
            <p:cNvSpPr>
              <a:spLocks noChangeArrowheads="1"/>
            </p:cNvSpPr>
            <p:nvPr/>
          </p:nvSpPr>
          <p:spPr bwMode="auto">
            <a:xfrm>
              <a:off x="1156" y="2478"/>
              <a:ext cx="227" cy="136"/>
            </a:xfrm>
            <a:prstGeom prst="rect">
              <a:avLst/>
            </a:prstGeom>
            <a:solidFill>
              <a:srgbClr val="66FF66"/>
            </a:solidFill>
            <a:ln w="9525">
              <a:solidFill>
                <a:schemeClr val="tx1"/>
              </a:solidFill>
              <a:miter lim="800000"/>
            </a:ln>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grpSp>
      <p:sp>
        <p:nvSpPr>
          <p:cNvPr id="30" name="Text Box 44"/>
          <p:cNvSpPr txBox="1">
            <a:spLocks noChangeArrowheads="1"/>
          </p:cNvSpPr>
          <p:nvPr/>
        </p:nvSpPr>
        <p:spPr bwMode="auto">
          <a:xfrm>
            <a:off x="1857356" y="2143128"/>
            <a:ext cx="1402948" cy="59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800" b="1" dirty="0">
                <a:solidFill>
                  <a:srgbClr val="990000"/>
                </a:solidFill>
                <a:latin typeface="Arial Unicode MS" panose="020B0604020202020204" charset="-122"/>
                <a:ea typeface="Arial Unicode MS" panose="020B0604020202020204" charset="-122"/>
                <a:cs typeface="Arial Unicode MS" panose="020B0604020202020204" charset="-122"/>
              </a:rPr>
              <a:t>源 </a:t>
            </a:r>
            <a:r>
              <a:rPr kumimoji="1" lang="en-US" altLang="zh-CN" sz="1800" b="1" dirty="0">
                <a:solidFill>
                  <a:srgbClr val="990000"/>
                </a:solidFill>
                <a:latin typeface="Arial Unicode MS" panose="020B0604020202020204" charset="-122"/>
                <a:ea typeface="Arial Unicode MS" panose="020B0604020202020204" charset="-122"/>
                <a:cs typeface="Arial Unicode MS" panose="020B0604020202020204" charset="-122"/>
              </a:rPr>
              <a:t>IP </a:t>
            </a:r>
            <a:r>
              <a:rPr kumimoji="1" lang="zh-CN" altLang="en-US" sz="1800" b="1" dirty="0">
                <a:solidFill>
                  <a:srgbClr val="990000"/>
                </a:solidFill>
                <a:latin typeface="Arial Unicode MS" panose="020B0604020202020204" charset="-122"/>
                <a:ea typeface="Arial Unicode MS" panose="020B0604020202020204" charset="-122"/>
                <a:cs typeface="Arial Unicode MS" panose="020B0604020202020204" charset="-122"/>
              </a:rPr>
              <a:t>地址</a:t>
            </a:r>
          </a:p>
          <a:p>
            <a:pPr algn="ctr" eaLnBrk="1" hangingPunct="1">
              <a:lnSpc>
                <a:spcPct val="90000"/>
              </a:lnSpc>
            </a:pPr>
            <a:r>
              <a:rPr kumimoji="1" lang="en-US" altLang="zh-CN" sz="1800" b="1" dirty="0">
                <a:solidFill>
                  <a:srgbClr val="990000"/>
                </a:solidFill>
                <a:latin typeface="Arial Unicode MS" panose="020B0604020202020204" charset="-122"/>
                <a:ea typeface="Arial Unicode MS" panose="020B0604020202020204" charset="-122"/>
                <a:cs typeface="Arial Unicode MS" panose="020B0604020202020204" charset="-122"/>
              </a:rPr>
              <a:t>192.168.0.3</a:t>
            </a:r>
          </a:p>
        </p:txBody>
      </p:sp>
      <p:sp>
        <p:nvSpPr>
          <p:cNvPr id="31" name="Text Box 45"/>
          <p:cNvSpPr txBox="1">
            <a:spLocks noChangeArrowheads="1"/>
          </p:cNvSpPr>
          <p:nvPr/>
        </p:nvSpPr>
        <p:spPr bwMode="auto">
          <a:xfrm>
            <a:off x="571477" y="2357442"/>
            <a:ext cx="154241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dirty="0">
                <a:solidFill>
                  <a:srgbClr val="0000FF"/>
                </a:solidFill>
                <a:latin typeface="Arial Unicode MS" panose="020B0604020202020204" charset="-122"/>
                <a:ea typeface="Arial Unicode MS" panose="020B0604020202020204" charset="-122"/>
                <a:cs typeface="Arial Unicode MS" panose="020B0604020202020204" charset="-122"/>
              </a:rPr>
              <a:t>主机 </a:t>
            </a:r>
            <a:r>
              <a:rPr kumimoji="1" lang="en-US" altLang="zh-CN" sz="2000" b="1" dirty="0">
                <a:solidFill>
                  <a:srgbClr val="0000FF"/>
                </a:solidFill>
                <a:latin typeface="Arial Unicode MS" panose="020B0604020202020204" charset="-122"/>
                <a:ea typeface="Arial Unicode MS" panose="020B0604020202020204" charset="-122"/>
                <a:cs typeface="Arial Unicode MS" panose="020B0604020202020204" charset="-122"/>
              </a:rPr>
              <a:t>A</a:t>
            </a:r>
          </a:p>
          <a:p>
            <a:pPr algn="ctr" eaLnBrk="1" hangingPunct="1">
              <a:lnSpc>
                <a:spcPct val="90000"/>
              </a:lnSpc>
            </a:pPr>
            <a:r>
              <a:rPr kumimoji="1" lang="en-US" altLang="zh-CN" sz="2000" b="1" dirty="0">
                <a:solidFill>
                  <a:srgbClr val="0000FF"/>
                </a:solidFill>
                <a:latin typeface="Arial Unicode MS" panose="020B0604020202020204" charset="-122"/>
                <a:ea typeface="Arial Unicode MS" panose="020B0604020202020204" charset="-122"/>
                <a:cs typeface="Arial Unicode MS" panose="020B0604020202020204" charset="-122"/>
              </a:rPr>
              <a:t>192.168.0.3</a:t>
            </a:r>
          </a:p>
        </p:txBody>
      </p:sp>
      <p:grpSp>
        <p:nvGrpSpPr>
          <p:cNvPr id="5" name="Group 46"/>
          <p:cNvGrpSpPr/>
          <p:nvPr/>
        </p:nvGrpSpPr>
        <p:grpSpPr bwMode="auto">
          <a:xfrm>
            <a:off x="4390352" y="3323829"/>
            <a:ext cx="958560" cy="258405"/>
            <a:chOff x="521" y="2478"/>
            <a:chExt cx="1044" cy="136"/>
          </a:xfrm>
        </p:grpSpPr>
        <p:sp>
          <p:nvSpPr>
            <p:cNvPr id="33" name="AutoShape 47"/>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34" name="Rectangle 48"/>
            <p:cNvSpPr>
              <a:spLocks noChangeArrowheads="1"/>
            </p:cNvSpPr>
            <p:nvPr/>
          </p:nvSpPr>
          <p:spPr bwMode="auto">
            <a:xfrm>
              <a:off x="521" y="2478"/>
              <a:ext cx="635" cy="136"/>
            </a:xfrm>
            <a:prstGeom prst="rect">
              <a:avLst/>
            </a:prstGeom>
            <a:noFill/>
            <a:ln w="9525">
              <a:solidFill>
                <a:schemeClr val="tx1"/>
              </a:solidFill>
              <a:miter lim="800000"/>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35" name="Rectangle 49"/>
            <p:cNvSpPr>
              <a:spLocks noChangeArrowheads="1"/>
            </p:cNvSpPr>
            <p:nvPr/>
          </p:nvSpPr>
          <p:spPr bwMode="auto">
            <a:xfrm>
              <a:off x="1156" y="2478"/>
              <a:ext cx="227" cy="136"/>
            </a:xfrm>
            <a:prstGeom prst="rect">
              <a:avLst/>
            </a:prstGeom>
            <a:solidFill>
              <a:srgbClr val="FF66FF"/>
            </a:solidFill>
            <a:ln w="9525">
              <a:solidFill>
                <a:schemeClr val="tx1"/>
              </a:solidFill>
              <a:miter lim="800000"/>
            </a:ln>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grpSp>
      <p:sp>
        <p:nvSpPr>
          <p:cNvPr id="36" name="Text Box 50"/>
          <p:cNvSpPr txBox="1">
            <a:spLocks noChangeArrowheads="1"/>
          </p:cNvSpPr>
          <p:nvPr/>
        </p:nvSpPr>
        <p:spPr bwMode="auto">
          <a:xfrm>
            <a:off x="4791195" y="2339622"/>
            <a:ext cx="1274709" cy="59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800" b="1" dirty="0">
                <a:solidFill>
                  <a:srgbClr val="990000"/>
                </a:solidFill>
                <a:latin typeface="Arial Unicode MS" panose="020B0604020202020204" charset="-122"/>
                <a:ea typeface="Arial Unicode MS" panose="020B0604020202020204" charset="-122"/>
                <a:cs typeface="Arial Unicode MS" panose="020B0604020202020204" charset="-122"/>
              </a:rPr>
              <a:t>源 </a:t>
            </a:r>
            <a:r>
              <a:rPr kumimoji="1" lang="en-US" altLang="zh-CN" sz="1800" b="1" dirty="0">
                <a:solidFill>
                  <a:srgbClr val="990000"/>
                </a:solidFill>
                <a:latin typeface="Arial Unicode MS" panose="020B0604020202020204" charset="-122"/>
                <a:ea typeface="Arial Unicode MS" panose="020B0604020202020204" charset="-122"/>
                <a:cs typeface="Arial Unicode MS" panose="020B0604020202020204" charset="-122"/>
              </a:rPr>
              <a:t>IP </a:t>
            </a:r>
            <a:r>
              <a:rPr kumimoji="1" lang="zh-CN" altLang="en-US" sz="1800" b="1" dirty="0">
                <a:solidFill>
                  <a:srgbClr val="990000"/>
                </a:solidFill>
                <a:latin typeface="Arial Unicode MS" panose="020B0604020202020204" charset="-122"/>
                <a:ea typeface="Arial Unicode MS" panose="020B0604020202020204" charset="-122"/>
                <a:cs typeface="Arial Unicode MS" panose="020B0604020202020204" charset="-122"/>
              </a:rPr>
              <a:t>地址</a:t>
            </a:r>
          </a:p>
          <a:p>
            <a:pPr algn="ctr" eaLnBrk="1" hangingPunct="1">
              <a:lnSpc>
                <a:spcPct val="90000"/>
              </a:lnSpc>
            </a:pPr>
            <a:r>
              <a:rPr kumimoji="1" lang="en-US" altLang="zh-CN" sz="1800" b="1" dirty="0">
                <a:solidFill>
                  <a:srgbClr val="990000"/>
                </a:solidFill>
                <a:latin typeface="Arial Unicode MS" panose="020B0604020202020204" charset="-122"/>
                <a:ea typeface="Arial Unicode MS" panose="020B0604020202020204" charset="-122"/>
                <a:cs typeface="Arial Unicode MS" panose="020B0604020202020204" charset="-122"/>
              </a:rPr>
              <a:t>172.38.1.5</a:t>
            </a:r>
          </a:p>
        </p:txBody>
      </p:sp>
      <p:sp>
        <p:nvSpPr>
          <p:cNvPr id="37" name="Line 51"/>
          <p:cNvSpPr>
            <a:spLocks noChangeShapeType="1"/>
          </p:cNvSpPr>
          <p:nvPr/>
        </p:nvSpPr>
        <p:spPr bwMode="auto">
          <a:xfrm>
            <a:off x="2768924" y="2719630"/>
            <a:ext cx="0" cy="777115"/>
          </a:xfrm>
          <a:prstGeom prst="line">
            <a:avLst/>
          </a:prstGeom>
          <a:noFill/>
          <a:ln w="1270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38" name="Text Box 52"/>
          <p:cNvSpPr txBox="1">
            <a:spLocks noChangeArrowheads="1"/>
          </p:cNvSpPr>
          <p:nvPr/>
        </p:nvSpPr>
        <p:spPr bwMode="auto">
          <a:xfrm>
            <a:off x="7500958" y="1857368"/>
            <a:ext cx="1274709" cy="59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800" b="1" dirty="0">
                <a:solidFill>
                  <a:srgbClr val="000099"/>
                </a:solidFill>
                <a:latin typeface="Arial Unicode MS" panose="020B0604020202020204" charset="-122"/>
                <a:ea typeface="Arial Unicode MS" panose="020B0604020202020204" charset="-122"/>
                <a:cs typeface="Arial Unicode MS" panose="020B0604020202020204" charset="-122"/>
              </a:rPr>
              <a:t>主机 </a:t>
            </a:r>
            <a:r>
              <a:rPr kumimoji="1" lang="en-US" altLang="zh-CN" sz="1800" b="1" dirty="0">
                <a:solidFill>
                  <a:srgbClr val="000099"/>
                </a:solidFill>
                <a:latin typeface="Arial Unicode MS" panose="020B0604020202020204" charset="-122"/>
                <a:ea typeface="Arial Unicode MS" panose="020B0604020202020204" charset="-122"/>
                <a:cs typeface="Arial Unicode MS" panose="020B0604020202020204" charset="-122"/>
              </a:rPr>
              <a:t>B</a:t>
            </a:r>
          </a:p>
          <a:p>
            <a:pPr algn="ctr" eaLnBrk="1" hangingPunct="1">
              <a:lnSpc>
                <a:spcPct val="90000"/>
              </a:lnSpc>
            </a:pPr>
            <a:r>
              <a:rPr kumimoji="1" lang="en-US" altLang="zh-CN" sz="1800" b="1" dirty="0">
                <a:solidFill>
                  <a:srgbClr val="000099"/>
                </a:solidFill>
                <a:latin typeface="Arial Unicode MS" panose="020B0604020202020204" charset="-122"/>
                <a:ea typeface="Arial Unicode MS" panose="020B0604020202020204" charset="-122"/>
                <a:cs typeface="Arial Unicode MS" panose="020B0604020202020204" charset="-122"/>
              </a:rPr>
              <a:t>213.18.2.4</a:t>
            </a:r>
          </a:p>
        </p:txBody>
      </p:sp>
      <p:sp>
        <p:nvSpPr>
          <p:cNvPr id="39" name="Line 53"/>
          <p:cNvSpPr>
            <a:spLocks noChangeShapeType="1"/>
          </p:cNvSpPr>
          <p:nvPr/>
        </p:nvSpPr>
        <p:spPr bwMode="auto">
          <a:xfrm flipH="1">
            <a:off x="5053224" y="2892520"/>
            <a:ext cx="220956" cy="604212"/>
          </a:xfrm>
          <a:prstGeom prst="line">
            <a:avLst/>
          </a:prstGeom>
          <a:noFill/>
          <a:ln w="1270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40" name="Freeform 54"/>
          <p:cNvSpPr/>
          <p:nvPr/>
        </p:nvSpPr>
        <p:spPr bwMode="auto">
          <a:xfrm>
            <a:off x="5495139" y="2719617"/>
            <a:ext cx="2648766" cy="784716"/>
          </a:xfrm>
          <a:custGeom>
            <a:avLst/>
            <a:gdLst>
              <a:gd name="T0" fmla="*/ 0 w 1679"/>
              <a:gd name="T1" fmla="*/ 409 h 413"/>
              <a:gd name="T2" fmla="*/ 475 w 1679"/>
              <a:gd name="T3" fmla="*/ 401 h 413"/>
              <a:gd name="T4" fmla="*/ 843 w 1679"/>
              <a:gd name="T5" fmla="*/ 337 h 413"/>
              <a:gd name="T6" fmla="*/ 1147 w 1679"/>
              <a:gd name="T7" fmla="*/ 241 h 413"/>
              <a:gd name="T8" fmla="*/ 1387 w 1679"/>
              <a:gd name="T9" fmla="*/ 145 h 413"/>
              <a:gd name="T10" fmla="*/ 1679 w 1679"/>
              <a:gd name="T11" fmla="*/ 0 h 413"/>
              <a:gd name="T12" fmla="*/ 0 60000 65536"/>
              <a:gd name="T13" fmla="*/ 0 60000 65536"/>
              <a:gd name="T14" fmla="*/ 0 60000 65536"/>
              <a:gd name="T15" fmla="*/ 0 60000 65536"/>
              <a:gd name="T16" fmla="*/ 0 60000 65536"/>
              <a:gd name="T17" fmla="*/ 0 60000 65536"/>
              <a:gd name="T18" fmla="*/ 0 w 1679"/>
              <a:gd name="T19" fmla="*/ 0 h 413"/>
              <a:gd name="T20" fmla="*/ 1679 w 1679"/>
              <a:gd name="T21" fmla="*/ 413 h 413"/>
            </a:gdLst>
            <a:ahLst/>
            <a:cxnLst>
              <a:cxn ang="T12">
                <a:pos x="T0" y="T1"/>
              </a:cxn>
              <a:cxn ang="T13">
                <a:pos x="T2" y="T3"/>
              </a:cxn>
              <a:cxn ang="T14">
                <a:pos x="T4" y="T5"/>
              </a:cxn>
              <a:cxn ang="T15">
                <a:pos x="T6" y="T7"/>
              </a:cxn>
              <a:cxn ang="T16">
                <a:pos x="T8" y="T9"/>
              </a:cxn>
              <a:cxn ang="T17">
                <a:pos x="T10" y="T11"/>
              </a:cxn>
            </a:cxnLst>
            <a:rect l="T18" t="T19" r="T20" b="T21"/>
            <a:pathLst>
              <a:path w="1679" h="413">
                <a:moveTo>
                  <a:pt x="0" y="409"/>
                </a:moveTo>
                <a:cubicBezTo>
                  <a:pt x="79" y="408"/>
                  <a:pt x="335" y="413"/>
                  <a:pt x="475" y="401"/>
                </a:cubicBezTo>
                <a:cubicBezTo>
                  <a:pt x="615" y="389"/>
                  <a:pt x="731" y="364"/>
                  <a:pt x="843" y="337"/>
                </a:cubicBezTo>
                <a:cubicBezTo>
                  <a:pt x="955" y="310"/>
                  <a:pt x="1056" y="273"/>
                  <a:pt x="1147" y="241"/>
                </a:cubicBezTo>
                <a:cubicBezTo>
                  <a:pt x="1238" y="209"/>
                  <a:pt x="1298" y="185"/>
                  <a:pt x="1387" y="145"/>
                </a:cubicBezTo>
                <a:cubicBezTo>
                  <a:pt x="1476" y="105"/>
                  <a:pt x="1618" y="30"/>
                  <a:pt x="1679" y="0"/>
                </a:cubicBezTo>
              </a:path>
            </a:pathLst>
          </a:custGeom>
          <a:noFill/>
          <a:ln w="38100" cmpd="sng">
            <a:solidFill>
              <a:srgbClr val="CC00CC"/>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41" name="Text Box 59"/>
          <p:cNvSpPr txBox="1">
            <a:spLocks noChangeArrowheads="1"/>
          </p:cNvSpPr>
          <p:nvPr/>
        </p:nvSpPr>
        <p:spPr bwMode="auto">
          <a:xfrm>
            <a:off x="1130020" y="4494266"/>
            <a:ext cx="1454245" cy="59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800" b="1" dirty="0">
                <a:solidFill>
                  <a:srgbClr val="990000"/>
                </a:solidFill>
                <a:latin typeface="Arial Unicode MS" panose="020B0604020202020204" charset="-122"/>
                <a:ea typeface="Arial Unicode MS" panose="020B0604020202020204" charset="-122"/>
                <a:cs typeface="Arial Unicode MS" panose="020B0604020202020204" charset="-122"/>
              </a:rPr>
              <a:t>目的 </a:t>
            </a:r>
            <a:r>
              <a:rPr kumimoji="1" lang="en-US" altLang="zh-CN" sz="1800" b="1" dirty="0">
                <a:solidFill>
                  <a:srgbClr val="990000"/>
                </a:solidFill>
                <a:latin typeface="Arial Unicode MS" panose="020B0604020202020204" charset="-122"/>
                <a:ea typeface="Arial Unicode MS" panose="020B0604020202020204" charset="-122"/>
                <a:cs typeface="Arial Unicode MS" panose="020B0604020202020204" charset="-122"/>
              </a:rPr>
              <a:t>IP </a:t>
            </a:r>
            <a:r>
              <a:rPr kumimoji="1" lang="zh-CN" altLang="en-US" sz="1800" b="1" dirty="0">
                <a:solidFill>
                  <a:srgbClr val="990000"/>
                </a:solidFill>
                <a:latin typeface="Arial Unicode MS" panose="020B0604020202020204" charset="-122"/>
                <a:ea typeface="Arial Unicode MS" panose="020B0604020202020204" charset="-122"/>
                <a:cs typeface="Arial Unicode MS" panose="020B0604020202020204" charset="-122"/>
              </a:rPr>
              <a:t>地址</a:t>
            </a:r>
          </a:p>
          <a:p>
            <a:pPr algn="ctr" eaLnBrk="1" hangingPunct="1">
              <a:lnSpc>
                <a:spcPct val="90000"/>
              </a:lnSpc>
            </a:pPr>
            <a:r>
              <a:rPr kumimoji="1" lang="en-US" altLang="zh-CN" sz="1800" b="1" dirty="0">
                <a:solidFill>
                  <a:srgbClr val="990000"/>
                </a:solidFill>
                <a:latin typeface="Arial Unicode MS" panose="020B0604020202020204" charset="-122"/>
                <a:ea typeface="Arial Unicode MS" panose="020B0604020202020204" charset="-122"/>
                <a:cs typeface="Arial Unicode MS" panose="020B0604020202020204" charset="-122"/>
              </a:rPr>
              <a:t>192.168.0.3</a:t>
            </a:r>
          </a:p>
        </p:txBody>
      </p:sp>
      <p:sp>
        <p:nvSpPr>
          <p:cNvPr id="42" name="Line 60"/>
          <p:cNvSpPr>
            <a:spLocks noChangeShapeType="1"/>
          </p:cNvSpPr>
          <p:nvPr/>
        </p:nvSpPr>
        <p:spPr bwMode="auto">
          <a:xfrm flipH="1">
            <a:off x="1885098" y="3840645"/>
            <a:ext cx="0" cy="653613"/>
          </a:xfrm>
          <a:prstGeom prst="line">
            <a:avLst/>
          </a:prstGeom>
          <a:noFill/>
          <a:ln w="1270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grpSp>
        <p:nvGrpSpPr>
          <p:cNvPr id="9" name="Group 65"/>
          <p:cNvGrpSpPr/>
          <p:nvPr/>
        </p:nvGrpSpPr>
        <p:grpSpPr bwMode="auto">
          <a:xfrm flipH="1">
            <a:off x="4611309" y="3755140"/>
            <a:ext cx="958560" cy="258405"/>
            <a:chOff x="521" y="2478"/>
            <a:chExt cx="1044" cy="136"/>
          </a:xfrm>
        </p:grpSpPr>
        <p:sp>
          <p:nvSpPr>
            <p:cNvPr id="44" name="AutoShape 66"/>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45" name="Rectangle 67"/>
            <p:cNvSpPr>
              <a:spLocks noChangeArrowheads="1"/>
            </p:cNvSpPr>
            <p:nvPr/>
          </p:nvSpPr>
          <p:spPr bwMode="auto">
            <a:xfrm>
              <a:off x="521" y="2478"/>
              <a:ext cx="635" cy="136"/>
            </a:xfrm>
            <a:prstGeom prst="rect">
              <a:avLst/>
            </a:prstGeom>
            <a:noFill/>
            <a:ln w="9525">
              <a:solidFill>
                <a:schemeClr val="tx1"/>
              </a:solidFill>
              <a:miter lim="800000"/>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46" name="Rectangle 68"/>
            <p:cNvSpPr>
              <a:spLocks noChangeArrowheads="1"/>
            </p:cNvSpPr>
            <p:nvPr/>
          </p:nvSpPr>
          <p:spPr bwMode="auto">
            <a:xfrm>
              <a:off x="1156" y="2478"/>
              <a:ext cx="227" cy="136"/>
            </a:xfrm>
            <a:prstGeom prst="rect">
              <a:avLst/>
            </a:prstGeom>
            <a:solidFill>
              <a:srgbClr val="FF66FF"/>
            </a:solidFill>
            <a:ln w="9525">
              <a:solidFill>
                <a:schemeClr val="tx1"/>
              </a:solidFill>
              <a:miter lim="800000"/>
            </a:ln>
          </p:spPr>
          <p:txBody>
            <a:bodyPr wrap="none" anchor="ct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grpSp>
      <p:sp>
        <p:nvSpPr>
          <p:cNvPr id="47" name="Text Box 69"/>
          <p:cNvSpPr txBox="1">
            <a:spLocks noChangeArrowheads="1"/>
          </p:cNvSpPr>
          <p:nvPr/>
        </p:nvSpPr>
        <p:spPr bwMode="auto">
          <a:xfrm>
            <a:off x="4689871" y="4494266"/>
            <a:ext cx="1454245" cy="59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800" b="1" dirty="0">
                <a:solidFill>
                  <a:srgbClr val="990099"/>
                </a:solidFill>
                <a:latin typeface="Arial Unicode MS" panose="020B0604020202020204" charset="-122"/>
                <a:ea typeface="Arial Unicode MS" panose="020B0604020202020204" charset="-122"/>
                <a:cs typeface="Arial Unicode MS" panose="020B0604020202020204" charset="-122"/>
              </a:rPr>
              <a:t>目的 </a:t>
            </a:r>
            <a:r>
              <a:rPr kumimoji="1" lang="en-US" altLang="zh-CN" sz="1800" b="1" dirty="0">
                <a:solidFill>
                  <a:srgbClr val="990099"/>
                </a:solidFill>
                <a:latin typeface="Arial Unicode MS" panose="020B0604020202020204" charset="-122"/>
                <a:ea typeface="Arial Unicode MS" panose="020B0604020202020204" charset="-122"/>
                <a:cs typeface="Arial Unicode MS" panose="020B0604020202020204" charset="-122"/>
              </a:rPr>
              <a:t>IP </a:t>
            </a:r>
            <a:r>
              <a:rPr kumimoji="1" lang="zh-CN" altLang="en-US" sz="1800" b="1" dirty="0">
                <a:solidFill>
                  <a:srgbClr val="990099"/>
                </a:solidFill>
                <a:latin typeface="Arial Unicode MS" panose="020B0604020202020204" charset="-122"/>
                <a:ea typeface="Arial Unicode MS" panose="020B0604020202020204" charset="-122"/>
                <a:cs typeface="Arial Unicode MS" panose="020B0604020202020204" charset="-122"/>
              </a:rPr>
              <a:t>地址</a:t>
            </a:r>
          </a:p>
          <a:p>
            <a:pPr algn="ctr" eaLnBrk="1" hangingPunct="1">
              <a:lnSpc>
                <a:spcPct val="90000"/>
              </a:lnSpc>
            </a:pPr>
            <a:r>
              <a:rPr kumimoji="1" lang="en-US" altLang="zh-CN" sz="1800" b="1" dirty="0">
                <a:solidFill>
                  <a:srgbClr val="990099"/>
                </a:solidFill>
                <a:latin typeface="Arial Unicode MS" panose="020B0604020202020204" charset="-122"/>
                <a:ea typeface="Arial Unicode MS" panose="020B0604020202020204" charset="-122"/>
                <a:cs typeface="Arial Unicode MS" panose="020B0604020202020204" charset="-122"/>
              </a:rPr>
              <a:t>172.38.1.5</a:t>
            </a:r>
          </a:p>
        </p:txBody>
      </p:sp>
      <p:sp>
        <p:nvSpPr>
          <p:cNvPr id="48" name="Line 70"/>
          <p:cNvSpPr>
            <a:spLocks noChangeShapeType="1"/>
          </p:cNvSpPr>
          <p:nvPr/>
        </p:nvSpPr>
        <p:spPr bwMode="auto">
          <a:xfrm>
            <a:off x="4905375" y="3938902"/>
            <a:ext cx="443538" cy="555357"/>
          </a:xfrm>
          <a:prstGeom prst="line">
            <a:avLst/>
          </a:prstGeom>
          <a:noFill/>
          <a:ln w="12700">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49" name="Freeform 71"/>
          <p:cNvSpPr/>
          <p:nvPr/>
        </p:nvSpPr>
        <p:spPr bwMode="auto">
          <a:xfrm>
            <a:off x="5642985" y="3025529"/>
            <a:ext cx="2742457" cy="811317"/>
          </a:xfrm>
          <a:custGeom>
            <a:avLst/>
            <a:gdLst>
              <a:gd name="T0" fmla="*/ 0 w 1688"/>
              <a:gd name="T1" fmla="*/ 425 h 427"/>
              <a:gd name="T2" fmla="*/ 456 w 1688"/>
              <a:gd name="T3" fmla="*/ 416 h 427"/>
              <a:gd name="T4" fmla="*/ 816 w 1688"/>
              <a:gd name="T5" fmla="*/ 360 h 427"/>
              <a:gd name="T6" fmla="*/ 1080 w 1688"/>
              <a:gd name="T7" fmla="*/ 288 h 427"/>
              <a:gd name="T8" fmla="*/ 1336 w 1688"/>
              <a:gd name="T9" fmla="*/ 192 h 427"/>
              <a:gd name="T10" fmla="*/ 1688 w 1688"/>
              <a:gd name="T11" fmla="*/ 0 h 427"/>
              <a:gd name="T12" fmla="*/ 0 60000 65536"/>
              <a:gd name="T13" fmla="*/ 0 60000 65536"/>
              <a:gd name="T14" fmla="*/ 0 60000 65536"/>
              <a:gd name="T15" fmla="*/ 0 60000 65536"/>
              <a:gd name="T16" fmla="*/ 0 60000 65536"/>
              <a:gd name="T17" fmla="*/ 0 60000 65536"/>
              <a:gd name="T18" fmla="*/ 0 w 1688"/>
              <a:gd name="T19" fmla="*/ 0 h 427"/>
              <a:gd name="T20" fmla="*/ 1688 w 1688"/>
              <a:gd name="T21" fmla="*/ 427 h 427"/>
            </a:gdLst>
            <a:ahLst/>
            <a:cxnLst>
              <a:cxn ang="T12">
                <a:pos x="T0" y="T1"/>
              </a:cxn>
              <a:cxn ang="T13">
                <a:pos x="T2" y="T3"/>
              </a:cxn>
              <a:cxn ang="T14">
                <a:pos x="T4" y="T5"/>
              </a:cxn>
              <a:cxn ang="T15">
                <a:pos x="T6" y="T7"/>
              </a:cxn>
              <a:cxn ang="T16">
                <a:pos x="T8" y="T9"/>
              </a:cxn>
              <a:cxn ang="T17">
                <a:pos x="T10" y="T11"/>
              </a:cxn>
            </a:cxnLst>
            <a:rect l="T18" t="T19" r="T20" b="T21"/>
            <a:pathLst>
              <a:path w="1688" h="427">
                <a:moveTo>
                  <a:pt x="0" y="425"/>
                </a:moveTo>
                <a:cubicBezTo>
                  <a:pt x="76" y="424"/>
                  <a:pt x="320" y="427"/>
                  <a:pt x="456" y="416"/>
                </a:cubicBezTo>
                <a:cubicBezTo>
                  <a:pt x="592" y="405"/>
                  <a:pt x="712" y="381"/>
                  <a:pt x="816" y="360"/>
                </a:cubicBezTo>
                <a:cubicBezTo>
                  <a:pt x="920" y="339"/>
                  <a:pt x="993" y="316"/>
                  <a:pt x="1080" y="288"/>
                </a:cubicBezTo>
                <a:cubicBezTo>
                  <a:pt x="1167" y="260"/>
                  <a:pt x="1235" y="240"/>
                  <a:pt x="1336" y="192"/>
                </a:cubicBezTo>
                <a:cubicBezTo>
                  <a:pt x="1437" y="144"/>
                  <a:pt x="1615" y="40"/>
                  <a:pt x="1688" y="0"/>
                </a:cubicBezTo>
              </a:path>
            </a:pathLst>
          </a:custGeom>
          <a:noFill/>
          <a:ln w="38100" cmpd="sng">
            <a:solidFill>
              <a:srgbClr val="CC00CC"/>
            </a:solidFill>
            <a:round/>
            <a:headEnd type="triangl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zh-CN" altLang="en-US"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50" name="AutoShape 75"/>
          <p:cNvSpPr>
            <a:spLocks noChangeArrowheads="1"/>
          </p:cNvSpPr>
          <p:nvPr/>
        </p:nvSpPr>
        <p:spPr bwMode="auto">
          <a:xfrm>
            <a:off x="4317242" y="1244234"/>
            <a:ext cx="1717074" cy="748228"/>
          </a:xfrm>
          <a:prstGeom prst="wedgeRoundRectCallout">
            <a:avLst>
              <a:gd name="adj1" fmla="val -61990"/>
              <a:gd name="adj2" fmla="val 265089"/>
              <a:gd name="adj3" fmla="val 16667"/>
            </a:avLst>
          </a:prstGeom>
          <a:solidFill>
            <a:srgbClr val="FFFF66"/>
          </a:solidFill>
          <a:ln w="9525">
            <a:solidFill>
              <a:schemeClr val="tx1"/>
            </a:solidFill>
            <a:miter lim="800000"/>
          </a:ln>
        </p:spPr>
        <p:txBody>
          <a:bodyPr/>
          <a:lstStyle/>
          <a:p>
            <a:pPr algn="ctr"/>
            <a:endParaRPr lang="zh-CN" altLang="zh-CN" sz="2000" b="1">
              <a:solidFill>
                <a:srgbClr val="000099"/>
              </a:solidFill>
              <a:latin typeface="Arial Unicode MS" panose="020B0604020202020204" charset="-122"/>
              <a:ea typeface="Arial Unicode MS" panose="020B0604020202020204" charset="-122"/>
              <a:cs typeface="Arial Unicode MS" panose="020B0604020202020204" charset="-122"/>
            </a:endParaRPr>
          </a:p>
        </p:txBody>
      </p:sp>
      <p:sp>
        <p:nvSpPr>
          <p:cNvPr id="51" name="Text Box 76"/>
          <p:cNvSpPr txBox="1">
            <a:spLocks noChangeArrowheads="1"/>
          </p:cNvSpPr>
          <p:nvPr/>
        </p:nvSpPr>
        <p:spPr bwMode="auto">
          <a:xfrm>
            <a:off x="4428615" y="1316255"/>
            <a:ext cx="159851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b="1" dirty="0">
                <a:solidFill>
                  <a:srgbClr val="000099"/>
                </a:solidFill>
                <a:latin typeface="Arial Unicode MS" panose="020B0604020202020204" charset="-122"/>
                <a:ea typeface="Arial Unicode MS" panose="020B0604020202020204" charset="-122"/>
                <a:cs typeface="Arial Unicode MS" panose="020B0604020202020204" charset="-122"/>
              </a:rPr>
              <a:t>全球 </a:t>
            </a:r>
            <a:r>
              <a:rPr kumimoji="1" lang="en-US" altLang="zh-CN" sz="2000" b="1" dirty="0">
                <a:solidFill>
                  <a:srgbClr val="000099"/>
                </a:solidFill>
                <a:latin typeface="Arial Unicode MS" panose="020B0604020202020204" charset="-122"/>
                <a:ea typeface="Arial Unicode MS" panose="020B0604020202020204" charset="-122"/>
                <a:cs typeface="Arial Unicode MS" panose="020B0604020202020204" charset="-122"/>
              </a:rPr>
              <a:t>IP </a:t>
            </a:r>
            <a:r>
              <a:rPr kumimoji="1" lang="zh-CN" altLang="en-US" sz="2000" b="1" dirty="0">
                <a:solidFill>
                  <a:srgbClr val="000099"/>
                </a:solidFill>
                <a:latin typeface="Arial Unicode MS" panose="020B0604020202020204" charset="-122"/>
                <a:ea typeface="Arial Unicode MS" panose="020B0604020202020204" charset="-122"/>
                <a:cs typeface="Arial Unicode MS" panose="020B0604020202020204" charset="-122"/>
              </a:rPr>
              <a:t>地址</a:t>
            </a:r>
          </a:p>
          <a:p>
            <a:pPr algn="ctr" eaLnBrk="1" hangingPunct="1">
              <a:lnSpc>
                <a:spcPct val="90000"/>
              </a:lnSpc>
            </a:pPr>
            <a:r>
              <a:rPr kumimoji="1" lang="en-US" altLang="zh-CN" sz="2000" b="1" dirty="0">
                <a:solidFill>
                  <a:srgbClr val="000099"/>
                </a:solidFill>
                <a:latin typeface="Arial Unicode MS" panose="020B0604020202020204" charset="-122"/>
                <a:ea typeface="Arial Unicode MS" panose="020B0604020202020204" charset="-122"/>
                <a:cs typeface="Arial Unicode MS" panose="020B0604020202020204" charset="-122"/>
              </a:rPr>
              <a:t>172.38.1.5</a:t>
            </a:r>
          </a:p>
        </p:txBody>
      </p:sp>
      <p:sp>
        <p:nvSpPr>
          <p:cNvPr id="4" name="矩形 3"/>
          <p:cNvSpPr/>
          <p:nvPr/>
        </p:nvSpPr>
        <p:spPr>
          <a:xfrm>
            <a:off x="2327011" y="5373229"/>
            <a:ext cx="5169622" cy="461665"/>
          </a:xfrm>
          <a:prstGeom prst="rect">
            <a:avLst/>
          </a:prstGeom>
        </p:spPr>
        <p:txBody>
          <a:bodyPr wrap="square">
            <a:spAutoFit/>
          </a:bodyPr>
          <a:lstStyle/>
          <a:p>
            <a:pPr algn="ctr"/>
            <a:r>
              <a:rPr lang="en-US" altLang="zh-CN" sz="2400" dirty="0">
                <a:latin typeface="Arial Unicode MS" panose="020B0604020202020204" charset="-122"/>
                <a:ea typeface="Arial Unicode MS" panose="020B0604020202020204" charset="-122"/>
                <a:cs typeface="Arial Unicode MS" panose="020B0604020202020204" charset="-122"/>
              </a:rPr>
              <a:t>NAT </a:t>
            </a:r>
            <a:r>
              <a:rPr lang="zh-CN" altLang="zh-CN" sz="2400" dirty="0">
                <a:latin typeface="Arial Unicode MS" panose="020B0604020202020204" charset="-122"/>
                <a:ea typeface="Arial Unicode MS" panose="020B0604020202020204" charset="-122"/>
                <a:cs typeface="Arial Unicode MS" panose="020B0604020202020204" charset="-122"/>
              </a:rPr>
              <a:t>路由器的工作原理</a:t>
            </a:r>
            <a:endParaRPr lang="zh-CN" altLang="en-US" sz="2400" dirty="0">
              <a:latin typeface="Arial Unicode MS" panose="020B0604020202020204" charset="-122"/>
              <a:ea typeface="Arial Unicode MS" panose="020B0604020202020204" charset="-122"/>
              <a:cs typeface="Arial Unicode MS" panose="020B0604020202020204" charset="-122"/>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pPr algn="ctr"/>
            <a:r>
              <a:rPr lang="zh-CN" altLang="en-US"/>
              <a:t>网络地址转换的过程</a:t>
            </a:r>
            <a:endParaRPr lang="zh-CN" altLang="en-US" sz="3600"/>
          </a:p>
        </p:txBody>
      </p:sp>
      <p:sp>
        <p:nvSpPr>
          <p:cNvPr id="629763" name="Rectangle 3"/>
          <p:cNvSpPr>
            <a:spLocks noGrp="1" noChangeArrowheads="1"/>
          </p:cNvSpPr>
          <p:nvPr>
            <p:ph idx="1"/>
          </p:nvPr>
        </p:nvSpPr>
        <p:spPr/>
        <p:txBody>
          <a:bodyPr/>
          <a:lstStyle/>
          <a:p>
            <a:pPr>
              <a:spcBef>
                <a:spcPts val="600"/>
              </a:spcBef>
            </a:pPr>
            <a:r>
              <a:rPr lang="zh-CN" altLang="en-US" dirty="0"/>
              <a:t>内部主机 </a:t>
            </a:r>
            <a:r>
              <a:rPr lang="en-US" altLang="zh-CN" dirty="0"/>
              <a:t>A </a:t>
            </a:r>
            <a:r>
              <a:rPr lang="zh-CN" altLang="en-US" dirty="0"/>
              <a:t>用</a:t>
            </a:r>
            <a:r>
              <a:rPr lang="zh-CN" altLang="en-US" dirty="0">
                <a:solidFill>
                  <a:srgbClr val="FF0000"/>
                </a:solidFill>
              </a:rPr>
              <a:t>本地地址 </a:t>
            </a:r>
            <a:r>
              <a:rPr lang="en-US" altLang="zh-CN" dirty="0">
                <a:solidFill>
                  <a:srgbClr val="FF0000"/>
                </a:solidFill>
              </a:rPr>
              <a:t>IP</a:t>
            </a:r>
            <a:r>
              <a:rPr lang="en-US" altLang="zh-CN" baseline="-25000" dirty="0">
                <a:solidFill>
                  <a:srgbClr val="FF0000"/>
                </a:solidFill>
              </a:rPr>
              <a:t>A </a:t>
            </a:r>
            <a:r>
              <a:rPr lang="zh-CN" altLang="en-US" dirty="0"/>
              <a:t>和互联网上主机 </a:t>
            </a:r>
            <a:r>
              <a:rPr lang="en-US" altLang="zh-CN" dirty="0"/>
              <a:t>B </a:t>
            </a:r>
            <a:r>
              <a:rPr lang="zh-CN" altLang="en-US" dirty="0"/>
              <a:t>通信所发送的数据报必须经过 </a:t>
            </a:r>
            <a:r>
              <a:rPr lang="en-US" altLang="zh-CN" dirty="0"/>
              <a:t>NAT </a:t>
            </a:r>
            <a:r>
              <a:rPr lang="zh-CN" altLang="en-US" dirty="0"/>
              <a:t>路由器。</a:t>
            </a:r>
          </a:p>
          <a:p>
            <a:pPr>
              <a:spcBef>
                <a:spcPts val="600"/>
              </a:spcBef>
            </a:pPr>
            <a:endParaRPr lang="en-US" altLang="zh-CN" dirty="0"/>
          </a:p>
          <a:p>
            <a:pPr>
              <a:spcBef>
                <a:spcPts val="600"/>
              </a:spcBef>
            </a:pPr>
            <a:r>
              <a:rPr lang="en-US" altLang="zh-CN" dirty="0"/>
              <a:t>NAT </a:t>
            </a:r>
            <a:r>
              <a:rPr lang="zh-CN" altLang="en-US" dirty="0"/>
              <a:t>路由器</a:t>
            </a:r>
            <a:r>
              <a:rPr lang="zh-CN" altLang="en-US" dirty="0">
                <a:solidFill>
                  <a:srgbClr val="FF0000"/>
                </a:solidFill>
              </a:rPr>
              <a:t>将数据报的源地址 </a:t>
            </a:r>
            <a:r>
              <a:rPr lang="en-US" altLang="zh-CN" dirty="0">
                <a:solidFill>
                  <a:srgbClr val="FF0000"/>
                </a:solidFill>
              </a:rPr>
              <a:t>IP</a:t>
            </a:r>
            <a:r>
              <a:rPr lang="en-US" altLang="zh-CN" baseline="-25000" dirty="0">
                <a:solidFill>
                  <a:srgbClr val="FF0000"/>
                </a:solidFill>
              </a:rPr>
              <a:t>A </a:t>
            </a:r>
            <a:r>
              <a:rPr lang="zh-CN" altLang="en-US" dirty="0">
                <a:solidFill>
                  <a:srgbClr val="FF0000"/>
                </a:solidFill>
              </a:rPr>
              <a:t>转换成全球地址 </a:t>
            </a:r>
            <a:r>
              <a:rPr lang="en-US" altLang="zh-CN" dirty="0">
                <a:solidFill>
                  <a:srgbClr val="FF0000"/>
                </a:solidFill>
              </a:rPr>
              <a:t>IP</a:t>
            </a:r>
            <a:r>
              <a:rPr lang="en-US" altLang="zh-CN" baseline="-25000" dirty="0">
                <a:solidFill>
                  <a:srgbClr val="FF0000"/>
                </a:solidFill>
              </a:rPr>
              <a:t>G</a:t>
            </a:r>
            <a:r>
              <a:rPr lang="zh-CN" altLang="en-US" dirty="0">
                <a:solidFill>
                  <a:srgbClr val="FF0000"/>
                </a:solidFill>
              </a:rPr>
              <a:t>，</a:t>
            </a:r>
            <a:r>
              <a:rPr lang="zh-CN" altLang="en-US" dirty="0"/>
              <a:t>并把转换结果记录到</a:t>
            </a:r>
            <a:r>
              <a:rPr lang="en-US" altLang="zh-CN" dirty="0">
                <a:solidFill>
                  <a:srgbClr val="FF0000"/>
                </a:solidFill>
              </a:rPr>
              <a:t>NAT</a:t>
            </a:r>
            <a:r>
              <a:rPr lang="zh-CN" altLang="en-US" dirty="0">
                <a:solidFill>
                  <a:srgbClr val="FF0000"/>
                </a:solidFill>
              </a:rPr>
              <a:t>地址转换表</a:t>
            </a:r>
            <a:r>
              <a:rPr lang="zh-CN" altLang="en-US" dirty="0"/>
              <a:t>中，目的地址 </a:t>
            </a:r>
            <a:r>
              <a:rPr lang="en-US" altLang="zh-CN" dirty="0"/>
              <a:t>IP</a:t>
            </a:r>
            <a:r>
              <a:rPr lang="en-US" altLang="zh-CN" baseline="-25000" dirty="0"/>
              <a:t>B </a:t>
            </a:r>
            <a:r>
              <a:rPr lang="zh-CN" altLang="en-US" dirty="0"/>
              <a:t>保持不变，然后发送到互联网。</a:t>
            </a:r>
          </a:p>
          <a:p>
            <a:pPr>
              <a:spcBef>
                <a:spcPts val="600"/>
              </a:spcBef>
            </a:pPr>
            <a:endParaRPr lang="en-US" altLang="zh-CN" dirty="0"/>
          </a:p>
          <a:p>
            <a:pPr>
              <a:spcBef>
                <a:spcPts val="600"/>
              </a:spcBef>
            </a:pPr>
            <a:r>
              <a:rPr lang="en-US" altLang="zh-CN" dirty="0"/>
              <a:t>NAT </a:t>
            </a:r>
            <a:r>
              <a:rPr lang="zh-CN" altLang="en-US" dirty="0"/>
              <a:t>路由器收到主机 </a:t>
            </a:r>
            <a:r>
              <a:rPr lang="en-US" altLang="zh-CN" dirty="0"/>
              <a:t>B </a:t>
            </a:r>
            <a:r>
              <a:rPr lang="zh-CN" altLang="en-US" dirty="0"/>
              <a:t>发回的数据报时，知道数据报中的源地址是 </a:t>
            </a:r>
            <a:r>
              <a:rPr lang="en-US" altLang="zh-CN" dirty="0"/>
              <a:t>IP</a:t>
            </a:r>
            <a:r>
              <a:rPr lang="en-US" altLang="zh-CN" baseline="-25000" dirty="0"/>
              <a:t>B </a:t>
            </a:r>
            <a:r>
              <a:rPr lang="zh-CN" altLang="en-US" dirty="0"/>
              <a:t>而目的地址是 </a:t>
            </a:r>
            <a:r>
              <a:rPr lang="en-US" altLang="zh-CN" dirty="0"/>
              <a:t>IP</a:t>
            </a:r>
            <a:r>
              <a:rPr lang="en-US" altLang="zh-CN" baseline="-25000" dirty="0"/>
              <a:t>G</a:t>
            </a:r>
            <a:r>
              <a:rPr lang="zh-CN" altLang="en-US" dirty="0"/>
              <a:t>。</a:t>
            </a:r>
          </a:p>
          <a:p>
            <a:pPr>
              <a:spcBef>
                <a:spcPts val="600"/>
              </a:spcBef>
            </a:pPr>
            <a:endParaRPr lang="en-US" altLang="zh-CN" dirty="0">
              <a:solidFill>
                <a:srgbClr val="FF0000"/>
              </a:solidFill>
            </a:endParaRPr>
          </a:p>
          <a:p>
            <a:pPr>
              <a:spcBef>
                <a:spcPts val="600"/>
              </a:spcBef>
            </a:pPr>
            <a:r>
              <a:rPr lang="zh-CN" altLang="en-US" dirty="0">
                <a:solidFill>
                  <a:srgbClr val="FF0000"/>
                </a:solidFill>
              </a:rPr>
              <a:t>根据 </a:t>
            </a:r>
            <a:r>
              <a:rPr lang="en-US" altLang="zh-CN" dirty="0">
                <a:solidFill>
                  <a:srgbClr val="FF0000"/>
                </a:solidFill>
              </a:rPr>
              <a:t>NAT </a:t>
            </a:r>
            <a:r>
              <a:rPr lang="zh-CN" altLang="en-US" dirty="0">
                <a:solidFill>
                  <a:srgbClr val="FF0000"/>
                </a:solidFill>
              </a:rPr>
              <a:t>转换表，</a:t>
            </a:r>
            <a:r>
              <a:rPr lang="en-US" altLang="zh-CN" dirty="0"/>
              <a:t>NAT </a:t>
            </a:r>
            <a:r>
              <a:rPr lang="zh-CN" altLang="en-US" dirty="0"/>
              <a:t>路由器</a:t>
            </a:r>
            <a:r>
              <a:rPr lang="zh-CN" altLang="en-US" dirty="0">
                <a:solidFill>
                  <a:srgbClr val="FF0000"/>
                </a:solidFill>
              </a:rPr>
              <a:t>将目的地址 </a:t>
            </a:r>
            <a:r>
              <a:rPr lang="en-US" altLang="zh-CN" dirty="0">
                <a:solidFill>
                  <a:srgbClr val="FF0000"/>
                </a:solidFill>
              </a:rPr>
              <a:t>IP</a:t>
            </a:r>
            <a:r>
              <a:rPr lang="en-US" altLang="zh-CN" baseline="-25000" dirty="0">
                <a:solidFill>
                  <a:srgbClr val="FF0000"/>
                </a:solidFill>
              </a:rPr>
              <a:t>G </a:t>
            </a:r>
            <a:r>
              <a:rPr lang="zh-CN" altLang="en-US" dirty="0">
                <a:solidFill>
                  <a:srgbClr val="FF0000"/>
                </a:solidFill>
              </a:rPr>
              <a:t>转换为 </a:t>
            </a:r>
            <a:r>
              <a:rPr lang="en-US" altLang="zh-CN" dirty="0">
                <a:solidFill>
                  <a:srgbClr val="FF0000"/>
                </a:solidFill>
              </a:rPr>
              <a:t>IP</a:t>
            </a:r>
            <a:r>
              <a:rPr lang="en-US" altLang="zh-CN" baseline="-25000" dirty="0">
                <a:solidFill>
                  <a:srgbClr val="FF0000"/>
                </a:solidFill>
              </a:rPr>
              <a:t>A</a:t>
            </a:r>
            <a:r>
              <a:rPr lang="zh-CN" altLang="en-US" dirty="0">
                <a:solidFill>
                  <a:srgbClr val="FF0000"/>
                </a:solidFill>
              </a:rPr>
              <a:t>，</a:t>
            </a:r>
            <a:r>
              <a:rPr lang="zh-CN" altLang="en-US" dirty="0"/>
              <a:t>转发给最终的内部主机 </a:t>
            </a:r>
            <a:r>
              <a:rPr lang="en-US" altLang="zh-CN" dirty="0"/>
              <a:t>A</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7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97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9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pPr algn="ctr"/>
            <a:r>
              <a:rPr lang="zh-CN" altLang="en-US" dirty="0"/>
              <a:t>网络地址转换的过程</a:t>
            </a:r>
            <a:endParaRPr lang="zh-CN" altLang="en-US" sz="3600" dirty="0"/>
          </a:p>
        </p:txBody>
      </p:sp>
      <p:sp>
        <p:nvSpPr>
          <p:cNvPr id="629763" name="Rectangle 3"/>
          <p:cNvSpPr>
            <a:spLocks noGrp="1" noChangeArrowheads="1"/>
          </p:cNvSpPr>
          <p:nvPr>
            <p:ph idx="1"/>
          </p:nvPr>
        </p:nvSpPr>
        <p:spPr>
          <a:xfrm>
            <a:off x="214282" y="1028701"/>
            <a:ext cx="8715436" cy="2114548"/>
          </a:xfrm>
        </p:spPr>
        <p:txBody>
          <a:bodyPr/>
          <a:lstStyle/>
          <a:p>
            <a:pPr marL="342265" indent="-342265">
              <a:spcBef>
                <a:spcPts val="600"/>
              </a:spcBef>
            </a:pPr>
            <a:r>
              <a:rPr lang="zh-CN" altLang="en-US" dirty="0">
                <a:latin typeface="+mn-ea"/>
              </a:rPr>
              <a:t>可以看出，在内部主机与外部主机通信时，在</a:t>
            </a:r>
            <a:r>
              <a:rPr lang="en-US" altLang="zh-CN" dirty="0">
                <a:latin typeface="+mn-ea"/>
              </a:rPr>
              <a:t>NAT</a:t>
            </a:r>
            <a:r>
              <a:rPr lang="zh-CN" altLang="en-US" dirty="0">
                <a:latin typeface="+mn-ea"/>
              </a:rPr>
              <a:t>路由器上发生了</a:t>
            </a:r>
            <a:r>
              <a:rPr lang="zh-CN" altLang="en-US" dirty="0">
                <a:solidFill>
                  <a:srgbClr val="FF0000"/>
                </a:solidFill>
                <a:latin typeface="+mn-ea"/>
              </a:rPr>
              <a:t>两次地址转换：</a:t>
            </a:r>
            <a:endParaRPr lang="en-US" altLang="zh-CN" dirty="0">
              <a:solidFill>
                <a:srgbClr val="FF0000"/>
              </a:solidFill>
              <a:latin typeface="+mn-ea"/>
            </a:endParaRPr>
          </a:p>
          <a:p>
            <a:pPr marL="342265" lvl="1" indent="-342265">
              <a:spcBef>
                <a:spcPts val="600"/>
              </a:spcBef>
            </a:pPr>
            <a:r>
              <a:rPr lang="zh-CN" altLang="en-US" dirty="0">
                <a:solidFill>
                  <a:srgbClr val="0000FF"/>
                </a:solidFill>
                <a:latin typeface="+mn-ea"/>
              </a:rPr>
              <a:t>离开专用网时：</a:t>
            </a:r>
            <a:r>
              <a:rPr lang="zh-CN" altLang="en-US" dirty="0">
                <a:latin typeface="+mn-ea"/>
              </a:rPr>
              <a:t>替换源地址，将内部地址替换为全球地址；</a:t>
            </a:r>
            <a:endParaRPr lang="en-US" altLang="zh-CN" dirty="0">
              <a:latin typeface="+mn-ea"/>
            </a:endParaRPr>
          </a:p>
          <a:p>
            <a:pPr marL="342265" lvl="1" indent="-342265">
              <a:spcBef>
                <a:spcPts val="600"/>
              </a:spcBef>
            </a:pPr>
            <a:r>
              <a:rPr lang="zh-CN" altLang="en-US" dirty="0">
                <a:solidFill>
                  <a:srgbClr val="0000FF"/>
                </a:solidFill>
                <a:latin typeface="+mn-ea"/>
              </a:rPr>
              <a:t>进入专用网时：</a:t>
            </a:r>
            <a:r>
              <a:rPr lang="zh-CN" altLang="en-US" dirty="0">
                <a:latin typeface="+mn-ea"/>
              </a:rPr>
              <a:t>替换目的地址，将全球地址替换为内部地址；</a:t>
            </a:r>
          </a:p>
        </p:txBody>
      </p:sp>
      <p:graphicFrame>
        <p:nvGraphicFramePr>
          <p:cNvPr id="2" name="表格 1"/>
          <p:cNvGraphicFramePr>
            <a:graphicFrameLocks noGrp="1"/>
          </p:cNvGraphicFramePr>
          <p:nvPr/>
        </p:nvGraphicFramePr>
        <p:xfrm>
          <a:off x="428596" y="3786190"/>
          <a:ext cx="8143932" cy="2088230"/>
        </p:xfrm>
        <a:graphic>
          <a:graphicData uri="http://schemas.openxmlformats.org/drawingml/2006/table">
            <a:tbl>
              <a:tblPr firstRow="1" firstCol="1" lastRow="1" lastCol="1" bandRow="1" bandCol="1">
                <a:tableStyleId>{5C22544A-7EE6-4342-B048-85BDC9FD1C3A}</a:tableStyleId>
              </a:tblPr>
              <a:tblGrid>
                <a:gridCol w="1627861">
                  <a:extLst>
                    <a:ext uri="{9D8B030D-6E8A-4147-A177-3AD203B41FA5}">
                      <a16:colId xmlns="" xmlns:a16="http://schemas.microsoft.com/office/drawing/2014/main" val="20000"/>
                    </a:ext>
                  </a:extLst>
                </a:gridCol>
                <a:gridCol w="2349476">
                  <a:extLst>
                    <a:ext uri="{9D8B030D-6E8A-4147-A177-3AD203B41FA5}">
                      <a16:colId xmlns="" xmlns:a16="http://schemas.microsoft.com/office/drawing/2014/main" val="20001"/>
                    </a:ext>
                  </a:extLst>
                </a:gridCol>
                <a:gridCol w="2023455">
                  <a:extLst>
                    <a:ext uri="{9D8B030D-6E8A-4147-A177-3AD203B41FA5}">
                      <a16:colId xmlns="" xmlns:a16="http://schemas.microsoft.com/office/drawing/2014/main" val="20002"/>
                    </a:ext>
                  </a:extLst>
                </a:gridCol>
                <a:gridCol w="2143140">
                  <a:extLst>
                    <a:ext uri="{9D8B030D-6E8A-4147-A177-3AD203B41FA5}">
                      <a16:colId xmlns="" xmlns:a16="http://schemas.microsoft.com/office/drawing/2014/main" val="20003"/>
                    </a:ext>
                  </a:extLst>
                </a:gridCol>
              </a:tblGrid>
              <a:tr h="417646">
                <a:tc>
                  <a:txBody>
                    <a:bodyPr/>
                    <a:lstStyle/>
                    <a:p>
                      <a:pPr algn="ctr">
                        <a:lnSpc>
                          <a:spcPct val="100000"/>
                        </a:lnSpc>
                        <a:spcAft>
                          <a:spcPts val="0"/>
                        </a:spcAft>
                        <a:tabLst>
                          <a:tab pos="3886200" algn="l"/>
                        </a:tabLst>
                      </a:pPr>
                      <a:r>
                        <a:rPr lang="zh-CN" sz="2400" b="0" dirty="0">
                          <a:solidFill>
                            <a:schemeClr val="tx1"/>
                          </a:solidFill>
                          <a:effectLst/>
                          <a:latin typeface="+mn-lt"/>
                          <a:ea typeface="黑体" panose="02010609060101010101" pitchFamily="49" charset="-122"/>
                        </a:rPr>
                        <a:t>方向</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2400" b="0" dirty="0">
                          <a:solidFill>
                            <a:schemeClr val="tx1"/>
                          </a:solidFill>
                          <a:effectLst/>
                          <a:latin typeface="+mn-lt"/>
                          <a:ea typeface="黑体" panose="02010609060101010101" pitchFamily="49" charset="-122"/>
                        </a:rPr>
                        <a:t>字段</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2400" b="0" dirty="0">
                          <a:solidFill>
                            <a:schemeClr val="tx1"/>
                          </a:solidFill>
                          <a:effectLst/>
                          <a:latin typeface="+mn-lt"/>
                          <a:ea typeface="黑体" panose="02010609060101010101" pitchFamily="49" charset="-122"/>
                        </a:rPr>
                        <a:t>旧的</a:t>
                      </a:r>
                      <a:r>
                        <a:rPr lang="en-US" sz="2400" b="0" dirty="0">
                          <a:solidFill>
                            <a:schemeClr val="tx1"/>
                          </a:solidFill>
                          <a:effectLst/>
                          <a:latin typeface="+mn-lt"/>
                          <a:ea typeface="黑体" panose="02010609060101010101" pitchFamily="49" charset="-122"/>
                        </a:rPr>
                        <a:t>IP</a:t>
                      </a:r>
                      <a:r>
                        <a:rPr lang="zh-CN" sz="2400" b="0" dirty="0">
                          <a:solidFill>
                            <a:schemeClr val="tx1"/>
                          </a:solidFill>
                          <a:effectLst/>
                          <a:latin typeface="+mn-lt"/>
                          <a:ea typeface="黑体" panose="02010609060101010101" pitchFamily="49" charset="-122"/>
                        </a:rPr>
                        <a:t>地址</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2400" b="0" dirty="0">
                          <a:solidFill>
                            <a:schemeClr val="tx1"/>
                          </a:solidFill>
                          <a:effectLst/>
                          <a:latin typeface="+mn-lt"/>
                          <a:ea typeface="黑体" panose="02010609060101010101" pitchFamily="49" charset="-122"/>
                        </a:rPr>
                        <a:t>新的</a:t>
                      </a:r>
                      <a:r>
                        <a:rPr lang="en-US" sz="2400" b="0" dirty="0">
                          <a:solidFill>
                            <a:schemeClr val="tx1"/>
                          </a:solidFill>
                          <a:effectLst/>
                          <a:latin typeface="+mn-lt"/>
                          <a:ea typeface="黑体" panose="02010609060101010101" pitchFamily="49" charset="-122"/>
                        </a:rPr>
                        <a:t>IP</a:t>
                      </a:r>
                      <a:r>
                        <a:rPr lang="zh-CN" sz="2400" b="0" dirty="0">
                          <a:solidFill>
                            <a:schemeClr val="tx1"/>
                          </a:solidFill>
                          <a:effectLst/>
                          <a:latin typeface="+mn-lt"/>
                          <a:ea typeface="黑体" panose="02010609060101010101" pitchFamily="49" charset="-122"/>
                        </a:rPr>
                        <a:t>地址</a:t>
                      </a: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extLst>
                  <a:ext uri="{0D108BD9-81ED-4DB2-BD59-A6C34878D82A}">
                    <a16:rowId xmlns="" xmlns:a16="http://schemas.microsoft.com/office/drawing/2014/main" val="10000"/>
                  </a:ext>
                </a:extLst>
              </a:tr>
              <a:tr h="417646">
                <a:tc>
                  <a:txBody>
                    <a:bodyPr/>
                    <a:lstStyle/>
                    <a:p>
                      <a:pPr algn="ctr">
                        <a:lnSpc>
                          <a:spcPct val="100000"/>
                        </a:lnSpc>
                        <a:spcAft>
                          <a:spcPts val="0"/>
                        </a:spcAft>
                        <a:tabLst>
                          <a:tab pos="3886200" algn="l"/>
                        </a:tabLst>
                      </a:pPr>
                      <a:r>
                        <a:rPr lang="zh-CN" sz="2400" b="0" dirty="0">
                          <a:solidFill>
                            <a:schemeClr val="tx1"/>
                          </a:solidFill>
                          <a:effectLst/>
                          <a:latin typeface="+mn-lt"/>
                          <a:ea typeface="黑体" panose="02010609060101010101" pitchFamily="49" charset="-122"/>
                        </a:rPr>
                        <a:t>出</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2400" b="0" dirty="0">
                          <a:solidFill>
                            <a:schemeClr val="tx1"/>
                          </a:solidFill>
                          <a:effectLst/>
                          <a:latin typeface="+mn-lt"/>
                          <a:ea typeface="黑体" panose="02010609060101010101" pitchFamily="49" charset="-122"/>
                        </a:rPr>
                        <a:t>源</a:t>
                      </a:r>
                      <a:r>
                        <a:rPr lang="en-US" sz="2400" b="0" dirty="0">
                          <a:solidFill>
                            <a:schemeClr val="tx1"/>
                          </a:solidFill>
                          <a:effectLst/>
                          <a:latin typeface="+mn-lt"/>
                          <a:ea typeface="黑体" panose="02010609060101010101" pitchFamily="49" charset="-122"/>
                        </a:rPr>
                        <a:t>IP</a:t>
                      </a:r>
                      <a:r>
                        <a:rPr lang="zh-CN" sz="2400" b="0" dirty="0">
                          <a:solidFill>
                            <a:schemeClr val="tx1"/>
                          </a:solidFill>
                          <a:effectLst/>
                          <a:latin typeface="+mn-lt"/>
                          <a:ea typeface="黑体" panose="02010609060101010101" pitchFamily="49" charset="-122"/>
                        </a:rPr>
                        <a:t>地址</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0" dirty="0">
                          <a:solidFill>
                            <a:schemeClr val="tx1"/>
                          </a:solidFill>
                          <a:effectLst/>
                          <a:latin typeface="+mn-lt"/>
                          <a:ea typeface="黑体" panose="02010609060101010101" pitchFamily="49" charset="-122"/>
                        </a:rPr>
                        <a:t>192.168.0.3</a:t>
                      </a:r>
                      <a:endParaRPr lang="zh-CN" sz="24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0" dirty="0">
                          <a:solidFill>
                            <a:schemeClr val="tx1"/>
                          </a:solidFill>
                          <a:effectLst/>
                          <a:latin typeface="+mn-lt"/>
                          <a:ea typeface="黑体" panose="02010609060101010101" pitchFamily="49" charset="-122"/>
                        </a:rPr>
                        <a:t>172.38.1.5</a:t>
                      </a:r>
                      <a:endParaRPr lang="zh-CN" sz="24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417646">
                <a:tc>
                  <a:txBody>
                    <a:bodyPr/>
                    <a:lstStyle/>
                    <a:p>
                      <a:pPr algn="ctr">
                        <a:lnSpc>
                          <a:spcPct val="100000"/>
                        </a:lnSpc>
                        <a:spcAft>
                          <a:spcPts val="0"/>
                        </a:spcAft>
                        <a:tabLst>
                          <a:tab pos="3886200" algn="l"/>
                        </a:tabLst>
                      </a:pPr>
                      <a:r>
                        <a:rPr lang="zh-CN" sz="2400" b="0">
                          <a:solidFill>
                            <a:schemeClr val="tx1"/>
                          </a:solidFill>
                          <a:effectLst/>
                          <a:latin typeface="+mn-lt"/>
                          <a:ea typeface="黑体" panose="02010609060101010101" pitchFamily="49" charset="-122"/>
                        </a:rPr>
                        <a:t>入</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2400" b="0" dirty="0">
                          <a:solidFill>
                            <a:schemeClr val="tx1"/>
                          </a:solidFill>
                          <a:effectLst/>
                          <a:latin typeface="+mn-lt"/>
                          <a:ea typeface="黑体" panose="02010609060101010101" pitchFamily="49" charset="-122"/>
                        </a:rPr>
                        <a:t>目的</a:t>
                      </a:r>
                      <a:r>
                        <a:rPr lang="en-US" sz="2400" b="0" dirty="0">
                          <a:solidFill>
                            <a:schemeClr val="tx1"/>
                          </a:solidFill>
                          <a:effectLst/>
                          <a:latin typeface="+mn-lt"/>
                          <a:ea typeface="黑体" panose="02010609060101010101" pitchFamily="49" charset="-122"/>
                        </a:rPr>
                        <a:t>IP</a:t>
                      </a:r>
                      <a:r>
                        <a:rPr lang="zh-CN" sz="2400" b="0" dirty="0">
                          <a:solidFill>
                            <a:schemeClr val="tx1"/>
                          </a:solidFill>
                          <a:effectLst/>
                          <a:latin typeface="+mn-lt"/>
                          <a:ea typeface="黑体" panose="02010609060101010101" pitchFamily="49" charset="-122"/>
                        </a:rPr>
                        <a:t>地址</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0" dirty="0">
                          <a:solidFill>
                            <a:schemeClr val="tx1"/>
                          </a:solidFill>
                          <a:effectLst/>
                          <a:latin typeface="+mn-lt"/>
                          <a:ea typeface="黑体" panose="02010609060101010101" pitchFamily="49" charset="-122"/>
                        </a:rPr>
                        <a:t>172.38.1.5</a:t>
                      </a:r>
                      <a:endParaRPr lang="zh-CN" sz="24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0">
                          <a:solidFill>
                            <a:schemeClr val="tx1"/>
                          </a:solidFill>
                          <a:effectLst/>
                          <a:latin typeface="+mn-lt"/>
                          <a:ea typeface="黑体" panose="02010609060101010101" pitchFamily="49" charset="-122"/>
                        </a:rPr>
                        <a:t>192.168.0.3</a:t>
                      </a:r>
                      <a:endParaRPr lang="zh-CN" sz="2400" b="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417646">
                <a:tc>
                  <a:txBody>
                    <a:bodyPr/>
                    <a:lstStyle/>
                    <a:p>
                      <a:pPr algn="ctr">
                        <a:lnSpc>
                          <a:spcPct val="100000"/>
                        </a:lnSpc>
                        <a:spcAft>
                          <a:spcPts val="0"/>
                        </a:spcAft>
                        <a:tabLst>
                          <a:tab pos="3886200" algn="l"/>
                        </a:tabLst>
                      </a:pPr>
                      <a:r>
                        <a:rPr lang="zh-CN" sz="2400" b="0">
                          <a:solidFill>
                            <a:schemeClr val="tx1"/>
                          </a:solidFill>
                          <a:effectLst/>
                          <a:latin typeface="+mn-lt"/>
                          <a:ea typeface="黑体" panose="02010609060101010101" pitchFamily="49" charset="-122"/>
                        </a:rPr>
                        <a:t>出</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2400" b="0">
                          <a:solidFill>
                            <a:schemeClr val="tx1"/>
                          </a:solidFill>
                          <a:effectLst/>
                          <a:latin typeface="+mn-lt"/>
                          <a:ea typeface="黑体" panose="02010609060101010101" pitchFamily="49" charset="-122"/>
                        </a:rPr>
                        <a:t>源</a:t>
                      </a:r>
                      <a:r>
                        <a:rPr lang="en-US" sz="2400" b="0">
                          <a:solidFill>
                            <a:schemeClr val="tx1"/>
                          </a:solidFill>
                          <a:effectLst/>
                          <a:latin typeface="+mn-lt"/>
                          <a:ea typeface="黑体" panose="02010609060101010101" pitchFamily="49" charset="-122"/>
                        </a:rPr>
                        <a:t>IP</a:t>
                      </a:r>
                      <a:r>
                        <a:rPr lang="zh-CN" sz="2400" b="0">
                          <a:solidFill>
                            <a:schemeClr val="tx1"/>
                          </a:solidFill>
                          <a:effectLst/>
                          <a:latin typeface="+mn-lt"/>
                          <a:ea typeface="黑体" panose="02010609060101010101" pitchFamily="49" charset="-122"/>
                        </a:rPr>
                        <a:t>地址</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0" dirty="0">
                          <a:solidFill>
                            <a:schemeClr val="tx1"/>
                          </a:solidFill>
                          <a:effectLst/>
                          <a:latin typeface="+mn-lt"/>
                          <a:ea typeface="黑体" panose="02010609060101010101" pitchFamily="49" charset="-122"/>
                        </a:rPr>
                        <a:t>192.168.0.7</a:t>
                      </a:r>
                      <a:endParaRPr lang="zh-CN" sz="24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0" dirty="0">
                          <a:solidFill>
                            <a:schemeClr val="tx1"/>
                          </a:solidFill>
                          <a:effectLst/>
                          <a:latin typeface="+mn-lt"/>
                          <a:ea typeface="黑体" panose="02010609060101010101" pitchFamily="49" charset="-122"/>
                        </a:rPr>
                        <a:t>172.38.1.6</a:t>
                      </a:r>
                      <a:endParaRPr lang="zh-CN" sz="24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417646">
                <a:tc>
                  <a:txBody>
                    <a:bodyPr/>
                    <a:lstStyle/>
                    <a:p>
                      <a:pPr algn="ctr">
                        <a:lnSpc>
                          <a:spcPct val="100000"/>
                        </a:lnSpc>
                        <a:spcAft>
                          <a:spcPts val="0"/>
                        </a:spcAft>
                        <a:tabLst>
                          <a:tab pos="3886200" algn="l"/>
                        </a:tabLst>
                      </a:pPr>
                      <a:r>
                        <a:rPr lang="zh-CN" sz="2400" b="0">
                          <a:solidFill>
                            <a:schemeClr val="tx1"/>
                          </a:solidFill>
                          <a:effectLst/>
                          <a:latin typeface="+mn-lt"/>
                          <a:ea typeface="黑体" panose="02010609060101010101" pitchFamily="49" charset="-122"/>
                        </a:rPr>
                        <a:t>入</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2400" b="0" dirty="0">
                          <a:solidFill>
                            <a:schemeClr val="tx1"/>
                          </a:solidFill>
                          <a:effectLst/>
                          <a:latin typeface="+mn-lt"/>
                          <a:ea typeface="黑体" panose="02010609060101010101" pitchFamily="49" charset="-122"/>
                        </a:rPr>
                        <a:t>目的</a:t>
                      </a:r>
                      <a:r>
                        <a:rPr lang="en-US" sz="2400" b="0" dirty="0">
                          <a:solidFill>
                            <a:schemeClr val="tx1"/>
                          </a:solidFill>
                          <a:effectLst/>
                          <a:latin typeface="+mn-lt"/>
                          <a:ea typeface="黑体" panose="02010609060101010101" pitchFamily="49" charset="-122"/>
                        </a:rPr>
                        <a:t>IP</a:t>
                      </a:r>
                      <a:r>
                        <a:rPr lang="zh-CN" sz="2400" b="0" dirty="0">
                          <a:solidFill>
                            <a:schemeClr val="tx1"/>
                          </a:solidFill>
                          <a:effectLst/>
                          <a:latin typeface="+mn-lt"/>
                          <a:ea typeface="黑体" panose="02010609060101010101" pitchFamily="49" charset="-122"/>
                        </a:rPr>
                        <a:t>地址</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0">
                          <a:solidFill>
                            <a:schemeClr val="tx1"/>
                          </a:solidFill>
                          <a:effectLst/>
                          <a:latin typeface="+mn-lt"/>
                          <a:ea typeface="黑体" panose="02010609060101010101" pitchFamily="49" charset="-122"/>
                        </a:rPr>
                        <a:t>172.38.1.6</a:t>
                      </a:r>
                      <a:endParaRPr lang="zh-CN" sz="2400" b="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0" dirty="0">
                          <a:solidFill>
                            <a:schemeClr val="tx1"/>
                          </a:solidFill>
                          <a:effectLst/>
                          <a:latin typeface="+mn-lt"/>
                          <a:ea typeface="黑体" panose="02010609060101010101" pitchFamily="49" charset="-122"/>
                        </a:rPr>
                        <a:t>192.168.0.7</a:t>
                      </a:r>
                      <a:endParaRPr lang="zh-CN" sz="24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sp>
        <p:nvSpPr>
          <p:cNvPr id="3" name="矩形 2"/>
          <p:cNvSpPr/>
          <p:nvPr/>
        </p:nvSpPr>
        <p:spPr>
          <a:xfrm>
            <a:off x="2928932" y="3214691"/>
            <a:ext cx="3256977" cy="461665"/>
          </a:xfrm>
          <a:prstGeom prst="rect">
            <a:avLst/>
          </a:prstGeom>
        </p:spPr>
        <p:txBody>
          <a:bodyPr wrap="square">
            <a:spAutoFit/>
          </a:bodyPr>
          <a:lstStyle/>
          <a:p>
            <a:pPr algn="ctr"/>
            <a:r>
              <a:rPr lang="en-US" altLang="zh-CN" sz="2400" dirty="0">
                <a:latin typeface="+mn-lt"/>
                <a:ea typeface="黑体" panose="02010609060101010101" pitchFamily="49" charset="-122"/>
              </a:rPr>
              <a:t>NAT</a:t>
            </a:r>
            <a:r>
              <a:rPr lang="zh-CN" altLang="zh-CN" sz="2400" dirty="0">
                <a:latin typeface="+mn-lt"/>
                <a:ea typeface="黑体" panose="02010609060101010101" pitchFamily="49" charset="-122"/>
              </a:rPr>
              <a:t>地址转换表举例</a:t>
            </a:r>
            <a:endParaRPr lang="zh-CN" altLang="en-US" sz="2400" dirty="0">
              <a:latin typeface="+mn-lt"/>
              <a:ea typeface="黑体" panose="02010609060101010101" pitchFamily="49" charset="-122"/>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网络地址转换 </a:t>
            </a:r>
            <a:r>
              <a:rPr lang="en-US" altLang="zh-CN" dirty="0"/>
              <a:t>NAT</a:t>
            </a:r>
            <a:endParaRPr lang="zh-CN" altLang="en-US" dirty="0"/>
          </a:p>
        </p:txBody>
      </p:sp>
      <p:sp>
        <p:nvSpPr>
          <p:cNvPr id="3" name="内容占位符 2"/>
          <p:cNvSpPr>
            <a:spLocks noGrp="1"/>
          </p:cNvSpPr>
          <p:nvPr>
            <p:ph idx="1"/>
          </p:nvPr>
        </p:nvSpPr>
        <p:spPr>
          <a:xfrm>
            <a:off x="330200" y="1028702"/>
            <a:ext cx="8599518" cy="5148263"/>
          </a:xfrm>
        </p:spPr>
        <p:txBody>
          <a:bodyPr/>
          <a:lstStyle/>
          <a:p>
            <a:pPr>
              <a:spcBef>
                <a:spcPts val="600"/>
              </a:spcBef>
            </a:pPr>
            <a:r>
              <a:rPr lang="zh-CN" altLang="zh-CN" dirty="0"/>
              <a:t>当</a:t>
            </a:r>
            <a:r>
              <a:rPr lang="en-US" altLang="zh-CN" dirty="0"/>
              <a:t> NAT </a:t>
            </a:r>
            <a:r>
              <a:rPr lang="zh-CN" altLang="zh-CN" dirty="0"/>
              <a:t>路由器具有</a:t>
            </a:r>
            <a:r>
              <a:rPr lang="en-US" altLang="zh-CN" dirty="0"/>
              <a:t> n </a:t>
            </a:r>
            <a:r>
              <a:rPr lang="zh-CN" altLang="zh-CN" dirty="0"/>
              <a:t>个全球</a:t>
            </a:r>
            <a:r>
              <a:rPr lang="en-US" altLang="zh-CN" dirty="0"/>
              <a:t> IP </a:t>
            </a:r>
            <a:r>
              <a:rPr lang="zh-CN" altLang="zh-CN" dirty="0"/>
              <a:t>地址时，专用网内</a:t>
            </a:r>
            <a:r>
              <a:rPr lang="zh-CN" altLang="zh-CN" dirty="0">
                <a:solidFill>
                  <a:srgbClr val="FF0000"/>
                </a:solidFill>
              </a:rPr>
              <a:t>最多可以同时有</a:t>
            </a:r>
            <a:r>
              <a:rPr lang="en-US" altLang="zh-CN" dirty="0">
                <a:solidFill>
                  <a:srgbClr val="FF0000"/>
                </a:solidFill>
              </a:rPr>
              <a:t> n </a:t>
            </a:r>
            <a:r>
              <a:rPr lang="zh-CN" altLang="zh-CN" dirty="0">
                <a:solidFill>
                  <a:srgbClr val="FF0000"/>
                </a:solidFill>
              </a:rPr>
              <a:t>台主机接入到互联网。</a:t>
            </a:r>
            <a:endParaRPr lang="en-US" altLang="zh-CN" dirty="0">
              <a:solidFill>
                <a:srgbClr val="FF0000"/>
              </a:solidFill>
            </a:endParaRPr>
          </a:p>
          <a:p>
            <a:pPr>
              <a:spcBef>
                <a:spcPts val="600"/>
              </a:spcBef>
            </a:pPr>
            <a:endParaRPr lang="en-US" altLang="zh-CN" dirty="0">
              <a:solidFill>
                <a:srgbClr val="FF0000"/>
              </a:solidFill>
            </a:endParaRPr>
          </a:p>
          <a:p>
            <a:pPr>
              <a:spcBef>
                <a:spcPts val="600"/>
              </a:spcBef>
            </a:pPr>
            <a:r>
              <a:rPr lang="zh-CN" altLang="zh-CN" dirty="0"/>
              <a:t>这样就可以使专用网内较多数量的主机，轮流使用</a:t>
            </a:r>
            <a:r>
              <a:rPr lang="en-US" altLang="zh-CN" dirty="0"/>
              <a:t> NAT </a:t>
            </a:r>
            <a:r>
              <a:rPr lang="zh-CN" altLang="zh-CN" dirty="0"/>
              <a:t>路由器有限数量的全球</a:t>
            </a:r>
            <a:r>
              <a:rPr lang="en-US" altLang="zh-CN" dirty="0"/>
              <a:t> IP </a:t>
            </a:r>
            <a:r>
              <a:rPr lang="zh-CN" altLang="zh-CN" dirty="0"/>
              <a:t>地址。</a:t>
            </a:r>
            <a:endParaRPr lang="en-US" altLang="zh-CN" dirty="0"/>
          </a:p>
          <a:p>
            <a:pPr>
              <a:spcBef>
                <a:spcPts val="600"/>
              </a:spcBef>
            </a:pPr>
            <a:endParaRPr lang="en-US" altLang="zh-CN" dirty="0"/>
          </a:p>
          <a:p>
            <a:pPr>
              <a:spcBef>
                <a:spcPts val="600"/>
              </a:spcBef>
            </a:pPr>
            <a:r>
              <a:rPr lang="zh-CN" altLang="en-US" dirty="0"/>
              <a:t>显然，</a:t>
            </a:r>
            <a:r>
              <a:rPr lang="zh-CN" altLang="zh-CN" dirty="0"/>
              <a:t>通过</a:t>
            </a:r>
            <a:r>
              <a:rPr lang="en-US" altLang="zh-CN" dirty="0"/>
              <a:t> NAT </a:t>
            </a:r>
            <a:r>
              <a:rPr lang="zh-CN" altLang="zh-CN" dirty="0"/>
              <a:t>路由器的通信必须由专用网内的主机发起。</a:t>
            </a:r>
            <a:endParaRPr lang="en-US" altLang="zh-CN" dirty="0"/>
          </a:p>
          <a:p>
            <a:pPr>
              <a:spcBef>
                <a:spcPts val="600"/>
              </a:spcBef>
            </a:pPr>
            <a:endParaRPr lang="en-US" altLang="zh-CN" dirty="0">
              <a:solidFill>
                <a:srgbClr val="FF0000"/>
              </a:solidFill>
            </a:endParaRPr>
          </a:p>
          <a:p>
            <a:pPr>
              <a:spcBef>
                <a:spcPts val="600"/>
              </a:spcBef>
            </a:pPr>
            <a:r>
              <a:rPr lang="zh-CN" altLang="zh-CN" dirty="0">
                <a:solidFill>
                  <a:srgbClr val="FF0000"/>
                </a:solidFill>
              </a:rPr>
              <a:t>专用网内部的主机不能充当服务器用，</a:t>
            </a:r>
            <a:r>
              <a:rPr lang="zh-CN" altLang="zh-CN" dirty="0"/>
              <a:t>因为互联网上的客户无法请求专用网内的服务器提供服务。</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r>
              <a:rPr lang="en-US" altLang="zh-CN" dirty="0">
                <a:latin typeface="Gill Sans MT" panose="020B0502020104020203" pitchFamily="34" charset="0"/>
              </a:rPr>
              <a:t>IPv6 Datagram Format</a:t>
            </a:r>
            <a:endParaRPr lang="zh-CN" altLang="en-US" dirty="0">
              <a:latin typeface="Gill Sans MT" panose="020B0502020104020203" pitchFamily="34" charset="0"/>
            </a:endParaRPr>
          </a:p>
        </p:txBody>
      </p:sp>
      <p:pic>
        <p:nvPicPr>
          <p:cNvPr id="78849" name="Picture 1"/>
          <p:cNvPicPr>
            <a:picLocks noChangeAspect="1" noChangeArrowheads="1"/>
          </p:cNvPicPr>
          <p:nvPr/>
        </p:nvPicPr>
        <p:blipFill>
          <a:blip r:embed="rId3"/>
          <a:srcRect/>
          <a:stretch>
            <a:fillRect/>
          </a:stretch>
        </p:blipFill>
        <p:spPr bwMode="auto">
          <a:xfrm>
            <a:off x="714348" y="1428736"/>
            <a:ext cx="7781925" cy="4457700"/>
          </a:xfrm>
          <a:prstGeom prst="rect">
            <a:avLst/>
          </a:prstGeom>
          <a:noFill/>
          <a:ln w="9525">
            <a:noFill/>
            <a:miter lim="800000"/>
            <a:headEnd/>
            <a:tailEnd/>
          </a:ln>
          <a:effectLst/>
        </p:spPr>
      </p:pic>
      <p:sp>
        <p:nvSpPr>
          <p:cNvPr id="2" name="矩形 1"/>
          <p:cNvSpPr/>
          <p:nvPr/>
        </p:nvSpPr>
        <p:spPr>
          <a:xfrm>
            <a:off x="714348" y="4500570"/>
            <a:ext cx="1205715" cy="400110"/>
          </a:xfrm>
          <a:prstGeom prst="rect">
            <a:avLst/>
          </a:prstGeom>
        </p:spPr>
        <p:txBody>
          <a:bodyPr wrap="none">
            <a:spAutoFit/>
          </a:bodyPr>
          <a:lstStyle/>
          <a:p>
            <a:r>
              <a:rPr lang="en-US" altLang="zh-CN" sz="2000" dirty="0">
                <a:solidFill>
                  <a:srgbClr val="FF0000"/>
                </a:solidFill>
              </a:rPr>
              <a:t>TCP/UDP</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网络地址与端口号转换</a:t>
            </a:r>
            <a:r>
              <a:rPr lang="en-US" altLang="zh-CN" dirty="0"/>
              <a:t> NAPT </a:t>
            </a:r>
            <a:endParaRPr lang="zh-CN" altLang="en-US" dirty="0"/>
          </a:p>
        </p:txBody>
      </p:sp>
      <p:sp>
        <p:nvSpPr>
          <p:cNvPr id="3" name="内容占位符 2"/>
          <p:cNvSpPr>
            <a:spLocks noGrp="1"/>
          </p:cNvSpPr>
          <p:nvPr>
            <p:ph idx="1"/>
          </p:nvPr>
        </p:nvSpPr>
        <p:spPr/>
        <p:txBody>
          <a:bodyPr/>
          <a:lstStyle/>
          <a:p>
            <a:pPr>
              <a:spcBef>
                <a:spcPts val="600"/>
              </a:spcBef>
            </a:pPr>
            <a:r>
              <a:rPr lang="zh-CN" altLang="zh-CN" dirty="0"/>
              <a:t>为了更加有效地利用</a:t>
            </a:r>
            <a:r>
              <a:rPr lang="en-US" altLang="zh-CN" dirty="0"/>
              <a:t> NAT </a:t>
            </a:r>
            <a:r>
              <a:rPr lang="zh-CN" altLang="zh-CN" dirty="0"/>
              <a:t>路由器上的全球</a:t>
            </a:r>
            <a:r>
              <a:rPr lang="en-US" altLang="zh-CN" dirty="0"/>
              <a:t>IP</a:t>
            </a:r>
            <a:r>
              <a:rPr lang="zh-CN" altLang="zh-CN" dirty="0"/>
              <a:t>地址，现在常用的</a:t>
            </a:r>
            <a:r>
              <a:rPr lang="en-US" altLang="zh-CN" dirty="0"/>
              <a:t> NAT </a:t>
            </a:r>
            <a:r>
              <a:rPr lang="zh-CN" altLang="zh-CN" dirty="0"/>
              <a:t>转换表</a:t>
            </a:r>
            <a:r>
              <a:rPr lang="zh-CN" altLang="zh-CN" dirty="0">
                <a:solidFill>
                  <a:srgbClr val="FF0000"/>
                </a:solidFill>
              </a:rPr>
              <a:t>把运输层的端口号也利用上。</a:t>
            </a:r>
            <a:endParaRPr lang="en-US" altLang="zh-CN" dirty="0">
              <a:solidFill>
                <a:srgbClr val="FF0000"/>
              </a:solidFill>
            </a:endParaRPr>
          </a:p>
          <a:p>
            <a:pPr>
              <a:spcBef>
                <a:spcPts val="600"/>
              </a:spcBef>
            </a:pPr>
            <a:endParaRPr lang="en-US" altLang="zh-CN" dirty="0">
              <a:solidFill>
                <a:srgbClr val="FF0000"/>
              </a:solidFill>
            </a:endParaRPr>
          </a:p>
          <a:p>
            <a:pPr>
              <a:spcBef>
                <a:spcPts val="600"/>
              </a:spcBef>
            </a:pPr>
            <a:r>
              <a:rPr lang="zh-CN" altLang="zh-CN" dirty="0"/>
              <a:t>这样，就可以使多个拥有本地地址的主机，</a:t>
            </a:r>
            <a:r>
              <a:rPr lang="zh-CN" altLang="zh-CN" dirty="0">
                <a:solidFill>
                  <a:srgbClr val="FF0000"/>
                </a:solidFill>
              </a:rPr>
              <a:t>共用一个</a:t>
            </a:r>
            <a:r>
              <a:rPr lang="en-US" altLang="zh-CN" dirty="0">
                <a:solidFill>
                  <a:srgbClr val="FF0000"/>
                </a:solidFill>
              </a:rPr>
              <a:t> NAT </a:t>
            </a:r>
            <a:r>
              <a:rPr lang="zh-CN" altLang="zh-CN" dirty="0">
                <a:solidFill>
                  <a:srgbClr val="FF0000"/>
                </a:solidFill>
              </a:rPr>
              <a:t>路由器上的全球</a:t>
            </a:r>
            <a:r>
              <a:rPr lang="en-US" altLang="zh-CN" dirty="0">
                <a:solidFill>
                  <a:srgbClr val="FF0000"/>
                </a:solidFill>
              </a:rPr>
              <a:t> IP </a:t>
            </a:r>
            <a:r>
              <a:rPr lang="zh-CN" altLang="zh-CN" dirty="0">
                <a:solidFill>
                  <a:srgbClr val="FF0000"/>
                </a:solidFill>
              </a:rPr>
              <a:t>地址，</a:t>
            </a:r>
            <a:r>
              <a:rPr lang="zh-CN" altLang="zh-CN" dirty="0"/>
              <a:t>因而可以同时和互联网上的不同主机进行通信</a:t>
            </a:r>
            <a:r>
              <a:rPr lang="zh-CN" altLang="en-US" dirty="0"/>
              <a:t>。</a:t>
            </a:r>
            <a:endParaRPr lang="en-US" altLang="zh-CN" dirty="0"/>
          </a:p>
          <a:p>
            <a:pPr>
              <a:spcBef>
                <a:spcPts val="600"/>
              </a:spcBef>
            </a:pPr>
            <a:endParaRPr lang="en-US" altLang="zh-CN" dirty="0"/>
          </a:p>
          <a:p>
            <a:pPr>
              <a:spcBef>
                <a:spcPts val="600"/>
              </a:spcBef>
            </a:pPr>
            <a:r>
              <a:rPr lang="zh-CN" altLang="zh-CN" dirty="0"/>
              <a:t>使用端口号的</a:t>
            </a:r>
            <a:r>
              <a:rPr lang="en-US" altLang="zh-CN" dirty="0"/>
              <a:t> NAT </a:t>
            </a:r>
            <a:r>
              <a:rPr lang="zh-CN" altLang="en-US" dirty="0"/>
              <a:t>叫做</a:t>
            </a:r>
            <a:r>
              <a:rPr lang="zh-CN" altLang="zh-CN" dirty="0">
                <a:solidFill>
                  <a:srgbClr val="FF0000"/>
                </a:solidFill>
              </a:rPr>
              <a:t>网络地址与端口号转换</a:t>
            </a:r>
            <a:r>
              <a:rPr lang="en-US" altLang="zh-CN" dirty="0">
                <a:solidFill>
                  <a:srgbClr val="FF0000"/>
                </a:solidFill>
              </a:rPr>
              <a:t>NAPT</a:t>
            </a:r>
            <a:r>
              <a:rPr lang="en-US" altLang="zh-CN" dirty="0"/>
              <a:t> (Network Address and Port Translation)</a:t>
            </a:r>
            <a:r>
              <a:rPr lang="zh-CN" altLang="zh-CN" dirty="0"/>
              <a:t>，而不使用端口号的</a:t>
            </a:r>
            <a:r>
              <a:rPr lang="en-US" altLang="zh-CN" dirty="0"/>
              <a:t> NAT </a:t>
            </a:r>
            <a:r>
              <a:rPr lang="zh-CN" altLang="zh-CN" dirty="0"/>
              <a:t>就</a:t>
            </a:r>
            <a:r>
              <a:rPr lang="zh-CN" altLang="en-US" dirty="0"/>
              <a:t>叫做</a:t>
            </a:r>
            <a:r>
              <a:rPr lang="zh-CN" altLang="zh-CN" dirty="0">
                <a:solidFill>
                  <a:srgbClr val="FF0000"/>
                </a:solidFill>
              </a:rPr>
              <a:t>传统的</a:t>
            </a:r>
            <a:r>
              <a:rPr lang="en-US" altLang="zh-CN" dirty="0">
                <a:solidFill>
                  <a:srgbClr val="FF0000"/>
                </a:solidFill>
              </a:rPr>
              <a:t> NAT </a:t>
            </a:r>
            <a:r>
              <a:rPr lang="en-US" altLang="zh-CN" dirty="0"/>
              <a:t>(traditional NAT)</a:t>
            </a:r>
            <a:r>
              <a:rPr lang="zh-CN"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NAPT </a:t>
            </a:r>
            <a:r>
              <a:rPr lang="zh-CN" altLang="zh-CN" dirty="0"/>
              <a:t>地址转换表</a:t>
            </a:r>
            <a:endParaRPr lang="zh-CN" altLang="en-US" dirty="0"/>
          </a:p>
        </p:txBody>
      </p:sp>
      <p:graphicFrame>
        <p:nvGraphicFramePr>
          <p:cNvPr id="4" name="内容占位符 3"/>
          <p:cNvGraphicFramePr>
            <a:graphicFrameLocks noGrp="1"/>
          </p:cNvGraphicFramePr>
          <p:nvPr>
            <p:ph idx="1"/>
          </p:nvPr>
        </p:nvGraphicFramePr>
        <p:xfrm>
          <a:off x="357162" y="1428736"/>
          <a:ext cx="8584429" cy="2520280"/>
        </p:xfrm>
        <a:graphic>
          <a:graphicData uri="http://schemas.openxmlformats.org/drawingml/2006/table">
            <a:tbl>
              <a:tblPr firstRow="1" firstCol="1" lastRow="1" lastCol="1" bandRow="1" bandCol="1">
                <a:tableStyleId>{5C22544A-7EE6-4342-B048-85BDC9FD1C3A}</a:tableStyleId>
              </a:tblPr>
              <a:tblGrid>
                <a:gridCol w="743533">
                  <a:extLst>
                    <a:ext uri="{9D8B030D-6E8A-4147-A177-3AD203B41FA5}">
                      <a16:colId xmlns="" xmlns:a16="http://schemas.microsoft.com/office/drawing/2014/main" val="20000"/>
                    </a:ext>
                  </a:extLst>
                </a:gridCol>
                <a:gridCol w="2828367">
                  <a:extLst>
                    <a:ext uri="{9D8B030D-6E8A-4147-A177-3AD203B41FA5}">
                      <a16:colId xmlns="" xmlns:a16="http://schemas.microsoft.com/office/drawing/2014/main" val="20001"/>
                    </a:ext>
                  </a:extLst>
                </a:gridCol>
                <a:gridCol w="2453896">
                  <a:extLst>
                    <a:ext uri="{9D8B030D-6E8A-4147-A177-3AD203B41FA5}">
                      <a16:colId xmlns="" xmlns:a16="http://schemas.microsoft.com/office/drawing/2014/main" val="20002"/>
                    </a:ext>
                  </a:extLst>
                </a:gridCol>
                <a:gridCol w="2558633">
                  <a:extLst>
                    <a:ext uri="{9D8B030D-6E8A-4147-A177-3AD203B41FA5}">
                      <a16:colId xmlns="" xmlns:a16="http://schemas.microsoft.com/office/drawing/2014/main" val="20003"/>
                    </a:ext>
                  </a:extLst>
                </a:gridCol>
              </a:tblGrid>
              <a:tr h="504056">
                <a:tc>
                  <a:txBody>
                    <a:bodyPr/>
                    <a:lstStyle/>
                    <a:p>
                      <a:pPr algn="ctr">
                        <a:lnSpc>
                          <a:spcPct val="100000"/>
                        </a:lnSpc>
                        <a:spcAft>
                          <a:spcPts val="0"/>
                        </a:spcAft>
                        <a:tabLst>
                          <a:tab pos="3886200" algn="l"/>
                        </a:tabLst>
                      </a:pPr>
                      <a:r>
                        <a:rPr lang="zh-CN" sz="1800" b="0" dirty="0">
                          <a:solidFill>
                            <a:schemeClr val="tx1"/>
                          </a:solidFill>
                          <a:effectLst/>
                          <a:latin typeface="+mn-lt"/>
                          <a:ea typeface="黑体" panose="02010609060101010101" pitchFamily="49" charset="-122"/>
                        </a:rPr>
                        <a:t>方向</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1800" b="0" dirty="0">
                          <a:solidFill>
                            <a:schemeClr val="tx1"/>
                          </a:solidFill>
                          <a:effectLst/>
                          <a:latin typeface="+mn-lt"/>
                          <a:ea typeface="黑体" panose="02010609060101010101" pitchFamily="49" charset="-122"/>
                        </a:rPr>
                        <a:t>字段</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1800" b="0">
                          <a:solidFill>
                            <a:schemeClr val="tx1"/>
                          </a:solidFill>
                          <a:effectLst/>
                          <a:latin typeface="+mn-lt"/>
                          <a:ea typeface="黑体" panose="02010609060101010101" pitchFamily="49" charset="-122"/>
                        </a:rPr>
                        <a:t>旧的</a:t>
                      </a:r>
                      <a:r>
                        <a:rPr lang="en-US" sz="1800" b="0">
                          <a:solidFill>
                            <a:schemeClr val="tx1"/>
                          </a:solidFill>
                          <a:effectLst/>
                          <a:latin typeface="+mn-lt"/>
                          <a:ea typeface="黑体" panose="02010609060101010101" pitchFamily="49" charset="-122"/>
                        </a:rPr>
                        <a:t>IP</a:t>
                      </a:r>
                      <a:r>
                        <a:rPr lang="zh-CN" sz="1800" b="0">
                          <a:solidFill>
                            <a:schemeClr val="tx1"/>
                          </a:solidFill>
                          <a:effectLst/>
                          <a:latin typeface="+mn-lt"/>
                          <a:ea typeface="黑体" panose="02010609060101010101" pitchFamily="49" charset="-122"/>
                        </a:rPr>
                        <a:t>地址和端口号</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1800" b="0" dirty="0">
                          <a:solidFill>
                            <a:schemeClr val="tx1"/>
                          </a:solidFill>
                          <a:effectLst/>
                          <a:latin typeface="+mn-lt"/>
                          <a:ea typeface="黑体" panose="02010609060101010101" pitchFamily="49" charset="-122"/>
                        </a:rPr>
                        <a:t>新的</a:t>
                      </a:r>
                      <a:r>
                        <a:rPr lang="en-US" sz="1800" b="0" dirty="0">
                          <a:solidFill>
                            <a:schemeClr val="tx1"/>
                          </a:solidFill>
                          <a:effectLst/>
                          <a:latin typeface="+mn-lt"/>
                          <a:ea typeface="黑体" panose="02010609060101010101" pitchFamily="49" charset="-122"/>
                        </a:rPr>
                        <a:t>IP</a:t>
                      </a:r>
                      <a:r>
                        <a:rPr lang="zh-CN" sz="1800" b="0" dirty="0">
                          <a:solidFill>
                            <a:schemeClr val="tx1"/>
                          </a:solidFill>
                          <a:effectLst/>
                          <a:latin typeface="+mn-lt"/>
                          <a:ea typeface="黑体" panose="02010609060101010101" pitchFamily="49" charset="-122"/>
                        </a:rPr>
                        <a:t>地址和端口号</a:t>
                      </a: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extLst>
                  <a:ext uri="{0D108BD9-81ED-4DB2-BD59-A6C34878D82A}">
                    <a16:rowId xmlns="" xmlns:a16="http://schemas.microsoft.com/office/drawing/2014/main" val="10000"/>
                  </a:ext>
                </a:extLst>
              </a:tr>
              <a:tr h="504056">
                <a:tc>
                  <a:txBody>
                    <a:bodyPr/>
                    <a:lstStyle/>
                    <a:p>
                      <a:pPr algn="ctr">
                        <a:lnSpc>
                          <a:spcPct val="100000"/>
                        </a:lnSpc>
                        <a:spcAft>
                          <a:spcPts val="0"/>
                        </a:spcAft>
                        <a:tabLst>
                          <a:tab pos="3886200" algn="l"/>
                        </a:tabLst>
                      </a:pPr>
                      <a:r>
                        <a:rPr lang="zh-CN" sz="1800" b="0">
                          <a:solidFill>
                            <a:schemeClr val="tx1"/>
                          </a:solidFill>
                          <a:effectLst/>
                          <a:latin typeface="+mn-lt"/>
                          <a:ea typeface="黑体" panose="02010609060101010101" pitchFamily="49" charset="-122"/>
                        </a:rPr>
                        <a:t>出</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1800" b="0" dirty="0">
                          <a:solidFill>
                            <a:schemeClr val="tx1"/>
                          </a:solidFill>
                          <a:effectLst/>
                          <a:latin typeface="+mn-lt"/>
                          <a:ea typeface="黑体" panose="02010609060101010101" pitchFamily="49" charset="-122"/>
                        </a:rPr>
                        <a:t>源</a:t>
                      </a:r>
                      <a:r>
                        <a:rPr lang="en-US" sz="1800" b="0" dirty="0">
                          <a:solidFill>
                            <a:schemeClr val="tx1"/>
                          </a:solidFill>
                          <a:effectLst/>
                          <a:latin typeface="+mn-lt"/>
                          <a:ea typeface="黑体" panose="02010609060101010101" pitchFamily="49" charset="-122"/>
                        </a:rPr>
                        <a:t>IP</a:t>
                      </a:r>
                      <a:r>
                        <a:rPr lang="zh-CN" sz="1800" b="0" dirty="0">
                          <a:solidFill>
                            <a:schemeClr val="tx1"/>
                          </a:solidFill>
                          <a:effectLst/>
                          <a:latin typeface="+mn-lt"/>
                          <a:ea typeface="黑体" panose="02010609060101010101" pitchFamily="49" charset="-122"/>
                        </a:rPr>
                        <a:t>地址</a:t>
                      </a:r>
                      <a:r>
                        <a:rPr lang="en-US" sz="1800" b="0" dirty="0">
                          <a:solidFill>
                            <a:schemeClr val="tx1"/>
                          </a:solidFill>
                          <a:effectLst/>
                          <a:latin typeface="+mn-lt"/>
                          <a:ea typeface="黑体" panose="02010609060101010101" pitchFamily="49" charset="-122"/>
                        </a:rPr>
                        <a:t>:TCP</a:t>
                      </a:r>
                      <a:r>
                        <a:rPr lang="zh-CN" sz="1800" b="0" dirty="0">
                          <a:solidFill>
                            <a:schemeClr val="tx1"/>
                          </a:solidFill>
                          <a:effectLst/>
                          <a:latin typeface="+mn-lt"/>
                          <a:ea typeface="黑体" panose="02010609060101010101" pitchFamily="49" charset="-122"/>
                        </a:rPr>
                        <a:t>源端口</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00" b="0" dirty="0">
                          <a:solidFill>
                            <a:schemeClr val="tx1"/>
                          </a:solidFill>
                          <a:effectLst/>
                          <a:latin typeface="+mn-lt"/>
                          <a:ea typeface="黑体" panose="02010609060101010101" pitchFamily="49" charset="-122"/>
                        </a:rPr>
                        <a:t>192.168.0.3:30000</a:t>
                      </a:r>
                      <a:endParaRPr lang="zh-CN" sz="18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00" b="0">
                          <a:solidFill>
                            <a:schemeClr val="tx1"/>
                          </a:solidFill>
                          <a:effectLst/>
                          <a:latin typeface="+mn-lt"/>
                          <a:ea typeface="黑体" panose="02010609060101010101" pitchFamily="49" charset="-122"/>
                        </a:rPr>
                        <a:t>172.38.1.5:40001</a:t>
                      </a:r>
                      <a:endParaRPr lang="zh-CN" sz="1800" b="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504056">
                <a:tc>
                  <a:txBody>
                    <a:bodyPr/>
                    <a:lstStyle/>
                    <a:p>
                      <a:pPr algn="ctr">
                        <a:lnSpc>
                          <a:spcPct val="100000"/>
                        </a:lnSpc>
                        <a:spcAft>
                          <a:spcPts val="0"/>
                        </a:spcAft>
                        <a:tabLst>
                          <a:tab pos="3886200" algn="l"/>
                        </a:tabLst>
                      </a:pPr>
                      <a:r>
                        <a:rPr lang="zh-CN" sz="1800" b="0">
                          <a:solidFill>
                            <a:schemeClr val="tx1"/>
                          </a:solidFill>
                          <a:effectLst/>
                          <a:latin typeface="+mn-lt"/>
                          <a:ea typeface="黑体" panose="02010609060101010101" pitchFamily="49" charset="-122"/>
                        </a:rPr>
                        <a:t>出</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1800" b="0" dirty="0">
                          <a:solidFill>
                            <a:schemeClr val="tx1"/>
                          </a:solidFill>
                          <a:effectLst/>
                          <a:latin typeface="+mn-lt"/>
                          <a:ea typeface="黑体" panose="02010609060101010101" pitchFamily="49" charset="-122"/>
                        </a:rPr>
                        <a:t>源</a:t>
                      </a:r>
                      <a:r>
                        <a:rPr lang="en-US" sz="1800" b="0" dirty="0">
                          <a:solidFill>
                            <a:schemeClr val="tx1"/>
                          </a:solidFill>
                          <a:effectLst/>
                          <a:latin typeface="+mn-lt"/>
                          <a:ea typeface="黑体" panose="02010609060101010101" pitchFamily="49" charset="-122"/>
                        </a:rPr>
                        <a:t>IP</a:t>
                      </a:r>
                      <a:r>
                        <a:rPr lang="zh-CN" sz="1800" b="0" dirty="0">
                          <a:solidFill>
                            <a:schemeClr val="tx1"/>
                          </a:solidFill>
                          <a:effectLst/>
                          <a:latin typeface="+mn-lt"/>
                          <a:ea typeface="黑体" panose="02010609060101010101" pitchFamily="49" charset="-122"/>
                        </a:rPr>
                        <a:t>地址</a:t>
                      </a:r>
                      <a:r>
                        <a:rPr lang="en-US" sz="1800" b="0" dirty="0">
                          <a:solidFill>
                            <a:schemeClr val="tx1"/>
                          </a:solidFill>
                          <a:effectLst/>
                          <a:latin typeface="+mn-lt"/>
                          <a:ea typeface="黑体" panose="02010609060101010101" pitchFamily="49" charset="-122"/>
                        </a:rPr>
                        <a:t>:TCP</a:t>
                      </a:r>
                      <a:r>
                        <a:rPr lang="zh-CN" sz="1800" b="0" dirty="0">
                          <a:solidFill>
                            <a:schemeClr val="tx1"/>
                          </a:solidFill>
                          <a:effectLst/>
                          <a:latin typeface="+mn-lt"/>
                          <a:ea typeface="黑体" panose="02010609060101010101" pitchFamily="49" charset="-122"/>
                        </a:rPr>
                        <a:t>源端口</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00" b="0" dirty="0">
                          <a:solidFill>
                            <a:schemeClr val="tx1"/>
                          </a:solidFill>
                          <a:effectLst/>
                          <a:latin typeface="+mn-lt"/>
                          <a:ea typeface="黑体" panose="02010609060101010101" pitchFamily="49" charset="-122"/>
                        </a:rPr>
                        <a:t>192.168.0.4:30000</a:t>
                      </a:r>
                      <a:endParaRPr lang="zh-CN" sz="18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00" b="0">
                          <a:solidFill>
                            <a:schemeClr val="tx1"/>
                          </a:solidFill>
                          <a:effectLst/>
                          <a:latin typeface="+mn-lt"/>
                          <a:ea typeface="黑体" panose="02010609060101010101" pitchFamily="49" charset="-122"/>
                        </a:rPr>
                        <a:t>172.38.1.5:40002</a:t>
                      </a:r>
                      <a:endParaRPr lang="zh-CN" sz="1800" b="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504056">
                <a:tc>
                  <a:txBody>
                    <a:bodyPr/>
                    <a:lstStyle/>
                    <a:p>
                      <a:pPr algn="ctr">
                        <a:lnSpc>
                          <a:spcPct val="100000"/>
                        </a:lnSpc>
                        <a:spcAft>
                          <a:spcPts val="0"/>
                        </a:spcAft>
                        <a:tabLst>
                          <a:tab pos="3886200" algn="l"/>
                        </a:tabLst>
                      </a:pPr>
                      <a:r>
                        <a:rPr lang="zh-CN" sz="1800" b="0">
                          <a:solidFill>
                            <a:schemeClr val="tx1"/>
                          </a:solidFill>
                          <a:effectLst/>
                          <a:latin typeface="+mn-lt"/>
                          <a:ea typeface="黑体" panose="02010609060101010101" pitchFamily="49" charset="-122"/>
                        </a:rPr>
                        <a:t>入</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1800" b="0" dirty="0">
                          <a:solidFill>
                            <a:schemeClr val="tx1"/>
                          </a:solidFill>
                          <a:effectLst/>
                          <a:latin typeface="+mn-lt"/>
                          <a:ea typeface="黑体" panose="02010609060101010101" pitchFamily="49" charset="-122"/>
                        </a:rPr>
                        <a:t>目的</a:t>
                      </a:r>
                      <a:r>
                        <a:rPr lang="en-US" sz="1800" b="0" dirty="0">
                          <a:solidFill>
                            <a:schemeClr val="tx1"/>
                          </a:solidFill>
                          <a:effectLst/>
                          <a:latin typeface="+mn-lt"/>
                          <a:ea typeface="黑体" panose="02010609060101010101" pitchFamily="49" charset="-122"/>
                        </a:rPr>
                        <a:t>IP</a:t>
                      </a:r>
                      <a:r>
                        <a:rPr lang="zh-CN" sz="1800" b="0" dirty="0">
                          <a:solidFill>
                            <a:schemeClr val="tx1"/>
                          </a:solidFill>
                          <a:effectLst/>
                          <a:latin typeface="+mn-lt"/>
                          <a:ea typeface="黑体" panose="02010609060101010101" pitchFamily="49" charset="-122"/>
                        </a:rPr>
                        <a:t>地址</a:t>
                      </a:r>
                      <a:r>
                        <a:rPr lang="en-US" sz="1800" b="0" dirty="0">
                          <a:solidFill>
                            <a:schemeClr val="tx1"/>
                          </a:solidFill>
                          <a:effectLst/>
                          <a:latin typeface="+mn-lt"/>
                          <a:ea typeface="黑体" panose="02010609060101010101" pitchFamily="49" charset="-122"/>
                        </a:rPr>
                        <a:t>:TCP</a:t>
                      </a:r>
                      <a:r>
                        <a:rPr lang="zh-CN" sz="1800" b="0" dirty="0">
                          <a:solidFill>
                            <a:schemeClr val="tx1"/>
                          </a:solidFill>
                          <a:effectLst/>
                          <a:latin typeface="+mn-lt"/>
                          <a:ea typeface="黑体" panose="02010609060101010101" pitchFamily="49" charset="-122"/>
                        </a:rPr>
                        <a:t>目的端口</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00" b="0" dirty="0">
                          <a:solidFill>
                            <a:schemeClr val="tx1"/>
                          </a:solidFill>
                          <a:effectLst/>
                          <a:latin typeface="+mn-lt"/>
                          <a:ea typeface="黑体" panose="02010609060101010101" pitchFamily="49" charset="-122"/>
                        </a:rPr>
                        <a:t>172.38.1.5:40001</a:t>
                      </a:r>
                      <a:endParaRPr lang="zh-CN" sz="18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00" b="0" dirty="0">
                          <a:solidFill>
                            <a:schemeClr val="tx1"/>
                          </a:solidFill>
                          <a:effectLst/>
                          <a:latin typeface="+mn-lt"/>
                          <a:ea typeface="黑体" panose="02010609060101010101" pitchFamily="49" charset="-122"/>
                        </a:rPr>
                        <a:t>192.168.0.3:30000</a:t>
                      </a:r>
                      <a:endParaRPr lang="zh-CN" sz="18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504056">
                <a:tc>
                  <a:txBody>
                    <a:bodyPr/>
                    <a:lstStyle/>
                    <a:p>
                      <a:pPr algn="ctr">
                        <a:lnSpc>
                          <a:spcPct val="100000"/>
                        </a:lnSpc>
                        <a:spcAft>
                          <a:spcPts val="0"/>
                        </a:spcAft>
                        <a:tabLst>
                          <a:tab pos="3886200" algn="l"/>
                        </a:tabLst>
                      </a:pPr>
                      <a:r>
                        <a:rPr lang="zh-CN" sz="1800" b="0" dirty="0">
                          <a:solidFill>
                            <a:schemeClr val="tx1"/>
                          </a:solidFill>
                          <a:effectLst/>
                          <a:latin typeface="+mn-lt"/>
                          <a:ea typeface="黑体" panose="02010609060101010101" pitchFamily="49" charset="-122"/>
                        </a:rPr>
                        <a:t>入</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1800" b="0" dirty="0">
                          <a:solidFill>
                            <a:schemeClr val="tx1"/>
                          </a:solidFill>
                          <a:effectLst/>
                          <a:latin typeface="+mn-lt"/>
                          <a:ea typeface="黑体" panose="02010609060101010101" pitchFamily="49" charset="-122"/>
                        </a:rPr>
                        <a:t>目的</a:t>
                      </a:r>
                      <a:r>
                        <a:rPr lang="en-US" sz="1800" b="0" dirty="0">
                          <a:solidFill>
                            <a:schemeClr val="tx1"/>
                          </a:solidFill>
                          <a:effectLst/>
                          <a:latin typeface="+mn-lt"/>
                          <a:ea typeface="黑体" panose="02010609060101010101" pitchFamily="49" charset="-122"/>
                        </a:rPr>
                        <a:t>IP</a:t>
                      </a:r>
                      <a:r>
                        <a:rPr lang="zh-CN" sz="1800" b="0" dirty="0">
                          <a:solidFill>
                            <a:schemeClr val="tx1"/>
                          </a:solidFill>
                          <a:effectLst/>
                          <a:latin typeface="+mn-lt"/>
                          <a:ea typeface="黑体" panose="02010609060101010101" pitchFamily="49" charset="-122"/>
                        </a:rPr>
                        <a:t>地址</a:t>
                      </a:r>
                      <a:r>
                        <a:rPr lang="en-US" sz="1800" b="0" dirty="0">
                          <a:solidFill>
                            <a:schemeClr val="tx1"/>
                          </a:solidFill>
                          <a:effectLst/>
                          <a:latin typeface="+mn-lt"/>
                          <a:ea typeface="黑体" panose="02010609060101010101" pitchFamily="49" charset="-122"/>
                        </a:rPr>
                        <a:t>:TCP</a:t>
                      </a:r>
                      <a:r>
                        <a:rPr lang="zh-CN" sz="1800" b="0" dirty="0">
                          <a:solidFill>
                            <a:schemeClr val="tx1"/>
                          </a:solidFill>
                          <a:effectLst/>
                          <a:latin typeface="+mn-lt"/>
                          <a:ea typeface="黑体" panose="02010609060101010101" pitchFamily="49" charset="-122"/>
                        </a:rPr>
                        <a:t>目的端口</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00" b="0" dirty="0">
                          <a:solidFill>
                            <a:schemeClr val="tx1"/>
                          </a:solidFill>
                          <a:effectLst/>
                          <a:latin typeface="+mn-lt"/>
                          <a:ea typeface="黑体" panose="02010609060101010101" pitchFamily="49" charset="-122"/>
                        </a:rPr>
                        <a:t>172.38.1.5:40002</a:t>
                      </a:r>
                      <a:endParaRPr lang="zh-CN" sz="18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00" b="0" dirty="0">
                          <a:solidFill>
                            <a:schemeClr val="tx1"/>
                          </a:solidFill>
                          <a:effectLst/>
                          <a:latin typeface="+mn-lt"/>
                          <a:ea typeface="黑体" panose="02010609060101010101" pitchFamily="49" charset="-122"/>
                        </a:rPr>
                        <a:t>192.168.0.4:30000</a:t>
                      </a:r>
                      <a:endParaRPr lang="zh-CN" sz="18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sp>
        <p:nvSpPr>
          <p:cNvPr id="5" name="矩形 4"/>
          <p:cNvSpPr/>
          <p:nvPr/>
        </p:nvSpPr>
        <p:spPr>
          <a:xfrm>
            <a:off x="2714612" y="1000108"/>
            <a:ext cx="3921666" cy="400110"/>
          </a:xfrm>
          <a:prstGeom prst="rect">
            <a:avLst/>
          </a:prstGeom>
        </p:spPr>
        <p:txBody>
          <a:bodyPr wrap="square">
            <a:spAutoFit/>
          </a:bodyPr>
          <a:lstStyle/>
          <a:p>
            <a:pPr algn="ctr"/>
            <a:r>
              <a:rPr lang="en-US" altLang="zh-CN" sz="2000" dirty="0">
                <a:latin typeface="+mn-lt"/>
                <a:ea typeface="黑体" panose="02010609060101010101" pitchFamily="49" charset="-122"/>
              </a:rPr>
              <a:t>NAPT </a:t>
            </a:r>
            <a:r>
              <a:rPr lang="zh-CN" altLang="zh-CN" sz="2000" dirty="0">
                <a:latin typeface="+mn-lt"/>
                <a:ea typeface="黑体" panose="02010609060101010101" pitchFamily="49" charset="-122"/>
              </a:rPr>
              <a:t>地址转换表举例</a:t>
            </a:r>
            <a:endParaRPr lang="zh-CN" altLang="en-US" sz="2000" dirty="0">
              <a:latin typeface="+mn-lt"/>
              <a:ea typeface="黑体" panose="02010609060101010101" pitchFamily="49" charset="-122"/>
            </a:endParaRPr>
          </a:p>
        </p:txBody>
      </p:sp>
      <p:sp>
        <p:nvSpPr>
          <p:cNvPr id="6" name="矩形 5"/>
          <p:cNvSpPr/>
          <p:nvPr/>
        </p:nvSpPr>
        <p:spPr>
          <a:xfrm>
            <a:off x="214282" y="4143380"/>
            <a:ext cx="8574491" cy="1785104"/>
          </a:xfrm>
          <a:prstGeom prst="rect">
            <a:avLst/>
          </a:prstGeom>
          <a:solidFill>
            <a:srgbClr val="66FF66"/>
          </a:solidFill>
          <a:ln>
            <a:solidFill>
              <a:srgbClr val="000066"/>
            </a:solidFill>
          </a:ln>
        </p:spPr>
        <p:txBody>
          <a:bodyPr wrap="square">
            <a:spAutoFit/>
          </a:bodyPr>
          <a:lstStyle/>
          <a:p>
            <a:r>
              <a:rPr lang="en-US" altLang="zh-CN" sz="2200" dirty="0">
                <a:solidFill>
                  <a:srgbClr val="C00000"/>
                </a:solidFill>
                <a:latin typeface="+mn-lt"/>
                <a:ea typeface="黑体" panose="02010609060101010101" pitchFamily="49" charset="-122"/>
              </a:rPr>
              <a:t>NAPT</a:t>
            </a:r>
            <a:r>
              <a:rPr lang="zh-CN" altLang="zh-CN" sz="2200" dirty="0">
                <a:solidFill>
                  <a:srgbClr val="C00000"/>
                </a:solidFill>
                <a:latin typeface="+mn-lt"/>
                <a:ea typeface="黑体" panose="02010609060101010101" pitchFamily="49" charset="-122"/>
              </a:rPr>
              <a:t>把专用网内不同的源</a:t>
            </a:r>
            <a:r>
              <a:rPr lang="en-US" altLang="zh-CN" sz="2200" dirty="0">
                <a:solidFill>
                  <a:srgbClr val="C00000"/>
                </a:solidFill>
                <a:latin typeface="+mn-lt"/>
                <a:ea typeface="黑体" panose="02010609060101010101" pitchFamily="49" charset="-122"/>
              </a:rPr>
              <a:t> IP </a:t>
            </a:r>
            <a:r>
              <a:rPr lang="zh-CN" altLang="zh-CN" sz="2200" dirty="0">
                <a:solidFill>
                  <a:srgbClr val="C00000"/>
                </a:solidFill>
                <a:latin typeface="+mn-lt"/>
                <a:ea typeface="黑体" panose="02010609060101010101" pitchFamily="49" charset="-122"/>
              </a:rPr>
              <a:t>地址，都转换为同样的全球</a:t>
            </a:r>
            <a:r>
              <a:rPr lang="en-US" altLang="zh-CN" sz="2200" dirty="0">
                <a:solidFill>
                  <a:srgbClr val="C00000"/>
                </a:solidFill>
                <a:latin typeface="+mn-lt"/>
                <a:ea typeface="黑体" panose="02010609060101010101" pitchFamily="49" charset="-122"/>
              </a:rPr>
              <a:t> IP </a:t>
            </a:r>
            <a:r>
              <a:rPr lang="zh-CN" altLang="zh-CN" sz="2200" dirty="0">
                <a:solidFill>
                  <a:srgbClr val="C00000"/>
                </a:solidFill>
                <a:latin typeface="+mn-lt"/>
                <a:ea typeface="黑体" panose="02010609060101010101" pitchFamily="49" charset="-122"/>
              </a:rPr>
              <a:t>地址。</a:t>
            </a:r>
            <a:r>
              <a:rPr lang="zh-CN" altLang="zh-CN" sz="2200" dirty="0">
                <a:solidFill>
                  <a:srgbClr val="000066"/>
                </a:solidFill>
                <a:latin typeface="+mn-lt"/>
                <a:ea typeface="黑体" panose="02010609060101010101" pitchFamily="49" charset="-122"/>
              </a:rPr>
              <a:t>但对源主机所采用的</a:t>
            </a:r>
            <a:r>
              <a:rPr lang="en-US" altLang="zh-CN" sz="2200" dirty="0">
                <a:solidFill>
                  <a:srgbClr val="000066"/>
                </a:solidFill>
                <a:latin typeface="+mn-lt"/>
                <a:ea typeface="黑体" panose="02010609060101010101" pitchFamily="49" charset="-122"/>
              </a:rPr>
              <a:t> TCP </a:t>
            </a:r>
            <a:r>
              <a:rPr lang="zh-CN" altLang="zh-CN" sz="2200" dirty="0">
                <a:solidFill>
                  <a:srgbClr val="000066"/>
                </a:solidFill>
                <a:latin typeface="+mn-lt"/>
                <a:ea typeface="黑体" panose="02010609060101010101" pitchFamily="49" charset="-122"/>
              </a:rPr>
              <a:t>端口号</a:t>
            </a:r>
            <a:r>
              <a:rPr lang="en-US" altLang="zh-CN" sz="2200" dirty="0">
                <a:solidFill>
                  <a:srgbClr val="000066"/>
                </a:solidFill>
                <a:latin typeface="+mn-lt"/>
                <a:ea typeface="黑体" panose="02010609060101010101" pitchFamily="49" charset="-122"/>
              </a:rPr>
              <a:t>(</a:t>
            </a:r>
            <a:r>
              <a:rPr lang="zh-CN" altLang="zh-CN" sz="2200" dirty="0">
                <a:solidFill>
                  <a:srgbClr val="000066"/>
                </a:solidFill>
                <a:latin typeface="+mn-lt"/>
                <a:ea typeface="黑体" panose="02010609060101010101" pitchFamily="49" charset="-122"/>
              </a:rPr>
              <a:t>不管相同或不同</a:t>
            </a:r>
            <a:r>
              <a:rPr lang="en-US" altLang="zh-CN" sz="2200" dirty="0">
                <a:solidFill>
                  <a:srgbClr val="000066"/>
                </a:solidFill>
                <a:latin typeface="+mn-lt"/>
                <a:ea typeface="黑体" panose="02010609060101010101" pitchFamily="49" charset="-122"/>
              </a:rPr>
              <a:t>)</a:t>
            </a:r>
            <a:r>
              <a:rPr lang="zh-CN" altLang="zh-CN" sz="2200" dirty="0">
                <a:solidFill>
                  <a:srgbClr val="000066"/>
                </a:solidFill>
                <a:latin typeface="+mn-lt"/>
                <a:ea typeface="黑体" panose="02010609060101010101" pitchFamily="49" charset="-122"/>
              </a:rPr>
              <a:t>，则转换为不同的新的端口号。因此，当</a:t>
            </a:r>
            <a:r>
              <a:rPr lang="en-US" altLang="zh-CN" sz="2200" dirty="0">
                <a:solidFill>
                  <a:srgbClr val="000066"/>
                </a:solidFill>
                <a:latin typeface="+mn-lt"/>
                <a:ea typeface="黑体" panose="02010609060101010101" pitchFamily="49" charset="-122"/>
              </a:rPr>
              <a:t> NAPT </a:t>
            </a:r>
            <a:r>
              <a:rPr lang="zh-CN" altLang="zh-CN" sz="2200" dirty="0">
                <a:solidFill>
                  <a:srgbClr val="000066"/>
                </a:solidFill>
                <a:latin typeface="+mn-lt"/>
                <a:ea typeface="黑体" panose="02010609060101010101" pitchFamily="49" charset="-122"/>
              </a:rPr>
              <a:t>路由器收到从互联网发来的应答时，就可以从</a:t>
            </a:r>
            <a:r>
              <a:rPr lang="en-US" altLang="zh-CN" sz="2200" dirty="0">
                <a:solidFill>
                  <a:srgbClr val="000066"/>
                </a:solidFill>
                <a:latin typeface="+mn-lt"/>
                <a:ea typeface="黑体" panose="02010609060101010101" pitchFamily="49" charset="-122"/>
              </a:rPr>
              <a:t> IP </a:t>
            </a:r>
            <a:r>
              <a:rPr lang="zh-CN" altLang="zh-CN" sz="2200" dirty="0">
                <a:solidFill>
                  <a:srgbClr val="000066"/>
                </a:solidFill>
                <a:latin typeface="+mn-lt"/>
                <a:ea typeface="黑体" panose="02010609060101010101" pitchFamily="49" charset="-122"/>
              </a:rPr>
              <a:t>数据报的数据部分找出运输层的端口号，然后根据不同的目的端口号，从</a:t>
            </a:r>
            <a:r>
              <a:rPr lang="en-US" altLang="zh-CN" sz="2200" dirty="0">
                <a:solidFill>
                  <a:srgbClr val="000066"/>
                </a:solidFill>
                <a:latin typeface="+mn-lt"/>
                <a:ea typeface="黑体" panose="02010609060101010101" pitchFamily="49" charset="-122"/>
              </a:rPr>
              <a:t> NAPT </a:t>
            </a:r>
            <a:r>
              <a:rPr lang="zh-CN" altLang="zh-CN" sz="2200" dirty="0">
                <a:solidFill>
                  <a:srgbClr val="000066"/>
                </a:solidFill>
                <a:latin typeface="+mn-lt"/>
                <a:ea typeface="黑体" panose="02010609060101010101" pitchFamily="49" charset="-122"/>
              </a:rPr>
              <a:t>转换表中找到正确的目的主机。</a:t>
            </a:r>
            <a:endParaRPr lang="zh-CN" altLang="en-US" sz="2200" dirty="0">
              <a:solidFill>
                <a:srgbClr val="000066"/>
              </a:solidFill>
              <a:latin typeface="+mn-lt"/>
              <a:ea typeface="黑体" panose="02010609060101010101" pitchFamily="49" charset="-122"/>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buFontTx/>
              <a:buChar char="•"/>
            </a:pPr>
            <a:r>
              <a:rPr lang="zh-CN" altLang="en-US" sz="1800" dirty="0"/>
              <a:t>外部网关协议</a:t>
            </a:r>
            <a:r>
              <a:rPr lang="en-US" altLang="zh-CN" sz="1800" dirty="0"/>
              <a:t>BGP</a:t>
            </a:r>
          </a:p>
          <a:p>
            <a:pPr eaLnBrk="1" hangingPunct="1">
              <a:lnSpc>
                <a:spcPct val="80000"/>
              </a:lnSpc>
              <a:buSzPct val="90000"/>
              <a:buFontTx/>
              <a:buChar char="•"/>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solidFill>
                  <a:srgbClr val="FF0000"/>
                </a:solidFill>
              </a:rPr>
              <a:t>多协议标记交换</a:t>
            </a:r>
            <a:r>
              <a:rPr lang="en-US" altLang="zh-CN" sz="2000" dirty="0">
                <a:solidFill>
                  <a:srgbClr val="FF0000"/>
                </a:solidFill>
              </a:rPr>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nSpc>
                <a:spcPct val="100000"/>
              </a:lnSpc>
            </a:pPr>
            <a:r>
              <a:rPr lang="zh-CN" altLang="zh-CN" dirty="0"/>
              <a:t>多协议标记交换</a:t>
            </a:r>
            <a:r>
              <a:rPr lang="en-US" altLang="zh-CN" dirty="0"/>
              <a:t>MPLS</a:t>
            </a:r>
            <a:endParaRPr lang="zh-CN" altLang="zh-CN" dirty="0"/>
          </a:p>
        </p:txBody>
      </p:sp>
      <p:sp>
        <p:nvSpPr>
          <p:cNvPr id="931843" name="Rectangle 3"/>
          <p:cNvSpPr>
            <a:spLocks noGrp="1" noChangeArrowheads="1"/>
          </p:cNvSpPr>
          <p:nvPr>
            <p:ph idx="1"/>
          </p:nvPr>
        </p:nvSpPr>
        <p:spPr/>
        <p:txBody>
          <a:bodyPr/>
          <a:lstStyle/>
          <a:p>
            <a:pPr>
              <a:spcBef>
                <a:spcPts val="600"/>
              </a:spcBef>
            </a:pPr>
            <a:r>
              <a:rPr lang="en-US" altLang="zh-CN" dirty="0"/>
              <a:t>IETF</a:t>
            </a:r>
            <a:r>
              <a:rPr lang="zh-CN" altLang="zh-CN" dirty="0"/>
              <a:t>于</a:t>
            </a:r>
            <a:r>
              <a:rPr lang="en-US" altLang="zh-CN" dirty="0"/>
              <a:t> 1997 </a:t>
            </a:r>
            <a:r>
              <a:rPr lang="zh-CN" altLang="zh-CN" dirty="0"/>
              <a:t>年成立了</a:t>
            </a:r>
            <a:r>
              <a:rPr lang="en-US" altLang="zh-CN" dirty="0"/>
              <a:t> MPLS </a:t>
            </a:r>
            <a:r>
              <a:rPr lang="zh-CN" altLang="zh-CN" dirty="0"/>
              <a:t>工作组，开发出一种新的协议</a:t>
            </a:r>
            <a:r>
              <a:rPr lang="en-US" altLang="zh-CN" dirty="0"/>
              <a:t>— </a:t>
            </a:r>
            <a:r>
              <a:rPr lang="zh-CN" altLang="zh-CN" dirty="0"/>
              <a:t>多协议标记交换</a:t>
            </a:r>
            <a:r>
              <a:rPr lang="en-US" altLang="zh-CN" dirty="0"/>
              <a:t> MPLS (</a:t>
            </a:r>
            <a:r>
              <a:rPr lang="en-US" altLang="zh-CN" dirty="0" err="1"/>
              <a:t>MultiProtocol</a:t>
            </a:r>
            <a:r>
              <a:rPr lang="en-US" altLang="zh-CN" dirty="0"/>
              <a:t> Label Switching)</a:t>
            </a:r>
            <a:r>
              <a:rPr lang="zh-CN" altLang="zh-CN" dirty="0"/>
              <a:t>。</a:t>
            </a:r>
            <a:endParaRPr lang="en-US" altLang="zh-CN" dirty="0"/>
          </a:p>
          <a:p>
            <a:pPr>
              <a:spcBef>
                <a:spcPts val="600"/>
              </a:spcBef>
            </a:pPr>
            <a:endParaRPr lang="en-US" altLang="zh-CN" dirty="0"/>
          </a:p>
          <a:p>
            <a:pPr>
              <a:spcBef>
                <a:spcPts val="600"/>
              </a:spcBef>
            </a:pPr>
            <a:r>
              <a:rPr lang="zh-CN" altLang="zh-CN" smtClean="0"/>
              <a:t>“</a:t>
            </a:r>
            <a:r>
              <a:rPr lang="zh-CN" altLang="zh-CN" smtClean="0">
                <a:solidFill>
                  <a:srgbClr val="FF0000"/>
                </a:solidFill>
              </a:rPr>
              <a:t>多协议</a:t>
            </a:r>
            <a:r>
              <a:rPr lang="zh-CN" altLang="zh-CN" smtClean="0"/>
              <a:t>”表示</a:t>
            </a:r>
            <a:r>
              <a:rPr lang="zh-CN" altLang="zh-CN" dirty="0"/>
              <a:t>在</a:t>
            </a:r>
            <a:r>
              <a:rPr lang="en-US" altLang="zh-CN" dirty="0"/>
              <a:t> MPLS </a:t>
            </a:r>
            <a:r>
              <a:rPr lang="zh-CN" altLang="zh-CN" dirty="0"/>
              <a:t>的</a:t>
            </a:r>
            <a:r>
              <a:rPr lang="zh-CN" altLang="zh-CN" dirty="0">
                <a:solidFill>
                  <a:srgbClr val="0000FF"/>
                </a:solidFill>
              </a:rPr>
              <a:t>上层</a:t>
            </a:r>
            <a:r>
              <a:rPr lang="zh-CN" altLang="zh-CN" dirty="0"/>
              <a:t>可以采用多种协议</a:t>
            </a:r>
            <a:r>
              <a:rPr lang="zh-CN" altLang="en-US" dirty="0"/>
              <a:t>，例如：</a:t>
            </a:r>
            <a:r>
              <a:rPr lang="en-US" altLang="zh-CN" dirty="0"/>
              <a:t>IP</a:t>
            </a:r>
            <a:r>
              <a:rPr lang="zh-CN" altLang="en-US" dirty="0"/>
              <a:t>，</a:t>
            </a:r>
            <a:r>
              <a:rPr lang="en-US" altLang="zh-CN" dirty="0"/>
              <a:t>IPX</a:t>
            </a:r>
            <a:r>
              <a:rPr lang="zh-CN" altLang="en-US" dirty="0"/>
              <a:t>；可以使用</a:t>
            </a:r>
            <a:r>
              <a:rPr lang="zh-CN" altLang="en-US" dirty="0">
                <a:solidFill>
                  <a:srgbClr val="FF0000"/>
                </a:solidFill>
              </a:rPr>
              <a:t>多种数据链路层协议</a:t>
            </a:r>
            <a:r>
              <a:rPr lang="zh-CN" altLang="en-US" dirty="0">
                <a:solidFill>
                  <a:srgbClr val="0000FF"/>
                </a:solidFill>
              </a:rPr>
              <a:t>，</a:t>
            </a:r>
            <a:r>
              <a:rPr lang="zh-CN" altLang="en-US" dirty="0"/>
              <a:t>例如：</a:t>
            </a:r>
            <a:r>
              <a:rPr lang="en-US" altLang="zh-CN" dirty="0"/>
              <a:t>PPP</a:t>
            </a:r>
            <a:r>
              <a:rPr lang="zh-CN" altLang="en-US" dirty="0"/>
              <a:t>，以太网，</a:t>
            </a:r>
            <a:r>
              <a:rPr lang="en-US" altLang="zh-CN" dirty="0"/>
              <a:t>ATM </a:t>
            </a:r>
            <a:r>
              <a:rPr lang="zh-CN" altLang="en-US" dirty="0"/>
              <a:t>等</a:t>
            </a:r>
            <a:r>
              <a:rPr lang="zh-CN" altLang="zh-CN" dirty="0"/>
              <a:t>。</a:t>
            </a:r>
            <a:endParaRPr lang="en-US" altLang="zh-CN" dirty="0"/>
          </a:p>
          <a:p>
            <a:pPr>
              <a:spcBef>
                <a:spcPts val="600"/>
              </a:spcBef>
            </a:pPr>
            <a:endParaRPr lang="en-US" altLang="zh-CN" dirty="0"/>
          </a:p>
          <a:p>
            <a:pPr>
              <a:spcBef>
                <a:spcPts val="600"/>
              </a:spcBef>
            </a:pPr>
            <a:r>
              <a:rPr lang="zh-CN" altLang="en-US" smtClean="0"/>
              <a:t>“</a:t>
            </a:r>
            <a:r>
              <a:rPr lang="zh-CN" altLang="en-US" smtClean="0">
                <a:solidFill>
                  <a:srgbClr val="FF0000"/>
                </a:solidFill>
              </a:rPr>
              <a:t>标记</a:t>
            </a:r>
            <a:r>
              <a:rPr lang="zh-CN" altLang="en-US" smtClean="0"/>
              <a:t>”是</a:t>
            </a:r>
            <a:r>
              <a:rPr lang="zh-CN" altLang="en-US" dirty="0"/>
              <a:t>指每个分组被打上一个标记，根据该标记对分组进行转发。</a:t>
            </a:r>
            <a:endParaRPr lang="en-US" altLang="zh-CN"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41" name="Text Box 37"/>
          <p:cNvSpPr txBox="1">
            <a:spLocks noChangeArrowheads="1"/>
          </p:cNvSpPr>
          <p:nvPr/>
        </p:nvSpPr>
        <p:spPr bwMode="auto">
          <a:xfrm>
            <a:off x="214282" y="191982"/>
            <a:ext cx="8759542" cy="2308324"/>
          </a:xfrm>
          <a:prstGeom prst="rect">
            <a:avLst/>
          </a:prstGeom>
          <a:solidFill>
            <a:srgbClr val="FFFF99"/>
          </a:solidFill>
          <a:ln w="9525">
            <a:solidFill>
              <a:schemeClr val="tx2"/>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anose="02010609060101010101" pitchFamily="49" charset="-122"/>
              </a:rPr>
              <a:t>为了实现交换，可以</a:t>
            </a:r>
            <a:r>
              <a:rPr lang="zh-CN" altLang="en-US" sz="2400" b="1" dirty="0">
                <a:solidFill>
                  <a:srgbClr val="C00000"/>
                </a:solidFill>
                <a:latin typeface="+mn-lt"/>
                <a:ea typeface="黑体" panose="02010609060101010101" pitchFamily="49" charset="-122"/>
              </a:rPr>
              <a:t>利用面向连接的概念，</a:t>
            </a:r>
          </a:p>
          <a:p>
            <a:pPr algn="ctr"/>
            <a:r>
              <a:rPr lang="zh-CN" altLang="en-US" sz="2400" b="1" dirty="0">
                <a:solidFill>
                  <a:srgbClr val="000099"/>
                </a:solidFill>
                <a:latin typeface="+mn-lt"/>
                <a:ea typeface="黑体" panose="02010609060101010101" pitchFamily="49" charset="-122"/>
              </a:rPr>
              <a:t>使每个分组携带一个叫做</a:t>
            </a:r>
            <a:r>
              <a:rPr lang="zh-CN" altLang="en-US" sz="2400" b="1" dirty="0">
                <a:solidFill>
                  <a:srgbClr val="C00000"/>
                </a:solidFill>
                <a:latin typeface="+mn-lt"/>
                <a:ea typeface="黑体" panose="02010609060101010101" pitchFamily="49" charset="-122"/>
              </a:rPr>
              <a:t>标记 </a:t>
            </a:r>
            <a:r>
              <a:rPr lang="en-US" altLang="zh-CN" sz="2400" b="1" dirty="0">
                <a:solidFill>
                  <a:srgbClr val="C00000"/>
                </a:solidFill>
                <a:latin typeface="+mn-lt"/>
                <a:ea typeface="黑体" panose="02010609060101010101" pitchFamily="49" charset="-122"/>
              </a:rPr>
              <a:t>(label) </a:t>
            </a:r>
            <a:r>
              <a:rPr lang="zh-CN" altLang="en-US" sz="2400" b="1" dirty="0">
                <a:solidFill>
                  <a:srgbClr val="000099"/>
                </a:solidFill>
                <a:latin typeface="+mn-lt"/>
                <a:ea typeface="黑体" panose="02010609060101010101" pitchFamily="49" charset="-122"/>
              </a:rPr>
              <a:t>的小整数。</a:t>
            </a:r>
          </a:p>
          <a:p>
            <a:pPr algn="ctr"/>
            <a:r>
              <a:rPr lang="zh-CN" altLang="en-US" sz="2400" b="1" dirty="0">
                <a:solidFill>
                  <a:srgbClr val="000099"/>
                </a:solidFill>
                <a:latin typeface="+mn-lt"/>
                <a:ea typeface="黑体" panose="02010609060101010101" pitchFamily="49" charset="-122"/>
              </a:rPr>
              <a:t>当分组到达交换机</a:t>
            </a:r>
            <a:r>
              <a:rPr lang="en-US" altLang="zh-CN" sz="2400" b="1" dirty="0">
                <a:solidFill>
                  <a:srgbClr val="000099"/>
                </a:solidFill>
                <a:latin typeface="+mn-lt"/>
                <a:ea typeface="黑体" panose="02010609060101010101" pitchFamily="49" charset="-122"/>
              </a:rPr>
              <a:t>(</a:t>
            </a:r>
            <a:r>
              <a:rPr lang="zh-CN" altLang="zh-CN" sz="2400" b="1" dirty="0">
                <a:solidFill>
                  <a:srgbClr val="000099"/>
                </a:solidFill>
                <a:latin typeface="+mn-lt"/>
                <a:ea typeface="黑体" panose="02010609060101010101" pitchFamily="49" charset="-122"/>
              </a:rPr>
              <a:t>即</a:t>
            </a:r>
            <a:r>
              <a:rPr lang="zh-CN" altLang="zh-CN" sz="2400" b="1" dirty="0">
                <a:solidFill>
                  <a:srgbClr val="C00000"/>
                </a:solidFill>
                <a:latin typeface="+mn-lt"/>
                <a:ea typeface="黑体" panose="02010609060101010101" pitchFamily="49" charset="-122"/>
              </a:rPr>
              <a:t>标记交换路由器</a:t>
            </a:r>
            <a:r>
              <a:rPr lang="en-US" altLang="zh-CN" sz="2400" b="1" dirty="0">
                <a:solidFill>
                  <a:srgbClr val="000099"/>
                </a:solidFill>
                <a:latin typeface="+mn-lt"/>
                <a:ea typeface="黑体" panose="02010609060101010101" pitchFamily="49" charset="-122"/>
              </a:rPr>
              <a:t>)</a:t>
            </a:r>
            <a:r>
              <a:rPr lang="zh-CN" altLang="en-US" sz="2400" b="1" dirty="0">
                <a:solidFill>
                  <a:srgbClr val="000099"/>
                </a:solidFill>
                <a:latin typeface="+mn-lt"/>
                <a:ea typeface="黑体" panose="02010609060101010101" pitchFamily="49" charset="-122"/>
              </a:rPr>
              <a:t>时，</a:t>
            </a:r>
            <a:endParaRPr lang="en-US" altLang="zh-CN" sz="2400" b="1" dirty="0">
              <a:solidFill>
                <a:srgbClr val="000099"/>
              </a:solidFill>
              <a:latin typeface="+mn-lt"/>
              <a:ea typeface="黑体" panose="02010609060101010101" pitchFamily="49" charset="-122"/>
            </a:endParaRPr>
          </a:p>
          <a:p>
            <a:pPr algn="ctr"/>
            <a:r>
              <a:rPr lang="zh-CN" altLang="en-US" sz="2400" b="1" dirty="0">
                <a:solidFill>
                  <a:srgbClr val="000099"/>
                </a:solidFill>
                <a:latin typeface="+mn-lt"/>
                <a:ea typeface="黑体" panose="02010609060101010101" pitchFamily="49" charset="-122"/>
              </a:rPr>
              <a:t>交换机读取分组的标记，</a:t>
            </a:r>
          </a:p>
          <a:p>
            <a:pPr algn="ctr"/>
            <a:r>
              <a:rPr lang="zh-CN" altLang="en-US" sz="2400" b="1" dirty="0">
                <a:solidFill>
                  <a:srgbClr val="C00000"/>
                </a:solidFill>
                <a:latin typeface="+mn-lt"/>
                <a:ea typeface="黑体" panose="02010609060101010101" pitchFamily="49" charset="-122"/>
              </a:rPr>
              <a:t>并用标记值来检索分组转发表。</a:t>
            </a:r>
            <a:r>
              <a:rPr lang="zh-CN" altLang="en-US" sz="2400" b="1" dirty="0">
                <a:solidFill>
                  <a:srgbClr val="000099"/>
                </a:solidFill>
                <a:latin typeface="+mn-lt"/>
                <a:ea typeface="黑体" panose="02010609060101010101" pitchFamily="49" charset="-122"/>
              </a:rPr>
              <a:t> </a:t>
            </a:r>
            <a:endParaRPr lang="en-US" altLang="zh-CN" sz="2400" b="1" dirty="0">
              <a:solidFill>
                <a:srgbClr val="000099"/>
              </a:solidFill>
              <a:latin typeface="+mn-lt"/>
              <a:ea typeface="黑体" panose="02010609060101010101" pitchFamily="49" charset="-122"/>
            </a:endParaRPr>
          </a:p>
          <a:p>
            <a:pPr algn="ctr"/>
            <a:r>
              <a:rPr lang="zh-CN" altLang="zh-CN" sz="2400" b="1" dirty="0">
                <a:solidFill>
                  <a:srgbClr val="C00000"/>
                </a:solidFill>
                <a:latin typeface="+mn-lt"/>
                <a:ea typeface="黑体" panose="02010609060101010101" pitchFamily="49" charset="-122"/>
              </a:rPr>
              <a:t>这样就比查找路由表来转发分组要快得多。</a:t>
            </a:r>
          </a:p>
        </p:txBody>
      </p:sp>
      <p:grpSp>
        <p:nvGrpSpPr>
          <p:cNvPr id="2" name="组合 12"/>
          <p:cNvGrpSpPr/>
          <p:nvPr/>
        </p:nvGrpSpPr>
        <p:grpSpPr>
          <a:xfrm>
            <a:off x="518759" y="2644254"/>
            <a:ext cx="8268083" cy="3642271"/>
            <a:chOff x="632520" y="2883073"/>
            <a:chExt cx="8957090" cy="3642271"/>
          </a:xfrm>
        </p:grpSpPr>
        <p:sp>
          <p:nvSpPr>
            <p:cNvPr id="968708" name="Line 4"/>
            <p:cNvSpPr>
              <a:spLocks noChangeShapeType="1"/>
            </p:cNvSpPr>
            <p:nvPr/>
          </p:nvSpPr>
          <p:spPr bwMode="auto">
            <a:xfrm>
              <a:off x="7954618" y="3662290"/>
              <a:ext cx="1634992" cy="362842"/>
            </a:xfrm>
            <a:prstGeom prst="line">
              <a:avLst/>
            </a:prstGeom>
            <a:noFill/>
            <a:ln w="28575">
              <a:solidFill>
                <a:srgbClr val="0000CC"/>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968711" name="Line 7"/>
            <p:cNvSpPr>
              <a:spLocks noChangeShapeType="1"/>
            </p:cNvSpPr>
            <p:nvPr/>
          </p:nvSpPr>
          <p:spPr bwMode="auto">
            <a:xfrm>
              <a:off x="2153760" y="3564954"/>
              <a:ext cx="1972602" cy="0"/>
            </a:xfrm>
            <a:prstGeom prst="line">
              <a:avLst/>
            </a:prstGeom>
            <a:noFill/>
            <a:ln w="28575">
              <a:solidFill>
                <a:srgbClr val="0000CC"/>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968712" name="Line 8"/>
            <p:cNvSpPr>
              <a:spLocks noChangeShapeType="1"/>
            </p:cNvSpPr>
            <p:nvPr/>
          </p:nvSpPr>
          <p:spPr bwMode="auto">
            <a:xfrm flipV="1">
              <a:off x="4356814" y="3547988"/>
              <a:ext cx="3250405" cy="0"/>
            </a:xfrm>
            <a:prstGeom prst="line">
              <a:avLst/>
            </a:prstGeom>
            <a:noFill/>
            <a:ln w="28575">
              <a:solidFill>
                <a:srgbClr val="0000CC"/>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968713" name="Line 9"/>
            <p:cNvSpPr>
              <a:spLocks noChangeShapeType="1"/>
            </p:cNvSpPr>
            <p:nvPr/>
          </p:nvSpPr>
          <p:spPr bwMode="auto">
            <a:xfrm>
              <a:off x="4358534" y="3662290"/>
              <a:ext cx="2676962" cy="1342450"/>
            </a:xfrm>
            <a:prstGeom prst="line">
              <a:avLst/>
            </a:prstGeom>
            <a:noFill/>
            <a:ln w="28575">
              <a:solidFill>
                <a:srgbClr val="0000CC"/>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968714" name="Line 10"/>
            <p:cNvSpPr>
              <a:spLocks noChangeShapeType="1"/>
            </p:cNvSpPr>
            <p:nvPr/>
          </p:nvSpPr>
          <p:spPr bwMode="auto">
            <a:xfrm flipV="1">
              <a:off x="7839391" y="3115229"/>
              <a:ext cx="1750218" cy="320045"/>
            </a:xfrm>
            <a:prstGeom prst="line">
              <a:avLst/>
            </a:prstGeom>
            <a:noFill/>
            <a:ln w="28575">
              <a:solidFill>
                <a:srgbClr val="0000CC"/>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968715" name="Line 11"/>
            <p:cNvSpPr>
              <a:spLocks noChangeShapeType="1"/>
            </p:cNvSpPr>
            <p:nvPr/>
          </p:nvSpPr>
          <p:spPr bwMode="auto">
            <a:xfrm>
              <a:off x="7397922" y="4917755"/>
              <a:ext cx="1316578" cy="0"/>
            </a:xfrm>
            <a:prstGeom prst="line">
              <a:avLst/>
            </a:prstGeom>
            <a:noFill/>
            <a:ln w="28575">
              <a:solidFill>
                <a:srgbClr val="0000CC"/>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968719" name="Freeform 15"/>
            <p:cNvSpPr/>
            <p:nvPr/>
          </p:nvSpPr>
          <p:spPr bwMode="auto">
            <a:xfrm>
              <a:off x="3041949" y="3632770"/>
              <a:ext cx="1003044" cy="2403475"/>
            </a:xfrm>
            <a:custGeom>
              <a:avLst/>
              <a:gdLst>
                <a:gd name="T0" fmla="*/ 0 w 454"/>
                <a:gd name="T1" fmla="*/ 91 h 951"/>
                <a:gd name="T2" fmla="*/ 454 w 454"/>
                <a:gd name="T3" fmla="*/ 0 h 951"/>
                <a:gd name="T4" fmla="*/ 4 w 454"/>
                <a:gd name="T5" fmla="*/ 951 h 951"/>
                <a:gd name="T6" fmla="*/ 0 w 454"/>
                <a:gd name="T7" fmla="*/ 91 h 951"/>
              </a:gdLst>
              <a:ahLst/>
              <a:cxnLst>
                <a:cxn ang="0">
                  <a:pos x="T0" y="T1"/>
                </a:cxn>
                <a:cxn ang="0">
                  <a:pos x="T2" y="T3"/>
                </a:cxn>
                <a:cxn ang="0">
                  <a:pos x="T4" y="T5"/>
                </a:cxn>
                <a:cxn ang="0">
                  <a:pos x="T6" y="T7"/>
                </a:cxn>
              </a:cxnLst>
              <a:rect l="0" t="0" r="r" b="b"/>
              <a:pathLst>
                <a:path w="454" h="951">
                  <a:moveTo>
                    <a:pt x="0" y="91"/>
                  </a:moveTo>
                  <a:lnTo>
                    <a:pt x="454" y="0"/>
                  </a:lnTo>
                  <a:lnTo>
                    <a:pt x="4" y="951"/>
                  </a:lnTo>
                  <a:lnTo>
                    <a:pt x="0" y="91"/>
                  </a:lnTo>
                  <a:close/>
                </a:path>
              </a:pathLst>
            </a:custGeom>
            <a:gradFill rotWithShape="1">
              <a:gsLst>
                <a:gs pos="0">
                  <a:srgbClr val="FFFF66"/>
                </a:gs>
                <a:gs pos="100000">
                  <a:srgbClr val="FFFF99">
                    <a:gamma/>
                    <a:shade val="54510"/>
                    <a:invGamma/>
                  </a:srgbClr>
                </a:gs>
              </a:gsLst>
              <a:lin ang="0" scaled="1"/>
            </a:gradFill>
            <a:ln>
              <a:noFill/>
            </a:ln>
            <a:effectLst/>
          </p:spPr>
          <p:txBody>
            <a:bodyPr/>
            <a:lstStyle/>
            <a:p>
              <a:endParaRPr lang="zh-CN" altLang="en-US" sz="2400">
                <a:solidFill>
                  <a:srgbClr val="000099"/>
                </a:solidFill>
                <a:latin typeface="+mn-lt"/>
                <a:ea typeface="黑体" panose="02010609060101010101" pitchFamily="49" charset="-122"/>
              </a:endParaRPr>
            </a:p>
          </p:txBody>
        </p:sp>
        <p:sp>
          <p:nvSpPr>
            <p:cNvPr id="968720" name="Text Box 16"/>
            <p:cNvSpPr txBox="1">
              <a:spLocks noChangeArrowheads="1"/>
            </p:cNvSpPr>
            <p:nvPr/>
          </p:nvSpPr>
          <p:spPr bwMode="auto">
            <a:xfrm>
              <a:off x="4358533" y="3179886"/>
              <a:ext cx="38239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mn-lt"/>
                  <a:ea typeface="黑体" panose="02010609060101010101" pitchFamily="49" charset="-122"/>
                </a:rPr>
                <a:t>0</a:t>
              </a:r>
            </a:p>
          </p:txBody>
        </p:sp>
        <p:sp>
          <p:nvSpPr>
            <p:cNvPr id="968721" name="Text Box 17"/>
            <p:cNvSpPr txBox="1">
              <a:spLocks noChangeArrowheads="1"/>
            </p:cNvSpPr>
            <p:nvPr/>
          </p:nvSpPr>
          <p:spPr bwMode="auto">
            <a:xfrm>
              <a:off x="4356814" y="4047455"/>
              <a:ext cx="38239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mn-lt"/>
                  <a:ea typeface="黑体" panose="02010609060101010101" pitchFamily="49" charset="-122"/>
                </a:rPr>
                <a:t>1</a:t>
              </a:r>
            </a:p>
          </p:txBody>
        </p:sp>
        <p:sp>
          <p:nvSpPr>
            <p:cNvPr id="968722" name="Text Box 18"/>
            <p:cNvSpPr txBox="1">
              <a:spLocks noChangeArrowheads="1"/>
            </p:cNvSpPr>
            <p:nvPr/>
          </p:nvSpPr>
          <p:spPr bwMode="auto">
            <a:xfrm>
              <a:off x="3973377" y="2883073"/>
              <a:ext cx="5074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mn-lt"/>
                  <a:ea typeface="黑体" panose="02010609060101010101" pitchFamily="49" charset="-122"/>
                </a:rPr>
                <a:t>S</a:t>
              </a:r>
              <a:r>
                <a:rPr lang="en-US" altLang="zh-CN" sz="2400" baseline="-25000" dirty="0">
                  <a:solidFill>
                    <a:srgbClr val="000099"/>
                  </a:solidFill>
                  <a:latin typeface="+mn-lt"/>
                  <a:ea typeface="黑体" panose="02010609060101010101" pitchFamily="49" charset="-122"/>
                </a:rPr>
                <a:t>1</a:t>
              </a:r>
            </a:p>
          </p:txBody>
        </p:sp>
        <p:sp>
          <p:nvSpPr>
            <p:cNvPr id="968723" name="Text Box 19"/>
            <p:cNvSpPr txBox="1">
              <a:spLocks noChangeArrowheads="1"/>
            </p:cNvSpPr>
            <p:nvPr/>
          </p:nvSpPr>
          <p:spPr bwMode="auto">
            <a:xfrm>
              <a:off x="7573777" y="2883073"/>
              <a:ext cx="5074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mn-lt"/>
                  <a:ea typeface="黑体" panose="02010609060101010101" pitchFamily="49" charset="-122"/>
                </a:rPr>
                <a:t>S</a:t>
              </a:r>
              <a:r>
                <a:rPr lang="en-US" altLang="zh-CN" sz="2400" baseline="-25000" dirty="0">
                  <a:solidFill>
                    <a:srgbClr val="000099"/>
                  </a:solidFill>
                  <a:latin typeface="+mn-lt"/>
                  <a:ea typeface="黑体" panose="02010609060101010101" pitchFamily="49" charset="-122"/>
                </a:rPr>
                <a:t>2</a:t>
              </a:r>
            </a:p>
          </p:txBody>
        </p:sp>
        <p:sp>
          <p:nvSpPr>
            <p:cNvPr id="968724" name="Text Box 20"/>
            <p:cNvSpPr txBox="1">
              <a:spLocks noChangeArrowheads="1"/>
            </p:cNvSpPr>
            <p:nvPr/>
          </p:nvSpPr>
          <p:spPr bwMode="auto">
            <a:xfrm>
              <a:off x="6894257" y="4149080"/>
              <a:ext cx="50743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mn-lt"/>
                  <a:ea typeface="黑体" panose="02010609060101010101" pitchFamily="49" charset="-122"/>
                </a:rPr>
                <a:t>S</a:t>
              </a:r>
              <a:r>
                <a:rPr lang="en-US" altLang="zh-CN" sz="2400" baseline="-25000" dirty="0">
                  <a:solidFill>
                    <a:srgbClr val="000099"/>
                  </a:solidFill>
                  <a:latin typeface="+mn-lt"/>
                  <a:ea typeface="黑体" panose="02010609060101010101" pitchFamily="49" charset="-122"/>
                </a:rPr>
                <a:t>3</a:t>
              </a:r>
            </a:p>
          </p:txBody>
        </p:sp>
        <p:sp>
          <p:nvSpPr>
            <p:cNvPr id="968725" name="Line 21"/>
            <p:cNvSpPr>
              <a:spLocks noChangeShapeType="1"/>
            </p:cNvSpPr>
            <p:nvPr/>
          </p:nvSpPr>
          <p:spPr bwMode="auto">
            <a:xfrm>
              <a:off x="7397921" y="5004741"/>
              <a:ext cx="918111" cy="598612"/>
            </a:xfrm>
            <a:prstGeom prst="line">
              <a:avLst/>
            </a:prstGeom>
            <a:noFill/>
            <a:ln w="28575">
              <a:solidFill>
                <a:srgbClr val="0000CC"/>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grpSp>
          <p:nvGrpSpPr>
            <p:cNvPr id="3" name="组合 3"/>
            <p:cNvGrpSpPr/>
            <p:nvPr/>
          </p:nvGrpSpPr>
          <p:grpSpPr>
            <a:xfrm>
              <a:off x="2268986" y="2990279"/>
              <a:ext cx="1509978" cy="458788"/>
              <a:chOff x="2240889" y="2930525"/>
              <a:chExt cx="1509978" cy="458788"/>
            </a:xfrm>
          </p:grpSpPr>
          <p:sp>
            <p:nvSpPr>
              <p:cNvPr id="968728" name="Line 24"/>
              <p:cNvSpPr>
                <a:spLocks noChangeShapeType="1"/>
              </p:cNvSpPr>
              <p:nvPr/>
            </p:nvSpPr>
            <p:spPr bwMode="auto">
              <a:xfrm>
                <a:off x="3284803" y="3159125"/>
                <a:ext cx="466064" cy="0"/>
              </a:xfrm>
              <a:prstGeom prst="line">
                <a:avLst/>
              </a:prstGeom>
              <a:noFill/>
              <a:ln w="57150">
                <a:solidFill>
                  <a:srgbClr val="C00000"/>
                </a:solidFill>
                <a:rou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968729" name="Rectangle 25"/>
              <p:cNvSpPr>
                <a:spLocks noChangeArrowheads="1"/>
              </p:cNvSpPr>
              <p:nvPr/>
            </p:nvSpPr>
            <p:spPr bwMode="auto">
              <a:xfrm>
                <a:off x="2240889" y="2930525"/>
                <a:ext cx="1045633" cy="458788"/>
              </a:xfrm>
              <a:prstGeom prst="rect">
                <a:avLst/>
              </a:prstGeom>
              <a:solidFill>
                <a:srgbClr val="CCECFF"/>
              </a:solidFill>
              <a:ln w="9525" algn="ctr">
                <a:solidFill>
                  <a:schemeClr val="tx1"/>
                </a:solidFill>
                <a:miter lim="800000"/>
              </a:ln>
              <a:effectLst>
                <a:outerShdw dist="35921" dir="2700000" algn="ctr" rotWithShape="0">
                  <a:schemeClr val="bg2"/>
                </a:outerShdw>
              </a:effectLst>
            </p:spPr>
            <p:txBody>
              <a:bodyPr wrap="none" anchor="ctr"/>
              <a:lstStyle/>
              <a:p>
                <a:pPr algn="ctr"/>
                <a:endParaRPr lang="zh-CN" altLang="zh-CN" sz="2400">
                  <a:solidFill>
                    <a:srgbClr val="000099"/>
                  </a:solidFill>
                  <a:latin typeface="+mn-lt"/>
                  <a:ea typeface="黑体" panose="02010609060101010101" pitchFamily="49" charset="-122"/>
                </a:endParaRPr>
              </a:p>
            </p:txBody>
          </p:sp>
          <p:sp>
            <p:nvSpPr>
              <p:cNvPr id="968730" name="Rectangle 26"/>
              <p:cNvSpPr>
                <a:spLocks noChangeArrowheads="1"/>
              </p:cNvSpPr>
              <p:nvPr/>
            </p:nvSpPr>
            <p:spPr bwMode="auto">
              <a:xfrm>
                <a:off x="3006196" y="2946401"/>
                <a:ext cx="261408" cy="423863"/>
              </a:xfrm>
              <a:prstGeom prst="rect">
                <a:avLst/>
              </a:prstGeom>
              <a:solidFill>
                <a:srgbClr val="FFCCCC"/>
              </a:solidFill>
              <a:ln w="9525" algn="ctr">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rgbClr val="000099"/>
                    </a:solidFill>
                    <a:latin typeface="+mn-lt"/>
                    <a:ea typeface="黑体" panose="02010609060101010101" pitchFamily="49" charset="-122"/>
                  </a:rPr>
                  <a:t>0</a:t>
                </a:r>
              </a:p>
            </p:txBody>
          </p:sp>
        </p:grpSp>
        <p:sp>
          <p:nvSpPr>
            <p:cNvPr id="968731" name="Text Box 27"/>
            <p:cNvSpPr txBox="1">
              <a:spLocks noChangeArrowheads="1"/>
            </p:cNvSpPr>
            <p:nvPr/>
          </p:nvSpPr>
          <p:spPr bwMode="auto">
            <a:xfrm>
              <a:off x="877951" y="6063679"/>
              <a:ext cx="191059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mn-lt"/>
                  <a:ea typeface="黑体" panose="02010609060101010101" pitchFamily="49" charset="-122"/>
                </a:rPr>
                <a:t>S</a:t>
              </a:r>
              <a:r>
                <a:rPr lang="en-US" altLang="zh-CN" sz="2400" baseline="-25000" dirty="0">
                  <a:solidFill>
                    <a:srgbClr val="000099"/>
                  </a:solidFill>
                  <a:latin typeface="+mn-lt"/>
                  <a:ea typeface="黑体" panose="02010609060101010101" pitchFamily="49" charset="-122"/>
                </a:rPr>
                <a:t>1 </a:t>
              </a:r>
              <a:r>
                <a:rPr lang="zh-CN" altLang="en-US" sz="2400" dirty="0">
                  <a:solidFill>
                    <a:srgbClr val="000099"/>
                  </a:solidFill>
                  <a:latin typeface="+mn-lt"/>
                  <a:ea typeface="黑体" panose="02010609060101010101" pitchFamily="49" charset="-122"/>
                </a:rPr>
                <a:t>的转发表</a:t>
              </a:r>
              <a:endParaRPr lang="zh-CN" altLang="en-US" sz="2400" baseline="-25000" dirty="0">
                <a:solidFill>
                  <a:srgbClr val="000099"/>
                </a:solidFill>
                <a:latin typeface="+mn-lt"/>
                <a:ea typeface="黑体" panose="02010609060101010101" pitchFamily="49" charset="-122"/>
              </a:endParaRPr>
            </a:p>
          </p:txBody>
        </p:sp>
        <p:grpSp>
          <p:nvGrpSpPr>
            <p:cNvPr id="4" name="组合 1"/>
            <p:cNvGrpSpPr/>
            <p:nvPr/>
          </p:nvGrpSpPr>
          <p:grpSpPr>
            <a:xfrm>
              <a:off x="5413840" y="3916981"/>
              <a:ext cx="1439465" cy="592139"/>
              <a:chOff x="5394987" y="3774690"/>
              <a:chExt cx="1439465" cy="592139"/>
            </a:xfrm>
          </p:grpSpPr>
          <p:sp>
            <p:nvSpPr>
              <p:cNvPr id="968733" name="Line 29"/>
              <p:cNvSpPr>
                <a:spLocks noChangeShapeType="1"/>
              </p:cNvSpPr>
              <p:nvPr/>
            </p:nvSpPr>
            <p:spPr bwMode="auto">
              <a:xfrm rot="1516200">
                <a:off x="6368389" y="4298565"/>
                <a:ext cx="466063" cy="0"/>
              </a:xfrm>
              <a:prstGeom prst="line">
                <a:avLst/>
              </a:prstGeom>
              <a:noFill/>
              <a:ln w="57150">
                <a:solidFill>
                  <a:srgbClr val="C00000"/>
                </a:solidFill>
                <a:rou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968734" name="Rectangle 30"/>
              <p:cNvSpPr>
                <a:spLocks noChangeArrowheads="1"/>
              </p:cNvSpPr>
              <p:nvPr/>
            </p:nvSpPr>
            <p:spPr bwMode="auto">
              <a:xfrm rot="1516200">
                <a:off x="5394987" y="3774690"/>
                <a:ext cx="1047353" cy="457200"/>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a:endParaRPr lang="zh-CN" altLang="zh-CN" sz="2400">
                  <a:solidFill>
                    <a:srgbClr val="000099"/>
                  </a:solidFill>
                  <a:latin typeface="+mn-lt"/>
                  <a:ea typeface="黑体" panose="02010609060101010101" pitchFamily="49" charset="-122"/>
                </a:endParaRPr>
              </a:p>
            </p:txBody>
          </p:sp>
          <p:sp>
            <p:nvSpPr>
              <p:cNvPr id="968735" name="Rectangle 31"/>
              <p:cNvSpPr>
                <a:spLocks noChangeArrowheads="1"/>
              </p:cNvSpPr>
              <p:nvPr/>
            </p:nvSpPr>
            <p:spPr bwMode="auto">
              <a:xfrm rot="1516200">
                <a:off x="6124179" y="3942966"/>
                <a:ext cx="261408" cy="423863"/>
              </a:xfrm>
              <a:prstGeom prst="rect">
                <a:avLst/>
              </a:prstGeom>
              <a:solidFill>
                <a:srgbClr val="FFCCCC"/>
              </a:solidFill>
              <a:ln w="9525" algn="ctr">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000099"/>
                    </a:solidFill>
                    <a:latin typeface="+mn-lt"/>
                    <a:ea typeface="黑体" panose="02010609060101010101" pitchFamily="49" charset="-122"/>
                  </a:rPr>
                  <a:t>0</a:t>
                </a:r>
              </a:p>
            </p:txBody>
          </p:sp>
        </p:grpSp>
        <p:pic>
          <p:nvPicPr>
            <p:cNvPr id="968716" name="Picture 1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39155" y="3336369"/>
              <a:ext cx="627725" cy="5035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68709" name="Rectangle 5"/>
            <p:cNvSpPr>
              <a:spLocks noChangeArrowheads="1"/>
            </p:cNvSpPr>
            <p:nvPr/>
          </p:nvSpPr>
          <p:spPr bwMode="auto">
            <a:xfrm>
              <a:off x="632520" y="3861369"/>
              <a:ext cx="2409429" cy="2165350"/>
            </a:xfrm>
            <a:prstGeom prst="rect">
              <a:avLst/>
            </a:prstGeom>
            <a:solidFill>
              <a:srgbClr val="FFFF66"/>
            </a:solidFill>
            <a:ln w="28575">
              <a:solidFill>
                <a:srgbClr val="000099"/>
              </a:solidFill>
              <a:miter lim="800000"/>
            </a:ln>
            <a:effectLst/>
          </p:spPr>
          <p:txBody>
            <a:bodyPr wrap="none" anchor="ctr"/>
            <a:lstStyle/>
            <a:p>
              <a:endParaRPr lang="zh-CN" altLang="en-US" sz="2400">
                <a:solidFill>
                  <a:srgbClr val="000099"/>
                </a:solidFill>
                <a:latin typeface="+mn-lt"/>
                <a:ea typeface="黑体" panose="02010609060101010101" pitchFamily="49" charset="-122"/>
              </a:endParaRPr>
            </a:p>
          </p:txBody>
        </p:sp>
        <p:sp>
          <p:nvSpPr>
            <p:cNvPr id="968710" name="Text Box 6"/>
            <p:cNvSpPr txBox="1">
              <a:spLocks noChangeArrowheads="1"/>
            </p:cNvSpPr>
            <p:nvPr/>
          </p:nvSpPr>
          <p:spPr bwMode="auto">
            <a:xfrm>
              <a:off x="674120" y="3905978"/>
              <a:ext cx="2513188" cy="219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CC"/>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Aft>
                  <a:spcPct val="20000"/>
                </a:spcAft>
              </a:pPr>
              <a:r>
                <a:rPr lang="zh-CN" altLang="en-US" sz="2400" dirty="0">
                  <a:solidFill>
                    <a:srgbClr val="000099"/>
                  </a:solidFill>
                  <a:latin typeface="+mn-lt"/>
                  <a:ea typeface="黑体" panose="02010609060101010101" pitchFamily="49" charset="-122"/>
                </a:rPr>
                <a:t>标号   转发接口</a:t>
              </a:r>
            </a:p>
            <a:p>
              <a:pPr>
                <a:lnSpc>
                  <a:spcPct val="110000"/>
                </a:lnSpc>
              </a:pPr>
              <a:r>
                <a:rPr lang="zh-CN" altLang="en-US" sz="2400" dirty="0">
                  <a:solidFill>
                    <a:srgbClr val="000099"/>
                  </a:solidFill>
                  <a:latin typeface="+mn-lt"/>
                  <a:ea typeface="黑体" panose="02010609060101010101" pitchFamily="49" charset="-122"/>
                </a:rPr>
                <a:t>   </a:t>
              </a:r>
              <a:r>
                <a:rPr lang="en-US" altLang="zh-CN" sz="2400" dirty="0">
                  <a:solidFill>
                    <a:srgbClr val="000099"/>
                  </a:solidFill>
                  <a:latin typeface="+mn-lt"/>
                  <a:ea typeface="黑体" panose="02010609060101010101" pitchFamily="49" charset="-122"/>
                </a:rPr>
                <a:t>0            1</a:t>
              </a:r>
            </a:p>
            <a:p>
              <a:pPr>
                <a:lnSpc>
                  <a:spcPct val="110000"/>
                </a:lnSpc>
              </a:pPr>
              <a:r>
                <a:rPr lang="en-US" altLang="zh-CN" sz="2400" dirty="0">
                  <a:solidFill>
                    <a:srgbClr val="000099"/>
                  </a:solidFill>
                  <a:latin typeface="+mn-lt"/>
                  <a:ea typeface="黑体" panose="02010609060101010101" pitchFamily="49" charset="-122"/>
                </a:rPr>
                <a:t>   1            0</a:t>
              </a:r>
            </a:p>
            <a:p>
              <a:pPr>
                <a:lnSpc>
                  <a:spcPct val="110000"/>
                </a:lnSpc>
              </a:pPr>
              <a:r>
                <a:rPr lang="en-US" altLang="zh-CN" sz="2400" dirty="0">
                  <a:solidFill>
                    <a:srgbClr val="000099"/>
                  </a:solidFill>
                  <a:latin typeface="+mn-lt"/>
                  <a:ea typeface="黑体" panose="02010609060101010101" pitchFamily="49" charset="-122"/>
                </a:rPr>
                <a:t>   2            1</a:t>
              </a:r>
            </a:p>
            <a:p>
              <a:pPr>
                <a:lnSpc>
                  <a:spcPct val="110000"/>
                </a:lnSpc>
              </a:pPr>
              <a:r>
                <a:rPr lang="en-US" altLang="zh-CN" sz="2400" dirty="0">
                  <a:solidFill>
                    <a:srgbClr val="000099"/>
                  </a:solidFill>
                  <a:latin typeface="+mn-lt"/>
                  <a:ea typeface="黑体" panose="02010609060101010101" pitchFamily="49" charset="-122"/>
                </a:rPr>
                <a:t>   3            1</a:t>
              </a:r>
            </a:p>
          </p:txBody>
        </p:sp>
        <p:sp>
          <p:nvSpPr>
            <p:cNvPr id="968717" name="Line 13"/>
            <p:cNvSpPr>
              <a:spLocks noChangeShapeType="1"/>
            </p:cNvSpPr>
            <p:nvPr/>
          </p:nvSpPr>
          <p:spPr bwMode="auto">
            <a:xfrm flipV="1">
              <a:off x="653158" y="4376832"/>
              <a:ext cx="2388791" cy="3651"/>
            </a:xfrm>
            <a:prstGeom prst="line">
              <a:avLst/>
            </a:prstGeom>
            <a:noFill/>
            <a:ln w="9525">
              <a:solidFill>
                <a:srgbClr val="0000CC"/>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968718" name="Line 14"/>
            <p:cNvSpPr>
              <a:spLocks noChangeShapeType="1"/>
            </p:cNvSpPr>
            <p:nvPr/>
          </p:nvSpPr>
          <p:spPr bwMode="auto">
            <a:xfrm>
              <a:off x="1507895" y="3861369"/>
              <a:ext cx="0" cy="2165350"/>
            </a:xfrm>
            <a:prstGeom prst="line">
              <a:avLst/>
            </a:prstGeom>
            <a:noFill/>
            <a:ln w="9525">
              <a:solidFill>
                <a:srgbClr val="0000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grpSp>
          <p:nvGrpSpPr>
            <p:cNvPr id="6" name="组合 11"/>
            <p:cNvGrpSpPr/>
            <p:nvPr/>
          </p:nvGrpSpPr>
          <p:grpSpPr>
            <a:xfrm>
              <a:off x="6269451" y="4885019"/>
              <a:ext cx="899634" cy="1112812"/>
              <a:chOff x="6717662" y="4764460"/>
              <a:chExt cx="899634" cy="1112812"/>
            </a:xfrm>
          </p:grpSpPr>
          <p:sp>
            <p:nvSpPr>
              <p:cNvPr id="11" name="等腰三角形 10"/>
              <p:cNvSpPr/>
              <p:nvPr/>
            </p:nvSpPr>
            <p:spPr bwMode="auto">
              <a:xfrm>
                <a:off x="6717662" y="4764460"/>
                <a:ext cx="898435" cy="514349"/>
              </a:xfrm>
              <a:prstGeom prst="triangle">
                <a:avLst>
                  <a:gd name="adj" fmla="val 82161"/>
                </a:avLst>
              </a:prstGeom>
              <a:gradFill flip="none" rotWithShape="1">
                <a:gsLst>
                  <a:gs pos="0">
                    <a:srgbClr val="FFFF66"/>
                  </a:gs>
                  <a:gs pos="100000">
                    <a:srgbClr val="FFFF99">
                      <a:gamma/>
                      <a:shade val="54510"/>
                      <a:invGamma/>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i="0" u="none" strike="noStrike" cap="none" normalizeH="0" baseline="0">
                  <a:ln>
                    <a:noFill/>
                  </a:ln>
                  <a:solidFill>
                    <a:schemeClr val="tx1"/>
                  </a:solidFill>
                  <a:effectLst/>
                  <a:latin typeface="Arial" panose="020B0604020202020204" pitchFamily="34" charset="0"/>
                </a:endParaRPr>
              </a:p>
            </p:txBody>
          </p:sp>
          <p:grpSp>
            <p:nvGrpSpPr>
              <p:cNvPr id="8" name="组合 9"/>
              <p:cNvGrpSpPr/>
              <p:nvPr/>
            </p:nvGrpSpPr>
            <p:grpSpPr>
              <a:xfrm>
                <a:off x="6755836" y="5278809"/>
                <a:ext cx="861460" cy="598463"/>
                <a:chOff x="6717662" y="5278809"/>
                <a:chExt cx="861460" cy="598463"/>
              </a:xfrm>
            </p:grpSpPr>
            <p:sp>
              <p:nvSpPr>
                <p:cNvPr id="5" name="矩形 4"/>
                <p:cNvSpPr/>
                <p:nvPr/>
              </p:nvSpPr>
              <p:spPr bwMode="auto">
                <a:xfrm>
                  <a:off x="6717662" y="5278809"/>
                  <a:ext cx="861460" cy="598463"/>
                </a:xfrm>
                <a:prstGeom prst="rect">
                  <a:avLst/>
                </a:prstGeom>
                <a:solidFill>
                  <a:srgbClr val="FFFF66"/>
                </a:solidFill>
                <a:ln w="28575"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i="0" u="none" strike="noStrike" cap="none" normalizeH="0" baseline="0">
                    <a:ln>
                      <a:noFill/>
                    </a:ln>
                    <a:solidFill>
                      <a:schemeClr val="tx1"/>
                    </a:solidFill>
                    <a:effectLst/>
                    <a:latin typeface="Arial" panose="020B0604020202020204" pitchFamily="34" charset="0"/>
                  </a:endParaRPr>
                </a:p>
              </p:txBody>
            </p:sp>
            <p:cxnSp>
              <p:nvCxnSpPr>
                <p:cNvPr id="7" name="直接连接符 6"/>
                <p:cNvCxnSpPr/>
                <p:nvPr/>
              </p:nvCxnSpPr>
              <p:spPr bwMode="auto">
                <a:xfrm>
                  <a:off x="6717662" y="5445224"/>
                  <a:ext cx="828018" cy="0"/>
                </a:xfrm>
                <a:prstGeom prst="line">
                  <a:avLst/>
                </a:prstGeom>
                <a:solidFill>
                  <a:schemeClr val="accent1"/>
                </a:solidFill>
                <a:ln w="12700" cap="flat" cmpd="sng" algn="ctr">
                  <a:solidFill>
                    <a:srgbClr val="000099"/>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6969224" y="5278809"/>
                  <a:ext cx="0" cy="598463"/>
                </a:xfrm>
                <a:prstGeom prst="line">
                  <a:avLst/>
                </a:prstGeom>
                <a:solidFill>
                  <a:schemeClr val="accent1"/>
                </a:solidFill>
                <a:ln w="12700" cap="flat" cmpd="sng" algn="ctr">
                  <a:solidFill>
                    <a:srgbClr val="000099"/>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pic>
          <p:nvPicPr>
            <p:cNvPr id="968727" name="Picture 2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17835" y="4665420"/>
              <a:ext cx="627725" cy="5046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10" name="组合 43"/>
            <p:cNvGrpSpPr/>
            <p:nvPr/>
          </p:nvGrpSpPr>
          <p:grpSpPr>
            <a:xfrm>
              <a:off x="7645393" y="3560762"/>
              <a:ext cx="899634" cy="1112812"/>
              <a:chOff x="6717662" y="4764460"/>
              <a:chExt cx="899634" cy="1112812"/>
            </a:xfrm>
          </p:grpSpPr>
          <p:sp>
            <p:nvSpPr>
              <p:cNvPr id="45" name="等腰三角形 44"/>
              <p:cNvSpPr/>
              <p:nvPr/>
            </p:nvSpPr>
            <p:spPr bwMode="auto">
              <a:xfrm>
                <a:off x="6717662" y="4764460"/>
                <a:ext cx="898435" cy="514349"/>
              </a:xfrm>
              <a:prstGeom prst="triangle">
                <a:avLst>
                  <a:gd name="adj" fmla="val 12085"/>
                </a:avLst>
              </a:prstGeom>
              <a:gradFill flip="none" rotWithShape="1">
                <a:gsLst>
                  <a:gs pos="0">
                    <a:srgbClr val="FFFF66"/>
                  </a:gs>
                  <a:gs pos="100000">
                    <a:srgbClr val="FFFF99">
                      <a:gamma/>
                      <a:shade val="54510"/>
                      <a:invGamma/>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i="0" u="none" strike="noStrike" cap="none" normalizeH="0" baseline="0">
                  <a:ln>
                    <a:noFill/>
                  </a:ln>
                  <a:solidFill>
                    <a:schemeClr val="tx1"/>
                  </a:solidFill>
                  <a:effectLst/>
                  <a:latin typeface="Arial" panose="020B0604020202020204" pitchFamily="34" charset="0"/>
                </a:endParaRPr>
              </a:p>
            </p:txBody>
          </p:sp>
          <p:grpSp>
            <p:nvGrpSpPr>
              <p:cNvPr id="12" name="组合 45"/>
              <p:cNvGrpSpPr/>
              <p:nvPr/>
            </p:nvGrpSpPr>
            <p:grpSpPr>
              <a:xfrm>
                <a:off x="6755836" y="5278809"/>
                <a:ext cx="861460" cy="598463"/>
                <a:chOff x="6717662" y="5278809"/>
                <a:chExt cx="861460" cy="598463"/>
              </a:xfrm>
            </p:grpSpPr>
            <p:sp>
              <p:nvSpPr>
                <p:cNvPr id="47" name="矩形 46"/>
                <p:cNvSpPr/>
                <p:nvPr/>
              </p:nvSpPr>
              <p:spPr bwMode="auto">
                <a:xfrm>
                  <a:off x="6717662" y="5278809"/>
                  <a:ext cx="861460" cy="598463"/>
                </a:xfrm>
                <a:prstGeom prst="rect">
                  <a:avLst/>
                </a:prstGeom>
                <a:solidFill>
                  <a:srgbClr val="FFFF66"/>
                </a:solidFill>
                <a:ln w="28575"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i="0" u="none" strike="noStrike" cap="none" normalizeH="0" baseline="0">
                    <a:ln>
                      <a:noFill/>
                    </a:ln>
                    <a:solidFill>
                      <a:schemeClr val="tx1"/>
                    </a:solidFill>
                    <a:effectLst/>
                    <a:latin typeface="Arial" panose="020B0604020202020204" pitchFamily="34" charset="0"/>
                  </a:endParaRPr>
                </a:p>
              </p:txBody>
            </p:sp>
            <p:cxnSp>
              <p:nvCxnSpPr>
                <p:cNvPr id="48" name="直接连接符 47"/>
                <p:cNvCxnSpPr/>
                <p:nvPr/>
              </p:nvCxnSpPr>
              <p:spPr bwMode="auto">
                <a:xfrm>
                  <a:off x="6717662" y="5445224"/>
                  <a:ext cx="828018" cy="0"/>
                </a:xfrm>
                <a:prstGeom prst="line">
                  <a:avLst/>
                </a:prstGeom>
                <a:solidFill>
                  <a:schemeClr val="accent1"/>
                </a:solidFill>
                <a:ln w="12700" cap="flat" cmpd="sng" algn="ctr">
                  <a:solidFill>
                    <a:srgbClr val="000099"/>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直接连接符 48"/>
                <p:cNvCxnSpPr/>
                <p:nvPr/>
              </p:nvCxnSpPr>
              <p:spPr bwMode="auto">
                <a:xfrm>
                  <a:off x="6969224" y="5278809"/>
                  <a:ext cx="0" cy="598463"/>
                </a:xfrm>
                <a:prstGeom prst="line">
                  <a:avLst/>
                </a:prstGeom>
                <a:solidFill>
                  <a:schemeClr val="accent1"/>
                </a:solidFill>
                <a:ln w="12700" cap="flat" cmpd="sng" algn="ctr">
                  <a:solidFill>
                    <a:srgbClr val="000099"/>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pic>
          <p:nvPicPr>
            <p:cNvPr id="968726" name="Picture 2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45560" y="3340546"/>
              <a:ext cx="627723" cy="5046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13" name="组合 49"/>
            <p:cNvGrpSpPr/>
            <p:nvPr/>
          </p:nvGrpSpPr>
          <p:grpSpPr>
            <a:xfrm>
              <a:off x="5510171" y="3013174"/>
              <a:ext cx="1509978" cy="458788"/>
              <a:chOff x="2240889" y="2930525"/>
              <a:chExt cx="1509978" cy="458788"/>
            </a:xfrm>
          </p:grpSpPr>
          <p:sp>
            <p:nvSpPr>
              <p:cNvPr id="51" name="Line 24"/>
              <p:cNvSpPr>
                <a:spLocks noChangeShapeType="1"/>
              </p:cNvSpPr>
              <p:nvPr/>
            </p:nvSpPr>
            <p:spPr bwMode="auto">
              <a:xfrm>
                <a:off x="3284803" y="3159125"/>
                <a:ext cx="466064" cy="0"/>
              </a:xfrm>
              <a:prstGeom prst="line">
                <a:avLst/>
              </a:prstGeom>
              <a:noFill/>
              <a:ln w="57150">
                <a:solidFill>
                  <a:srgbClr val="C00000"/>
                </a:solidFill>
                <a:rou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mn-lt"/>
                  <a:ea typeface="黑体" panose="02010609060101010101" pitchFamily="49" charset="-122"/>
                </a:endParaRPr>
              </a:p>
            </p:txBody>
          </p:sp>
          <p:sp>
            <p:nvSpPr>
              <p:cNvPr id="52" name="Rectangle 25"/>
              <p:cNvSpPr>
                <a:spLocks noChangeArrowheads="1"/>
              </p:cNvSpPr>
              <p:nvPr/>
            </p:nvSpPr>
            <p:spPr bwMode="auto">
              <a:xfrm>
                <a:off x="2240889" y="2930525"/>
                <a:ext cx="1045633" cy="458788"/>
              </a:xfrm>
              <a:prstGeom prst="rect">
                <a:avLst/>
              </a:prstGeom>
              <a:solidFill>
                <a:srgbClr val="CCECFF"/>
              </a:solidFill>
              <a:ln w="9525" algn="ctr">
                <a:solidFill>
                  <a:schemeClr val="tx1"/>
                </a:solidFill>
                <a:miter lim="800000"/>
              </a:ln>
              <a:effectLst>
                <a:outerShdw dist="35921" dir="2700000" algn="ctr" rotWithShape="0">
                  <a:schemeClr val="bg2"/>
                </a:outerShdw>
              </a:effectLst>
            </p:spPr>
            <p:txBody>
              <a:bodyPr wrap="none" anchor="ctr"/>
              <a:lstStyle/>
              <a:p>
                <a:pPr algn="ctr"/>
                <a:endParaRPr lang="zh-CN" altLang="zh-CN" sz="2400">
                  <a:solidFill>
                    <a:srgbClr val="000099"/>
                  </a:solidFill>
                  <a:latin typeface="+mn-lt"/>
                  <a:ea typeface="黑体" panose="02010609060101010101" pitchFamily="49" charset="-122"/>
                </a:endParaRPr>
              </a:p>
            </p:txBody>
          </p:sp>
          <p:sp>
            <p:nvSpPr>
              <p:cNvPr id="53" name="Rectangle 26"/>
              <p:cNvSpPr>
                <a:spLocks noChangeArrowheads="1"/>
              </p:cNvSpPr>
              <p:nvPr/>
            </p:nvSpPr>
            <p:spPr bwMode="auto">
              <a:xfrm>
                <a:off x="3006196" y="2946401"/>
                <a:ext cx="261408" cy="423863"/>
              </a:xfrm>
              <a:prstGeom prst="rect">
                <a:avLst/>
              </a:prstGeom>
              <a:solidFill>
                <a:srgbClr val="FFCCCC"/>
              </a:solidFill>
              <a:ln w="9525" algn="ctr">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rgbClr val="000099"/>
                    </a:solidFill>
                    <a:latin typeface="+mn-lt"/>
                    <a:ea typeface="黑体" panose="02010609060101010101" pitchFamily="49" charset="-122"/>
                  </a:rPr>
                  <a:t>1</a:t>
                </a:r>
              </a:p>
            </p:txBody>
          </p:sp>
        </p:grpSp>
      </p:gr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lnSpc>
                <a:spcPct val="100000"/>
              </a:lnSpc>
            </a:pPr>
            <a:r>
              <a:rPr lang="en-US" altLang="zh-CN" dirty="0"/>
              <a:t>MPLS </a:t>
            </a:r>
            <a:r>
              <a:rPr lang="zh-CN" altLang="en-US" dirty="0"/>
              <a:t>特点</a:t>
            </a:r>
            <a:endParaRPr lang="zh-CN" altLang="zh-CN" dirty="0"/>
          </a:p>
        </p:txBody>
      </p:sp>
      <p:sp>
        <p:nvSpPr>
          <p:cNvPr id="931843" name="Rectangle 3"/>
          <p:cNvSpPr>
            <a:spLocks noGrp="1" noChangeArrowheads="1"/>
          </p:cNvSpPr>
          <p:nvPr>
            <p:ph idx="1"/>
          </p:nvPr>
        </p:nvSpPr>
        <p:spPr/>
        <p:txBody>
          <a:bodyPr/>
          <a:lstStyle/>
          <a:p>
            <a:pPr marL="342265" indent="-342265">
              <a:spcBef>
                <a:spcPts val="600"/>
              </a:spcBef>
            </a:pPr>
            <a:r>
              <a:rPr lang="en-US" altLang="zh-CN" dirty="0"/>
              <a:t>MPLS </a:t>
            </a:r>
            <a:r>
              <a:rPr lang="zh-CN" altLang="zh-CN" dirty="0">
                <a:solidFill>
                  <a:srgbClr val="FF0000"/>
                </a:solidFill>
              </a:rPr>
              <a:t>并没有取代</a:t>
            </a:r>
            <a:r>
              <a:rPr lang="en-US" altLang="zh-CN" dirty="0">
                <a:solidFill>
                  <a:srgbClr val="FF0000"/>
                </a:solidFill>
              </a:rPr>
              <a:t> IP</a:t>
            </a:r>
            <a:r>
              <a:rPr lang="zh-CN" altLang="zh-CN" dirty="0">
                <a:solidFill>
                  <a:srgbClr val="FF0000"/>
                </a:solidFill>
              </a:rPr>
              <a:t>，</a:t>
            </a:r>
            <a:r>
              <a:rPr lang="zh-CN" altLang="zh-CN" dirty="0"/>
              <a:t>而是作为一种</a:t>
            </a:r>
            <a:r>
              <a:rPr lang="en-US" altLang="zh-CN" dirty="0"/>
              <a:t> </a:t>
            </a:r>
            <a:r>
              <a:rPr lang="en-US" altLang="zh-CN" dirty="0">
                <a:solidFill>
                  <a:srgbClr val="FF0000"/>
                </a:solidFill>
              </a:rPr>
              <a:t>IP </a:t>
            </a:r>
            <a:r>
              <a:rPr lang="zh-CN" altLang="zh-CN" dirty="0">
                <a:solidFill>
                  <a:srgbClr val="FF0000"/>
                </a:solidFill>
              </a:rPr>
              <a:t>增强技术，</a:t>
            </a:r>
            <a:r>
              <a:rPr lang="zh-CN" altLang="zh-CN" dirty="0"/>
              <a:t>被广泛地应用在互联网中。</a:t>
            </a:r>
            <a:endParaRPr lang="en-US" altLang="zh-CN" dirty="0"/>
          </a:p>
          <a:p>
            <a:pPr marL="342265" indent="-342265">
              <a:spcBef>
                <a:spcPts val="600"/>
              </a:spcBef>
            </a:pPr>
            <a:endParaRPr lang="en-US" altLang="zh-CN" dirty="0"/>
          </a:p>
          <a:p>
            <a:pPr marL="342265" indent="-342265">
              <a:spcBef>
                <a:spcPts val="600"/>
              </a:spcBef>
            </a:pPr>
            <a:r>
              <a:rPr lang="en-US" altLang="zh-CN" dirty="0"/>
              <a:t>MPLS </a:t>
            </a:r>
            <a:r>
              <a:rPr lang="zh-CN" altLang="zh-CN" dirty="0"/>
              <a:t>具有以下三个方面的特点：</a:t>
            </a:r>
            <a:endParaRPr lang="en-US" altLang="zh-CN" dirty="0"/>
          </a:p>
          <a:p>
            <a:pPr marL="342265" lvl="1" indent="-342265">
              <a:spcBef>
                <a:spcPts val="600"/>
              </a:spcBef>
              <a:buNone/>
            </a:pPr>
            <a:r>
              <a:rPr lang="en-US" altLang="zh-CN" dirty="0"/>
              <a:t>(1) </a:t>
            </a:r>
            <a:r>
              <a:rPr lang="zh-CN" altLang="zh-CN" dirty="0"/>
              <a:t>支持面向连接的服务质量</a:t>
            </a:r>
            <a:r>
              <a:rPr lang="zh-CN" altLang="en-US" dirty="0"/>
              <a:t>；</a:t>
            </a:r>
            <a:endParaRPr lang="en-US" altLang="zh-CN" dirty="0"/>
          </a:p>
          <a:p>
            <a:pPr marL="342265" lvl="1" indent="-342265">
              <a:spcBef>
                <a:spcPts val="600"/>
              </a:spcBef>
              <a:buNone/>
            </a:pPr>
            <a:endParaRPr lang="en-US" altLang="zh-CN" dirty="0"/>
          </a:p>
          <a:p>
            <a:pPr marL="342265" lvl="1" indent="-342265">
              <a:spcBef>
                <a:spcPts val="600"/>
              </a:spcBef>
              <a:buNone/>
            </a:pPr>
            <a:r>
              <a:rPr lang="en-US" altLang="zh-CN" dirty="0"/>
              <a:t>(2) </a:t>
            </a:r>
            <a:r>
              <a:rPr lang="zh-CN" altLang="zh-CN" dirty="0"/>
              <a:t>支持流量工程，平衡网络负载</a:t>
            </a:r>
            <a:r>
              <a:rPr lang="zh-CN" altLang="en-US" dirty="0"/>
              <a:t>；</a:t>
            </a:r>
            <a:endParaRPr lang="en-US" altLang="zh-CN" dirty="0"/>
          </a:p>
          <a:p>
            <a:pPr marL="342265" lvl="1" indent="-342265">
              <a:spcBef>
                <a:spcPts val="600"/>
              </a:spcBef>
              <a:buNone/>
            </a:pPr>
            <a:endParaRPr lang="en-US" altLang="zh-CN" dirty="0"/>
          </a:p>
          <a:p>
            <a:pPr marL="342265" lvl="1" indent="-342265">
              <a:spcBef>
                <a:spcPts val="600"/>
              </a:spcBef>
              <a:buNone/>
            </a:pPr>
            <a:r>
              <a:rPr lang="en-US" altLang="zh-CN" dirty="0"/>
              <a:t>(3) </a:t>
            </a:r>
            <a:r>
              <a:rPr lang="zh-CN" altLang="zh-CN" dirty="0"/>
              <a:t>有效地支持虚拟专用网</a:t>
            </a:r>
            <a:r>
              <a:rPr lang="en-US" altLang="zh-CN" dirty="0"/>
              <a:t> VPN</a:t>
            </a:r>
            <a:r>
              <a:rPr lang="zh-CN" altLang="zh-CN" dirty="0"/>
              <a:t>。</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buFontTx/>
              <a:buChar char="•"/>
            </a:pPr>
            <a:r>
              <a:rPr lang="zh-CN" altLang="en-US" sz="1800" dirty="0"/>
              <a:t>外部网关协议</a:t>
            </a:r>
            <a:r>
              <a:rPr lang="en-US" altLang="zh-CN" sz="1800" dirty="0"/>
              <a:t>BGP</a:t>
            </a:r>
          </a:p>
          <a:p>
            <a:pPr eaLnBrk="1" hangingPunct="1">
              <a:lnSpc>
                <a:spcPct val="80000"/>
              </a:lnSpc>
              <a:buSzPct val="90000"/>
              <a:buFontTx/>
              <a:buChar char="•"/>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solidFill>
                  <a:srgbClr val="FF0000"/>
                </a:solidFill>
              </a:rPr>
              <a:t>MPLS</a:t>
            </a:r>
            <a:r>
              <a:rPr lang="zh-CN" altLang="en-US" sz="1800" dirty="0">
                <a:solidFill>
                  <a:srgbClr val="FF0000"/>
                </a:solidFill>
              </a:rPr>
              <a:t>的工作原理</a:t>
            </a:r>
            <a:endParaRPr lang="en-US" altLang="zh-CN" sz="1800" dirty="0">
              <a:solidFill>
                <a:srgbClr val="FF0000"/>
              </a:solidFill>
            </a:endParaRPr>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MPLS </a:t>
            </a:r>
            <a:r>
              <a:rPr lang="zh-CN" altLang="zh-CN" dirty="0"/>
              <a:t>的工作原理</a:t>
            </a:r>
            <a:endParaRPr lang="zh-CN" altLang="en-US" dirty="0"/>
          </a:p>
        </p:txBody>
      </p:sp>
      <p:sp>
        <p:nvSpPr>
          <p:cNvPr id="3" name="内容占位符 2"/>
          <p:cNvSpPr>
            <a:spLocks noGrp="1"/>
          </p:cNvSpPr>
          <p:nvPr>
            <p:ph idx="1"/>
          </p:nvPr>
        </p:nvSpPr>
        <p:spPr/>
        <p:txBody>
          <a:bodyPr/>
          <a:lstStyle/>
          <a:p>
            <a:pPr marL="0" indent="0">
              <a:buNone/>
            </a:pPr>
            <a:r>
              <a:rPr lang="en-US" altLang="zh-CN" sz="2800" dirty="0"/>
              <a:t>1.  </a:t>
            </a:r>
            <a:r>
              <a:rPr lang="zh-CN" altLang="zh-CN" sz="2800" dirty="0"/>
              <a:t>基本工作过程</a:t>
            </a:r>
            <a:endParaRPr lang="en-US" altLang="zh-CN" sz="2800" dirty="0"/>
          </a:p>
          <a:p>
            <a:r>
              <a:rPr lang="en-US" altLang="zh-CN" dirty="0">
                <a:solidFill>
                  <a:srgbClr val="FF0000"/>
                </a:solidFill>
              </a:rPr>
              <a:t>IP </a:t>
            </a:r>
            <a:r>
              <a:rPr lang="zh-CN" altLang="en-US" dirty="0">
                <a:solidFill>
                  <a:srgbClr val="FF0000"/>
                </a:solidFill>
              </a:rPr>
              <a:t>分组的转发</a:t>
            </a:r>
            <a:endParaRPr lang="en-US" altLang="zh-CN" dirty="0">
              <a:solidFill>
                <a:srgbClr val="FF0000"/>
              </a:solidFill>
            </a:endParaRPr>
          </a:p>
          <a:p>
            <a:pPr>
              <a:buBlip>
                <a:blip r:embed="rId2"/>
              </a:buBlip>
            </a:pPr>
            <a:r>
              <a:rPr lang="zh-CN" altLang="zh-CN" dirty="0"/>
              <a:t>在传统的</a:t>
            </a:r>
            <a:r>
              <a:rPr lang="en-US" altLang="zh-CN" dirty="0"/>
              <a:t> IP </a:t>
            </a:r>
            <a:r>
              <a:rPr lang="zh-CN" altLang="zh-CN" dirty="0"/>
              <a:t>网络中，分组每到达一个路由器</a:t>
            </a:r>
            <a:r>
              <a:rPr lang="zh-CN" altLang="en-US" dirty="0"/>
              <a:t>后</a:t>
            </a:r>
            <a:r>
              <a:rPr lang="zh-CN" altLang="zh-CN" dirty="0"/>
              <a:t>，都</a:t>
            </a:r>
            <a:r>
              <a:rPr lang="zh-CN" altLang="zh-CN" dirty="0">
                <a:solidFill>
                  <a:srgbClr val="FF0000"/>
                </a:solidFill>
              </a:rPr>
              <a:t>必须</a:t>
            </a:r>
            <a:r>
              <a:rPr lang="zh-CN" altLang="en-US" dirty="0">
                <a:solidFill>
                  <a:srgbClr val="FF0000"/>
                </a:solidFill>
              </a:rPr>
              <a:t>提取出其目的地址，按目的地址</a:t>
            </a:r>
            <a:r>
              <a:rPr lang="zh-CN" altLang="zh-CN" dirty="0">
                <a:solidFill>
                  <a:srgbClr val="FF0000"/>
                </a:solidFill>
              </a:rPr>
              <a:t>查找路由表，</a:t>
            </a:r>
            <a:r>
              <a:rPr lang="zh-CN" altLang="zh-CN"/>
              <a:t>并</a:t>
            </a:r>
            <a:r>
              <a:rPr lang="zh-CN" altLang="zh-CN" smtClean="0"/>
              <a:t>按照“</a:t>
            </a:r>
            <a:r>
              <a:rPr lang="zh-CN" altLang="zh-CN" smtClean="0">
                <a:solidFill>
                  <a:srgbClr val="FF0000"/>
                </a:solidFill>
              </a:rPr>
              <a:t>最</a:t>
            </a:r>
            <a:r>
              <a:rPr lang="zh-CN" altLang="zh-CN" dirty="0">
                <a:solidFill>
                  <a:srgbClr val="FF0000"/>
                </a:solidFill>
              </a:rPr>
              <a:t>长</a:t>
            </a:r>
            <a:r>
              <a:rPr lang="zh-CN" altLang="zh-CN">
                <a:solidFill>
                  <a:srgbClr val="FF0000"/>
                </a:solidFill>
              </a:rPr>
              <a:t>前缀</a:t>
            </a:r>
            <a:r>
              <a:rPr lang="zh-CN" altLang="zh-CN" smtClean="0">
                <a:solidFill>
                  <a:srgbClr val="FF0000"/>
                </a:solidFill>
              </a:rPr>
              <a:t>匹配</a:t>
            </a:r>
            <a:r>
              <a:rPr lang="zh-CN" altLang="zh-CN" smtClean="0"/>
              <a:t>”的</a:t>
            </a:r>
            <a:r>
              <a:rPr lang="zh-CN" altLang="zh-CN" dirty="0"/>
              <a:t>原则找到下一跳的</a:t>
            </a:r>
            <a:r>
              <a:rPr lang="en-US" altLang="zh-CN" dirty="0"/>
              <a:t> IP </a:t>
            </a:r>
            <a:r>
              <a:rPr lang="zh-CN" altLang="zh-CN" dirty="0"/>
              <a:t>地址</a:t>
            </a:r>
            <a:r>
              <a:rPr lang="en-US" altLang="zh-CN" dirty="0"/>
              <a:t>(</a:t>
            </a:r>
            <a:r>
              <a:rPr lang="zh-CN" altLang="zh-CN" dirty="0"/>
              <a:t>请注意，前缀的长度是不确定的</a:t>
            </a:r>
            <a:r>
              <a:rPr lang="en-US" altLang="zh-CN" dirty="0"/>
              <a:t>)</a:t>
            </a:r>
            <a:r>
              <a:rPr lang="zh-CN" altLang="zh-CN" dirty="0"/>
              <a:t>。</a:t>
            </a:r>
            <a:endParaRPr lang="en-US" altLang="zh-CN" dirty="0"/>
          </a:p>
          <a:p>
            <a:pPr>
              <a:buBlip>
                <a:blip r:embed="rId2"/>
              </a:buBlip>
            </a:pPr>
            <a:endParaRPr lang="en-US" altLang="zh-CN" dirty="0"/>
          </a:p>
          <a:p>
            <a:pPr>
              <a:buBlip>
                <a:blip r:embed="rId2"/>
              </a:buBlip>
            </a:pPr>
            <a:r>
              <a:rPr lang="zh-CN" altLang="zh-CN" dirty="0"/>
              <a:t>当网络很大时，查找含有大量项目的路由表要花费很多的时间。</a:t>
            </a:r>
            <a:endParaRPr lang="en-US" altLang="zh-CN" dirty="0"/>
          </a:p>
          <a:p>
            <a:pPr>
              <a:buBlip>
                <a:blip r:embed="rId2"/>
              </a:buBlip>
            </a:pPr>
            <a:endParaRPr lang="en-US" altLang="zh-CN" dirty="0"/>
          </a:p>
          <a:p>
            <a:pPr>
              <a:buBlip>
                <a:blip r:embed="rId2"/>
              </a:buBlip>
            </a:pPr>
            <a:r>
              <a:rPr lang="zh-CN" altLang="zh-CN" dirty="0"/>
              <a:t>在出现突发性的通信量时，往往还会使缓存溢出，这就会引起分组丢失、</a:t>
            </a:r>
            <a:r>
              <a:rPr lang="zh-CN" altLang="zh-CN" dirty="0">
                <a:solidFill>
                  <a:srgbClr val="FF0000"/>
                </a:solidFill>
              </a:rPr>
              <a:t>传输</a:t>
            </a:r>
            <a:r>
              <a:rPr lang="zh-CN" altLang="zh-CN" dirty="0"/>
              <a:t>时延增大和服务质量下降。</a:t>
            </a: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IP </a:t>
            </a:r>
            <a:r>
              <a:rPr lang="zh-CN" altLang="en-US" dirty="0"/>
              <a:t>分组的转发</a:t>
            </a:r>
          </a:p>
        </p:txBody>
      </p:sp>
      <p:cxnSp>
        <p:nvCxnSpPr>
          <p:cNvPr id="137" name="AutoShape 136"/>
          <p:cNvCxnSpPr>
            <a:cxnSpLocks noChangeShapeType="1"/>
          </p:cNvCxnSpPr>
          <p:nvPr/>
        </p:nvCxnSpPr>
        <p:spPr bwMode="auto">
          <a:xfrm flipV="1">
            <a:off x="3028011" y="3573263"/>
            <a:ext cx="565638" cy="969963"/>
          </a:xfrm>
          <a:prstGeom prst="straightConnector1">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8" name="AutoShape 137"/>
          <p:cNvCxnSpPr>
            <a:cxnSpLocks noChangeShapeType="1"/>
          </p:cNvCxnSpPr>
          <p:nvPr/>
        </p:nvCxnSpPr>
        <p:spPr bwMode="auto">
          <a:xfrm flipV="1">
            <a:off x="4465559" y="3317684"/>
            <a:ext cx="1856643" cy="115887"/>
          </a:xfrm>
          <a:prstGeom prst="straightConnector1">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9" name="AutoShape 138"/>
          <p:cNvCxnSpPr>
            <a:cxnSpLocks noChangeShapeType="1"/>
          </p:cNvCxnSpPr>
          <p:nvPr/>
        </p:nvCxnSpPr>
        <p:spPr bwMode="auto">
          <a:xfrm>
            <a:off x="2878548" y="4900421"/>
            <a:ext cx="622788" cy="620713"/>
          </a:xfrm>
          <a:prstGeom prst="straightConnector1">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0" name="AutoShape 139"/>
          <p:cNvCxnSpPr>
            <a:cxnSpLocks noChangeShapeType="1"/>
          </p:cNvCxnSpPr>
          <p:nvPr/>
        </p:nvCxnSpPr>
        <p:spPr bwMode="auto">
          <a:xfrm flipV="1">
            <a:off x="4386426" y="4797234"/>
            <a:ext cx="470389" cy="581025"/>
          </a:xfrm>
          <a:prstGeom prst="straightConnector1">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1" name="AutoShape 140"/>
          <p:cNvCxnSpPr>
            <a:cxnSpLocks noChangeShapeType="1"/>
          </p:cNvCxnSpPr>
          <p:nvPr/>
        </p:nvCxnSpPr>
        <p:spPr bwMode="auto">
          <a:xfrm>
            <a:off x="5728717" y="4657534"/>
            <a:ext cx="1433146" cy="122237"/>
          </a:xfrm>
          <a:prstGeom prst="straightConnector1">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2" name="AutoShape 141"/>
          <p:cNvCxnSpPr>
            <a:cxnSpLocks noChangeShapeType="1"/>
          </p:cNvCxnSpPr>
          <p:nvPr/>
        </p:nvCxnSpPr>
        <p:spPr bwMode="auto">
          <a:xfrm>
            <a:off x="4154098" y="5604115"/>
            <a:ext cx="1515208" cy="296862"/>
          </a:xfrm>
          <a:prstGeom prst="straightConnector1">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3" name="AutoShape 142"/>
          <p:cNvCxnSpPr>
            <a:cxnSpLocks noChangeShapeType="1"/>
          </p:cNvCxnSpPr>
          <p:nvPr/>
        </p:nvCxnSpPr>
        <p:spPr bwMode="auto">
          <a:xfrm>
            <a:off x="4316090" y="3573258"/>
            <a:ext cx="578827" cy="742950"/>
          </a:xfrm>
          <a:prstGeom prst="straightConnector1">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4" name="AutoShape 143"/>
          <p:cNvCxnSpPr>
            <a:cxnSpLocks noChangeShapeType="1"/>
          </p:cNvCxnSpPr>
          <p:nvPr/>
        </p:nvCxnSpPr>
        <p:spPr bwMode="auto">
          <a:xfrm flipV="1">
            <a:off x="6413056" y="4981384"/>
            <a:ext cx="1273419" cy="892175"/>
          </a:xfrm>
          <a:prstGeom prst="straightConnector1">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5" name="AutoShape 144"/>
          <p:cNvCxnSpPr>
            <a:cxnSpLocks noChangeShapeType="1"/>
          </p:cNvCxnSpPr>
          <p:nvPr/>
        </p:nvCxnSpPr>
        <p:spPr bwMode="auto">
          <a:xfrm>
            <a:off x="7044630" y="3317676"/>
            <a:ext cx="512250" cy="1251347"/>
          </a:xfrm>
          <a:prstGeom prst="straightConnector1">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6" name="Line 145"/>
          <p:cNvSpPr>
            <a:spLocks noChangeShapeType="1"/>
          </p:cNvSpPr>
          <p:nvPr/>
        </p:nvSpPr>
        <p:spPr bwMode="auto">
          <a:xfrm>
            <a:off x="7226337" y="3077971"/>
            <a:ext cx="592015" cy="4763"/>
          </a:xfrm>
          <a:prstGeom prst="line">
            <a:avLst/>
          </a:prstGeom>
          <a:noFill/>
          <a:ln w="381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en-US" b="1">
              <a:solidFill>
                <a:srgbClr val="000099"/>
              </a:solidFill>
              <a:latin typeface="+mn-lt"/>
              <a:ea typeface="黑体" panose="02010609060101010101" pitchFamily="49" charset="-122"/>
            </a:endParaRPr>
          </a:p>
        </p:txBody>
      </p:sp>
      <p:sp>
        <p:nvSpPr>
          <p:cNvPr id="147" name="Line 146"/>
          <p:cNvSpPr>
            <a:spLocks noChangeShapeType="1"/>
          </p:cNvSpPr>
          <p:nvPr/>
        </p:nvSpPr>
        <p:spPr bwMode="auto">
          <a:xfrm flipV="1">
            <a:off x="8115833" y="4749596"/>
            <a:ext cx="735623" cy="12700"/>
          </a:xfrm>
          <a:prstGeom prst="line">
            <a:avLst/>
          </a:prstGeom>
          <a:noFill/>
          <a:ln w="381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en-US" b="1">
              <a:solidFill>
                <a:srgbClr val="000099"/>
              </a:solidFill>
              <a:latin typeface="+mn-lt"/>
              <a:ea typeface="黑体" panose="02010609060101010101" pitchFamily="49" charset="-122"/>
            </a:endParaRPr>
          </a:p>
        </p:txBody>
      </p:sp>
      <p:sp>
        <p:nvSpPr>
          <p:cNvPr id="148" name="Text Box 147"/>
          <p:cNvSpPr txBox="1">
            <a:spLocks noChangeArrowheads="1"/>
          </p:cNvSpPr>
          <p:nvPr/>
        </p:nvSpPr>
        <p:spPr bwMode="auto">
          <a:xfrm>
            <a:off x="7556886" y="2666809"/>
            <a:ext cx="681277"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a:solidFill>
                  <a:srgbClr val="000099"/>
                </a:solidFill>
                <a:latin typeface="+mn-lt"/>
                <a:ea typeface="黑体" panose="02010609060101010101" pitchFamily="49" charset="-122"/>
              </a:rPr>
              <a:t>47.1</a:t>
            </a:r>
          </a:p>
        </p:txBody>
      </p:sp>
      <p:sp>
        <p:nvSpPr>
          <p:cNvPr id="149" name="Text Box 148"/>
          <p:cNvSpPr txBox="1">
            <a:spLocks noChangeArrowheads="1"/>
          </p:cNvSpPr>
          <p:nvPr/>
        </p:nvSpPr>
        <p:spPr bwMode="auto">
          <a:xfrm>
            <a:off x="8288107" y="4354321"/>
            <a:ext cx="681277"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a:solidFill>
                  <a:srgbClr val="000099"/>
                </a:solidFill>
                <a:latin typeface="+mn-lt"/>
                <a:ea typeface="黑体" panose="02010609060101010101" pitchFamily="49" charset="-122"/>
              </a:rPr>
              <a:t>47.2</a:t>
            </a:r>
          </a:p>
        </p:txBody>
      </p:sp>
      <p:sp>
        <p:nvSpPr>
          <p:cNvPr id="150" name="Text Box 149"/>
          <p:cNvSpPr txBox="1">
            <a:spLocks noChangeArrowheads="1"/>
          </p:cNvSpPr>
          <p:nvPr/>
        </p:nvSpPr>
        <p:spPr bwMode="auto">
          <a:xfrm>
            <a:off x="1115049" y="4374959"/>
            <a:ext cx="681277"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a:solidFill>
                  <a:srgbClr val="000099"/>
                </a:solidFill>
                <a:latin typeface="+mn-lt"/>
                <a:ea typeface="黑体" panose="02010609060101010101" pitchFamily="49" charset="-122"/>
              </a:rPr>
              <a:t>47.3</a:t>
            </a:r>
          </a:p>
        </p:txBody>
      </p:sp>
      <p:grpSp>
        <p:nvGrpSpPr>
          <p:cNvPr id="3" name="Group 150"/>
          <p:cNvGrpSpPr/>
          <p:nvPr/>
        </p:nvGrpSpPr>
        <p:grpSpPr bwMode="auto">
          <a:xfrm>
            <a:off x="716802" y="4870320"/>
            <a:ext cx="1311520" cy="654050"/>
            <a:chOff x="101" y="2726"/>
            <a:chExt cx="895" cy="412"/>
          </a:xfrm>
        </p:grpSpPr>
        <p:sp>
          <p:nvSpPr>
            <p:cNvPr id="152" name="Text Box 151"/>
            <p:cNvSpPr txBox="1">
              <a:spLocks noChangeArrowheads="1"/>
            </p:cNvSpPr>
            <p:nvPr/>
          </p:nvSpPr>
          <p:spPr bwMode="auto">
            <a:xfrm>
              <a:off x="101" y="2837"/>
              <a:ext cx="895" cy="208"/>
            </a:xfrm>
            <a:prstGeom prst="rect">
              <a:avLst/>
            </a:prstGeom>
            <a:solidFill>
              <a:srgbClr val="FFFF00"/>
            </a:solidFill>
            <a:ln w="9525">
              <a:solidFill>
                <a:schemeClr val="folHlink"/>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i="0">
                  <a:solidFill>
                    <a:srgbClr val="000099"/>
                  </a:solidFill>
                  <a:latin typeface="+mn-lt"/>
                  <a:ea typeface="黑体" panose="02010609060101010101" pitchFamily="49" charset="-122"/>
                </a:rPr>
                <a:t>IP 47.1.1.1</a:t>
              </a:r>
            </a:p>
          </p:txBody>
        </p:sp>
        <p:sp>
          <p:nvSpPr>
            <p:cNvPr id="153" name="AutoShape 152"/>
            <p:cNvSpPr>
              <a:spLocks noChangeArrowheads="1"/>
            </p:cNvSpPr>
            <p:nvPr/>
          </p:nvSpPr>
          <p:spPr bwMode="auto">
            <a:xfrm>
              <a:off x="835" y="2726"/>
              <a:ext cx="129" cy="412"/>
            </a:xfrm>
            <a:prstGeom prst="rightArrow">
              <a:avLst>
                <a:gd name="adj1" fmla="val 50000"/>
                <a:gd name="adj2" fmla="val 25000"/>
              </a:avLst>
            </a:prstGeom>
            <a:solidFill>
              <a:srgbClr val="FFFF00"/>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pPr algn="ctr" eaLnBrk="0" hangingPunct="0"/>
              <a:endParaRPr lang="zh-CN" altLang="en-US" sz="1600" b="1" i="0">
                <a:solidFill>
                  <a:srgbClr val="000099"/>
                </a:solidFill>
                <a:latin typeface="+mn-lt"/>
                <a:ea typeface="黑体" panose="02010609060101010101" pitchFamily="49" charset="-122"/>
              </a:endParaRPr>
            </a:p>
          </p:txBody>
        </p:sp>
      </p:grpSp>
      <p:sp>
        <p:nvSpPr>
          <p:cNvPr id="154" name="Line 153"/>
          <p:cNvSpPr>
            <a:spLocks noChangeShapeType="1"/>
          </p:cNvSpPr>
          <p:nvPr/>
        </p:nvSpPr>
        <p:spPr bwMode="auto">
          <a:xfrm flipV="1">
            <a:off x="1206542" y="4776583"/>
            <a:ext cx="846992" cy="12700"/>
          </a:xfrm>
          <a:prstGeom prst="line">
            <a:avLst/>
          </a:prstGeom>
          <a:noFill/>
          <a:ln w="381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en-US" b="1">
              <a:solidFill>
                <a:srgbClr val="000099"/>
              </a:solidFill>
              <a:latin typeface="+mn-lt"/>
              <a:ea typeface="黑体" panose="02010609060101010101" pitchFamily="49" charset="-122"/>
            </a:endParaRPr>
          </a:p>
        </p:txBody>
      </p:sp>
      <p:graphicFrame>
        <p:nvGraphicFramePr>
          <p:cNvPr id="155" name="Object 154"/>
          <p:cNvGraphicFramePr>
            <a:graphicFrameLocks noChangeAspect="1"/>
          </p:cNvGraphicFramePr>
          <p:nvPr/>
        </p:nvGraphicFramePr>
        <p:xfrm>
          <a:off x="2899057" y="1177721"/>
          <a:ext cx="2252296" cy="2120900"/>
        </p:xfrm>
        <a:graphic>
          <a:graphicData uri="http://schemas.openxmlformats.org/presentationml/2006/ole">
            <p:oleObj spid="_x0000_s318471" name="文档" r:id="rId3" imgW="1447616" imgH="1339533" progId="">
              <p:embed/>
            </p:oleObj>
          </a:graphicData>
        </a:graphic>
      </p:graphicFrame>
      <p:sp>
        <p:nvSpPr>
          <p:cNvPr id="156" name="Text Box 155"/>
          <p:cNvSpPr txBox="1">
            <a:spLocks noChangeArrowheads="1"/>
          </p:cNvSpPr>
          <p:nvPr/>
        </p:nvSpPr>
        <p:spPr bwMode="auto">
          <a:xfrm>
            <a:off x="4465702" y="3079559"/>
            <a:ext cx="314190"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a:solidFill>
                  <a:srgbClr val="000099"/>
                </a:solidFill>
                <a:latin typeface="+mn-lt"/>
                <a:ea typeface="黑体" panose="02010609060101010101" pitchFamily="49" charset="-122"/>
              </a:rPr>
              <a:t>1</a:t>
            </a:r>
          </a:p>
        </p:txBody>
      </p:sp>
      <p:sp>
        <p:nvSpPr>
          <p:cNvPr id="157" name="Text Box 156"/>
          <p:cNvSpPr txBox="1">
            <a:spLocks noChangeArrowheads="1"/>
          </p:cNvSpPr>
          <p:nvPr/>
        </p:nvSpPr>
        <p:spPr bwMode="auto">
          <a:xfrm>
            <a:off x="4429126" y="3571883"/>
            <a:ext cx="314190"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dirty="0">
                <a:solidFill>
                  <a:srgbClr val="000099"/>
                </a:solidFill>
                <a:latin typeface="+mn-lt"/>
                <a:ea typeface="黑体" panose="02010609060101010101" pitchFamily="49" charset="-122"/>
              </a:rPr>
              <a:t>2</a:t>
            </a:r>
          </a:p>
        </p:txBody>
      </p:sp>
      <p:sp>
        <p:nvSpPr>
          <p:cNvPr id="158" name="Text Box 157"/>
          <p:cNvSpPr txBox="1">
            <a:spLocks noChangeArrowheads="1"/>
          </p:cNvSpPr>
          <p:nvPr/>
        </p:nvSpPr>
        <p:spPr bwMode="auto">
          <a:xfrm>
            <a:off x="3214679" y="3357562"/>
            <a:ext cx="314190"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dirty="0">
                <a:solidFill>
                  <a:srgbClr val="000099"/>
                </a:solidFill>
                <a:latin typeface="+mn-lt"/>
                <a:ea typeface="黑体" panose="02010609060101010101" pitchFamily="49" charset="-122"/>
              </a:rPr>
              <a:t>3</a:t>
            </a:r>
          </a:p>
        </p:txBody>
      </p:sp>
      <p:graphicFrame>
        <p:nvGraphicFramePr>
          <p:cNvPr id="159" name="Object 158"/>
          <p:cNvGraphicFramePr>
            <a:graphicFrameLocks noChangeAspect="1"/>
          </p:cNvGraphicFramePr>
          <p:nvPr/>
        </p:nvGraphicFramePr>
        <p:xfrm>
          <a:off x="5811219" y="928673"/>
          <a:ext cx="1834662" cy="2532063"/>
        </p:xfrm>
        <a:graphic>
          <a:graphicData uri="http://schemas.openxmlformats.org/presentationml/2006/ole">
            <p:oleObj spid="_x0000_s318472" name="文档" r:id="rId4" imgW="1386206" imgH="1573546" progId="">
              <p:embed/>
            </p:oleObj>
          </a:graphicData>
        </a:graphic>
      </p:graphicFrame>
      <p:sp>
        <p:nvSpPr>
          <p:cNvPr id="160" name="Text Box 159"/>
          <p:cNvSpPr txBox="1">
            <a:spLocks noChangeArrowheads="1"/>
          </p:cNvSpPr>
          <p:nvPr/>
        </p:nvSpPr>
        <p:spPr bwMode="auto">
          <a:xfrm>
            <a:off x="7188238" y="2679509"/>
            <a:ext cx="314190"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a:latin typeface="Tahoma" panose="020B0604030504040204" pitchFamily="34" charset="0"/>
              </a:rPr>
              <a:t>1</a:t>
            </a:r>
          </a:p>
        </p:txBody>
      </p:sp>
      <p:sp>
        <p:nvSpPr>
          <p:cNvPr id="161" name="Text Box 160"/>
          <p:cNvSpPr txBox="1">
            <a:spLocks noChangeArrowheads="1"/>
          </p:cNvSpPr>
          <p:nvPr/>
        </p:nvSpPr>
        <p:spPr bwMode="auto">
          <a:xfrm>
            <a:off x="7072331" y="3429005"/>
            <a:ext cx="314190"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dirty="0">
                <a:solidFill>
                  <a:srgbClr val="000099"/>
                </a:solidFill>
                <a:latin typeface="+mn-lt"/>
                <a:ea typeface="黑体" panose="02010609060101010101" pitchFamily="49" charset="-122"/>
              </a:rPr>
              <a:t>2</a:t>
            </a:r>
          </a:p>
        </p:txBody>
      </p:sp>
      <p:sp>
        <p:nvSpPr>
          <p:cNvPr id="162" name="Text Box 161"/>
          <p:cNvSpPr txBox="1">
            <a:spLocks noChangeArrowheads="1"/>
          </p:cNvSpPr>
          <p:nvPr/>
        </p:nvSpPr>
        <p:spPr bwMode="auto">
          <a:xfrm>
            <a:off x="2857489" y="4143387"/>
            <a:ext cx="314190"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dirty="0">
                <a:solidFill>
                  <a:srgbClr val="000099"/>
                </a:solidFill>
                <a:latin typeface="+mn-lt"/>
                <a:ea typeface="黑体" panose="02010609060101010101" pitchFamily="49" charset="-122"/>
              </a:rPr>
              <a:t>1</a:t>
            </a:r>
          </a:p>
        </p:txBody>
      </p:sp>
      <p:sp>
        <p:nvSpPr>
          <p:cNvPr id="163" name="Text Box 162"/>
          <p:cNvSpPr txBox="1">
            <a:spLocks noChangeArrowheads="1"/>
          </p:cNvSpPr>
          <p:nvPr/>
        </p:nvSpPr>
        <p:spPr bwMode="auto">
          <a:xfrm>
            <a:off x="3000365" y="4786334"/>
            <a:ext cx="314190"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dirty="0">
                <a:solidFill>
                  <a:srgbClr val="000099"/>
                </a:solidFill>
                <a:latin typeface="+mn-lt"/>
                <a:ea typeface="黑体" panose="02010609060101010101" pitchFamily="49" charset="-122"/>
              </a:rPr>
              <a:t>2</a:t>
            </a:r>
          </a:p>
        </p:txBody>
      </p:sp>
      <p:sp>
        <p:nvSpPr>
          <p:cNvPr id="164" name="Text Box 163"/>
          <p:cNvSpPr txBox="1">
            <a:spLocks noChangeArrowheads="1"/>
          </p:cNvSpPr>
          <p:nvPr/>
        </p:nvSpPr>
        <p:spPr bwMode="auto">
          <a:xfrm>
            <a:off x="1779652" y="4313046"/>
            <a:ext cx="314190"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a:solidFill>
                  <a:srgbClr val="000099"/>
                </a:solidFill>
                <a:latin typeface="+mn-lt"/>
                <a:ea typeface="黑体" panose="02010609060101010101" pitchFamily="49" charset="-122"/>
              </a:rPr>
              <a:t>3</a:t>
            </a:r>
          </a:p>
        </p:txBody>
      </p:sp>
      <p:sp>
        <p:nvSpPr>
          <p:cNvPr id="165" name="Text Box 164"/>
          <p:cNvSpPr txBox="1">
            <a:spLocks noChangeArrowheads="1"/>
          </p:cNvSpPr>
          <p:nvPr/>
        </p:nvSpPr>
        <p:spPr bwMode="auto">
          <a:xfrm>
            <a:off x="3046531" y="3730426"/>
            <a:ext cx="1311256" cy="329577"/>
          </a:xfrm>
          <a:prstGeom prst="rect">
            <a:avLst/>
          </a:prstGeom>
          <a:solidFill>
            <a:srgbClr val="FFFF00"/>
          </a:solidFill>
          <a:ln w="9525">
            <a:solidFill>
              <a:schemeClr val="folHlink"/>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i="0">
                <a:solidFill>
                  <a:srgbClr val="000099"/>
                </a:solidFill>
                <a:latin typeface="+mn-lt"/>
                <a:ea typeface="黑体" panose="02010609060101010101" pitchFamily="49" charset="-122"/>
              </a:rPr>
              <a:t>IP 47.1.1.1</a:t>
            </a:r>
          </a:p>
        </p:txBody>
      </p:sp>
      <p:sp>
        <p:nvSpPr>
          <p:cNvPr id="166" name="Text Box 165"/>
          <p:cNvSpPr txBox="1">
            <a:spLocks noChangeArrowheads="1"/>
          </p:cNvSpPr>
          <p:nvPr/>
        </p:nvSpPr>
        <p:spPr bwMode="auto">
          <a:xfrm>
            <a:off x="4754401" y="2937772"/>
            <a:ext cx="1311256" cy="329577"/>
          </a:xfrm>
          <a:prstGeom prst="rect">
            <a:avLst/>
          </a:prstGeom>
          <a:solidFill>
            <a:srgbClr val="FFFF00"/>
          </a:solidFill>
          <a:ln w="9525">
            <a:solidFill>
              <a:schemeClr val="folHlink"/>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i="0" dirty="0">
                <a:solidFill>
                  <a:srgbClr val="000099"/>
                </a:solidFill>
                <a:latin typeface="+mn-lt"/>
                <a:ea typeface="黑体" panose="02010609060101010101" pitchFamily="49" charset="-122"/>
              </a:rPr>
              <a:t>IP 47.1.1.1</a:t>
            </a:r>
          </a:p>
        </p:txBody>
      </p:sp>
      <p:grpSp>
        <p:nvGrpSpPr>
          <p:cNvPr id="4" name="Group 170"/>
          <p:cNvGrpSpPr/>
          <p:nvPr/>
        </p:nvGrpSpPr>
        <p:grpSpPr bwMode="auto">
          <a:xfrm>
            <a:off x="7431487" y="2998112"/>
            <a:ext cx="1311520" cy="654050"/>
            <a:chOff x="4612" y="1896"/>
            <a:chExt cx="895" cy="412"/>
          </a:xfrm>
        </p:grpSpPr>
        <p:sp>
          <p:nvSpPr>
            <p:cNvPr id="168" name="Text Box 166"/>
            <p:cNvSpPr txBox="1">
              <a:spLocks noChangeArrowheads="1"/>
            </p:cNvSpPr>
            <p:nvPr/>
          </p:nvSpPr>
          <p:spPr bwMode="auto">
            <a:xfrm>
              <a:off x="4612" y="1993"/>
              <a:ext cx="895" cy="208"/>
            </a:xfrm>
            <a:prstGeom prst="rect">
              <a:avLst/>
            </a:prstGeom>
            <a:solidFill>
              <a:srgbClr val="FFFF00"/>
            </a:solidFill>
            <a:ln w="9525">
              <a:solidFill>
                <a:schemeClr val="folHlink"/>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i="0">
                  <a:solidFill>
                    <a:srgbClr val="000099"/>
                  </a:solidFill>
                  <a:latin typeface="+mn-lt"/>
                  <a:ea typeface="黑体" panose="02010609060101010101" pitchFamily="49" charset="-122"/>
                </a:rPr>
                <a:t>IP 47.1.1.1</a:t>
              </a:r>
            </a:p>
          </p:txBody>
        </p:sp>
        <p:sp>
          <p:nvSpPr>
            <p:cNvPr id="169" name="AutoShape 167"/>
            <p:cNvSpPr>
              <a:spLocks noChangeArrowheads="1"/>
            </p:cNvSpPr>
            <p:nvPr/>
          </p:nvSpPr>
          <p:spPr bwMode="auto">
            <a:xfrm>
              <a:off x="5346" y="1896"/>
              <a:ext cx="129" cy="412"/>
            </a:xfrm>
            <a:prstGeom prst="rightArrow">
              <a:avLst>
                <a:gd name="adj1" fmla="val 50000"/>
                <a:gd name="adj2" fmla="val 25000"/>
              </a:avLst>
            </a:prstGeom>
            <a:solidFill>
              <a:srgbClr val="FFFF00"/>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pPr algn="ctr" eaLnBrk="0" hangingPunct="0"/>
              <a:endParaRPr lang="zh-CN" altLang="en-US" sz="1600" b="1" i="0">
                <a:solidFill>
                  <a:srgbClr val="000099"/>
                </a:solidFill>
                <a:latin typeface="+mn-lt"/>
                <a:ea typeface="黑体" panose="02010609060101010101" pitchFamily="49" charset="-122"/>
              </a:endParaRPr>
            </a:p>
          </p:txBody>
        </p:sp>
      </p:grpSp>
      <p:graphicFrame>
        <p:nvGraphicFramePr>
          <p:cNvPr id="170" name="Object 168"/>
          <p:cNvGraphicFramePr>
            <a:graphicFrameLocks noChangeAspect="1"/>
          </p:cNvGraphicFramePr>
          <p:nvPr/>
        </p:nvGraphicFramePr>
        <p:xfrm>
          <a:off x="716802" y="2356021"/>
          <a:ext cx="2098431" cy="2468265"/>
        </p:xfrm>
        <a:graphic>
          <a:graphicData uri="http://schemas.openxmlformats.org/presentationml/2006/ole">
            <p:oleObj spid="_x0000_s318473" name="Document" r:id="rId5" imgW="1510631" imgH="1585744" progId="">
              <p:embed/>
            </p:oleObj>
          </a:graphicData>
        </a:graphic>
      </p:graphicFrame>
      <p:sp>
        <p:nvSpPr>
          <p:cNvPr id="171" name="Text Box 169"/>
          <p:cNvSpPr txBox="1">
            <a:spLocks noChangeArrowheads="1"/>
          </p:cNvSpPr>
          <p:nvPr/>
        </p:nvSpPr>
        <p:spPr bwMode="auto">
          <a:xfrm>
            <a:off x="6072318" y="3307238"/>
            <a:ext cx="314190" cy="3603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sz="2000" i="1">
                <a:solidFill>
                  <a:schemeClr val="tx1"/>
                </a:solidFill>
                <a:latin typeface="Arial" panose="020B0604020202020204" pitchFamily="34" charset="0"/>
                <a:ea typeface="宋体" panose="02010600030101010101" pitchFamily="2" charset="-122"/>
              </a:defRPr>
            </a:lvl1pPr>
            <a:lvl2pPr marL="742950" indent="-285750" eaLnBrk="0" hangingPunct="0">
              <a:defRPr sz="2000" i="1">
                <a:solidFill>
                  <a:schemeClr val="tx1"/>
                </a:solidFill>
                <a:latin typeface="Arial" panose="020B0604020202020204" pitchFamily="34" charset="0"/>
                <a:ea typeface="宋体" panose="02010600030101010101" pitchFamily="2" charset="-122"/>
              </a:defRPr>
            </a:lvl2pPr>
            <a:lvl3pPr marL="1143000" indent="-228600" eaLnBrk="0" hangingPunct="0">
              <a:defRPr sz="2000" i="1">
                <a:solidFill>
                  <a:schemeClr val="tx1"/>
                </a:solidFill>
                <a:latin typeface="Arial" panose="020B0604020202020204" pitchFamily="34" charset="0"/>
                <a:ea typeface="宋体" panose="02010600030101010101" pitchFamily="2" charset="-122"/>
              </a:defRPr>
            </a:lvl3pPr>
            <a:lvl4pPr marL="1600200" indent="-228600" eaLnBrk="0" hangingPunct="0">
              <a:defRPr sz="2000" i="1">
                <a:solidFill>
                  <a:schemeClr val="tx1"/>
                </a:solidFill>
                <a:latin typeface="Arial" panose="020B0604020202020204" pitchFamily="34" charset="0"/>
                <a:ea typeface="宋体" panose="02010600030101010101" pitchFamily="2" charset="-122"/>
              </a:defRPr>
            </a:lvl4pPr>
            <a:lvl5pPr marL="2057400" indent="-228600" eaLnBrk="0" hangingPunct="0">
              <a:defRPr sz="20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i="1">
                <a:solidFill>
                  <a:schemeClr val="tx1"/>
                </a:solidFill>
                <a:latin typeface="Arial" panose="020B0604020202020204" pitchFamily="34" charset="0"/>
                <a:ea typeface="宋体" panose="02010600030101010101" pitchFamily="2" charset="-122"/>
              </a:defRPr>
            </a:lvl9pPr>
          </a:lstStyle>
          <a:p>
            <a:pPr algn="ctr"/>
            <a:r>
              <a:rPr lang="en-US" altLang="zh-CN" sz="1800" b="1" i="0" dirty="0">
                <a:solidFill>
                  <a:srgbClr val="000099"/>
                </a:solidFill>
                <a:latin typeface="+mn-lt"/>
                <a:ea typeface="黑体" panose="02010609060101010101" pitchFamily="49" charset="-122"/>
              </a:rPr>
              <a:t>3</a:t>
            </a:r>
          </a:p>
        </p:txBody>
      </p:sp>
      <p:pic>
        <p:nvPicPr>
          <p:cNvPr id="172" name="Picture 22"/>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536035" y="3180069"/>
            <a:ext cx="929666" cy="566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3" name="Picture 22"/>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028160" y="4466197"/>
            <a:ext cx="1039421" cy="566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4" name="Picture 22"/>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88355" y="4285619"/>
            <a:ext cx="1039421" cy="566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5" name="Picture 22"/>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471228" y="5291099"/>
            <a:ext cx="1039421" cy="566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6" name="Picture 22"/>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149610" y="4466197"/>
            <a:ext cx="1039421" cy="566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7" name="Picture 22"/>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513810" y="5604115"/>
            <a:ext cx="1039421" cy="566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8" name="Picture 22"/>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292431" y="2906474"/>
            <a:ext cx="1039421" cy="566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blinds(horizontal)">
                                      <p:cBhvr>
                                        <p:cTn id="13" dur="500"/>
                                        <p:tgtEl>
                                          <p:spTgt spid="17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5"/>
                                        </p:tgtEl>
                                        <p:attrNameLst>
                                          <p:attrName>style.visibility</p:attrName>
                                        </p:attrNameLst>
                                      </p:cBhvr>
                                      <p:to>
                                        <p:strVal val="visible"/>
                                      </p:to>
                                    </p:set>
                                    <p:animEffect transition="in" filter="blinds(horizontal)">
                                      <p:cBhvr>
                                        <p:cTn id="18" dur="500"/>
                                        <p:tgtEl>
                                          <p:spTgt spid="165"/>
                                        </p:tgtEl>
                                      </p:cBhvr>
                                    </p:animEffect>
                                  </p:childTnLst>
                                  <p:subTnLst>
                                    <p:set>
                                      <p:cBhvr override="childStyle">
                                        <p:cTn dur="1" fill="hold" display="0" masterRel="nextClick" afterEffect="1"/>
                                        <p:tgtEl>
                                          <p:spTgt spid="16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 presetClass="entr" presetSubtype="5" fill="hold" nodeType="clickEffect">
                                  <p:stCondLst>
                                    <p:cond delay="0"/>
                                  </p:stCondLst>
                                  <p:childTnLst>
                                    <p:set>
                                      <p:cBhvr>
                                        <p:cTn id="22" dur="1" fill="hold">
                                          <p:stCondLst>
                                            <p:cond delay="0"/>
                                          </p:stCondLst>
                                        </p:cTn>
                                        <p:tgtEl>
                                          <p:spTgt spid="155"/>
                                        </p:tgtEl>
                                        <p:attrNameLst>
                                          <p:attrName>style.visibility</p:attrName>
                                        </p:attrNameLst>
                                      </p:cBhvr>
                                      <p:to>
                                        <p:strVal val="visible"/>
                                      </p:to>
                                    </p:set>
                                    <p:animEffect transition="in" filter="blinds(vertical)">
                                      <p:cBhvr>
                                        <p:cTn id="23" dur="500"/>
                                        <p:tgtEl>
                                          <p:spTgt spid="15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6"/>
                                        </p:tgtEl>
                                        <p:attrNameLst>
                                          <p:attrName>style.visibility</p:attrName>
                                        </p:attrNameLst>
                                      </p:cBhvr>
                                      <p:to>
                                        <p:strVal val="visible"/>
                                      </p:to>
                                    </p:set>
                                    <p:animEffect transition="in" filter="blinds(horizontal)">
                                      <p:cBhvr>
                                        <p:cTn id="28" dur="5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59"/>
                                        </p:tgtEl>
                                        <p:attrNameLst>
                                          <p:attrName>style.visibility</p:attrName>
                                        </p:attrNameLst>
                                      </p:cBhvr>
                                      <p:to>
                                        <p:strVal val="visible"/>
                                      </p:to>
                                    </p:set>
                                    <p:animEffect transition="in" filter="blinds(horizontal)">
                                      <p:cBhvr>
                                        <p:cTn id="33" dur="500"/>
                                        <p:tgtEl>
                                          <p:spTgt spid="1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autoUpdateAnimBg="0"/>
      <p:bldP spid="166" grpId="0" animBg="1"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MPLS </a:t>
            </a:r>
            <a:r>
              <a:rPr lang="zh-CN" altLang="zh-CN" dirty="0"/>
              <a:t>协议的基本原理</a:t>
            </a:r>
            <a:endParaRPr lang="zh-CN" altLang="en-US" dirty="0"/>
          </a:p>
        </p:txBody>
      </p:sp>
      <p:sp>
        <p:nvSpPr>
          <p:cNvPr id="3" name="内容占位符 2"/>
          <p:cNvSpPr>
            <a:spLocks noGrp="1"/>
          </p:cNvSpPr>
          <p:nvPr>
            <p:ph idx="1"/>
          </p:nvPr>
        </p:nvSpPr>
        <p:spPr>
          <a:xfrm>
            <a:off x="330200" y="1028702"/>
            <a:ext cx="8456642" cy="5148263"/>
          </a:xfrm>
        </p:spPr>
        <p:txBody>
          <a:bodyPr/>
          <a:lstStyle/>
          <a:p>
            <a:pPr>
              <a:spcBef>
                <a:spcPts val="600"/>
              </a:spcBef>
            </a:pPr>
            <a:r>
              <a:rPr lang="zh-CN" altLang="zh-CN" dirty="0"/>
              <a:t>在</a:t>
            </a:r>
            <a:r>
              <a:rPr lang="en-US" altLang="zh-CN" dirty="0">
                <a:solidFill>
                  <a:srgbClr val="FF0000"/>
                </a:solidFill>
              </a:rPr>
              <a:t>MPLS</a:t>
            </a:r>
            <a:r>
              <a:rPr lang="zh-CN" altLang="zh-CN" dirty="0">
                <a:solidFill>
                  <a:srgbClr val="FF0000"/>
                </a:solidFill>
              </a:rPr>
              <a:t>域</a:t>
            </a:r>
            <a:r>
              <a:rPr lang="zh-CN" altLang="zh-CN" dirty="0"/>
              <a:t>的</a:t>
            </a:r>
            <a:r>
              <a:rPr lang="zh-CN" altLang="zh-CN" dirty="0">
                <a:solidFill>
                  <a:srgbClr val="FF0000"/>
                </a:solidFill>
              </a:rPr>
              <a:t>入口</a:t>
            </a:r>
            <a:r>
              <a:rPr lang="zh-CN" altLang="zh-CN" dirty="0"/>
              <a:t>处，给每一个</a:t>
            </a:r>
            <a:r>
              <a:rPr lang="en-US" altLang="zh-CN" dirty="0"/>
              <a:t>IP</a:t>
            </a:r>
            <a:r>
              <a:rPr lang="zh-CN" altLang="zh-CN" dirty="0"/>
              <a:t>数据报打上</a:t>
            </a:r>
            <a:r>
              <a:rPr lang="zh-CN" altLang="zh-CN">
                <a:solidFill>
                  <a:srgbClr val="FF0000"/>
                </a:solidFill>
              </a:rPr>
              <a:t>固定</a:t>
            </a:r>
            <a:r>
              <a:rPr lang="zh-CN" altLang="zh-CN" smtClean="0">
                <a:solidFill>
                  <a:srgbClr val="FF0000"/>
                </a:solidFill>
              </a:rPr>
              <a:t>长度</a:t>
            </a:r>
            <a:r>
              <a:rPr lang="zh-CN" altLang="zh-CN" smtClean="0"/>
              <a:t>“</a:t>
            </a:r>
            <a:r>
              <a:rPr lang="zh-CN" altLang="zh-CN" smtClean="0">
                <a:solidFill>
                  <a:srgbClr val="FF0000"/>
                </a:solidFill>
              </a:rPr>
              <a:t>标记</a:t>
            </a:r>
            <a:r>
              <a:rPr lang="zh-CN" altLang="zh-CN" smtClean="0"/>
              <a:t>”，</a:t>
            </a:r>
            <a:r>
              <a:rPr lang="zh-CN" altLang="zh-CN" dirty="0"/>
              <a:t>然后对打上标记的</a:t>
            </a:r>
            <a:r>
              <a:rPr lang="en-US" altLang="zh-CN" dirty="0"/>
              <a:t>IP</a:t>
            </a:r>
            <a:r>
              <a:rPr lang="zh-CN" altLang="zh-CN" dirty="0"/>
              <a:t>数据报用</a:t>
            </a:r>
            <a:r>
              <a:rPr lang="zh-CN" altLang="zh-CN" dirty="0">
                <a:solidFill>
                  <a:srgbClr val="FF0000"/>
                </a:solidFill>
              </a:rPr>
              <a:t>硬件进行转发</a:t>
            </a:r>
            <a:r>
              <a:rPr lang="zh-CN" altLang="en-US" dirty="0"/>
              <a:t>，因而</a:t>
            </a:r>
            <a:r>
              <a:rPr lang="en-US" altLang="zh-CN" dirty="0"/>
              <a:t>IP</a:t>
            </a:r>
            <a:r>
              <a:rPr lang="zh-CN" altLang="en-US" dirty="0"/>
              <a:t>数据报转发的速率大大加快。</a:t>
            </a:r>
            <a:endParaRPr lang="en-US" altLang="zh-CN" dirty="0"/>
          </a:p>
          <a:p>
            <a:pPr>
              <a:spcBef>
                <a:spcPts val="600"/>
              </a:spcBef>
            </a:pPr>
            <a:endParaRPr lang="en-US" altLang="zh-CN" dirty="0"/>
          </a:p>
          <a:p>
            <a:pPr>
              <a:spcBef>
                <a:spcPts val="600"/>
              </a:spcBef>
            </a:pPr>
            <a:r>
              <a:rPr lang="zh-CN" altLang="zh-CN" dirty="0"/>
              <a:t>采用硬件技术对打上标记的</a:t>
            </a:r>
            <a:r>
              <a:rPr lang="en-US" altLang="zh-CN" dirty="0"/>
              <a:t> IP </a:t>
            </a:r>
            <a:r>
              <a:rPr lang="zh-CN" altLang="zh-CN" dirty="0"/>
              <a:t>数据报进行转发就称为</a:t>
            </a:r>
            <a:r>
              <a:rPr lang="zh-CN" altLang="zh-CN" dirty="0">
                <a:solidFill>
                  <a:srgbClr val="FF0000"/>
                </a:solidFill>
              </a:rPr>
              <a:t>标记交换。</a:t>
            </a:r>
            <a:endParaRPr lang="en-US" altLang="zh-CN" dirty="0">
              <a:solidFill>
                <a:srgbClr val="FF0000"/>
              </a:solidFill>
            </a:endParaRPr>
          </a:p>
          <a:p>
            <a:pPr>
              <a:spcBef>
                <a:spcPts val="600"/>
              </a:spcBef>
            </a:pPr>
            <a:endParaRPr lang="en-US" altLang="zh-CN" dirty="0"/>
          </a:p>
          <a:p>
            <a:pPr>
              <a:spcBef>
                <a:spcPts val="600"/>
              </a:spcBef>
            </a:pPr>
            <a:r>
              <a:rPr lang="zh-CN" altLang="zh-CN" smtClean="0"/>
              <a:t>“交换”也</a:t>
            </a:r>
            <a:r>
              <a:rPr lang="zh-CN" altLang="zh-CN" dirty="0"/>
              <a:t>表示在转发时不再上升到第三层查找转发表，而是</a:t>
            </a:r>
            <a:r>
              <a:rPr lang="zh-CN" altLang="zh-CN" dirty="0">
                <a:solidFill>
                  <a:srgbClr val="FF0000"/>
                </a:solidFill>
              </a:rPr>
              <a:t>根据标记在第二层</a:t>
            </a:r>
            <a:r>
              <a:rPr lang="en-US" altLang="zh-CN" dirty="0">
                <a:solidFill>
                  <a:srgbClr val="FF0000"/>
                </a:solidFill>
              </a:rPr>
              <a:t>(</a:t>
            </a:r>
            <a:r>
              <a:rPr lang="zh-CN" altLang="zh-CN" dirty="0">
                <a:solidFill>
                  <a:srgbClr val="FF0000"/>
                </a:solidFill>
              </a:rPr>
              <a:t>链路层</a:t>
            </a:r>
            <a:r>
              <a:rPr lang="en-US" altLang="zh-CN" dirty="0">
                <a:solidFill>
                  <a:srgbClr val="FF0000"/>
                </a:solidFill>
              </a:rPr>
              <a:t>)</a:t>
            </a:r>
            <a:r>
              <a:rPr lang="zh-CN" altLang="zh-CN" dirty="0">
                <a:solidFill>
                  <a:srgbClr val="FF0000"/>
                </a:solidFill>
              </a:rPr>
              <a:t>用硬件进行转发。</a:t>
            </a:r>
            <a:endParaRPr lang="en-US" altLang="zh-CN" dirty="0">
              <a:solidFill>
                <a:srgbClr val="FF0000"/>
              </a:solidFill>
            </a:endParaRPr>
          </a:p>
          <a:p>
            <a:pPr>
              <a:spcBef>
                <a:spcPts val="600"/>
              </a:spcBef>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pPr>
            <a:r>
              <a:rPr lang="zh-CN" altLang="en-US" sz="1800" dirty="0"/>
              <a:t>外部网关协议</a:t>
            </a:r>
            <a:r>
              <a:rPr lang="en-US" altLang="zh-CN" sz="1800" dirty="0"/>
              <a:t>BGP</a:t>
            </a:r>
          </a:p>
          <a:p>
            <a:pPr eaLnBrk="1" hangingPunct="1">
              <a:lnSpc>
                <a:spcPct val="80000"/>
              </a:lnSpc>
              <a:buSzPct val="90000"/>
            </a:pPr>
            <a:r>
              <a:rPr lang="zh-CN" altLang="en-US" sz="1800" dirty="0"/>
              <a:t>路由器的构成 </a:t>
            </a:r>
          </a:p>
          <a:p>
            <a:pPr eaLnBrk="1" hangingPunct="1">
              <a:lnSpc>
                <a:spcPct val="90000"/>
              </a:lnSpc>
              <a:buFontTx/>
              <a:buNone/>
            </a:pPr>
            <a:r>
              <a:rPr lang="en-US" altLang="zh-CN" sz="2000" dirty="0"/>
              <a:t>4.6 </a:t>
            </a:r>
            <a:r>
              <a:rPr lang="en-US" altLang="zh-CN" sz="2000" dirty="0">
                <a:solidFill>
                  <a:srgbClr val="FF0000"/>
                </a:solidFill>
              </a:rPr>
              <a:t>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3"/>
          <p:cNvPicPr>
            <a:picLocks noChangeAspect="1" noChangeArrowheads="1"/>
          </p:cNvPicPr>
          <p:nvPr/>
        </p:nvPicPr>
        <p:blipFill>
          <a:blip r:embed="rId3" cstate="print"/>
          <a:srcRect/>
          <a:stretch>
            <a:fillRect/>
          </a:stretch>
        </p:blipFill>
        <p:spPr bwMode="auto">
          <a:xfrm>
            <a:off x="457200" y="2286000"/>
            <a:ext cx="7440613" cy="2597150"/>
          </a:xfrm>
          <a:prstGeom prst="rect">
            <a:avLst/>
          </a:prstGeom>
          <a:noFill/>
          <a:ln w="9525">
            <a:noFill/>
            <a:miter lim="800000"/>
            <a:headEnd/>
            <a:tailEnd/>
          </a:ln>
        </p:spPr>
      </p:pic>
      <p:sp>
        <p:nvSpPr>
          <p:cNvPr id="161795" name="Rectangle 4"/>
          <p:cNvSpPr>
            <a:spLocks noGrp="1" noChangeArrowheads="1"/>
          </p:cNvSpPr>
          <p:nvPr>
            <p:ph type="title"/>
          </p:nvPr>
        </p:nvSpPr>
        <p:spPr>
          <a:xfrm>
            <a:off x="338138" y="228600"/>
            <a:ext cx="8455025" cy="588963"/>
          </a:xfrm>
        </p:spPr>
        <p:txBody>
          <a:bodyPr/>
          <a:lstStyle/>
          <a:p>
            <a:pPr eaLnBrk="1" hangingPunct="1"/>
            <a:r>
              <a:rPr lang="en-US" altLang="zh-CN" dirty="0" smtClean="0"/>
              <a:t>IPv6 datagram header and payload</a:t>
            </a:r>
            <a:endParaRPr lang="zh-CN" altLang="en-US" dirty="0" smtClean="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MPLS </a:t>
            </a:r>
            <a:r>
              <a:rPr lang="zh-CN" altLang="zh-CN" dirty="0"/>
              <a:t>协议的基本原理</a:t>
            </a:r>
            <a:endParaRPr lang="zh-CN" altLang="en-US" dirty="0"/>
          </a:p>
        </p:txBody>
      </p:sp>
      <p:sp>
        <p:nvSpPr>
          <p:cNvPr id="3" name="内容占位符 2"/>
          <p:cNvSpPr>
            <a:spLocks noGrp="1"/>
          </p:cNvSpPr>
          <p:nvPr>
            <p:ph idx="1"/>
          </p:nvPr>
        </p:nvSpPr>
        <p:spPr/>
        <p:txBody>
          <a:bodyPr/>
          <a:lstStyle/>
          <a:p>
            <a:pPr>
              <a:spcBef>
                <a:spcPts val="600"/>
              </a:spcBef>
            </a:pPr>
            <a:r>
              <a:rPr lang="en-US" altLang="zh-CN" dirty="0"/>
              <a:t>MPLS</a:t>
            </a:r>
            <a:r>
              <a:rPr lang="zh-CN" altLang="zh-CN" dirty="0"/>
              <a:t>域</a:t>
            </a:r>
            <a:r>
              <a:rPr lang="en-US" altLang="zh-CN" dirty="0"/>
              <a:t>(MPLS domain) </a:t>
            </a:r>
            <a:r>
              <a:rPr lang="zh-CN" altLang="zh-CN" dirty="0"/>
              <a:t>是指该域中有许多彼此相邻的路由器，并且所有的路由器</a:t>
            </a:r>
            <a:r>
              <a:rPr lang="zh-CN" altLang="zh-CN" dirty="0">
                <a:solidFill>
                  <a:srgbClr val="FF0000"/>
                </a:solidFill>
              </a:rPr>
              <a:t>都是</a:t>
            </a:r>
            <a:r>
              <a:rPr lang="zh-CN" altLang="zh-CN" dirty="0"/>
              <a:t>支持</a:t>
            </a:r>
            <a:r>
              <a:rPr lang="en-US" altLang="zh-CN" dirty="0"/>
              <a:t> MPLS </a:t>
            </a:r>
            <a:r>
              <a:rPr lang="zh-CN" altLang="zh-CN" dirty="0"/>
              <a:t>技术的</a:t>
            </a:r>
            <a:r>
              <a:rPr lang="zh-CN" altLang="zh-CN" dirty="0">
                <a:solidFill>
                  <a:srgbClr val="FF0000"/>
                </a:solidFill>
              </a:rPr>
              <a:t>标记交换路由器</a:t>
            </a:r>
            <a:r>
              <a:rPr lang="en-US" altLang="zh-CN" dirty="0"/>
              <a:t>LSR(Label Switching Router)</a:t>
            </a:r>
            <a:r>
              <a:rPr lang="zh-CN" altLang="zh-CN" dirty="0"/>
              <a:t>。</a:t>
            </a:r>
            <a:endParaRPr lang="en-US" altLang="zh-CN" dirty="0"/>
          </a:p>
          <a:p>
            <a:pPr>
              <a:spcBef>
                <a:spcPts val="600"/>
              </a:spcBef>
            </a:pPr>
            <a:endParaRPr lang="en-US" altLang="zh-CN" dirty="0"/>
          </a:p>
          <a:p>
            <a:pPr>
              <a:spcBef>
                <a:spcPts val="600"/>
              </a:spcBef>
            </a:pPr>
            <a:r>
              <a:rPr lang="en-US" altLang="zh-CN" dirty="0"/>
              <a:t>LSR </a:t>
            </a:r>
            <a:r>
              <a:rPr lang="zh-CN" altLang="zh-CN" dirty="0"/>
              <a:t>同时具有</a:t>
            </a:r>
            <a:r>
              <a:rPr lang="zh-CN" altLang="zh-CN" dirty="0">
                <a:solidFill>
                  <a:srgbClr val="FF0000"/>
                </a:solidFill>
              </a:rPr>
              <a:t>标记交换</a:t>
            </a:r>
            <a:r>
              <a:rPr lang="zh-CN" altLang="zh-CN" dirty="0"/>
              <a:t>和</a:t>
            </a:r>
            <a:r>
              <a:rPr lang="zh-CN" altLang="zh-CN" dirty="0">
                <a:solidFill>
                  <a:srgbClr val="FF0000"/>
                </a:solidFill>
              </a:rPr>
              <a:t>路由选择</a:t>
            </a:r>
            <a:r>
              <a:rPr lang="zh-CN" altLang="zh-CN" dirty="0"/>
              <a:t>这两种功能，</a:t>
            </a:r>
            <a:r>
              <a:rPr lang="zh-CN" altLang="zh-CN" dirty="0">
                <a:solidFill>
                  <a:srgbClr val="FF0000"/>
                </a:solidFill>
              </a:rPr>
              <a:t>标记交换功能是为了快速转发</a:t>
            </a:r>
            <a:r>
              <a:rPr lang="zh-CN" altLang="zh-CN" dirty="0"/>
              <a:t>，但在这之前</a:t>
            </a:r>
            <a:r>
              <a:rPr lang="en-US" altLang="zh-CN" dirty="0"/>
              <a:t>LSR </a:t>
            </a:r>
            <a:r>
              <a:rPr lang="zh-CN" altLang="zh-CN" dirty="0"/>
              <a:t>需要使用路由选择功能构造转发表。</a:t>
            </a: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pPr algn="ctr"/>
            <a:r>
              <a:rPr lang="en-US" altLang="zh-CN" dirty="0"/>
              <a:t>MPLS </a:t>
            </a:r>
            <a:r>
              <a:rPr lang="zh-CN" altLang="en-US" dirty="0"/>
              <a:t>协议的基本原理 </a:t>
            </a:r>
          </a:p>
        </p:txBody>
      </p:sp>
      <p:sp>
        <p:nvSpPr>
          <p:cNvPr id="960515" name="Oval 3"/>
          <p:cNvSpPr>
            <a:spLocks noChangeArrowheads="1"/>
          </p:cNvSpPr>
          <p:nvPr/>
        </p:nvSpPr>
        <p:spPr bwMode="auto">
          <a:xfrm>
            <a:off x="1976918" y="1268763"/>
            <a:ext cx="5334000" cy="3164719"/>
          </a:xfrm>
          <a:prstGeom prst="ellipse">
            <a:avLst/>
          </a:prstGeom>
          <a:solidFill>
            <a:srgbClr val="FFFF66"/>
          </a:solidFill>
          <a:ln w="19050">
            <a:solidFill>
              <a:srgbClr val="333399"/>
            </a:solidFill>
            <a:prstDash val="dash"/>
            <a:round/>
          </a:ln>
          <a:effectLst/>
        </p:spPr>
        <p:txBody>
          <a:bodyPr/>
          <a:lstStyle/>
          <a:p>
            <a:endParaRPr lang="zh-CN" altLang="en-US">
              <a:solidFill>
                <a:srgbClr val="000099"/>
              </a:solidFill>
              <a:latin typeface="+mn-lt"/>
              <a:ea typeface="黑体" panose="02010609060101010101" pitchFamily="49" charset="-122"/>
            </a:endParaRPr>
          </a:p>
        </p:txBody>
      </p:sp>
      <p:sp>
        <p:nvSpPr>
          <p:cNvPr id="960516" name="Line 4"/>
          <p:cNvSpPr>
            <a:spLocks noChangeShapeType="1"/>
          </p:cNvSpPr>
          <p:nvPr/>
        </p:nvSpPr>
        <p:spPr bwMode="auto">
          <a:xfrm>
            <a:off x="4229587" y="2377667"/>
            <a:ext cx="446087" cy="1681162"/>
          </a:xfrm>
          <a:prstGeom prst="line">
            <a:avLst/>
          </a:prstGeom>
          <a:noFill/>
          <a:ln w="3810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17" name="Line 5"/>
          <p:cNvSpPr>
            <a:spLocks noChangeShapeType="1"/>
          </p:cNvSpPr>
          <p:nvPr/>
        </p:nvSpPr>
        <p:spPr bwMode="auto">
          <a:xfrm>
            <a:off x="7274413" y="2866617"/>
            <a:ext cx="1341437" cy="4762"/>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18" name="Line 6"/>
          <p:cNvSpPr>
            <a:spLocks noChangeShapeType="1"/>
          </p:cNvSpPr>
          <p:nvPr/>
        </p:nvSpPr>
        <p:spPr bwMode="auto">
          <a:xfrm>
            <a:off x="624368" y="2982518"/>
            <a:ext cx="1352550" cy="3175"/>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19" name="Line 7"/>
          <p:cNvSpPr>
            <a:spLocks noChangeShapeType="1"/>
          </p:cNvSpPr>
          <p:nvPr/>
        </p:nvSpPr>
        <p:spPr bwMode="auto">
          <a:xfrm>
            <a:off x="5880584" y="2836468"/>
            <a:ext cx="1582737" cy="73025"/>
          </a:xfrm>
          <a:prstGeom prst="line">
            <a:avLst/>
          </a:prstGeom>
          <a:noFill/>
          <a:ln w="5715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20" name="Line 8"/>
          <p:cNvSpPr>
            <a:spLocks noChangeShapeType="1"/>
          </p:cNvSpPr>
          <p:nvPr/>
        </p:nvSpPr>
        <p:spPr bwMode="auto">
          <a:xfrm>
            <a:off x="4299431" y="2345917"/>
            <a:ext cx="1395412" cy="444500"/>
          </a:xfrm>
          <a:prstGeom prst="line">
            <a:avLst/>
          </a:prstGeom>
          <a:noFill/>
          <a:ln w="5715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21" name="Line 9"/>
          <p:cNvSpPr>
            <a:spLocks noChangeShapeType="1"/>
          </p:cNvSpPr>
          <p:nvPr/>
        </p:nvSpPr>
        <p:spPr bwMode="auto">
          <a:xfrm>
            <a:off x="2129318" y="2985679"/>
            <a:ext cx="1219200" cy="990600"/>
          </a:xfrm>
          <a:prstGeom prst="line">
            <a:avLst/>
          </a:prstGeom>
          <a:noFill/>
          <a:ln w="3810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22" name="Line 10"/>
          <p:cNvSpPr>
            <a:spLocks noChangeShapeType="1"/>
          </p:cNvSpPr>
          <p:nvPr/>
        </p:nvSpPr>
        <p:spPr bwMode="auto">
          <a:xfrm flipH="1">
            <a:off x="2270606" y="2376093"/>
            <a:ext cx="1916112" cy="544513"/>
          </a:xfrm>
          <a:prstGeom prst="line">
            <a:avLst/>
          </a:prstGeom>
          <a:noFill/>
          <a:ln w="5715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23" name="Line 11"/>
          <p:cNvSpPr>
            <a:spLocks noChangeShapeType="1"/>
          </p:cNvSpPr>
          <p:nvPr/>
        </p:nvSpPr>
        <p:spPr bwMode="auto">
          <a:xfrm>
            <a:off x="3596168" y="4014379"/>
            <a:ext cx="1047750" cy="114300"/>
          </a:xfrm>
          <a:prstGeom prst="line">
            <a:avLst/>
          </a:prstGeom>
          <a:noFill/>
          <a:ln w="3810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24" name="Line 12"/>
          <p:cNvSpPr>
            <a:spLocks noChangeShapeType="1"/>
          </p:cNvSpPr>
          <p:nvPr/>
        </p:nvSpPr>
        <p:spPr bwMode="auto">
          <a:xfrm flipH="1">
            <a:off x="4770918" y="2863442"/>
            <a:ext cx="1049338" cy="1262062"/>
          </a:xfrm>
          <a:prstGeom prst="line">
            <a:avLst/>
          </a:prstGeom>
          <a:noFill/>
          <a:ln w="3810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25" name="Line 13"/>
          <p:cNvSpPr>
            <a:spLocks noChangeShapeType="1"/>
          </p:cNvSpPr>
          <p:nvPr/>
        </p:nvSpPr>
        <p:spPr bwMode="auto">
          <a:xfrm rot="-5340818">
            <a:off x="3224693" y="2766604"/>
            <a:ext cx="76200" cy="304800"/>
          </a:xfrm>
          <a:prstGeom prst="line">
            <a:avLst/>
          </a:prstGeom>
          <a:noFill/>
          <a:ln w="28575">
            <a:solidFill>
              <a:srgbClr val="333399"/>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26" name="Line 14"/>
          <p:cNvSpPr>
            <a:spLocks noChangeShapeType="1"/>
          </p:cNvSpPr>
          <p:nvPr/>
        </p:nvSpPr>
        <p:spPr bwMode="auto">
          <a:xfrm flipV="1">
            <a:off x="3577118" y="2833279"/>
            <a:ext cx="2133600" cy="1143000"/>
          </a:xfrm>
          <a:prstGeom prst="line">
            <a:avLst/>
          </a:prstGeom>
          <a:noFill/>
          <a:ln w="3810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27" name="Rectangle 15"/>
          <p:cNvSpPr>
            <a:spLocks noChangeArrowheads="1"/>
          </p:cNvSpPr>
          <p:nvPr/>
        </p:nvSpPr>
        <p:spPr bwMode="auto">
          <a:xfrm rot="5400000">
            <a:off x="528331" y="2335604"/>
            <a:ext cx="422275" cy="115888"/>
          </a:xfrm>
          <a:prstGeom prst="rect">
            <a:avLst/>
          </a:prstGeom>
          <a:solidFill>
            <a:srgbClr val="663300"/>
          </a:solidFill>
          <a:ln w="9525">
            <a:solidFill>
              <a:srgbClr val="333399"/>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kumimoji="1" lang="zh-CN" altLang="zh-CN" sz="1800">
              <a:solidFill>
                <a:srgbClr val="000099"/>
              </a:solidFill>
              <a:latin typeface="+mn-lt"/>
              <a:ea typeface="黑体" panose="02010609060101010101" pitchFamily="49" charset="-122"/>
            </a:endParaRPr>
          </a:p>
        </p:txBody>
      </p:sp>
      <p:sp>
        <p:nvSpPr>
          <p:cNvPr id="960528" name="Line 16"/>
          <p:cNvSpPr>
            <a:spLocks noChangeShapeType="1"/>
          </p:cNvSpPr>
          <p:nvPr/>
        </p:nvSpPr>
        <p:spPr bwMode="auto">
          <a:xfrm>
            <a:off x="605318" y="1842679"/>
            <a:ext cx="0" cy="1066800"/>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0529" name="Rectangle 17"/>
          <p:cNvSpPr>
            <a:spLocks noChangeArrowheads="1"/>
          </p:cNvSpPr>
          <p:nvPr/>
        </p:nvSpPr>
        <p:spPr bwMode="auto">
          <a:xfrm rot="10800000">
            <a:off x="1062518" y="3061879"/>
            <a:ext cx="422275" cy="115888"/>
          </a:xfrm>
          <a:prstGeom prst="rect">
            <a:avLst/>
          </a:prstGeom>
          <a:solidFill>
            <a:srgbClr val="663300"/>
          </a:solidFill>
          <a:ln w="9525" algn="ctr">
            <a:solidFill>
              <a:srgbClr val="333399"/>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1800">
              <a:solidFill>
                <a:srgbClr val="000099"/>
              </a:solidFill>
              <a:latin typeface="+mn-lt"/>
              <a:ea typeface="黑体" panose="02010609060101010101" pitchFamily="49" charset="-122"/>
            </a:endParaRPr>
          </a:p>
        </p:txBody>
      </p:sp>
      <p:sp>
        <p:nvSpPr>
          <p:cNvPr id="960530" name="Rectangle 18"/>
          <p:cNvSpPr>
            <a:spLocks noChangeArrowheads="1"/>
          </p:cNvSpPr>
          <p:nvPr/>
        </p:nvSpPr>
        <p:spPr bwMode="auto">
          <a:xfrm rot="9904847">
            <a:off x="3005625" y="2718979"/>
            <a:ext cx="422275" cy="115888"/>
          </a:xfrm>
          <a:prstGeom prst="rect">
            <a:avLst/>
          </a:prstGeom>
          <a:solidFill>
            <a:srgbClr val="663300"/>
          </a:solidFill>
          <a:ln w="9525" algn="ctr">
            <a:solidFill>
              <a:srgbClr val="333399"/>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1800">
              <a:solidFill>
                <a:srgbClr val="000099"/>
              </a:solidFill>
              <a:latin typeface="+mn-lt"/>
              <a:ea typeface="黑体" panose="02010609060101010101" pitchFamily="49" charset="-122"/>
            </a:endParaRPr>
          </a:p>
        </p:txBody>
      </p:sp>
      <p:sp>
        <p:nvSpPr>
          <p:cNvPr id="960531" name="Rectangle 19"/>
          <p:cNvSpPr>
            <a:spLocks noChangeArrowheads="1"/>
          </p:cNvSpPr>
          <p:nvPr/>
        </p:nvSpPr>
        <p:spPr bwMode="auto">
          <a:xfrm rot="-895153">
            <a:off x="3231043" y="2701517"/>
            <a:ext cx="95250" cy="114300"/>
          </a:xfrm>
          <a:prstGeom prst="rect">
            <a:avLst/>
          </a:prstGeom>
          <a:solidFill>
            <a:schemeClr val="bg1"/>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32" name="Rectangle 20"/>
          <p:cNvSpPr>
            <a:spLocks noChangeArrowheads="1"/>
          </p:cNvSpPr>
          <p:nvPr/>
        </p:nvSpPr>
        <p:spPr bwMode="auto">
          <a:xfrm rot="10800000">
            <a:off x="7787175" y="2928529"/>
            <a:ext cx="422275" cy="115888"/>
          </a:xfrm>
          <a:prstGeom prst="rect">
            <a:avLst/>
          </a:prstGeom>
          <a:solidFill>
            <a:srgbClr val="663300"/>
          </a:solidFill>
          <a:ln w="9525" algn="ctr">
            <a:solidFill>
              <a:srgbClr val="333399"/>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1800">
              <a:solidFill>
                <a:srgbClr val="000099"/>
              </a:solidFill>
              <a:latin typeface="+mn-lt"/>
              <a:ea typeface="黑体" panose="02010609060101010101" pitchFamily="49" charset="-122"/>
            </a:endParaRPr>
          </a:p>
        </p:txBody>
      </p:sp>
      <p:sp>
        <p:nvSpPr>
          <p:cNvPr id="960533" name="Line 21"/>
          <p:cNvSpPr>
            <a:spLocks noChangeShapeType="1"/>
          </p:cNvSpPr>
          <p:nvPr/>
        </p:nvSpPr>
        <p:spPr bwMode="auto">
          <a:xfrm flipV="1">
            <a:off x="2357921" y="2264954"/>
            <a:ext cx="1628775" cy="476250"/>
          </a:xfrm>
          <a:prstGeom prst="line">
            <a:avLst/>
          </a:prstGeom>
          <a:noFill/>
          <a:ln w="28575">
            <a:solidFill>
              <a:srgbClr val="333399"/>
            </a:solidFill>
            <a:prstDash val="dash"/>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0534" name="Line 22"/>
          <p:cNvSpPr>
            <a:spLocks noChangeShapeType="1"/>
          </p:cNvSpPr>
          <p:nvPr/>
        </p:nvSpPr>
        <p:spPr bwMode="auto">
          <a:xfrm>
            <a:off x="6037750" y="2712643"/>
            <a:ext cx="1076325" cy="28575"/>
          </a:xfrm>
          <a:prstGeom prst="line">
            <a:avLst/>
          </a:prstGeom>
          <a:noFill/>
          <a:ln w="28575">
            <a:solidFill>
              <a:srgbClr val="333399"/>
            </a:solidFill>
            <a:prstDash val="dash"/>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0535" name="Line 23"/>
          <p:cNvSpPr>
            <a:spLocks noChangeShapeType="1"/>
          </p:cNvSpPr>
          <p:nvPr/>
        </p:nvSpPr>
        <p:spPr bwMode="auto">
          <a:xfrm>
            <a:off x="4481993" y="2236379"/>
            <a:ext cx="1143000" cy="381000"/>
          </a:xfrm>
          <a:prstGeom prst="line">
            <a:avLst/>
          </a:prstGeom>
          <a:noFill/>
          <a:ln w="28575">
            <a:solidFill>
              <a:srgbClr val="333399"/>
            </a:solidFill>
            <a:prstDash val="dash"/>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0536" name="Text Box 24"/>
          <p:cNvSpPr txBox="1">
            <a:spLocks noChangeArrowheads="1"/>
          </p:cNvSpPr>
          <p:nvPr/>
        </p:nvSpPr>
        <p:spPr bwMode="auto">
          <a:xfrm>
            <a:off x="4040249" y="1385018"/>
            <a:ext cx="1321196" cy="38779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80000"/>
              </a:lnSpc>
            </a:pPr>
            <a:r>
              <a:rPr kumimoji="1" lang="en-US" altLang="zh-CN" sz="2400" dirty="0">
                <a:solidFill>
                  <a:srgbClr val="000099"/>
                </a:solidFill>
                <a:latin typeface="+mn-lt"/>
                <a:ea typeface="黑体" panose="02010609060101010101" pitchFamily="49" charset="-122"/>
              </a:rPr>
              <a:t>MPLS </a:t>
            </a:r>
            <a:r>
              <a:rPr kumimoji="1" lang="zh-CN" altLang="en-US" sz="2400" dirty="0">
                <a:solidFill>
                  <a:srgbClr val="000099"/>
                </a:solidFill>
                <a:latin typeface="+mn-lt"/>
                <a:ea typeface="黑体" panose="02010609060101010101" pitchFamily="49" charset="-122"/>
              </a:rPr>
              <a:t>域</a:t>
            </a:r>
          </a:p>
        </p:txBody>
      </p:sp>
      <p:sp>
        <p:nvSpPr>
          <p:cNvPr id="960537" name="Rectangle 25"/>
          <p:cNvSpPr>
            <a:spLocks noChangeArrowheads="1"/>
          </p:cNvSpPr>
          <p:nvPr/>
        </p:nvSpPr>
        <p:spPr bwMode="auto">
          <a:xfrm rot="10965525">
            <a:off x="6329850" y="2938054"/>
            <a:ext cx="422275" cy="115888"/>
          </a:xfrm>
          <a:prstGeom prst="rect">
            <a:avLst/>
          </a:prstGeom>
          <a:solidFill>
            <a:srgbClr val="663300"/>
          </a:solidFill>
          <a:ln w="9525" algn="ctr">
            <a:solidFill>
              <a:srgbClr val="333399"/>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1800">
              <a:solidFill>
                <a:srgbClr val="000099"/>
              </a:solidFill>
              <a:latin typeface="+mn-lt"/>
              <a:ea typeface="黑体" panose="02010609060101010101" pitchFamily="49" charset="-122"/>
            </a:endParaRPr>
          </a:p>
        </p:txBody>
      </p:sp>
      <p:sp>
        <p:nvSpPr>
          <p:cNvPr id="960538" name="Rectangle 26"/>
          <p:cNvSpPr>
            <a:spLocks noChangeArrowheads="1"/>
          </p:cNvSpPr>
          <p:nvPr/>
        </p:nvSpPr>
        <p:spPr bwMode="auto">
          <a:xfrm rot="165525">
            <a:off x="6558443" y="2939642"/>
            <a:ext cx="95250" cy="114300"/>
          </a:xfrm>
          <a:prstGeom prst="rect">
            <a:avLst/>
          </a:prstGeom>
          <a:solidFill>
            <a:schemeClr val="bg1"/>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39" name="Rectangle 27"/>
          <p:cNvSpPr>
            <a:spLocks noChangeArrowheads="1"/>
          </p:cNvSpPr>
          <p:nvPr/>
        </p:nvSpPr>
        <p:spPr bwMode="auto">
          <a:xfrm rot="11916032">
            <a:off x="4682025" y="2623729"/>
            <a:ext cx="422275" cy="115888"/>
          </a:xfrm>
          <a:prstGeom prst="rect">
            <a:avLst/>
          </a:prstGeom>
          <a:solidFill>
            <a:srgbClr val="663300"/>
          </a:solidFill>
          <a:ln w="9525" algn="ctr">
            <a:solidFill>
              <a:srgbClr val="333399"/>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1800">
              <a:solidFill>
                <a:srgbClr val="000099"/>
              </a:solidFill>
              <a:latin typeface="+mn-lt"/>
              <a:ea typeface="黑体" panose="02010609060101010101" pitchFamily="49" charset="-122"/>
            </a:endParaRPr>
          </a:p>
        </p:txBody>
      </p:sp>
      <p:sp>
        <p:nvSpPr>
          <p:cNvPr id="960540" name="Rectangle 28"/>
          <p:cNvSpPr>
            <a:spLocks noChangeArrowheads="1"/>
          </p:cNvSpPr>
          <p:nvPr/>
        </p:nvSpPr>
        <p:spPr bwMode="auto">
          <a:xfrm rot="1116032">
            <a:off x="4907443" y="2644367"/>
            <a:ext cx="95250" cy="114300"/>
          </a:xfrm>
          <a:prstGeom prst="rect">
            <a:avLst/>
          </a:prstGeom>
          <a:solidFill>
            <a:schemeClr val="bg1"/>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41" name="Rectangle 29"/>
          <p:cNvSpPr>
            <a:spLocks noChangeArrowheads="1"/>
          </p:cNvSpPr>
          <p:nvPr/>
        </p:nvSpPr>
        <p:spPr bwMode="auto">
          <a:xfrm rot="10800000">
            <a:off x="1605450" y="4738279"/>
            <a:ext cx="422275" cy="115888"/>
          </a:xfrm>
          <a:prstGeom prst="rect">
            <a:avLst/>
          </a:prstGeom>
          <a:solidFill>
            <a:srgbClr val="663300"/>
          </a:solidFill>
          <a:ln w="9525" algn="ctr">
            <a:solidFill>
              <a:srgbClr val="333399"/>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1800">
              <a:solidFill>
                <a:srgbClr val="000099"/>
              </a:solidFill>
              <a:latin typeface="+mn-lt"/>
              <a:ea typeface="黑体" panose="02010609060101010101" pitchFamily="49" charset="-122"/>
            </a:endParaRPr>
          </a:p>
        </p:txBody>
      </p:sp>
      <p:sp>
        <p:nvSpPr>
          <p:cNvPr id="960542" name="Text Box 30"/>
          <p:cNvSpPr txBox="1">
            <a:spLocks noChangeArrowheads="1"/>
          </p:cNvSpPr>
          <p:nvPr/>
        </p:nvSpPr>
        <p:spPr bwMode="auto">
          <a:xfrm>
            <a:off x="2181130" y="4612867"/>
            <a:ext cx="165943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a:solidFill>
                  <a:srgbClr val="000099"/>
                </a:solidFill>
                <a:latin typeface="+mn-lt"/>
                <a:ea typeface="黑体" panose="02010609060101010101" pitchFamily="49" charset="-122"/>
              </a:rPr>
              <a:t>普通 </a:t>
            </a:r>
            <a:r>
              <a:rPr kumimoji="1" lang="en-US" altLang="zh-CN" sz="2000">
                <a:solidFill>
                  <a:srgbClr val="000099"/>
                </a:solidFill>
                <a:latin typeface="+mn-lt"/>
                <a:ea typeface="黑体" panose="02010609060101010101" pitchFamily="49" charset="-122"/>
              </a:rPr>
              <a:t>IP </a:t>
            </a:r>
            <a:r>
              <a:rPr kumimoji="1" lang="zh-CN" altLang="en-US" sz="2000">
                <a:solidFill>
                  <a:srgbClr val="000099"/>
                </a:solidFill>
                <a:latin typeface="+mn-lt"/>
                <a:ea typeface="黑体" panose="02010609060101010101" pitchFamily="49" charset="-122"/>
              </a:rPr>
              <a:t>分组</a:t>
            </a:r>
          </a:p>
        </p:txBody>
      </p:sp>
      <p:sp>
        <p:nvSpPr>
          <p:cNvPr id="960544" name="Rectangle 32"/>
          <p:cNvSpPr>
            <a:spLocks noChangeArrowheads="1"/>
          </p:cNvSpPr>
          <p:nvPr/>
        </p:nvSpPr>
        <p:spPr bwMode="auto">
          <a:xfrm rot="10800000">
            <a:off x="5294800" y="4738279"/>
            <a:ext cx="422275" cy="115888"/>
          </a:xfrm>
          <a:prstGeom prst="rect">
            <a:avLst/>
          </a:prstGeom>
          <a:solidFill>
            <a:srgbClr val="663300"/>
          </a:solidFill>
          <a:ln w="9525" algn="ctr">
            <a:solidFill>
              <a:srgbClr val="333399"/>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1800">
              <a:solidFill>
                <a:srgbClr val="000099"/>
              </a:solidFill>
              <a:latin typeface="+mn-lt"/>
              <a:ea typeface="黑体" panose="02010609060101010101" pitchFamily="49" charset="-122"/>
            </a:endParaRPr>
          </a:p>
        </p:txBody>
      </p:sp>
      <p:sp>
        <p:nvSpPr>
          <p:cNvPr id="960545" name="Rectangle 33"/>
          <p:cNvSpPr>
            <a:spLocks noChangeArrowheads="1"/>
          </p:cNvSpPr>
          <p:nvPr/>
        </p:nvSpPr>
        <p:spPr bwMode="auto">
          <a:xfrm>
            <a:off x="5532918" y="4738279"/>
            <a:ext cx="95250" cy="114300"/>
          </a:xfrm>
          <a:prstGeom prst="rect">
            <a:avLst/>
          </a:prstGeom>
          <a:solidFill>
            <a:schemeClr val="bg1"/>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pic>
        <p:nvPicPr>
          <p:cNvPr id="960546" name="Picture 34"/>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6718" y="2833279"/>
            <a:ext cx="522288" cy="266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960547" name="Picture 3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24493" y="5189129"/>
            <a:ext cx="503238" cy="287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960548" name="Line 36"/>
          <p:cNvSpPr>
            <a:spLocks noChangeShapeType="1"/>
          </p:cNvSpPr>
          <p:nvPr/>
        </p:nvSpPr>
        <p:spPr bwMode="auto">
          <a:xfrm>
            <a:off x="1081568" y="3261904"/>
            <a:ext cx="381000" cy="0"/>
          </a:xfrm>
          <a:prstGeom prst="line">
            <a:avLst/>
          </a:prstGeom>
          <a:noFill/>
          <a:ln w="19050">
            <a:solidFill>
              <a:srgbClr val="333399"/>
            </a:solidFill>
            <a:rou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49" name="Line 37"/>
          <p:cNvSpPr>
            <a:spLocks noChangeShapeType="1"/>
          </p:cNvSpPr>
          <p:nvPr/>
        </p:nvSpPr>
        <p:spPr bwMode="auto">
          <a:xfrm rot="5400000">
            <a:off x="681518" y="2433229"/>
            <a:ext cx="381000" cy="0"/>
          </a:xfrm>
          <a:prstGeom prst="line">
            <a:avLst/>
          </a:prstGeom>
          <a:noFill/>
          <a:ln w="19050">
            <a:solidFill>
              <a:srgbClr val="333399"/>
            </a:solidFill>
            <a:rou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50" name="Line 38"/>
          <p:cNvSpPr>
            <a:spLocks noChangeShapeType="1"/>
          </p:cNvSpPr>
          <p:nvPr/>
        </p:nvSpPr>
        <p:spPr bwMode="auto">
          <a:xfrm>
            <a:off x="7844318" y="3138079"/>
            <a:ext cx="381000" cy="0"/>
          </a:xfrm>
          <a:prstGeom prst="line">
            <a:avLst/>
          </a:prstGeom>
          <a:noFill/>
          <a:ln w="19050">
            <a:solidFill>
              <a:srgbClr val="333399"/>
            </a:solidFill>
            <a:rou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51" name="Line 39"/>
          <p:cNvSpPr>
            <a:spLocks noChangeShapeType="1"/>
          </p:cNvSpPr>
          <p:nvPr/>
        </p:nvSpPr>
        <p:spPr bwMode="auto">
          <a:xfrm rot="-3503404">
            <a:off x="4815368" y="2661829"/>
            <a:ext cx="76200" cy="304800"/>
          </a:xfrm>
          <a:prstGeom prst="line">
            <a:avLst/>
          </a:prstGeom>
          <a:noFill/>
          <a:ln w="9525">
            <a:solidFill>
              <a:schemeClr val="tx1"/>
            </a:solidFill>
            <a:rou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52" name="Line 40"/>
          <p:cNvSpPr>
            <a:spLocks noChangeShapeType="1"/>
          </p:cNvSpPr>
          <p:nvPr/>
        </p:nvSpPr>
        <p:spPr bwMode="auto">
          <a:xfrm rot="-4394424">
            <a:off x="6520343" y="2985679"/>
            <a:ext cx="76200" cy="304800"/>
          </a:xfrm>
          <a:prstGeom prst="line">
            <a:avLst/>
          </a:prstGeom>
          <a:noFill/>
          <a:ln w="28575">
            <a:solidFill>
              <a:srgbClr val="333399"/>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53" name="Text Box 41"/>
          <p:cNvSpPr txBox="1">
            <a:spLocks noChangeArrowheads="1"/>
          </p:cNvSpPr>
          <p:nvPr/>
        </p:nvSpPr>
        <p:spPr bwMode="auto">
          <a:xfrm rot="-931211">
            <a:off x="2794682" y="2184627"/>
            <a:ext cx="583814" cy="341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1800">
                <a:solidFill>
                  <a:srgbClr val="000099"/>
                </a:solidFill>
                <a:latin typeface="+mn-lt"/>
                <a:ea typeface="黑体" panose="02010609060101010101" pitchFamily="49" charset="-122"/>
              </a:rPr>
              <a:t>LDP</a:t>
            </a:r>
          </a:p>
        </p:txBody>
      </p:sp>
      <p:sp>
        <p:nvSpPr>
          <p:cNvPr id="960554" name="Text Box 42"/>
          <p:cNvSpPr txBox="1">
            <a:spLocks noChangeArrowheads="1"/>
          </p:cNvSpPr>
          <p:nvPr/>
        </p:nvSpPr>
        <p:spPr bwMode="auto">
          <a:xfrm rot="1038311">
            <a:off x="4780645" y="2111602"/>
            <a:ext cx="583814" cy="341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1800">
                <a:solidFill>
                  <a:srgbClr val="000099"/>
                </a:solidFill>
                <a:latin typeface="+mn-lt"/>
                <a:ea typeface="黑体" panose="02010609060101010101" pitchFamily="49" charset="-122"/>
              </a:rPr>
              <a:t>LDP</a:t>
            </a:r>
          </a:p>
        </p:txBody>
      </p:sp>
      <p:sp>
        <p:nvSpPr>
          <p:cNvPr id="960555" name="Text Box 43"/>
          <p:cNvSpPr txBox="1">
            <a:spLocks noChangeArrowheads="1"/>
          </p:cNvSpPr>
          <p:nvPr/>
        </p:nvSpPr>
        <p:spPr bwMode="auto">
          <a:xfrm rot="107100">
            <a:off x="6322106" y="2400527"/>
            <a:ext cx="583814" cy="341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1800">
                <a:solidFill>
                  <a:srgbClr val="000099"/>
                </a:solidFill>
                <a:latin typeface="+mn-lt"/>
                <a:ea typeface="黑体" panose="02010609060101010101" pitchFamily="49" charset="-122"/>
              </a:rPr>
              <a:t>LDP</a:t>
            </a:r>
          </a:p>
        </p:txBody>
      </p:sp>
      <p:pic>
        <p:nvPicPr>
          <p:cNvPr id="960556"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6725" y="1537879"/>
            <a:ext cx="4238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60557" name="Text Box 45"/>
          <p:cNvSpPr txBox="1">
            <a:spLocks noChangeArrowheads="1"/>
          </p:cNvSpPr>
          <p:nvPr/>
        </p:nvSpPr>
        <p:spPr bwMode="auto">
          <a:xfrm>
            <a:off x="1225824" y="3676251"/>
            <a:ext cx="1114408" cy="5909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800">
                <a:solidFill>
                  <a:srgbClr val="000099"/>
                </a:solidFill>
                <a:latin typeface="+mn-lt"/>
                <a:ea typeface="黑体" panose="02010609060101010101" pitchFamily="49" charset="-122"/>
              </a:rPr>
              <a:t>MPLS</a:t>
            </a:r>
          </a:p>
          <a:p>
            <a:pPr algn="ctr">
              <a:lnSpc>
                <a:spcPct val="90000"/>
              </a:lnSpc>
            </a:pPr>
            <a:r>
              <a:rPr kumimoji="1" lang="zh-CN" altLang="en-US" sz="1800">
                <a:solidFill>
                  <a:srgbClr val="000099"/>
                </a:solidFill>
                <a:latin typeface="+mn-lt"/>
                <a:ea typeface="黑体" panose="02010609060101010101" pitchFamily="49" charset="-122"/>
              </a:rPr>
              <a:t>入口结点</a:t>
            </a:r>
          </a:p>
        </p:txBody>
      </p:sp>
      <p:sp>
        <p:nvSpPr>
          <p:cNvPr id="960558" name="AutoShape 46"/>
          <p:cNvSpPr>
            <a:spLocks noChangeArrowheads="1"/>
          </p:cNvSpPr>
          <p:nvPr/>
        </p:nvSpPr>
        <p:spPr bwMode="auto">
          <a:xfrm>
            <a:off x="1075218" y="1690279"/>
            <a:ext cx="990600" cy="393700"/>
          </a:xfrm>
          <a:prstGeom prst="wedgeRoundRectCallout">
            <a:avLst>
              <a:gd name="adj1" fmla="val 52403"/>
              <a:gd name="adj2" fmla="val 189514"/>
              <a:gd name="adj3" fmla="val 16667"/>
            </a:avLst>
          </a:prstGeom>
          <a:solidFill>
            <a:srgbClr val="FF66FF"/>
          </a:solidFill>
          <a:ln w="9525">
            <a:solidFill>
              <a:schemeClr val="tx2"/>
            </a:solidFill>
            <a:miter lim="800000"/>
          </a:ln>
          <a:effectLst>
            <a:outerShdw dist="35921" dir="2700000" algn="ctr" rotWithShape="0">
              <a:schemeClr val="bg2"/>
            </a:outerShdw>
          </a:effectLst>
        </p:spPr>
        <p:txBody>
          <a:bodyPr/>
          <a:lstStyle/>
          <a:p>
            <a:pPr algn="ctr"/>
            <a:endParaRPr kumimoji="1" lang="zh-CN" altLang="zh-CN">
              <a:solidFill>
                <a:srgbClr val="000099"/>
              </a:solidFill>
              <a:latin typeface="+mn-lt"/>
              <a:ea typeface="黑体" panose="02010609060101010101" pitchFamily="49" charset="-122"/>
            </a:endParaRPr>
          </a:p>
        </p:txBody>
      </p:sp>
      <p:sp>
        <p:nvSpPr>
          <p:cNvPr id="960559" name="Text Box 47"/>
          <p:cNvSpPr txBox="1">
            <a:spLocks noChangeArrowheads="1"/>
          </p:cNvSpPr>
          <p:nvPr/>
        </p:nvSpPr>
        <p:spPr bwMode="auto">
          <a:xfrm>
            <a:off x="1071836" y="1687105"/>
            <a:ext cx="111440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dirty="0">
                <a:solidFill>
                  <a:srgbClr val="000099"/>
                </a:solidFill>
                <a:latin typeface="+mn-lt"/>
                <a:ea typeface="黑体" panose="02010609060101010101" pitchFamily="49" charset="-122"/>
              </a:rPr>
              <a:t>打上标记</a:t>
            </a:r>
          </a:p>
        </p:txBody>
      </p:sp>
      <p:sp>
        <p:nvSpPr>
          <p:cNvPr id="960560" name="AutoShape 48"/>
          <p:cNvSpPr>
            <a:spLocks noChangeArrowheads="1"/>
          </p:cNvSpPr>
          <p:nvPr/>
        </p:nvSpPr>
        <p:spPr bwMode="auto">
          <a:xfrm flipH="1">
            <a:off x="7310918" y="1690279"/>
            <a:ext cx="990600" cy="393700"/>
          </a:xfrm>
          <a:prstGeom prst="wedgeRoundRectCallout">
            <a:avLst>
              <a:gd name="adj1" fmla="val 51278"/>
              <a:gd name="adj2" fmla="val 185481"/>
              <a:gd name="adj3" fmla="val 16667"/>
            </a:avLst>
          </a:prstGeom>
          <a:solidFill>
            <a:srgbClr val="FF66FF"/>
          </a:solidFill>
          <a:ln w="9525">
            <a:solidFill>
              <a:schemeClr val="tx2"/>
            </a:solidFill>
            <a:miter lim="800000"/>
          </a:ln>
          <a:effectLst>
            <a:outerShdw dist="35921" dir="2700000" algn="ctr" rotWithShape="0">
              <a:schemeClr val="bg2"/>
            </a:outerShdw>
          </a:effectLst>
        </p:spPr>
        <p:txBody>
          <a:bodyPr/>
          <a:lstStyle/>
          <a:p>
            <a:pPr algn="ctr"/>
            <a:endParaRPr kumimoji="1" lang="zh-CN" altLang="zh-CN">
              <a:solidFill>
                <a:srgbClr val="000099"/>
              </a:solidFill>
              <a:latin typeface="+mn-lt"/>
              <a:ea typeface="黑体" panose="02010609060101010101" pitchFamily="49" charset="-122"/>
            </a:endParaRPr>
          </a:p>
        </p:txBody>
      </p:sp>
      <p:sp>
        <p:nvSpPr>
          <p:cNvPr id="960561" name="Text Box 49"/>
          <p:cNvSpPr txBox="1">
            <a:spLocks noChangeArrowheads="1"/>
          </p:cNvSpPr>
          <p:nvPr/>
        </p:nvSpPr>
        <p:spPr bwMode="auto">
          <a:xfrm>
            <a:off x="7291664" y="1701392"/>
            <a:ext cx="111440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000099"/>
                </a:solidFill>
                <a:latin typeface="+mn-lt"/>
                <a:ea typeface="黑体" panose="02010609060101010101" pitchFamily="49" charset="-122"/>
              </a:rPr>
              <a:t>去除标记</a:t>
            </a:r>
          </a:p>
        </p:txBody>
      </p:sp>
      <p:sp>
        <p:nvSpPr>
          <p:cNvPr id="960562" name="Text Box 50"/>
          <p:cNvSpPr txBox="1">
            <a:spLocks noChangeArrowheads="1"/>
          </p:cNvSpPr>
          <p:nvPr/>
        </p:nvSpPr>
        <p:spPr bwMode="auto">
          <a:xfrm>
            <a:off x="7139264" y="3649261"/>
            <a:ext cx="1114408" cy="5909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800">
                <a:solidFill>
                  <a:srgbClr val="000099"/>
                </a:solidFill>
                <a:latin typeface="+mn-lt"/>
                <a:ea typeface="黑体" panose="02010609060101010101" pitchFamily="49" charset="-122"/>
              </a:rPr>
              <a:t>MPLS</a:t>
            </a:r>
          </a:p>
          <a:p>
            <a:pPr algn="ctr">
              <a:lnSpc>
                <a:spcPct val="90000"/>
              </a:lnSpc>
            </a:pPr>
            <a:r>
              <a:rPr kumimoji="1" lang="zh-CN" altLang="en-US" sz="1800">
                <a:solidFill>
                  <a:srgbClr val="000099"/>
                </a:solidFill>
                <a:latin typeface="+mn-lt"/>
                <a:ea typeface="黑体" panose="02010609060101010101" pitchFamily="49" charset="-122"/>
              </a:rPr>
              <a:t>出口结点</a:t>
            </a:r>
          </a:p>
        </p:txBody>
      </p:sp>
      <p:sp>
        <p:nvSpPr>
          <p:cNvPr id="960563" name="Line 51"/>
          <p:cNvSpPr>
            <a:spLocks noChangeShapeType="1"/>
          </p:cNvSpPr>
          <p:nvPr/>
        </p:nvSpPr>
        <p:spPr bwMode="auto">
          <a:xfrm flipV="1">
            <a:off x="1764200" y="3125393"/>
            <a:ext cx="174625" cy="550863"/>
          </a:xfrm>
          <a:prstGeom prst="line">
            <a:avLst/>
          </a:prstGeom>
          <a:noFill/>
          <a:ln w="952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0564" name="Line 52"/>
          <p:cNvSpPr>
            <a:spLocks noChangeShapeType="1"/>
          </p:cNvSpPr>
          <p:nvPr/>
        </p:nvSpPr>
        <p:spPr bwMode="auto">
          <a:xfrm flipH="1" flipV="1">
            <a:off x="7387118" y="3099979"/>
            <a:ext cx="228600" cy="571500"/>
          </a:xfrm>
          <a:prstGeom prst="line">
            <a:avLst/>
          </a:prstGeom>
          <a:noFill/>
          <a:ln w="1905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0565" name="Text Box 53"/>
          <p:cNvSpPr txBox="1">
            <a:spLocks noChangeArrowheads="1"/>
          </p:cNvSpPr>
          <p:nvPr/>
        </p:nvSpPr>
        <p:spPr bwMode="auto">
          <a:xfrm>
            <a:off x="6053618" y="3180942"/>
            <a:ext cx="1114408" cy="3139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sz="1800">
                <a:solidFill>
                  <a:srgbClr val="000099"/>
                </a:solidFill>
                <a:latin typeface="+mn-lt"/>
                <a:ea typeface="黑体" panose="02010609060101010101" pitchFamily="49" charset="-122"/>
              </a:rPr>
              <a:t>标记交换</a:t>
            </a:r>
          </a:p>
        </p:txBody>
      </p:sp>
      <p:sp>
        <p:nvSpPr>
          <p:cNvPr id="960566" name="Text Box 54"/>
          <p:cNvSpPr txBox="1">
            <a:spLocks noChangeArrowheads="1"/>
          </p:cNvSpPr>
          <p:nvPr/>
        </p:nvSpPr>
        <p:spPr bwMode="auto">
          <a:xfrm rot="-869333">
            <a:off x="2816710" y="2938251"/>
            <a:ext cx="1114408" cy="3139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sz="1800">
                <a:solidFill>
                  <a:srgbClr val="000099"/>
                </a:solidFill>
                <a:latin typeface="+mn-lt"/>
                <a:ea typeface="黑体" panose="02010609060101010101" pitchFamily="49" charset="-122"/>
              </a:rPr>
              <a:t>标记交换</a:t>
            </a:r>
          </a:p>
        </p:txBody>
      </p:sp>
      <p:sp>
        <p:nvSpPr>
          <p:cNvPr id="960567" name="Text Box 55"/>
          <p:cNvSpPr txBox="1">
            <a:spLocks noChangeArrowheads="1"/>
          </p:cNvSpPr>
          <p:nvPr/>
        </p:nvSpPr>
        <p:spPr bwMode="auto">
          <a:xfrm rot="1131701">
            <a:off x="4280386" y="2801726"/>
            <a:ext cx="1114408" cy="3139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sz="1800">
                <a:solidFill>
                  <a:srgbClr val="000099"/>
                </a:solidFill>
                <a:latin typeface="+mn-lt"/>
                <a:ea typeface="黑体" panose="02010609060101010101" pitchFamily="49" charset="-122"/>
              </a:rPr>
              <a:t>标记交换</a:t>
            </a:r>
          </a:p>
        </p:txBody>
      </p:sp>
      <p:sp>
        <p:nvSpPr>
          <p:cNvPr id="960568" name="Line 56"/>
          <p:cNvSpPr>
            <a:spLocks noChangeShapeType="1"/>
          </p:cNvSpPr>
          <p:nvPr/>
        </p:nvSpPr>
        <p:spPr bwMode="auto">
          <a:xfrm>
            <a:off x="8682518" y="1918879"/>
            <a:ext cx="0" cy="914400"/>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pic>
        <p:nvPicPr>
          <p:cNvPr id="960569" name="Picture 5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25356" y="1626779"/>
            <a:ext cx="4238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60570" name="Rectangle 58"/>
          <p:cNvSpPr>
            <a:spLocks noChangeArrowheads="1"/>
          </p:cNvSpPr>
          <p:nvPr/>
        </p:nvSpPr>
        <p:spPr bwMode="auto">
          <a:xfrm rot="5400000">
            <a:off x="8642044" y="2376880"/>
            <a:ext cx="422275" cy="115887"/>
          </a:xfrm>
          <a:prstGeom prst="rect">
            <a:avLst/>
          </a:prstGeom>
          <a:solidFill>
            <a:srgbClr val="663300"/>
          </a:solidFill>
          <a:ln w="9525" algn="ctr">
            <a:solidFill>
              <a:srgbClr val="333399"/>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kumimoji="1" lang="zh-CN" altLang="zh-CN" sz="1800">
              <a:solidFill>
                <a:srgbClr val="000099"/>
              </a:solidFill>
              <a:latin typeface="+mn-lt"/>
              <a:ea typeface="黑体" panose="02010609060101010101" pitchFamily="49" charset="-122"/>
            </a:endParaRPr>
          </a:p>
        </p:txBody>
      </p:sp>
      <p:sp>
        <p:nvSpPr>
          <p:cNvPr id="960571" name="Line 59"/>
          <p:cNvSpPr>
            <a:spLocks noChangeShapeType="1"/>
          </p:cNvSpPr>
          <p:nvPr/>
        </p:nvSpPr>
        <p:spPr bwMode="auto">
          <a:xfrm rot="16200000" flipV="1">
            <a:off x="8834918" y="2426879"/>
            <a:ext cx="381000" cy="0"/>
          </a:xfrm>
          <a:prstGeom prst="line">
            <a:avLst/>
          </a:prstGeom>
          <a:noFill/>
          <a:ln w="19050">
            <a:solidFill>
              <a:srgbClr val="333399"/>
            </a:solidFill>
            <a:rou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960572" name="Text Box 60"/>
          <p:cNvSpPr txBox="1">
            <a:spLocks noChangeArrowheads="1"/>
          </p:cNvSpPr>
          <p:nvPr/>
        </p:nvSpPr>
        <p:spPr bwMode="auto">
          <a:xfrm>
            <a:off x="2051720" y="2342879"/>
            <a:ext cx="322524" cy="341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800" dirty="0">
                <a:solidFill>
                  <a:srgbClr val="000099"/>
                </a:solidFill>
                <a:latin typeface="+mn-lt"/>
                <a:ea typeface="黑体" panose="02010609060101010101" pitchFamily="49" charset="-122"/>
              </a:rPr>
              <a:t>A</a:t>
            </a:r>
          </a:p>
        </p:txBody>
      </p:sp>
      <p:sp>
        <p:nvSpPr>
          <p:cNvPr id="960573" name="Text Box 61"/>
          <p:cNvSpPr txBox="1">
            <a:spLocks noChangeArrowheads="1"/>
          </p:cNvSpPr>
          <p:nvPr/>
        </p:nvSpPr>
        <p:spPr bwMode="auto">
          <a:xfrm>
            <a:off x="4040249" y="1786668"/>
            <a:ext cx="320922" cy="341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800" dirty="0">
                <a:solidFill>
                  <a:srgbClr val="000099"/>
                </a:solidFill>
                <a:latin typeface="+mn-lt"/>
                <a:ea typeface="黑体" panose="02010609060101010101" pitchFamily="49" charset="-122"/>
              </a:rPr>
              <a:t>B</a:t>
            </a:r>
          </a:p>
        </p:txBody>
      </p:sp>
      <p:sp>
        <p:nvSpPr>
          <p:cNvPr id="960574" name="Text Box 62"/>
          <p:cNvSpPr txBox="1">
            <a:spLocks noChangeArrowheads="1"/>
          </p:cNvSpPr>
          <p:nvPr/>
        </p:nvSpPr>
        <p:spPr bwMode="auto">
          <a:xfrm>
            <a:off x="5648636" y="2272893"/>
            <a:ext cx="322524" cy="341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800">
                <a:solidFill>
                  <a:srgbClr val="000099"/>
                </a:solidFill>
                <a:latin typeface="+mn-lt"/>
                <a:ea typeface="黑体" panose="02010609060101010101" pitchFamily="49" charset="-122"/>
              </a:rPr>
              <a:t>C</a:t>
            </a:r>
          </a:p>
        </p:txBody>
      </p:sp>
      <p:sp>
        <p:nvSpPr>
          <p:cNvPr id="960575" name="Text Box 63"/>
          <p:cNvSpPr txBox="1">
            <a:spLocks noChangeArrowheads="1"/>
          </p:cNvSpPr>
          <p:nvPr/>
        </p:nvSpPr>
        <p:spPr bwMode="auto">
          <a:xfrm>
            <a:off x="6973440" y="2362442"/>
            <a:ext cx="341760" cy="341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800" dirty="0">
                <a:solidFill>
                  <a:srgbClr val="000099"/>
                </a:solidFill>
                <a:latin typeface="+mn-lt"/>
                <a:ea typeface="黑体" panose="02010609060101010101" pitchFamily="49" charset="-122"/>
              </a:rPr>
              <a:t>D</a:t>
            </a:r>
          </a:p>
        </p:txBody>
      </p:sp>
      <p:pic>
        <p:nvPicPr>
          <p:cNvPr id="960576" name="Picture 64"/>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285268" y="5116104"/>
            <a:ext cx="388938"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0577" name="Picture 65"/>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133118" y="2604679"/>
            <a:ext cx="388938"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0578" name="Picture 6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621817" y="2528479"/>
            <a:ext cx="388938"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0579" name="Picture 67"/>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034318" y="2071279"/>
            <a:ext cx="388938"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0580" name="Picture 68"/>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00718" y="2680879"/>
            <a:ext cx="388938"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0581" name="Picture 69"/>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91518" y="3900079"/>
            <a:ext cx="388938"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0582" name="Picture 70"/>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72318" y="3671479"/>
            <a:ext cx="388938"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60583" name="Text Box 71"/>
          <p:cNvSpPr txBox="1">
            <a:spLocks noChangeArrowheads="1"/>
          </p:cNvSpPr>
          <p:nvPr/>
        </p:nvSpPr>
        <p:spPr bwMode="auto">
          <a:xfrm>
            <a:off x="2200756" y="5116105"/>
            <a:ext cx="147508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普通路由器</a:t>
            </a:r>
          </a:p>
        </p:txBody>
      </p:sp>
      <p:sp>
        <p:nvSpPr>
          <p:cNvPr id="960584" name="Text Box 72"/>
          <p:cNvSpPr txBox="1">
            <a:spLocks noChangeArrowheads="1"/>
          </p:cNvSpPr>
          <p:nvPr/>
        </p:nvSpPr>
        <p:spPr bwMode="auto">
          <a:xfrm>
            <a:off x="5717067" y="5189130"/>
            <a:ext cx="256192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标记交换路由器 </a:t>
            </a:r>
            <a:r>
              <a:rPr kumimoji="1" lang="en-US" altLang="zh-CN" sz="2000">
                <a:solidFill>
                  <a:srgbClr val="000099"/>
                </a:solidFill>
                <a:latin typeface="+mn-lt"/>
                <a:ea typeface="黑体" panose="02010609060101010101" pitchFamily="49" charset="-122"/>
              </a:rPr>
              <a:t>LSR</a:t>
            </a:r>
          </a:p>
        </p:txBody>
      </p:sp>
      <p:sp>
        <p:nvSpPr>
          <p:cNvPr id="960585" name="Text Box 73"/>
          <p:cNvSpPr txBox="1">
            <a:spLocks noChangeArrowheads="1"/>
          </p:cNvSpPr>
          <p:nvPr/>
        </p:nvSpPr>
        <p:spPr bwMode="auto">
          <a:xfrm>
            <a:off x="5790095" y="4612867"/>
            <a:ext cx="19912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a:solidFill>
                  <a:srgbClr val="000099"/>
                </a:solidFill>
                <a:latin typeface="+mn-lt"/>
                <a:ea typeface="黑体" panose="02010609060101010101" pitchFamily="49" charset="-122"/>
              </a:rPr>
              <a:t>打上标记的分组</a:t>
            </a:r>
            <a:endParaRPr kumimoji="1" lang="zh-CN" altLang="en-US" sz="1600">
              <a:solidFill>
                <a:srgbClr val="000099"/>
              </a:solidFill>
              <a:latin typeface="+mn-lt"/>
              <a:ea typeface="黑体" panose="02010609060101010101" pitchFamily="49" charset="-122"/>
            </a:endParaRPr>
          </a:p>
        </p:txBody>
      </p:sp>
      <p:pic>
        <p:nvPicPr>
          <p:cNvPr id="960586" name="Picture 74"/>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460268" y="2741204"/>
            <a:ext cx="522288" cy="266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2" name="矩形 1"/>
          <p:cNvSpPr/>
          <p:nvPr/>
        </p:nvSpPr>
        <p:spPr>
          <a:xfrm>
            <a:off x="2500299" y="5715028"/>
            <a:ext cx="4167233" cy="461665"/>
          </a:xfrm>
          <a:prstGeom prst="rect">
            <a:avLst/>
          </a:prstGeom>
        </p:spPr>
        <p:txBody>
          <a:bodyPr wrap="square">
            <a:spAutoFit/>
          </a:bodyPr>
          <a:lstStyle/>
          <a:p>
            <a:pPr algn="ctr"/>
            <a:r>
              <a:rPr lang="en-US" altLang="zh-CN" sz="2400" dirty="0">
                <a:latin typeface="+mn-lt"/>
              </a:rPr>
              <a:t>MPLS </a:t>
            </a:r>
            <a:r>
              <a:rPr lang="zh-CN" altLang="zh-CN" sz="2400" dirty="0">
                <a:latin typeface="+mn-lt"/>
              </a:rPr>
              <a:t>协议的基本原理</a:t>
            </a:r>
            <a:endParaRPr lang="zh-CN" altLang="en-US" sz="2400" dirty="0">
              <a:latin typeface="+mn-lt"/>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pPr algn="ctr"/>
            <a:r>
              <a:rPr lang="en-US" altLang="zh-CN"/>
              <a:t>MPLS </a:t>
            </a:r>
            <a:r>
              <a:rPr lang="zh-CN" altLang="en-US"/>
              <a:t>的基本工作过程 </a:t>
            </a:r>
          </a:p>
        </p:txBody>
      </p:sp>
      <p:sp>
        <p:nvSpPr>
          <p:cNvPr id="961539" name="Rectangle 3"/>
          <p:cNvSpPr>
            <a:spLocks noGrp="1" noChangeArrowheads="1"/>
          </p:cNvSpPr>
          <p:nvPr>
            <p:ph idx="1"/>
          </p:nvPr>
        </p:nvSpPr>
        <p:spPr/>
        <p:txBody>
          <a:bodyPr/>
          <a:lstStyle/>
          <a:p>
            <a:pPr marL="342265" indent="-342265">
              <a:spcBef>
                <a:spcPts val="600"/>
              </a:spcBef>
              <a:buFont typeface="+mj-ea"/>
              <a:buAutoNum type="circleNumDbPlain"/>
            </a:pPr>
            <a:r>
              <a:rPr lang="en-US" altLang="zh-CN" dirty="0"/>
              <a:t> MPLS </a:t>
            </a:r>
            <a:r>
              <a:rPr lang="zh-CN" altLang="en-US" dirty="0"/>
              <a:t>域中的各 </a:t>
            </a:r>
            <a:r>
              <a:rPr lang="en-US" altLang="zh-CN" dirty="0"/>
              <a:t>LSR </a:t>
            </a:r>
            <a:r>
              <a:rPr lang="zh-CN" altLang="en-US" dirty="0"/>
              <a:t>使用专门的</a:t>
            </a:r>
            <a:r>
              <a:rPr lang="zh-CN" altLang="en-US" dirty="0">
                <a:solidFill>
                  <a:srgbClr val="FF0000"/>
                </a:solidFill>
              </a:rPr>
              <a:t>标记分配协议</a:t>
            </a:r>
            <a:r>
              <a:rPr lang="en-US" altLang="zh-CN" dirty="0"/>
              <a:t>LDP (Label Distribution Protocol) </a:t>
            </a:r>
            <a:r>
              <a:rPr lang="zh-CN" altLang="en-US" dirty="0"/>
              <a:t>交换报文，并找出</a:t>
            </a:r>
            <a:r>
              <a:rPr lang="zh-CN" altLang="en-US" dirty="0">
                <a:solidFill>
                  <a:srgbClr val="FF0000"/>
                </a:solidFill>
              </a:rPr>
              <a:t>标记交换路径 </a:t>
            </a:r>
            <a:r>
              <a:rPr lang="en-US" altLang="zh-CN" dirty="0">
                <a:solidFill>
                  <a:srgbClr val="FF0000"/>
                </a:solidFill>
              </a:rPr>
              <a:t>LSP </a:t>
            </a:r>
            <a:r>
              <a:rPr lang="en-US" altLang="zh-CN" dirty="0"/>
              <a:t>(Label Switched Path)</a:t>
            </a:r>
            <a:r>
              <a:rPr lang="zh-CN" altLang="en-US" dirty="0"/>
              <a:t>。各 </a:t>
            </a:r>
            <a:r>
              <a:rPr lang="en-US" altLang="zh-CN" dirty="0"/>
              <a:t>LSR </a:t>
            </a:r>
            <a:r>
              <a:rPr lang="zh-CN" altLang="en-US" dirty="0"/>
              <a:t>根据这些路径</a:t>
            </a:r>
            <a:r>
              <a:rPr lang="zh-CN" altLang="en-US" dirty="0">
                <a:solidFill>
                  <a:srgbClr val="FF0000"/>
                </a:solidFill>
              </a:rPr>
              <a:t>构造出分组转发表。</a:t>
            </a:r>
            <a:r>
              <a:rPr lang="zh-CN" altLang="en-US" dirty="0"/>
              <a:t> </a:t>
            </a:r>
            <a:endParaRPr lang="en-US" altLang="zh-CN" dirty="0"/>
          </a:p>
          <a:p>
            <a:pPr marL="342265" indent="-342265">
              <a:spcBef>
                <a:spcPts val="600"/>
              </a:spcBef>
              <a:buFont typeface="Wingdings" panose="05000000000000000000" pitchFamily="2" charset="2"/>
              <a:buAutoNum type="circleNumDbPlain"/>
            </a:pPr>
            <a:endParaRPr lang="zh-CN" altLang="en-US" dirty="0"/>
          </a:p>
          <a:p>
            <a:pPr marL="342265" indent="-342265">
              <a:spcBef>
                <a:spcPts val="600"/>
              </a:spcBef>
              <a:buFont typeface="+mj-ea"/>
              <a:buAutoNum type="circleNumDbPlain"/>
            </a:pPr>
            <a:r>
              <a:rPr lang="zh-CN" altLang="en-US" dirty="0"/>
              <a:t> 分组进入到</a:t>
            </a:r>
            <a:r>
              <a:rPr lang="en-US" altLang="zh-CN" dirty="0"/>
              <a:t>MPLS</a:t>
            </a:r>
            <a:r>
              <a:rPr lang="zh-CN" altLang="en-US" dirty="0"/>
              <a:t>域时，</a:t>
            </a:r>
            <a:r>
              <a:rPr lang="en-US" altLang="zh-CN" dirty="0"/>
              <a:t>MPLS</a:t>
            </a:r>
            <a:r>
              <a:rPr lang="zh-CN" altLang="en-US" dirty="0">
                <a:solidFill>
                  <a:srgbClr val="FF0000"/>
                </a:solidFill>
              </a:rPr>
              <a:t>入口结点</a:t>
            </a:r>
            <a:r>
              <a:rPr lang="en-US" altLang="zh-CN" dirty="0"/>
              <a:t>(ingress node)</a:t>
            </a:r>
            <a:r>
              <a:rPr lang="zh-CN" altLang="en-US" dirty="0">
                <a:solidFill>
                  <a:srgbClr val="FF0000"/>
                </a:solidFill>
              </a:rPr>
              <a:t>把分组打上标记</a:t>
            </a:r>
            <a:r>
              <a:rPr lang="zh-CN" altLang="en-US" dirty="0"/>
              <a:t>，并按照转发表将分组转发给下一个 </a:t>
            </a:r>
            <a:r>
              <a:rPr lang="en-US" altLang="zh-CN" dirty="0"/>
              <a:t>LSR</a:t>
            </a:r>
            <a:r>
              <a:rPr lang="zh-CN" altLang="en-US" dirty="0"/>
              <a:t>。</a:t>
            </a:r>
            <a:r>
              <a:rPr lang="zh-CN" altLang="zh-CN" dirty="0"/>
              <a:t>给</a:t>
            </a:r>
            <a:r>
              <a:rPr lang="en-US" altLang="zh-CN" dirty="0"/>
              <a:t> IP</a:t>
            </a:r>
            <a:r>
              <a:rPr lang="zh-CN" altLang="zh-CN" dirty="0"/>
              <a:t>数据报打标记的过程</a:t>
            </a:r>
            <a:r>
              <a:rPr lang="zh-CN" altLang="en-US" dirty="0"/>
              <a:t>叫做</a:t>
            </a:r>
            <a:r>
              <a:rPr lang="zh-CN" altLang="zh-CN" dirty="0">
                <a:solidFill>
                  <a:srgbClr val="FF0000"/>
                </a:solidFill>
              </a:rPr>
              <a:t>分类</a:t>
            </a:r>
            <a:r>
              <a:rPr lang="en-US" altLang="zh-CN" dirty="0"/>
              <a:t>(classification)</a:t>
            </a:r>
            <a:r>
              <a:rPr lang="zh-CN" altLang="zh-CN" dirty="0"/>
              <a:t>。</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pPr algn="ctr"/>
            <a:r>
              <a:rPr lang="en-US" altLang="zh-CN"/>
              <a:t>MPLS </a:t>
            </a:r>
            <a:r>
              <a:rPr lang="zh-CN" altLang="en-US"/>
              <a:t>的基本工作过程 </a:t>
            </a:r>
          </a:p>
        </p:txBody>
      </p:sp>
      <p:sp>
        <p:nvSpPr>
          <p:cNvPr id="961539" name="Rectangle 3"/>
          <p:cNvSpPr>
            <a:spLocks noGrp="1" noChangeArrowheads="1"/>
          </p:cNvSpPr>
          <p:nvPr>
            <p:ph idx="1"/>
          </p:nvPr>
        </p:nvSpPr>
        <p:spPr/>
        <p:txBody>
          <a:bodyPr/>
          <a:lstStyle/>
          <a:p>
            <a:pPr marL="457200" indent="-457200">
              <a:spcBef>
                <a:spcPts val="600"/>
              </a:spcBef>
              <a:buFont typeface="+mj-ea"/>
              <a:buAutoNum type="circleNumDbPlain" startAt="3"/>
            </a:pPr>
            <a:r>
              <a:rPr lang="zh-CN" altLang="zh-CN" dirty="0"/>
              <a:t>一个标记</a:t>
            </a:r>
            <a:r>
              <a:rPr lang="zh-CN" altLang="zh-CN" dirty="0">
                <a:solidFill>
                  <a:srgbClr val="FF0000"/>
                </a:solidFill>
              </a:rPr>
              <a:t>仅仅</a:t>
            </a:r>
            <a:r>
              <a:rPr lang="zh-CN" altLang="zh-CN" dirty="0"/>
              <a:t>在两个标记交换路由器</a:t>
            </a:r>
            <a:r>
              <a:rPr lang="en-US" altLang="zh-CN" dirty="0"/>
              <a:t> LSR </a:t>
            </a:r>
            <a:r>
              <a:rPr lang="zh-CN" altLang="zh-CN" dirty="0"/>
              <a:t>之间才有意义。分组每经过一个</a:t>
            </a:r>
            <a:r>
              <a:rPr lang="en-US" altLang="zh-CN" dirty="0"/>
              <a:t> LSR</a:t>
            </a:r>
            <a:r>
              <a:rPr lang="zh-CN" altLang="zh-CN" dirty="0"/>
              <a:t>，</a:t>
            </a:r>
            <a:r>
              <a:rPr lang="en-US" altLang="zh-CN" dirty="0"/>
              <a:t>LSR </a:t>
            </a:r>
            <a:r>
              <a:rPr lang="zh-CN" altLang="zh-CN" dirty="0"/>
              <a:t>就要做两件事</a:t>
            </a:r>
            <a:r>
              <a:rPr lang="zh-CN" altLang="en-US" dirty="0"/>
              <a:t>：</a:t>
            </a:r>
            <a:r>
              <a:rPr lang="zh-CN" altLang="zh-CN" dirty="0"/>
              <a:t>一是</a:t>
            </a:r>
            <a:r>
              <a:rPr lang="zh-CN" altLang="zh-CN" dirty="0">
                <a:solidFill>
                  <a:srgbClr val="FF0000"/>
                </a:solidFill>
              </a:rPr>
              <a:t>转发</a:t>
            </a:r>
            <a:r>
              <a:rPr lang="zh-CN" altLang="zh-CN" dirty="0"/>
              <a:t>，二是</a:t>
            </a:r>
            <a:r>
              <a:rPr lang="zh-CN" altLang="zh-CN" dirty="0">
                <a:solidFill>
                  <a:srgbClr val="FF0000"/>
                </a:solidFill>
              </a:rPr>
              <a:t>更换</a:t>
            </a:r>
            <a:r>
              <a:rPr lang="zh-CN" altLang="zh-CN" dirty="0"/>
              <a:t>新的标记</a:t>
            </a:r>
            <a:r>
              <a:rPr lang="zh-CN" altLang="en-US" dirty="0"/>
              <a:t>，</a:t>
            </a:r>
            <a:r>
              <a:rPr lang="zh-CN" altLang="zh-CN" dirty="0"/>
              <a:t>即把入标记更换成为出标记。这就</a:t>
            </a:r>
            <a:r>
              <a:rPr lang="zh-CN" altLang="en-US" dirty="0"/>
              <a:t>叫做</a:t>
            </a:r>
            <a:r>
              <a:rPr lang="zh-CN" altLang="zh-CN" dirty="0"/>
              <a:t>标记对换</a:t>
            </a:r>
            <a:r>
              <a:rPr lang="en-US" altLang="zh-CN" dirty="0"/>
              <a:t> (label swapping)</a:t>
            </a:r>
            <a:r>
              <a:rPr lang="zh-CN" altLang="en-US" dirty="0"/>
              <a:t>。</a:t>
            </a:r>
          </a:p>
        </p:txBody>
      </p:sp>
      <p:graphicFrame>
        <p:nvGraphicFramePr>
          <p:cNvPr id="2" name="表格 1"/>
          <p:cNvGraphicFramePr>
            <a:graphicFrameLocks noGrp="1"/>
          </p:cNvGraphicFramePr>
          <p:nvPr/>
        </p:nvGraphicFramePr>
        <p:xfrm>
          <a:off x="1928794" y="3286124"/>
          <a:ext cx="5915736" cy="1107678"/>
        </p:xfrm>
        <a:graphic>
          <a:graphicData uri="http://schemas.openxmlformats.org/drawingml/2006/table">
            <a:tbl>
              <a:tblPr firstRow="1" firstCol="1" lastRow="1" lastCol="1" bandRow="1" bandCol="1">
                <a:tableStyleId>{5C22544A-7EE6-4342-B048-85BDC9FD1C3A}</a:tableStyleId>
              </a:tblPr>
              <a:tblGrid>
                <a:gridCol w="1478934">
                  <a:extLst>
                    <a:ext uri="{9D8B030D-6E8A-4147-A177-3AD203B41FA5}">
                      <a16:colId xmlns="" xmlns:a16="http://schemas.microsoft.com/office/drawing/2014/main" val="20000"/>
                    </a:ext>
                  </a:extLst>
                </a:gridCol>
                <a:gridCol w="1478934">
                  <a:extLst>
                    <a:ext uri="{9D8B030D-6E8A-4147-A177-3AD203B41FA5}">
                      <a16:colId xmlns="" xmlns:a16="http://schemas.microsoft.com/office/drawing/2014/main" val="20001"/>
                    </a:ext>
                  </a:extLst>
                </a:gridCol>
                <a:gridCol w="1478934">
                  <a:extLst>
                    <a:ext uri="{9D8B030D-6E8A-4147-A177-3AD203B41FA5}">
                      <a16:colId xmlns="" xmlns:a16="http://schemas.microsoft.com/office/drawing/2014/main" val="20002"/>
                    </a:ext>
                  </a:extLst>
                </a:gridCol>
                <a:gridCol w="1478934">
                  <a:extLst>
                    <a:ext uri="{9D8B030D-6E8A-4147-A177-3AD203B41FA5}">
                      <a16:colId xmlns="" xmlns:a16="http://schemas.microsoft.com/office/drawing/2014/main" val="20003"/>
                    </a:ext>
                  </a:extLst>
                </a:gridCol>
              </a:tblGrid>
              <a:tr h="553839">
                <a:tc>
                  <a:txBody>
                    <a:bodyPr/>
                    <a:lstStyle/>
                    <a:p>
                      <a:pPr algn="ctr">
                        <a:lnSpc>
                          <a:spcPct val="100000"/>
                        </a:lnSpc>
                        <a:spcAft>
                          <a:spcPts val="0"/>
                        </a:spcAft>
                      </a:pPr>
                      <a:r>
                        <a:rPr lang="zh-CN" sz="2800" b="0" dirty="0">
                          <a:solidFill>
                            <a:schemeClr val="tx1"/>
                          </a:solidFill>
                          <a:effectLst/>
                          <a:latin typeface="+mn-lt"/>
                          <a:ea typeface="黑体" panose="02010609060101010101" pitchFamily="49" charset="-122"/>
                        </a:rPr>
                        <a:t>入接口</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pPr>
                      <a:r>
                        <a:rPr lang="zh-CN" sz="2800" b="0" dirty="0">
                          <a:solidFill>
                            <a:schemeClr val="tx1"/>
                          </a:solidFill>
                          <a:effectLst/>
                          <a:latin typeface="+mn-lt"/>
                          <a:ea typeface="黑体" panose="02010609060101010101" pitchFamily="49" charset="-122"/>
                        </a:rPr>
                        <a:t>入标记</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pPr>
                      <a:r>
                        <a:rPr lang="zh-CN" sz="2800" b="0" dirty="0">
                          <a:solidFill>
                            <a:schemeClr val="tx1"/>
                          </a:solidFill>
                          <a:effectLst/>
                          <a:latin typeface="+mn-lt"/>
                          <a:ea typeface="黑体" panose="02010609060101010101" pitchFamily="49" charset="-122"/>
                        </a:rPr>
                        <a:t>出接口</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a:lnSpc>
                          <a:spcPct val="100000"/>
                        </a:lnSpc>
                        <a:spcAft>
                          <a:spcPts val="0"/>
                        </a:spcAft>
                      </a:pPr>
                      <a:r>
                        <a:rPr lang="zh-CN" sz="2800" b="0" dirty="0">
                          <a:solidFill>
                            <a:schemeClr val="tx1"/>
                          </a:solidFill>
                          <a:effectLst/>
                          <a:latin typeface="+mn-lt"/>
                          <a:ea typeface="黑体" panose="02010609060101010101" pitchFamily="49" charset="-122"/>
                        </a:rPr>
                        <a:t>出标记</a:t>
                      </a: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 xmlns:a16="http://schemas.microsoft.com/office/drawing/2014/main" val="10000"/>
                  </a:ext>
                </a:extLst>
              </a:tr>
              <a:tr h="553839">
                <a:tc>
                  <a:txBody>
                    <a:bodyPr/>
                    <a:lstStyle/>
                    <a:p>
                      <a:pPr algn="ctr">
                        <a:lnSpc>
                          <a:spcPct val="100000"/>
                        </a:lnSpc>
                        <a:spcAft>
                          <a:spcPts val="0"/>
                        </a:spcAft>
                      </a:pPr>
                      <a:r>
                        <a:rPr lang="en-US" sz="2800" b="0">
                          <a:solidFill>
                            <a:schemeClr val="tx1"/>
                          </a:solidFill>
                          <a:effectLst/>
                          <a:latin typeface="+mn-lt"/>
                          <a:ea typeface="黑体" panose="02010609060101010101" pitchFamily="49" charset="-122"/>
                        </a:rPr>
                        <a:t>0</a:t>
                      </a:r>
                      <a:endParaRPr lang="zh-CN" sz="2800" b="0">
                        <a:solidFill>
                          <a:schemeClr val="tx1"/>
                        </a:solidFill>
                        <a:effectLst/>
                        <a:latin typeface="+mn-lt"/>
                        <a:ea typeface="黑体" panose="02010609060101010101" pitchFamily="49" charset="-122"/>
                      </a:endParaRP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0" dirty="0">
                          <a:solidFill>
                            <a:schemeClr val="tx1"/>
                          </a:solidFill>
                          <a:effectLst/>
                          <a:latin typeface="+mn-lt"/>
                          <a:ea typeface="黑体" panose="02010609060101010101" pitchFamily="49" charset="-122"/>
                        </a:rPr>
                        <a:t>3</a:t>
                      </a:r>
                      <a:endParaRPr lang="zh-CN" sz="28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0" dirty="0">
                          <a:solidFill>
                            <a:schemeClr val="tx1"/>
                          </a:solidFill>
                          <a:effectLst/>
                          <a:latin typeface="+mn-lt"/>
                          <a:ea typeface="黑体" panose="02010609060101010101" pitchFamily="49" charset="-122"/>
                        </a:rPr>
                        <a:t>1</a:t>
                      </a:r>
                      <a:endParaRPr lang="zh-CN" sz="28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0" dirty="0">
                          <a:solidFill>
                            <a:schemeClr val="tx1"/>
                          </a:solidFill>
                          <a:effectLst/>
                          <a:latin typeface="+mn-lt"/>
                          <a:ea typeface="黑体" panose="02010609060101010101" pitchFamily="49" charset="-122"/>
                        </a:rPr>
                        <a:t>1</a:t>
                      </a:r>
                      <a:endParaRPr lang="zh-CN" sz="28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6" name="矩形 5"/>
          <p:cNvSpPr/>
          <p:nvPr/>
        </p:nvSpPr>
        <p:spPr>
          <a:xfrm>
            <a:off x="4071934" y="2780928"/>
            <a:ext cx="1112805" cy="461665"/>
          </a:xfrm>
          <a:prstGeom prst="rect">
            <a:avLst/>
          </a:prstGeom>
        </p:spPr>
        <p:txBody>
          <a:bodyPr wrap="none">
            <a:spAutoFit/>
          </a:bodyPr>
          <a:lstStyle/>
          <a:p>
            <a:r>
              <a:rPr lang="zh-CN" altLang="en-US" sz="2400" dirty="0">
                <a:latin typeface="+mn-lt"/>
                <a:ea typeface="黑体" panose="02010609060101010101" pitchFamily="49" charset="-122"/>
              </a:rPr>
              <a:t>转发表</a:t>
            </a:r>
          </a:p>
        </p:txBody>
      </p:sp>
      <p:sp>
        <p:nvSpPr>
          <p:cNvPr id="7" name="矩形 6"/>
          <p:cNvSpPr/>
          <p:nvPr/>
        </p:nvSpPr>
        <p:spPr>
          <a:xfrm>
            <a:off x="642914" y="4643458"/>
            <a:ext cx="8001056" cy="1384995"/>
          </a:xfrm>
          <a:prstGeom prst="rect">
            <a:avLst/>
          </a:prstGeom>
          <a:solidFill>
            <a:srgbClr val="66FF66"/>
          </a:solidFill>
          <a:ln>
            <a:solidFill>
              <a:srgbClr val="000066"/>
            </a:solidFill>
          </a:ln>
        </p:spPr>
        <p:txBody>
          <a:bodyPr wrap="square">
            <a:spAutoFit/>
          </a:bodyPr>
          <a:lstStyle/>
          <a:p>
            <a:r>
              <a:rPr lang="zh-CN" altLang="en-US" sz="2800" dirty="0">
                <a:solidFill>
                  <a:srgbClr val="000066"/>
                </a:solidFill>
                <a:latin typeface="+mn-lt"/>
                <a:ea typeface="黑体" panose="02010609060101010101" pitchFamily="49" charset="-122"/>
              </a:rPr>
              <a:t>项目含义：</a:t>
            </a:r>
            <a:r>
              <a:rPr lang="zh-CN" altLang="zh-CN" sz="2800" dirty="0">
                <a:solidFill>
                  <a:srgbClr val="000066"/>
                </a:solidFill>
                <a:latin typeface="+mn-lt"/>
                <a:ea typeface="黑体" panose="02010609060101010101" pitchFamily="49" charset="-122"/>
              </a:rPr>
              <a:t>从入接口</a:t>
            </a:r>
            <a:r>
              <a:rPr lang="en-US" altLang="zh-CN" sz="2800" dirty="0">
                <a:solidFill>
                  <a:srgbClr val="000066"/>
                </a:solidFill>
                <a:latin typeface="+mn-lt"/>
                <a:ea typeface="黑体" panose="02010609060101010101" pitchFamily="49" charset="-122"/>
              </a:rPr>
              <a:t> 0 </a:t>
            </a:r>
            <a:r>
              <a:rPr lang="zh-CN" altLang="zh-CN" sz="2800" dirty="0">
                <a:solidFill>
                  <a:srgbClr val="000066"/>
                </a:solidFill>
                <a:latin typeface="+mn-lt"/>
                <a:ea typeface="黑体" panose="02010609060101010101" pitchFamily="49" charset="-122"/>
              </a:rPr>
              <a:t>收到一个入标记为</a:t>
            </a:r>
            <a:r>
              <a:rPr lang="en-US" altLang="zh-CN" sz="2800" dirty="0">
                <a:solidFill>
                  <a:srgbClr val="000066"/>
                </a:solidFill>
                <a:latin typeface="+mn-lt"/>
                <a:ea typeface="黑体" panose="02010609060101010101" pitchFamily="49" charset="-122"/>
              </a:rPr>
              <a:t> 3 </a:t>
            </a:r>
            <a:r>
              <a:rPr lang="zh-CN" altLang="zh-CN" sz="2800" dirty="0">
                <a:solidFill>
                  <a:srgbClr val="000066"/>
                </a:solidFill>
                <a:latin typeface="+mn-lt"/>
                <a:ea typeface="黑体" panose="02010609060101010101" pitchFamily="49" charset="-122"/>
              </a:rPr>
              <a:t>的</a:t>
            </a:r>
            <a:r>
              <a:rPr lang="en-US" altLang="zh-CN" sz="2800" dirty="0">
                <a:solidFill>
                  <a:srgbClr val="000066"/>
                </a:solidFill>
                <a:latin typeface="+mn-lt"/>
                <a:ea typeface="黑体" panose="02010609060101010101" pitchFamily="49" charset="-122"/>
              </a:rPr>
              <a:t>IP </a:t>
            </a:r>
            <a:r>
              <a:rPr lang="zh-CN" altLang="zh-CN" sz="2800" dirty="0">
                <a:solidFill>
                  <a:srgbClr val="000066"/>
                </a:solidFill>
                <a:latin typeface="+mn-lt"/>
                <a:ea typeface="黑体" panose="02010609060101010101" pitchFamily="49" charset="-122"/>
              </a:rPr>
              <a:t>数据报</a:t>
            </a:r>
            <a:r>
              <a:rPr lang="zh-CN" altLang="en-US" sz="2800" dirty="0">
                <a:solidFill>
                  <a:srgbClr val="000066"/>
                </a:solidFill>
                <a:latin typeface="+mn-lt"/>
                <a:ea typeface="黑体" panose="02010609060101010101" pitchFamily="49" charset="-122"/>
              </a:rPr>
              <a:t>，转发时，</a:t>
            </a:r>
            <a:r>
              <a:rPr lang="zh-CN" altLang="zh-CN" sz="2800" dirty="0">
                <a:solidFill>
                  <a:srgbClr val="000066"/>
                </a:solidFill>
                <a:latin typeface="+mn-lt"/>
                <a:ea typeface="黑体" panose="02010609060101010101" pitchFamily="49" charset="-122"/>
              </a:rPr>
              <a:t>应当把该</a:t>
            </a:r>
            <a:r>
              <a:rPr lang="en-US" altLang="zh-CN" sz="2800" dirty="0">
                <a:solidFill>
                  <a:srgbClr val="000066"/>
                </a:solidFill>
                <a:latin typeface="+mn-lt"/>
                <a:ea typeface="黑体" panose="02010609060101010101" pitchFamily="49" charset="-122"/>
              </a:rPr>
              <a:t>IP</a:t>
            </a:r>
            <a:r>
              <a:rPr lang="zh-CN" altLang="zh-CN" sz="2800" dirty="0">
                <a:solidFill>
                  <a:srgbClr val="000066"/>
                </a:solidFill>
                <a:latin typeface="+mn-lt"/>
                <a:ea typeface="黑体" panose="02010609060101010101" pitchFamily="49" charset="-122"/>
              </a:rPr>
              <a:t>数据报从出接口</a:t>
            </a:r>
            <a:r>
              <a:rPr lang="en-US" altLang="zh-CN" sz="2800" dirty="0">
                <a:solidFill>
                  <a:srgbClr val="000066"/>
                </a:solidFill>
                <a:latin typeface="+mn-lt"/>
                <a:ea typeface="黑体" panose="02010609060101010101" pitchFamily="49" charset="-122"/>
              </a:rPr>
              <a:t> 1 </a:t>
            </a:r>
            <a:r>
              <a:rPr lang="zh-CN" altLang="zh-CN" sz="2800" dirty="0">
                <a:solidFill>
                  <a:srgbClr val="000066"/>
                </a:solidFill>
                <a:latin typeface="+mn-lt"/>
                <a:ea typeface="黑体" panose="02010609060101010101" pitchFamily="49" charset="-122"/>
              </a:rPr>
              <a:t>转发出去，同时把标记对换为</a:t>
            </a:r>
            <a:r>
              <a:rPr lang="en-US" altLang="zh-CN" sz="2800" dirty="0">
                <a:solidFill>
                  <a:srgbClr val="000066"/>
                </a:solidFill>
                <a:latin typeface="+mn-lt"/>
                <a:ea typeface="黑体" panose="02010609060101010101" pitchFamily="49" charset="-122"/>
              </a:rPr>
              <a:t> 1</a:t>
            </a:r>
            <a:r>
              <a:rPr lang="zh-CN" altLang="zh-CN" sz="2800" dirty="0">
                <a:solidFill>
                  <a:srgbClr val="000066"/>
                </a:solidFill>
                <a:latin typeface="+mn-lt"/>
                <a:ea typeface="黑体" panose="02010609060101010101" pitchFamily="49" charset="-122"/>
              </a:rPr>
              <a:t>。</a:t>
            </a:r>
            <a:endParaRPr lang="zh-CN" altLang="en-US" sz="2800" dirty="0">
              <a:solidFill>
                <a:srgbClr val="000066"/>
              </a:solidFill>
              <a:latin typeface="+mn-lt"/>
              <a:ea typeface="黑体" panose="02010609060101010101" pitchFamily="49" charset="-122"/>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pPr algn="ctr"/>
            <a:r>
              <a:rPr lang="en-US" altLang="zh-CN"/>
              <a:t>MPLS </a:t>
            </a:r>
            <a:r>
              <a:rPr lang="zh-CN" altLang="en-US"/>
              <a:t>的基本工作过程 </a:t>
            </a:r>
          </a:p>
        </p:txBody>
      </p:sp>
      <p:sp>
        <p:nvSpPr>
          <p:cNvPr id="961539" name="Rectangle 3"/>
          <p:cNvSpPr>
            <a:spLocks noGrp="1" noChangeArrowheads="1"/>
          </p:cNvSpPr>
          <p:nvPr>
            <p:ph idx="1"/>
          </p:nvPr>
        </p:nvSpPr>
        <p:spPr/>
        <p:txBody>
          <a:bodyPr/>
          <a:lstStyle/>
          <a:p>
            <a:pPr marL="342265" indent="-342265">
              <a:spcBef>
                <a:spcPts val="600"/>
              </a:spcBef>
              <a:buFont typeface="+mj-ea"/>
              <a:buAutoNum type="circleNumDbPlain" startAt="4"/>
            </a:pPr>
            <a:r>
              <a:rPr lang="zh-CN" altLang="en-US" dirty="0"/>
              <a:t> 当分组离开 </a:t>
            </a:r>
            <a:r>
              <a:rPr lang="en-US" altLang="zh-CN" dirty="0"/>
              <a:t>MPLS </a:t>
            </a:r>
            <a:r>
              <a:rPr lang="zh-CN" altLang="en-US" dirty="0"/>
              <a:t>域时，</a:t>
            </a:r>
            <a:r>
              <a:rPr lang="en-US" altLang="zh-CN" dirty="0"/>
              <a:t>MPLS </a:t>
            </a:r>
            <a:r>
              <a:rPr lang="zh-CN" altLang="en-US" dirty="0">
                <a:solidFill>
                  <a:srgbClr val="FF0000"/>
                </a:solidFill>
              </a:rPr>
              <a:t>出口结点 </a:t>
            </a:r>
            <a:r>
              <a:rPr lang="en-US" altLang="zh-CN" dirty="0"/>
              <a:t>(egress node) </a:t>
            </a:r>
            <a:r>
              <a:rPr lang="zh-CN" altLang="en-US" dirty="0">
                <a:solidFill>
                  <a:srgbClr val="FF0000"/>
                </a:solidFill>
              </a:rPr>
              <a:t>把分组的标记去除。</a:t>
            </a:r>
            <a:r>
              <a:rPr lang="zh-CN" altLang="en-US" dirty="0"/>
              <a:t>再以后就按照一般分组的转发方法进行转发。</a:t>
            </a:r>
          </a:p>
        </p:txBody>
      </p:sp>
      <p:sp>
        <p:nvSpPr>
          <p:cNvPr id="2" name="矩形 1"/>
          <p:cNvSpPr/>
          <p:nvPr/>
        </p:nvSpPr>
        <p:spPr>
          <a:xfrm>
            <a:off x="683568" y="3140968"/>
            <a:ext cx="8042740" cy="1988237"/>
          </a:xfrm>
          <a:prstGeom prst="rect">
            <a:avLst/>
          </a:prstGeom>
          <a:solidFill>
            <a:srgbClr val="CCECFF"/>
          </a:solidFill>
          <a:ln>
            <a:solidFill>
              <a:srgbClr val="000066"/>
            </a:solidFill>
          </a:ln>
        </p:spPr>
        <p:txBody>
          <a:bodyPr wrap="square">
            <a:spAutoFit/>
          </a:bodyPr>
          <a:lstStyle/>
          <a:p>
            <a:pPr>
              <a:lnSpc>
                <a:spcPct val="110000"/>
              </a:lnSpc>
            </a:pPr>
            <a:r>
              <a:rPr lang="zh-CN" altLang="zh-CN" dirty="0">
                <a:solidFill>
                  <a:srgbClr val="000066"/>
                </a:solidFill>
                <a:latin typeface="+mn-lt"/>
                <a:ea typeface="+mn-ea"/>
              </a:rPr>
              <a:t>上述</a:t>
            </a:r>
            <a:r>
              <a:rPr lang="zh-CN" altLang="zh-CN">
                <a:solidFill>
                  <a:srgbClr val="000066"/>
                </a:solidFill>
                <a:latin typeface="+mn-lt"/>
                <a:ea typeface="+mn-ea"/>
              </a:rPr>
              <a:t>的</a:t>
            </a:r>
            <a:r>
              <a:rPr lang="zh-CN" altLang="zh-CN" smtClean="0">
                <a:solidFill>
                  <a:srgbClr val="000066"/>
                </a:solidFill>
                <a:latin typeface="+mn-lt"/>
                <a:ea typeface="+mn-ea"/>
              </a:rPr>
              <a:t>这种“</a:t>
            </a:r>
            <a:r>
              <a:rPr lang="zh-CN" altLang="zh-CN" smtClean="0">
                <a:solidFill>
                  <a:srgbClr val="FF0000"/>
                </a:solidFill>
                <a:latin typeface="+mn-lt"/>
                <a:ea typeface="+mn-ea"/>
              </a:rPr>
              <a:t>由</a:t>
            </a:r>
            <a:r>
              <a:rPr lang="zh-CN" altLang="zh-CN" dirty="0">
                <a:solidFill>
                  <a:srgbClr val="FF0000"/>
                </a:solidFill>
                <a:latin typeface="+mn-lt"/>
                <a:ea typeface="+mn-ea"/>
              </a:rPr>
              <a:t>入口</a:t>
            </a:r>
            <a:r>
              <a:rPr lang="en-US" altLang="zh-CN" dirty="0">
                <a:solidFill>
                  <a:srgbClr val="FF0000"/>
                </a:solidFill>
                <a:latin typeface="+mn-lt"/>
                <a:ea typeface="+mn-ea"/>
              </a:rPr>
              <a:t>LSR</a:t>
            </a:r>
            <a:r>
              <a:rPr lang="zh-CN" altLang="zh-CN" dirty="0">
                <a:solidFill>
                  <a:srgbClr val="FF0000"/>
                </a:solidFill>
                <a:latin typeface="+mn-lt"/>
                <a:ea typeface="+mn-ea"/>
              </a:rPr>
              <a:t>确定</a:t>
            </a:r>
            <a:r>
              <a:rPr lang="zh-CN" altLang="zh-CN" u="sng" dirty="0">
                <a:latin typeface="+mn-lt"/>
                <a:ea typeface="+mn-ea"/>
              </a:rPr>
              <a:t>进入</a:t>
            </a:r>
            <a:r>
              <a:rPr lang="en-US" altLang="zh-CN" u="sng" dirty="0">
                <a:latin typeface="+mn-lt"/>
                <a:ea typeface="+mn-ea"/>
              </a:rPr>
              <a:t>MPLS</a:t>
            </a:r>
            <a:r>
              <a:rPr lang="zh-CN" altLang="zh-CN" u="sng" dirty="0">
                <a:latin typeface="+mn-lt"/>
                <a:ea typeface="+mn-ea"/>
              </a:rPr>
              <a:t>域以后的</a:t>
            </a:r>
            <a:r>
              <a:rPr lang="zh-CN" altLang="zh-CN">
                <a:solidFill>
                  <a:srgbClr val="FF0000"/>
                </a:solidFill>
                <a:latin typeface="+mn-lt"/>
                <a:ea typeface="+mn-ea"/>
              </a:rPr>
              <a:t>转发</a:t>
            </a:r>
            <a:r>
              <a:rPr lang="zh-CN" altLang="zh-CN" smtClean="0">
                <a:solidFill>
                  <a:srgbClr val="FF0000"/>
                </a:solidFill>
                <a:latin typeface="+mn-lt"/>
                <a:ea typeface="+mn-ea"/>
              </a:rPr>
              <a:t>路径</a:t>
            </a:r>
            <a:r>
              <a:rPr lang="zh-CN" altLang="zh-CN" smtClean="0">
                <a:solidFill>
                  <a:srgbClr val="000066"/>
                </a:solidFill>
                <a:latin typeface="+mn-lt"/>
                <a:ea typeface="+mn-ea"/>
              </a:rPr>
              <a:t>”称为</a:t>
            </a:r>
            <a:r>
              <a:rPr lang="zh-CN" altLang="zh-CN" dirty="0">
                <a:solidFill>
                  <a:srgbClr val="FF0000"/>
                </a:solidFill>
                <a:latin typeface="+mn-lt"/>
                <a:ea typeface="+mn-ea"/>
              </a:rPr>
              <a:t>显式路由选择</a:t>
            </a:r>
            <a:r>
              <a:rPr lang="en-US" altLang="zh-CN" dirty="0">
                <a:solidFill>
                  <a:srgbClr val="000066"/>
                </a:solidFill>
                <a:latin typeface="+mn-lt"/>
                <a:ea typeface="+mn-ea"/>
              </a:rPr>
              <a:t>(explicit routing)</a:t>
            </a:r>
            <a:r>
              <a:rPr lang="zh-CN" altLang="zh-CN" dirty="0">
                <a:solidFill>
                  <a:srgbClr val="000066"/>
                </a:solidFill>
                <a:latin typeface="+mn-lt"/>
                <a:ea typeface="+mn-ea"/>
              </a:rPr>
              <a:t>，它和互联网中通常</a:t>
            </a:r>
            <a:r>
              <a:rPr lang="zh-CN" altLang="zh-CN">
                <a:solidFill>
                  <a:srgbClr val="000066"/>
                </a:solidFill>
                <a:latin typeface="+mn-lt"/>
                <a:ea typeface="+mn-ea"/>
              </a:rPr>
              <a:t>使用</a:t>
            </a:r>
            <a:r>
              <a:rPr lang="zh-CN" altLang="zh-CN" smtClean="0">
                <a:solidFill>
                  <a:srgbClr val="000066"/>
                </a:solidFill>
                <a:latin typeface="+mn-lt"/>
                <a:ea typeface="+mn-ea"/>
              </a:rPr>
              <a:t>的“每</a:t>
            </a:r>
            <a:r>
              <a:rPr lang="zh-CN" altLang="zh-CN" dirty="0">
                <a:solidFill>
                  <a:srgbClr val="000066"/>
                </a:solidFill>
                <a:latin typeface="+mn-lt"/>
                <a:ea typeface="+mn-ea"/>
              </a:rPr>
              <a:t>一个路由器</a:t>
            </a:r>
            <a:r>
              <a:rPr lang="zh-CN" altLang="zh-CN" dirty="0">
                <a:solidFill>
                  <a:srgbClr val="FF0000"/>
                </a:solidFill>
                <a:latin typeface="+mn-lt"/>
                <a:ea typeface="+mn-ea"/>
              </a:rPr>
              <a:t>逐跳</a:t>
            </a:r>
            <a:r>
              <a:rPr lang="zh-CN" altLang="zh-CN">
                <a:solidFill>
                  <a:srgbClr val="000066"/>
                </a:solidFill>
                <a:latin typeface="+mn-lt"/>
                <a:ea typeface="+mn-ea"/>
              </a:rPr>
              <a:t>进行</a:t>
            </a:r>
            <a:r>
              <a:rPr lang="zh-CN" altLang="zh-CN" smtClean="0">
                <a:solidFill>
                  <a:srgbClr val="000066"/>
                </a:solidFill>
                <a:latin typeface="+mn-lt"/>
                <a:ea typeface="+mn-ea"/>
              </a:rPr>
              <a:t>路由选择”有着</a:t>
            </a:r>
            <a:r>
              <a:rPr lang="zh-CN" altLang="zh-CN" dirty="0">
                <a:solidFill>
                  <a:srgbClr val="000066"/>
                </a:solidFill>
                <a:latin typeface="+mn-lt"/>
                <a:ea typeface="+mn-ea"/>
              </a:rPr>
              <a:t>很大的区别。</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1" name="Picture 5" descr="f04-19-9780123850591 copy"/>
          <p:cNvPicPr>
            <a:picLocks noChangeAspect="1" noChangeArrowheads="1"/>
          </p:cNvPicPr>
          <p:nvPr/>
        </p:nvPicPr>
        <p:blipFill>
          <a:blip r:embed="rId3" cstate="print"/>
          <a:srcRect/>
          <a:stretch>
            <a:fillRect/>
          </a:stretch>
        </p:blipFill>
        <p:spPr bwMode="auto">
          <a:xfrm>
            <a:off x="611560" y="1071547"/>
            <a:ext cx="4320480" cy="5165555"/>
          </a:xfrm>
          <a:prstGeom prst="rect">
            <a:avLst/>
          </a:prstGeom>
          <a:noFill/>
        </p:spPr>
      </p:pic>
      <p:sp>
        <p:nvSpPr>
          <p:cNvPr id="7" name="标题 6"/>
          <p:cNvSpPr>
            <a:spLocks noGrp="1"/>
          </p:cNvSpPr>
          <p:nvPr>
            <p:ph type="title"/>
          </p:nvPr>
        </p:nvSpPr>
        <p:spPr>
          <a:xfrm>
            <a:off x="368300" y="294825"/>
            <a:ext cx="8445500" cy="652145"/>
          </a:xfrm>
        </p:spPr>
        <p:txBody>
          <a:bodyPr/>
          <a:lstStyle/>
          <a:p>
            <a:pPr algn="l"/>
            <a:r>
              <a:rPr lang="en-US" altLang="zh-CN" sz="1800" dirty="0">
                <a:latin typeface="Arial" panose="020B0604020202020204" pitchFamily="34" charset="0"/>
                <a:ea typeface="宋体" panose="02010600030101010101" pitchFamily="2" charset="-122"/>
              </a:rPr>
              <a:t>Figure (a) R2 allocates labels and advertises bindings to R1. (b) R1 stores the received labels in a table. (c) R3 advertises another binding, and R2 stores the received label in a table.</a:t>
            </a:r>
            <a:r>
              <a:rPr lang="en-GB" sz="1800" dirty="0">
                <a:latin typeface="Arial" panose="020B0604020202020204" pitchFamily="34" charset="0"/>
              </a:rPr>
              <a:t> </a:t>
            </a:r>
            <a:br>
              <a:rPr lang="en-GB" sz="1800" dirty="0">
                <a:latin typeface="Arial" panose="020B0604020202020204" pitchFamily="34" charset="0"/>
              </a:rPr>
            </a:br>
            <a:endParaRPr lang="zh-CN" altLang="en-US" sz="1800" dirty="0"/>
          </a:p>
        </p:txBody>
      </p:sp>
      <p:sp>
        <p:nvSpPr>
          <p:cNvPr id="8" name="内容占位符 7"/>
          <p:cNvSpPr>
            <a:spLocks noGrp="1"/>
          </p:cNvSpPr>
          <p:nvPr>
            <p:ph idx="1"/>
          </p:nvPr>
        </p:nvSpPr>
        <p:spPr>
          <a:xfrm>
            <a:off x="5076056" y="1028702"/>
            <a:ext cx="3737744" cy="5148263"/>
          </a:xfrm>
        </p:spPr>
        <p:txBody>
          <a:bodyPr/>
          <a:lstStyle/>
          <a:p>
            <a:pPr marL="0" indent="0">
              <a:spcBef>
                <a:spcPts val="600"/>
              </a:spcBef>
              <a:buNone/>
            </a:pPr>
            <a:r>
              <a:rPr lang="zh-CN" altLang="en-US" sz="2000" dirty="0"/>
              <a:t>标签是如何生成的？</a:t>
            </a:r>
            <a:endParaRPr lang="en-US" altLang="zh-CN" sz="2000" dirty="0"/>
          </a:p>
          <a:p>
            <a:pPr marL="0" indent="0">
              <a:spcBef>
                <a:spcPts val="600"/>
              </a:spcBef>
              <a:buNone/>
            </a:pPr>
            <a:endParaRPr lang="en-US" altLang="zh-CN" sz="2000" dirty="0"/>
          </a:p>
          <a:p>
            <a:pPr marL="0" indent="0">
              <a:spcBef>
                <a:spcPts val="600"/>
              </a:spcBef>
              <a:buNone/>
            </a:pPr>
            <a:r>
              <a:rPr lang="en-US" altLang="zh-CN" sz="2000" dirty="0"/>
              <a:t>How to </a:t>
            </a:r>
            <a:r>
              <a:rPr lang="en-US" altLang="zh-CN" sz="2000" dirty="0">
                <a:solidFill>
                  <a:srgbClr val="FF0000"/>
                </a:solidFill>
              </a:rPr>
              <a:t>replace</a:t>
            </a:r>
            <a:r>
              <a:rPr lang="en-US" altLang="zh-CN" sz="2000" dirty="0"/>
              <a:t> the normal IP destination address lookup </a:t>
            </a:r>
            <a:r>
              <a:rPr lang="en-US" altLang="zh-CN" sz="2000" dirty="0">
                <a:solidFill>
                  <a:srgbClr val="FF0000"/>
                </a:solidFill>
              </a:rPr>
              <a:t>with</a:t>
            </a:r>
            <a:r>
              <a:rPr lang="en-US" altLang="zh-CN" sz="2000" dirty="0"/>
              <a:t> a label lookup.</a:t>
            </a:r>
          </a:p>
          <a:p>
            <a:pPr marL="0" indent="0">
              <a:spcBef>
                <a:spcPts val="600"/>
              </a:spcBef>
              <a:buNone/>
            </a:pPr>
            <a:endParaRPr lang="en-US" altLang="zh-CN" sz="2000" dirty="0"/>
          </a:p>
          <a:p>
            <a:pPr marL="0" indent="0">
              <a:spcBef>
                <a:spcPts val="600"/>
              </a:spcBef>
              <a:buNone/>
            </a:pPr>
            <a:r>
              <a:rPr lang="en-US" altLang="zh-CN" sz="2000" dirty="0"/>
              <a:t>All MPLS has changed is the forwarding algorithm.</a:t>
            </a:r>
          </a:p>
          <a:p>
            <a:pPr marL="0" indent="0">
              <a:spcBef>
                <a:spcPts val="600"/>
              </a:spcBef>
              <a:buNone/>
            </a:pPr>
            <a:endParaRPr lang="en-US" altLang="zh-CN" sz="2000" dirty="0"/>
          </a:p>
          <a:p>
            <a:pPr marL="0" indent="0">
              <a:spcBef>
                <a:spcPts val="600"/>
              </a:spcBef>
              <a:buNone/>
            </a:pPr>
            <a:r>
              <a:rPr lang="en-US" altLang="zh-CN" sz="2000" kern="1200" dirty="0">
                <a:latin typeface="Arial" panose="020B0604020202020204" pitchFamily="34" charset="0"/>
                <a:ea typeface="宋体" panose="02010600030101010101" pitchFamily="2" charset="-122"/>
              </a:rPr>
              <a:t>Every MPLS label is associated with a forwarding equivalence class (FEC)</a:t>
            </a:r>
            <a:endParaRPr lang="zh-CN" altLang="en-US" sz="2000"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common methods for carrying labels on packets </a:t>
            </a:r>
            <a:endParaRPr lang="zh-CN" altLang="en-US" dirty="0"/>
          </a:p>
        </p:txBody>
      </p:sp>
      <p:pic>
        <p:nvPicPr>
          <p:cNvPr id="5" name="Picture 2" descr="04f44"/>
          <p:cNvPicPr>
            <a:picLocks noChangeAspect="1" noChangeArrowheads="1"/>
          </p:cNvPicPr>
          <p:nvPr/>
        </p:nvPicPr>
        <p:blipFill>
          <a:blip r:embed="rId3" cstate="print"/>
          <a:srcRect/>
          <a:stretch>
            <a:fillRect/>
          </a:stretch>
        </p:blipFill>
        <p:spPr bwMode="auto">
          <a:xfrm>
            <a:off x="1042988" y="2060575"/>
            <a:ext cx="6932612" cy="2273300"/>
          </a:xfrm>
          <a:prstGeom prst="rect">
            <a:avLst/>
          </a:prstGeom>
          <a:noFill/>
          <a:ln w="12700" cap="sq">
            <a:noFill/>
            <a:miter lim="800000"/>
            <a:headEnd type="none" w="sm" len="sm"/>
            <a:tailEnd type="none" w="sm" len="sm"/>
          </a:ln>
          <a:effectLst/>
        </p:spPr>
      </p:pic>
      <p:sp>
        <p:nvSpPr>
          <p:cNvPr id="6" name="Rectangle 4"/>
          <p:cNvSpPr txBox="1">
            <a:spLocks noChangeArrowheads="1"/>
          </p:cNvSpPr>
          <p:nvPr/>
        </p:nvSpPr>
        <p:spPr bwMode="auto">
          <a:xfrm>
            <a:off x="323850" y="5068888"/>
            <a:ext cx="8569325" cy="100331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Char char="•"/>
              <a:defRPr sz="2000">
                <a:solidFill>
                  <a:schemeClr val="tx1"/>
                </a:solidFill>
                <a:latin typeface="+mn-lt"/>
                <a:ea typeface="+mn-ea"/>
              </a:defRPr>
            </a:lvl9pPr>
          </a:lstStyle>
          <a:p>
            <a:pPr marL="0" indent="0" algn="ctr">
              <a:buNone/>
            </a:pPr>
            <a:r>
              <a:rPr lang="en-US" altLang="zh-CN" kern="0" dirty="0"/>
              <a:t>Figure (a) Label on an ATM-encapsulated packet. </a:t>
            </a:r>
          </a:p>
          <a:p>
            <a:pPr marL="0" indent="0" algn="ctr">
              <a:buNone/>
            </a:pPr>
            <a:r>
              <a:rPr lang="en-US" altLang="zh-CN" kern="0" dirty="0"/>
              <a:t>(b) Label on a frame-encapsulated packet.</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Layer is MPLS?</a:t>
            </a:r>
            <a:endParaRPr lang="zh-CN" altLang="en-US" dirty="0"/>
          </a:p>
        </p:txBody>
      </p:sp>
      <p:sp>
        <p:nvSpPr>
          <p:cNvPr id="3" name="内容占位符 2"/>
          <p:cNvSpPr>
            <a:spLocks noGrp="1"/>
          </p:cNvSpPr>
          <p:nvPr>
            <p:ph idx="1"/>
          </p:nvPr>
        </p:nvSpPr>
        <p:spPr/>
        <p:txBody>
          <a:bodyPr/>
          <a:lstStyle/>
          <a:p>
            <a:r>
              <a:rPr lang="en-US" altLang="zh-CN" kern="1200" dirty="0">
                <a:ea typeface="宋体" panose="02010600030101010101" pitchFamily="2" charset="-122"/>
              </a:rPr>
              <a:t>Some people argue that, since IP packets are encapsulated inside MPLS headers, MPLS must </a:t>
            </a:r>
            <a:r>
              <a:rPr lang="en-US" altLang="zh-CN" kern="1200">
                <a:ea typeface="宋体" panose="02010600030101010101" pitchFamily="2" charset="-122"/>
              </a:rPr>
              <a:t>be </a:t>
            </a:r>
            <a:r>
              <a:rPr lang="en-US" altLang="zh-CN" kern="1200" smtClean="0">
                <a:ea typeface="宋体" panose="02010600030101010101" pitchFamily="2" charset="-122"/>
              </a:rPr>
              <a:t>“below” </a:t>
            </a:r>
            <a:r>
              <a:rPr lang="en-US" altLang="zh-CN" kern="1200" dirty="0">
                <a:ea typeface="宋体" panose="02010600030101010101" pitchFamily="2" charset="-122"/>
              </a:rPr>
              <a:t>IP, making it a layer 2 protocol. </a:t>
            </a:r>
          </a:p>
          <a:p>
            <a:endParaRPr lang="en-US" altLang="zh-CN" kern="1200" dirty="0">
              <a:ea typeface="宋体" panose="02010600030101010101" pitchFamily="2" charset="-122"/>
            </a:endParaRPr>
          </a:p>
          <a:p>
            <a:r>
              <a:rPr lang="en-US" altLang="zh-CN" kern="1200" dirty="0">
                <a:ea typeface="宋体" panose="02010600030101010101" pitchFamily="2" charset="-122"/>
              </a:rPr>
              <a:t>Others argue that, since the control protocols for MPLS are, </a:t>
            </a:r>
            <a:r>
              <a:rPr lang="en-US" altLang="zh-CN" kern="1200" dirty="0">
                <a:solidFill>
                  <a:srgbClr val="FF0000"/>
                </a:solidFill>
                <a:ea typeface="宋体" panose="02010600030101010101" pitchFamily="2" charset="-122"/>
              </a:rPr>
              <a:t>in large part</a:t>
            </a:r>
            <a:r>
              <a:rPr lang="en-US" altLang="zh-CN" kern="1200" dirty="0">
                <a:ea typeface="宋体" panose="02010600030101010101" pitchFamily="2" charset="-122"/>
              </a:rPr>
              <a:t>, the same protocols as IP — MPLS uses IP routing protocols and IP addressing — then MPLS must be at the same layer as IP (i.e., layer 3). </a:t>
            </a:r>
          </a:p>
          <a:p>
            <a:endParaRPr lang="en-US" altLang="zh-CN" kern="1200" dirty="0">
              <a:ea typeface="宋体" panose="02010600030101010101" pitchFamily="2" charset="-122"/>
            </a:endParaRPr>
          </a:p>
          <a:p>
            <a:r>
              <a:rPr lang="en-US" altLang="zh-CN" kern="1200" dirty="0">
                <a:ea typeface="宋体" panose="02010600030101010101" pitchFamily="2" charset="-122"/>
              </a:rPr>
              <a:t>Layered architectures are useful tools but they </a:t>
            </a:r>
            <a:r>
              <a:rPr lang="en-US" altLang="zh-CN" kern="1200" dirty="0">
                <a:solidFill>
                  <a:srgbClr val="FF0000"/>
                </a:solidFill>
                <a:ea typeface="宋体" panose="02010600030101010101" pitchFamily="2" charset="-122"/>
              </a:rPr>
              <a:t>may not always exactly </a:t>
            </a:r>
            <a:r>
              <a:rPr lang="en-US" altLang="zh-CN" kern="1200" dirty="0">
                <a:ea typeface="宋体" panose="02010600030101010101" pitchFamily="2" charset="-122"/>
              </a:rPr>
              <a:t>describe the real world, and MPLS is a good example of </a:t>
            </a:r>
            <a:r>
              <a:rPr lang="en-US" altLang="zh-CN" kern="1200" dirty="0">
                <a:solidFill>
                  <a:srgbClr val="FF0000"/>
                </a:solidFill>
                <a:ea typeface="宋体" panose="02010600030101010101" pitchFamily="2" charset="-122"/>
              </a:rPr>
              <a:t>where</a:t>
            </a:r>
            <a:r>
              <a:rPr lang="en-US" altLang="zh-CN" kern="1200" dirty="0">
                <a:ea typeface="宋体" panose="02010600030101010101" pitchFamily="2" charset="-122"/>
              </a:rPr>
              <a:t> strictly layerist views may be difficult to reconcile with reality. </a:t>
            </a:r>
            <a:endParaRPr lang="zh-CN" altLang="en-US" dirty="0"/>
          </a:p>
          <a:p>
            <a:endParaRPr lang="zh-CN" alt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pPr marL="838200" indent="-838200"/>
            <a:r>
              <a:rPr lang="zh-CN" altLang="en-US" dirty="0"/>
              <a:t>转发等价类 </a:t>
            </a:r>
            <a:r>
              <a:rPr lang="en-US" altLang="zh-CN" dirty="0"/>
              <a:t>FEC</a:t>
            </a:r>
          </a:p>
        </p:txBody>
      </p:sp>
      <p:sp>
        <p:nvSpPr>
          <p:cNvPr id="962563" name="Rectangle 3"/>
          <p:cNvSpPr>
            <a:spLocks noGrp="1" noChangeArrowheads="1"/>
          </p:cNvSpPr>
          <p:nvPr>
            <p:ph idx="1"/>
          </p:nvPr>
        </p:nvSpPr>
        <p:spPr/>
        <p:txBody>
          <a:bodyPr/>
          <a:lstStyle/>
          <a:p>
            <a:r>
              <a:rPr lang="en-US" altLang="zh-CN" dirty="0"/>
              <a:t>MPLS </a:t>
            </a:r>
            <a:r>
              <a:rPr lang="zh-CN" altLang="zh-CN" dirty="0"/>
              <a:t>有个很重要的概念就是转发等价类</a:t>
            </a:r>
            <a:r>
              <a:rPr lang="en-US" altLang="zh-CN" dirty="0"/>
              <a:t> FEC (Forwarding Equivalent Class)</a:t>
            </a:r>
            <a:r>
              <a:rPr lang="zh-CN" altLang="zh-CN" dirty="0"/>
              <a:t>。</a:t>
            </a:r>
            <a:endParaRPr lang="en-US" altLang="zh-CN" dirty="0"/>
          </a:p>
          <a:p>
            <a:endParaRPr lang="en-US" altLang="zh-CN" dirty="0"/>
          </a:p>
          <a:p>
            <a:r>
              <a:rPr lang="en-US" altLang="zh-CN" smtClean="0">
                <a:latin typeface="+mn-ea"/>
              </a:rPr>
              <a:t>“</a:t>
            </a:r>
            <a:r>
              <a:rPr lang="zh-CN" altLang="en-US" smtClean="0">
                <a:solidFill>
                  <a:srgbClr val="FF0000"/>
                </a:solidFill>
              </a:rPr>
              <a:t>转发等价类</a:t>
            </a:r>
            <a:r>
              <a:rPr lang="zh-CN" altLang="en-US" smtClean="0"/>
              <a:t>”就是</a:t>
            </a:r>
            <a:r>
              <a:rPr lang="zh-CN" altLang="en-US" dirty="0"/>
              <a:t>路由器</a:t>
            </a:r>
            <a:r>
              <a:rPr lang="zh-CN" altLang="en-US" dirty="0">
                <a:solidFill>
                  <a:srgbClr val="FF0000"/>
                </a:solidFill>
              </a:rPr>
              <a:t>按照同样方式对待</a:t>
            </a:r>
            <a:r>
              <a:rPr lang="zh-CN" altLang="en-US" dirty="0"/>
              <a:t>的 </a:t>
            </a:r>
            <a:r>
              <a:rPr lang="en-US" altLang="zh-CN" dirty="0"/>
              <a:t>IP </a:t>
            </a:r>
            <a:r>
              <a:rPr lang="zh-CN" altLang="en-US" dirty="0"/>
              <a:t>数据报的集合。 </a:t>
            </a:r>
          </a:p>
        </p:txBody>
      </p:sp>
      <p:sp>
        <p:nvSpPr>
          <p:cNvPr id="2" name="矩形 1"/>
          <p:cNvSpPr/>
          <p:nvPr/>
        </p:nvSpPr>
        <p:spPr>
          <a:xfrm>
            <a:off x="785791" y="4000510"/>
            <a:ext cx="7577457" cy="1514261"/>
          </a:xfrm>
          <a:prstGeom prst="rect">
            <a:avLst/>
          </a:prstGeom>
          <a:solidFill>
            <a:srgbClr val="66FFFF"/>
          </a:solidFill>
          <a:ln>
            <a:solidFill>
              <a:srgbClr val="000066"/>
            </a:solidFill>
          </a:ln>
        </p:spPr>
        <p:txBody>
          <a:bodyPr wrap="square">
            <a:spAutoFit/>
          </a:bodyPr>
          <a:lstStyle/>
          <a:p>
            <a:pPr>
              <a:lnSpc>
                <a:spcPct val="110000"/>
              </a:lnSpc>
            </a:pPr>
            <a:r>
              <a:rPr lang="zh-CN" altLang="zh-CN" b="1" smtClean="0">
                <a:solidFill>
                  <a:srgbClr val="000066"/>
                </a:solidFill>
                <a:latin typeface="+mn-lt"/>
                <a:ea typeface="+mn-ea"/>
              </a:rPr>
              <a:t>“</a:t>
            </a:r>
            <a:r>
              <a:rPr lang="zh-CN" altLang="zh-CN" b="1" smtClean="0">
                <a:solidFill>
                  <a:srgbClr val="FF0000"/>
                </a:solidFill>
                <a:latin typeface="+mn-lt"/>
                <a:ea typeface="+mn-ea"/>
              </a:rPr>
              <a:t>按照</a:t>
            </a:r>
            <a:r>
              <a:rPr lang="zh-CN" altLang="zh-CN" b="1" dirty="0">
                <a:solidFill>
                  <a:srgbClr val="FF0000"/>
                </a:solidFill>
                <a:latin typeface="+mn-lt"/>
                <a:ea typeface="+mn-ea"/>
              </a:rPr>
              <a:t>同样</a:t>
            </a:r>
            <a:r>
              <a:rPr lang="zh-CN" altLang="zh-CN" b="1">
                <a:solidFill>
                  <a:srgbClr val="FF0000"/>
                </a:solidFill>
                <a:latin typeface="+mn-lt"/>
                <a:ea typeface="+mn-ea"/>
              </a:rPr>
              <a:t>方式</a:t>
            </a:r>
            <a:r>
              <a:rPr lang="zh-CN" altLang="zh-CN" b="1" smtClean="0">
                <a:solidFill>
                  <a:srgbClr val="FF0000"/>
                </a:solidFill>
                <a:latin typeface="+mn-lt"/>
                <a:ea typeface="+mn-ea"/>
              </a:rPr>
              <a:t>对待</a:t>
            </a:r>
            <a:r>
              <a:rPr lang="zh-CN" altLang="zh-CN" b="1" smtClean="0">
                <a:solidFill>
                  <a:srgbClr val="000066"/>
                </a:solidFill>
                <a:latin typeface="+mn-lt"/>
                <a:ea typeface="+mn-ea"/>
              </a:rPr>
              <a:t>”表示</a:t>
            </a:r>
            <a:r>
              <a:rPr lang="zh-CN" altLang="en-US" b="1" dirty="0">
                <a:solidFill>
                  <a:srgbClr val="000066"/>
                </a:solidFill>
                <a:latin typeface="+mn-lt"/>
                <a:ea typeface="+mn-ea"/>
              </a:rPr>
              <a:t>：</a:t>
            </a:r>
            <a:r>
              <a:rPr lang="zh-CN" altLang="zh-CN" b="1" dirty="0">
                <a:solidFill>
                  <a:srgbClr val="000066"/>
                </a:solidFill>
                <a:latin typeface="+mn-lt"/>
                <a:ea typeface="+mn-ea"/>
              </a:rPr>
              <a:t>从同样接口转发到同样的下一跳地址，并且具有同样服务类别和同样丢弃优先级等。</a:t>
            </a:r>
            <a:endParaRPr lang="zh-CN" altLang="en-US" b="1" dirty="0">
              <a:solidFill>
                <a:srgbClr val="000066"/>
              </a:solidFill>
              <a:latin typeface="+mn-lt"/>
              <a:ea typeface="+mn-ea"/>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pPr marL="838200" indent="-838200"/>
            <a:r>
              <a:rPr lang="zh-CN" altLang="en-US" dirty="0"/>
              <a:t>转发等价类 </a:t>
            </a:r>
            <a:r>
              <a:rPr lang="en-US" altLang="zh-CN" dirty="0"/>
              <a:t>FEC</a:t>
            </a:r>
          </a:p>
        </p:txBody>
      </p:sp>
      <p:sp>
        <p:nvSpPr>
          <p:cNvPr id="962563" name="Rectangle 3"/>
          <p:cNvSpPr>
            <a:spLocks noGrp="1" noChangeArrowheads="1"/>
          </p:cNvSpPr>
          <p:nvPr>
            <p:ph idx="1"/>
          </p:nvPr>
        </p:nvSpPr>
        <p:spPr>
          <a:xfrm>
            <a:off x="330206" y="1028702"/>
            <a:ext cx="8562274" cy="5148263"/>
          </a:xfrm>
        </p:spPr>
        <p:txBody>
          <a:bodyPr/>
          <a:lstStyle/>
          <a:p>
            <a:pPr>
              <a:spcBef>
                <a:spcPts val="600"/>
              </a:spcBef>
            </a:pPr>
            <a:r>
              <a:rPr lang="zh-CN" altLang="en-US" dirty="0"/>
              <a:t>划分 </a:t>
            </a:r>
            <a:r>
              <a:rPr lang="en-US" altLang="zh-CN" dirty="0"/>
              <a:t>FEC </a:t>
            </a:r>
            <a:r>
              <a:rPr lang="zh-CN" altLang="en-US" dirty="0"/>
              <a:t>的方法不受什么限制，这都由网络管理员来控制，因此非常灵活。</a:t>
            </a:r>
          </a:p>
          <a:p>
            <a:pPr>
              <a:spcBef>
                <a:spcPts val="600"/>
              </a:spcBef>
            </a:pPr>
            <a:endParaRPr lang="en-US" altLang="zh-CN" dirty="0"/>
          </a:p>
          <a:p>
            <a:pPr>
              <a:spcBef>
                <a:spcPts val="600"/>
              </a:spcBef>
            </a:pPr>
            <a:r>
              <a:rPr lang="zh-CN" altLang="en-US" dirty="0"/>
              <a:t>入口结点并不是给每一个分组指派一个不同的标记，而是</a:t>
            </a:r>
            <a:r>
              <a:rPr lang="zh-CN" altLang="en-US" dirty="0">
                <a:solidFill>
                  <a:srgbClr val="FF0000"/>
                </a:solidFill>
              </a:rPr>
              <a:t>将属于同样 </a:t>
            </a:r>
            <a:r>
              <a:rPr lang="en-US" altLang="zh-CN" dirty="0">
                <a:solidFill>
                  <a:srgbClr val="FF0000"/>
                </a:solidFill>
              </a:rPr>
              <a:t>FEC </a:t>
            </a:r>
            <a:r>
              <a:rPr lang="zh-CN" altLang="en-US" dirty="0">
                <a:solidFill>
                  <a:srgbClr val="FF0000"/>
                </a:solidFill>
              </a:rPr>
              <a:t>的分组</a:t>
            </a:r>
            <a:r>
              <a:rPr lang="zh-CN" altLang="en-US" dirty="0"/>
              <a:t>都指派</a:t>
            </a:r>
            <a:r>
              <a:rPr lang="zh-CN" altLang="en-US" dirty="0">
                <a:solidFill>
                  <a:srgbClr val="FF0000"/>
                </a:solidFill>
              </a:rPr>
              <a:t>同样的标记。</a:t>
            </a:r>
            <a:endParaRPr lang="en-US" altLang="zh-CN" dirty="0">
              <a:solidFill>
                <a:srgbClr val="FF0000"/>
              </a:solidFill>
            </a:endParaRPr>
          </a:p>
          <a:p>
            <a:pPr>
              <a:spcBef>
                <a:spcPts val="600"/>
              </a:spcBef>
            </a:pPr>
            <a:endParaRPr lang="en-US" altLang="zh-CN" dirty="0">
              <a:solidFill>
                <a:srgbClr val="FF0000"/>
              </a:solidFill>
            </a:endParaRPr>
          </a:p>
          <a:p>
            <a:pPr>
              <a:spcBef>
                <a:spcPts val="600"/>
              </a:spcBef>
            </a:pPr>
            <a:r>
              <a:rPr lang="en-US" altLang="zh-CN" dirty="0"/>
              <a:t>FEC </a:t>
            </a:r>
            <a:r>
              <a:rPr lang="zh-CN" altLang="en-US" dirty="0"/>
              <a:t>和标记是</a:t>
            </a:r>
            <a:r>
              <a:rPr lang="zh-CN" altLang="en-US" dirty="0">
                <a:solidFill>
                  <a:srgbClr val="FF0000"/>
                </a:solidFill>
              </a:rPr>
              <a:t>一一对应的</a:t>
            </a:r>
            <a:r>
              <a:rPr lang="zh-CN" altLang="en-US" dirty="0"/>
              <a:t>关系。</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3"/>
          <p:cNvPicPr>
            <a:picLocks noChangeAspect="1" noChangeArrowheads="1"/>
          </p:cNvPicPr>
          <p:nvPr/>
        </p:nvPicPr>
        <p:blipFill>
          <a:blip r:embed="rId3" cstate="print"/>
          <a:srcRect/>
          <a:stretch>
            <a:fillRect/>
          </a:stretch>
        </p:blipFill>
        <p:spPr bwMode="auto">
          <a:xfrm>
            <a:off x="241300" y="1016000"/>
            <a:ext cx="8739188" cy="5029200"/>
          </a:xfrm>
          <a:prstGeom prst="rect">
            <a:avLst/>
          </a:prstGeom>
          <a:noFill/>
          <a:ln w="9525">
            <a:noFill/>
            <a:miter lim="800000"/>
            <a:headEnd/>
            <a:tailEnd/>
          </a:ln>
        </p:spPr>
      </p:pic>
      <p:sp>
        <p:nvSpPr>
          <p:cNvPr id="168963" name="Rectangle 4"/>
          <p:cNvSpPr>
            <a:spLocks noGrp="1" noChangeArrowheads="1"/>
          </p:cNvSpPr>
          <p:nvPr>
            <p:ph type="title"/>
          </p:nvPr>
        </p:nvSpPr>
        <p:spPr>
          <a:xfrm>
            <a:off x="338138" y="228601"/>
            <a:ext cx="8455025" cy="620486"/>
          </a:xfrm>
        </p:spPr>
        <p:txBody>
          <a:bodyPr/>
          <a:lstStyle/>
          <a:p>
            <a:pPr eaLnBrk="1" hangingPunct="1"/>
            <a:r>
              <a:rPr lang="en-US" altLang="zh-CN" dirty="0" smtClean="0"/>
              <a:t>Comparison between IPv4 and IPv6 packet headers</a:t>
            </a:r>
            <a:endParaRPr lang="zh-CN" altLang="en-US" dirty="0" smtClean="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pPr algn="ctr"/>
            <a:r>
              <a:rPr lang="en-US" altLang="zh-CN" dirty="0"/>
              <a:t>FEC</a:t>
            </a:r>
            <a:r>
              <a:rPr lang="zh-CN" altLang="en-US" dirty="0"/>
              <a:t>用于负载平衡 </a:t>
            </a:r>
          </a:p>
        </p:txBody>
      </p:sp>
      <p:grpSp>
        <p:nvGrpSpPr>
          <p:cNvPr id="2" name="组合 1"/>
          <p:cNvGrpSpPr/>
          <p:nvPr/>
        </p:nvGrpSpPr>
        <p:grpSpPr>
          <a:xfrm>
            <a:off x="642916" y="1142985"/>
            <a:ext cx="7688415" cy="2263477"/>
            <a:chOff x="992560" y="1216619"/>
            <a:chExt cx="8116382" cy="2263477"/>
          </a:xfrm>
        </p:grpSpPr>
        <p:sp>
          <p:nvSpPr>
            <p:cNvPr id="963587" name="Line 3"/>
            <p:cNvSpPr>
              <a:spLocks noChangeShapeType="1"/>
            </p:cNvSpPr>
            <p:nvPr/>
          </p:nvSpPr>
          <p:spPr bwMode="auto">
            <a:xfrm>
              <a:off x="1736750" y="1510305"/>
              <a:ext cx="1061112" cy="547688"/>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588" name="Line 4"/>
            <p:cNvSpPr>
              <a:spLocks noChangeShapeType="1"/>
            </p:cNvSpPr>
            <p:nvPr/>
          </p:nvSpPr>
          <p:spPr bwMode="auto">
            <a:xfrm flipV="1">
              <a:off x="1736749" y="2097680"/>
              <a:ext cx="1176338" cy="788988"/>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589" name="Line 5"/>
            <p:cNvSpPr>
              <a:spLocks noChangeShapeType="1"/>
            </p:cNvSpPr>
            <p:nvPr/>
          </p:nvSpPr>
          <p:spPr bwMode="auto">
            <a:xfrm flipV="1">
              <a:off x="2976720" y="1523005"/>
              <a:ext cx="2325158" cy="534988"/>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590" name="Line 6"/>
            <p:cNvSpPr>
              <a:spLocks noChangeShapeType="1"/>
            </p:cNvSpPr>
            <p:nvPr/>
          </p:nvSpPr>
          <p:spPr bwMode="auto">
            <a:xfrm>
              <a:off x="5367230" y="1510306"/>
              <a:ext cx="1795463" cy="658813"/>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591" name="Line 7"/>
            <p:cNvSpPr>
              <a:spLocks noChangeShapeType="1"/>
            </p:cNvSpPr>
            <p:nvPr/>
          </p:nvSpPr>
          <p:spPr bwMode="auto">
            <a:xfrm>
              <a:off x="2887291" y="2057993"/>
              <a:ext cx="1128183" cy="785812"/>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592" name="Line 8"/>
            <p:cNvSpPr>
              <a:spLocks noChangeShapeType="1"/>
            </p:cNvSpPr>
            <p:nvPr/>
          </p:nvSpPr>
          <p:spPr bwMode="auto">
            <a:xfrm flipV="1">
              <a:off x="4125541" y="2843806"/>
              <a:ext cx="2178976" cy="42863"/>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593" name="Line 9"/>
            <p:cNvSpPr>
              <a:spLocks noChangeShapeType="1"/>
            </p:cNvSpPr>
            <p:nvPr/>
          </p:nvSpPr>
          <p:spPr bwMode="auto">
            <a:xfrm flipV="1">
              <a:off x="6519491" y="2169118"/>
              <a:ext cx="727471" cy="627062"/>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594" name="Line 10"/>
            <p:cNvSpPr>
              <a:spLocks noChangeShapeType="1"/>
            </p:cNvSpPr>
            <p:nvPr/>
          </p:nvSpPr>
          <p:spPr bwMode="auto">
            <a:xfrm flipV="1">
              <a:off x="7319193" y="1553168"/>
              <a:ext cx="990600" cy="596900"/>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595" name="Line 11"/>
            <p:cNvSpPr>
              <a:spLocks noChangeShapeType="1"/>
            </p:cNvSpPr>
            <p:nvPr/>
          </p:nvSpPr>
          <p:spPr bwMode="auto">
            <a:xfrm>
              <a:off x="7315754" y="2197694"/>
              <a:ext cx="925248" cy="617537"/>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pic>
          <p:nvPicPr>
            <p:cNvPr id="963596" name="Picture 1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20723" y="1967505"/>
              <a:ext cx="538295" cy="260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963597" name="Picture 1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77252" y="2700930"/>
              <a:ext cx="536575" cy="261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963598" name="Picture 14"/>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74703" y="2700930"/>
              <a:ext cx="536575" cy="261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963599" name="Picture 1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961477" y="2057993"/>
              <a:ext cx="536575" cy="258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963600" name="Picture 1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07793" y="1415055"/>
              <a:ext cx="536575" cy="261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963601" name="Picture 1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71902" y="2426294"/>
              <a:ext cx="490141"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3602" name="Picture 1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71902" y="1232493"/>
              <a:ext cx="490141" cy="481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3603"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24308" y="2426294"/>
              <a:ext cx="493581"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3604" name="Picture 2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24308" y="1232493"/>
              <a:ext cx="493581" cy="481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63605" name="Freeform 21"/>
            <p:cNvSpPr/>
            <p:nvPr/>
          </p:nvSpPr>
          <p:spPr bwMode="auto">
            <a:xfrm>
              <a:off x="3231249" y="1322981"/>
              <a:ext cx="3740546" cy="631825"/>
            </a:xfrm>
            <a:custGeom>
              <a:avLst/>
              <a:gdLst>
                <a:gd name="T0" fmla="*/ 0 w 2028"/>
                <a:gd name="T1" fmla="*/ 252 h 330"/>
                <a:gd name="T2" fmla="*/ 174 w 2028"/>
                <a:gd name="T3" fmla="*/ 210 h 330"/>
                <a:gd name="T4" fmla="*/ 357 w 2028"/>
                <a:gd name="T5" fmla="*/ 164 h 330"/>
                <a:gd name="T6" fmla="*/ 634 w 2028"/>
                <a:gd name="T7" fmla="*/ 97 h 330"/>
                <a:gd name="T8" fmla="*/ 1098 w 2028"/>
                <a:gd name="T9" fmla="*/ 6 h 330"/>
                <a:gd name="T10" fmla="*/ 1374 w 2028"/>
                <a:gd name="T11" fmla="*/ 60 h 330"/>
                <a:gd name="T12" fmla="*/ 1531 w 2028"/>
                <a:gd name="T13" fmla="*/ 119 h 330"/>
                <a:gd name="T14" fmla="*/ 1746 w 2028"/>
                <a:gd name="T15" fmla="*/ 210 h 330"/>
                <a:gd name="T16" fmla="*/ 2028 w 2028"/>
                <a:gd name="T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330">
                  <a:moveTo>
                    <a:pt x="0" y="252"/>
                  </a:moveTo>
                  <a:cubicBezTo>
                    <a:pt x="28" y="245"/>
                    <a:pt x="115" y="225"/>
                    <a:pt x="174" y="210"/>
                  </a:cubicBezTo>
                  <a:cubicBezTo>
                    <a:pt x="233" y="195"/>
                    <a:pt x="280" y="183"/>
                    <a:pt x="357" y="164"/>
                  </a:cubicBezTo>
                  <a:cubicBezTo>
                    <a:pt x="434" y="145"/>
                    <a:pt x="511" y="123"/>
                    <a:pt x="634" y="97"/>
                  </a:cubicBezTo>
                  <a:cubicBezTo>
                    <a:pt x="757" y="71"/>
                    <a:pt x="975" y="12"/>
                    <a:pt x="1098" y="6"/>
                  </a:cubicBezTo>
                  <a:cubicBezTo>
                    <a:pt x="1221" y="0"/>
                    <a:pt x="1302" y="41"/>
                    <a:pt x="1374" y="60"/>
                  </a:cubicBezTo>
                  <a:cubicBezTo>
                    <a:pt x="1446" y="79"/>
                    <a:pt x="1469" y="94"/>
                    <a:pt x="1531" y="119"/>
                  </a:cubicBezTo>
                  <a:cubicBezTo>
                    <a:pt x="1593" y="144"/>
                    <a:pt x="1663" y="175"/>
                    <a:pt x="1746" y="210"/>
                  </a:cubicBezTo>
                  <a:cubicBezTo>
                    <a:pt x="1829" y="245"/>
                    <a:pt x="1969" y="305"/>
                    <a:pt x="2028" y="330"/>
                  </a:cubicBezTo>
                </a:path>
              </a:pathLst>
            </a:custGeom>
            <a:noFill/>
            <a:ln w="76200" cmpd="sng">
              <a:solidFill>
                <a:srgbClr val="0000FF"/>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06" name="Line 22"/>
            <p:cNvSpPr>
              <a:spLocks noChangeShapeType="1"/>
            </p:cNvSpPr>
            <p:nvPr/>
          </p:nvSpPr>
          <p:spPr bwMode="auto">
            <a:xfrm>
              <a:off x="2089307" y="1510305"/>
              <a:ext cx="687917" cy="376238"/>
            </a:xfrm>
            <a:prstGeom prst="line">
              <a:avLst/>
            </a:prstGeom>
            <a:noFill/>
            <a:ln w="38100">
              <a:solidFill>
                <a:srgbClr val="0000FF"/>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07" name="Line 23"/>
            <p:cNvSpPr>
              <a:spLocks noChangeShapeType="1"/>
            </p:cNvSpPr>
            <p:nvPr/>
          </p:nvSpPr>
          <p:spPr bwMode="auto">
            <a:xfrm>
              <a:off x="7293397" y="2381843"/>
              <a:ext cx="665559" cy="457200"/>
            </a:xfrm>
            <a:prstGeom prst="line">
              <a:avLst/>
            </a:prstGeom>
            <a:noFill/>
            <a:ln w="38100">
              <a:solidFill>
                <a:srgbClr val="0000FF"/>
              </a:solidFill>
              <a:rou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08" name="Line 24"/>
            <p:cNvSpPr>
              <a:spLocks noChangeShapeType="1"/>
            </p:cNvSpPr>
            <p:nvPr/>
          </p:nvSpPr>
          <p:spPr bwMode="auto">
            <a:xfrm flipV="1">
              <a:off x="2022235" y="2150069"/>
              <a:ext cx="498740" cy="331787"/>
            </a:xfrm>
            <a:prstGeom prst="line">
              <a:avLst/>
            </a:prstGeom>
            <a:noFill/>
            <a:ln w="38100">
              <a:solidFill>
                <a:srgbClr val="0000FF"/>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09" name="Line 25"/>
            <p:cNvSpPr>
              <a:spLocks noChangeShapeType="1"/>
            </p:cNvSpPr>
            <p:nvPr/>
          </p:nvSpPr>
          <p:spPr bwMode="auto">
            <a:xfrm flipV="1">
              <a:off x="7319193" y="1576981"/>
              <a:ext cx="675879" cy="390525"/>
            </a:xfrm>
            <a:prstGeom prst="line">
              <a:avLst/>
            </a:prstGeom>
            <a:noFill/>
            <a:ln w="38100">
              <a:solidFill>
                <a:srgbClr val="0000FF"/>
              </a:solidFill>
              <a:rou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10" name="Text Box 26"/>
            <p:cNvSpPr txBox="1">
              <a:spLocks noChangeArrowheads="1"/>
            </p:cNvSpPr>
            <p:nvPr/>
          </p:nvSpPr>
          <p:spPr bwMode="auto">
            <a:xfrm>
              <a:off x="6894406" y="1534119"/>
              <a:ext cx="39976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C</a:t>
              </a:r>
            </a:p>
          </p:txBody>
        </p:sp>
        <p:sp>
          <p:nvSpPr>
            <p:cNvPr id="963611" name="Text Box 27"/>
            <p:cNvSpPr txBox="1">
              <a:spLocks noChangeArrowheads="1"/>
            </p:cNvSpPr>
            <p:nvPr/>
          </p:nvSpPr>
          <p:spPr bwMode="auto">
            <a:xfrm>
              <a:off x="5021552" y="1518244"/>
              <a:ext cx="39629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B</a:t>
              </a:r>
            </a:p>
          </p:txBody>
        </p:sp>
        <p:sp>
          <p:nvSpPr>
            <p:cNvPr id="963612" name="Text Box 28"/>
            <p:cNvSpPr txBox="1">
              <a:spLocks noChangeArrowheads="1"/>
            </p:cNvSpPr>
            <p:nvPr/>
          </p:nvSpPr>
          <p:spPr bwMode="auto">
            <a:xfrm>
              <a:off x="2677476" y="1438869"/>
              <a:ext cx="39976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A</a:t>
              </a:r>
            </a:p>
          </p:txBody>
        </p:sp>
        <p:sp>
          <p:nvSpPr>
            <p:cNvPr id="963613" name="Text Box 29"/>
            <p:cNvSpPr txBox="1">
              <a:spLocks noChangeArrowheads="1"/>
            </p:cNvSpPr>
            <p:nvPr/>
          </p:nvSpPr>
          <p:spPr bwMode="auto">
            <a:xfrm>
              <a:off x="1014918" y="1216619"/>
              <a:ext cx="54737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99"/>
                  </a:solidFill>
                  <a:latin typeface="+mn-lt"/>
                  <a:ea typeface="黑体" panose="02010609060101010101" pitchFamily="49" charset="-122"/>
                </a:rPr>
                <a:t>H</a:t>
              </a:r>
              <a:r>
                <a:rPr kumimoji="1" lang="en-US" altLang="zh-CN" sz="2400" baseline="-25000" dirty="0">
                  <a:solidFill>
                    <a:srgbClr val="000099"/>
                  </a:solidFill>
                  <a:latin typeface="+mn-lt"/>
                  <a:ea typeface="黑体" panose="02010609060101010101" pitchFamily="49" charset="-122"/>
                </a:rPr>
                <a:t>1</a:t>
              </a:r>
            </a:p>
          </p:txBody>
        </p:sp>
        <p:sp>
          <p:nvSpPr>
            <p:cNvPr id="963614" name="Text Box 30"/>
            <p:cNvSpPr txBox="1">
              <a:spLocks noChangeArrowheads="1"/>
            </p:cNvSpPr>
            <p:nvPr/>
          </p:nvSpPr>
          <p:spPr bwMode="auto">
            <a:xfrm>
              <a:off x="6209929" y="2283419"/>
              <a:ext cx="3876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E</a:t>
              </a:r>
            </a:p>
          </p:txBody>
        </p:sp>
        <p:sp>
          <p:nvSpPr>
            <p:cNvPr id="963615" name="Text Box 31"/>
            <p:cNvSpPr txBox="1">
              <a:spLocks noChangeArrowheads="1"/>
            </p:cNvSpPr>
            <p:nvPr/>
          </p:nvSpPr>
          <p:spPr bwMode="auto">
            <a:xfrm>
              <a:off x="3760945" y="2204044"/>
              <a:ext cx="42581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D</a:t>
              </a:r>
            </a:p>
          </p:txBody>
        </p:sp>
        <p:sp>
          <p:nvSpPr>
            <p:cNvPr id="963616" name="Text Box 32"/>
            <p:cNvSpPr txBox="1">
              <a:spLocks noChangeArrowheads="1"/>
            </p:cNvSpPr>
            <p:nvPr/>
          </p:nvSpPr>
          <p:spPr bwMode="auto">
            <a:xfrm>
              <a:off x="992560" y="2375494"/>
              <a:ext cx="54737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H</a:t>
              </a:r>
              <a:r>
                <a:rPr kumimoji="1" lang="en-US" altLang="zh-CN" sz="2400" baseline="-25000">
                  <a:solidFill>
                    <a:srgbClr val="000099"/>
                  </a:solidFill>
                  <a:latin typeface="+mn-lt"/>
                  <a:ea typeface="黑体" panose="02010609060101010101" pitchFamily="49" charset="-122"/>
                </a:rPr>
                <a:t>2</a:t>
              </a:r>
            </a:p>
          </p:txBody>
        </p:sp>
        <p:sp>
          <p:nvSpPr>
            <p:cNvPr id="963617" name="Text Box 33"/>
            <p:cNvSpPr txBox="1">
              <a:spLocks noChangeArrowheads="1"/>
            </p:cNvSpPr>
            <p:nvPr/>
          </p:nvSpPr>
          <p:spPr bwMode="auto">
            <a:xfrm>
              <a:off x="8464151" y="1256306"/>
              <a:ext cx="54737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99"/>
                  </a:solidFill>
                  <a:latin typeface="+mn-lt"/>
                  <a:ea typeface="黑体" panose="02010609060101010101" pitchFamily="49" charset="-122"/>
                </a:rPr>
                <a:t>H</a:t>
              </a:r>
              <a:r>
                <a:rPr kumimoji="1" lang="en-US" altLang="zh-CN" sz="2400" baseline="-25000" dirty="0">
                  <a:solidFill>
                    <a:srgbClr val="000099"/>
                  </a:solidFill>
                  <a:latin typeface="+mn-lt"/>
                  <a:ea typeface="黑体" panose="02010609060101010101" pitchFamily="49" charset="-122"/>
                </a:rPr>
                <a:t>3</a:t>
              </a:r>
            </a:p>
          </p:txBody>
        </p:sp>
        <p:sp>
          <p:nvSpPr>
            <p:cNvPr id="963618" name="Text Box 34"/>
            <p:cNvSpPr txBox="1">
              <a:spLocks noChangeArrowheads="1"/>
            </p:cNvSpPr>
            <p:nvPr/>
          </p:nvSpPr>
          <p:spPr bwMode="auto">
            <a:xfrm>
              <a:off x="8431474" y="2461219"/>
              <a:ext cx="54737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H</a:t>
              </a:r>
              <a:r>
                <a:rPr kumimoji="1" lang="en-US" altLang="zh-CN" sz="2400" baseline="-25000">
                  <a:solidFill>
                    <a:srgbClr val="000099"/>
                  </a:solidFill>
                  <a:latin typeface="+mn-lt"/>
                  <a:ea typeface="黑体" panose="02010609060101010101" pitchFamily="49" charset="-122"/>
                </a:rPr>
                <a:t>4</a:t>
              </a:r>
            </a:p>
          </p:txBody>
        </p:sp>
        <p:sp>
          <p:nvSpPr>
            <p:cNvPr id="963619" name="Text Box 35"/>
            <p:cNvSpPr txBox="1">
              <a:spLocks noChangeArrowheads="1"/>
            </p:cNvSpPr>
            <p:nvPr/>
          </p:nvSpPr>
          <p:spPr bwMode="auto">
            <a:xfrm>
              <a:off x="2084147" y="3018431"/>
              <a:ext cx="702479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mn-ea"/>
                </a:rPr>
                <a:t>(a)</a:t>
              </a:r>
              <a:r>
                <a:rPr kumimoji="1" lang="zh-CN" altLang="en-US" sz="2400" dirty="0">
                  <a:latin typeface="+mn-lt"/>
                  <a:ea typeface="+mn-ea"/>
                </a:rPr>
                <a:t>传统路由选择协议使最短路径 </a:t>
              </a:r>
              <a:r>
                <a:rPr kumimoji="1" lang="en-US" altLang="zh-CN" sz="2400" dirty="0">
                  <a:latin typeface="+mn-lt"/>
                  <a:ea typeface="+mn-ea"/>
                </a:rPr>
                <a:t>A→B→C </a:t>
              </a:r>
              <a:r>
                <a:rPr kumimoji="1" lang="zh-CN" altLang="en-US" sz="2400" dirty="0">
                  <a:latin typeface="+mn-lt"/>
                  <a:ea typeface="+mn-ea"/>
                </a:rPr>
                <a:t>过载 </a:t>
              </a:r>
            </a:p>
          </p:txBody>
        </p:sp>
      </p:grpSp>
      <p:grpSp>
        <p:nvGrpSpPr>
          <p:cNvPr id="3" name="Group 36"/>
          <p:cNvGrpSpPr/>
          <p:nvPr/>
        </p:nvGrpSpPr>
        <p:grpSpPr bwMode="auto">
          <a:xfrm>
            <a:off x="667873" y="3444858"/>
            <a:ext cx="7571178" cy="2695576"/>
            <a:chOff x="567" y="2240"/>
            <a:chExt cx="4654" cy="1698"/>
          </a:xfrm>
        </p:grpSpPr>
        <p:sp>
          <p:nvSpPr>
            <p:cNvPr id="963621" name="Line 37"/>
            <p:cNvSpPr>
              <a:spLocks noChangeShapeType="1"/>
            </p:cNvSpPr>
            <p:nvPr/>
          </p:nvSpPr>
          <p:spPr bwMode="auto">
            <a:xfrm>
              <a:off x="1000" y="2621"/>
              <a:ext cx="617" cy="347"/>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22" name="Line 38"/>
            <p:cNvSpPr>
              <a:spLocks noChangeShapeType="1"/>
            </p:cNvSpPr>
            <p:nvPr/>
          </p:nvSpPr>
          <p:spPr bwMode="auto">
            <a:xfrm flipV="1">
              <a:off x="1000" y="2993"/>
              <a:ext cx="684" cy="495"/>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23" name="Line 39"/>
            <p:cNvSpPr>
              <a:spLocks noChangeShapeType="1"/>
            </p:cNvSpPr>
            <p:nvPr/>
          </p:nvSpPr>
          <p:spPr bwMode="auto">
            <a:xfrm flipV="1">
              <a:off x="1721" y="2630"/>
              <a:ext cx="1352" cy="338"/>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24" name="Line 40"/>
            <p:cNvSpPr>
              <a:spLocks noChangeShapeType="1"/>
            </p:cNvSpPr>
            <p:nvPr/>
          </p:nvSpPr>
          <p:spPr bwMode="auto">
            <a:xfrm>
              <a:off x="3111" y="2621"/>
              <a:ext cx="1044" cy="415"/>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25" name="Line 41"/>
            <p:cNvSpPr>
              <a:spLocks noChangeShapeType="1"/>
            </p:cNvSpPr>
            <p:nvPr/>
          </p:nvSpPr>
          <p:spPr bwMode="auto">
            <a:xfrm>
              <a:off x="1669" y="2968"/>
              <a:ext cx="656" cy="494"/>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26" name="Line 42"/>
            <p:cNvSpPr>
              <a:spLocks noChangeShapeType="1"/>
            </p:cNvSpPr>
            <p:nvPr/>
          </p:nvSpPr>
          <p:spPr bwMode="auto">
            <a:xfrm flipV="1">
              <a:off x="2389" y="3478"/>
              <a:ext cx="1339" cy="10"/>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27" name="Line 43"/>
            <p:cNvSpPr>
              <a:spLocks noChangeShapeType="1"/>
            </p:cNvSpPr>
            <p:nvPr/>
          </p:nvSpPr>
          <p:spPr bwMode="auto">
            <a:xfrm flipV="1">
              <a:off x="3781" y="3036"/>
              <a:ext cx="423" cy="396"/>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28" name="Line 44"/>
            <p:cNvSpPr>
              <a:spLocks noChangeShapeType="1"/>
            </p:cNvSpPr>
            <p:nvPr/>
          </p:nvSpPr>
          <p:spPr bwMode="auto">
            <a:xfrm flipV="1">
              <a:off x="4246" y="2650"/>
              <a:ext cx="576" cy="375"/>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29" name="Line 45"/>
            <p:cNvSpPr>
              <a:spLocks noChangeShapeType="1"/>
            </p:cNvSpPr>
            <p:nvPr/>
          </p:nvSpPr>
          <p:spPr bwMode="auto">
            <a:xfrm>
              <a:off x="4244" y="3056"/>
              <a:ext cx="538" cy="387"/>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pic>
          <p:nvPicPr>
            <p:cNvPr id="963630" name="Picture 4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6" y="3198"/>
              <a:ext cx="285" cy="3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3631" name="Picture 4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6" y="2446"/>
              <a:ext cx="285" cy="3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3632" name="Picture 4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56" y="3198"/>
              <a:ext cx="287" cy="3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3633" name="Picture 4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56" y="2446"/>
              <a:ext cx="287" cy="3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63634" name="Text Box 50"/>
            <p:cNvSpPr txBox="1">
              <a:spLocks noChangeArrowheads="1"/>
            </p:cNvSpPr>
            <p:nvPr/>
          </p:nvSpPr>
          <p:spPr bwMode="auto">
            <a:xfrm>
              <a:off x="4052" y="2506"/>
              <a:ext cx="23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99"/>
                  </a:solidFill>
                  <a:latin typeface="+mn-lt"/>
                  <a:ea typeface="黑体" panose="02010609060101010101" pitchFamily="49" charset="-122"/>
                </a:rPr>
                <a:t>C</a:t>
              </a:r>
            </a:p>
          </p:txBody>
        </p:sp>
        <p:sp>
          <p:nvSpPr>
            <p:cNvPr id="963635" name="Text Box 51"/>
            <p:cNvSpPr txBox="1">
              <a:spLocks noChangeArrowheads="1"/>
            </p:cNvSpPr>
            <p:nvPr/>
          </p:nvSpPr>
          <p:spPr bwMode="auto">
            <a:xfrm>
              <a:off x="2683" y="2240"/>
              <a:ext cx="230"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B</a:t>
              </a:r>
            </a:p>
          </p:txBody>
        </p:sp>
        <p:sp>
          <p:nvSpPr>
            <p:cNvPr id="963636" name="Text Box 52"/>
            <p:cNvSpPr txBox="1">
              <a:spLocks noChangeArrowheads="1"/>
            </p:cNvSpPr>
            <p:nvPr/>
          </p:nvSpPr>
          <p:spPr bwMode="auto">
            <a:xfrm>
              <a:off x="1518" y="2461"/>
              <a:ext cx="23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A</a:t>
              </a:r>
            </a:p>
          </p:txBody>
        </p:sp>
        <p:sp>
          <p:nvSpPr>
            <p:cNvPr id="963637" name="Text Box 53"/>
            <p:cNvSpPr txBox="1">
              <a:spLocks noChangeArrowheads="1"/>
            </p:cNvSpPr>
            <p:nvPr/>
          </p:nvSpPr>
          <p:spPr bwMode="auto">
            <a:xfrm>
              <a:off x="574" y="2426"/>
              <a:ext cx="31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99"/>
                  </a:solidFill>
                  <a:latin typeface="+mn-lt"/>
                  <a:ea typeface="黑体" panose="02010609060101010101" pitchFamily="49" charset="-122"/>
                </a:rPr>
                <a:t>H</a:t>
              </a:r>
              <a:r>
                <a:rPr kumimoji="1" lang="en-US" altLang="zh-CN" sz="2400" baseline="-25000" dirty="0">
                  <a:solidFill>
                    <a:srgbClr val="000099"/>
                  </a:solidFill>
                  <a:latin typeface="+mn-lt"/>
                  <a:ea typeface="黑体" panose="02010609060101010101" pitchFamily="49" charset="-122"/>
                </a:rPr>
                <a:t>1</a:t>
              </a:r>
            </a:p>
          </p:txBody>
        </p:sp>
        <p:sp>
          <p:nvSpPr>
            <p:cNvPr id="963638" name="Text Box 54"/>
            <p:cNvSpPr txBox="1">
              <a:spLocks noChangeArrowheads="1"/>
            </p:cNvSpPr>
            <p:nvPr/>
          </p:nvSpPr>
          <p:spPr bwMode="auto">
            <a:xfrm>
              <a:off x="567" y="3180"/>
              <a:ext cx="31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H</a:t>
              </a:r>
              <a:r>
                <a:rPr kumimoji="1" lang="en-US" altLang="zh-CN" sz="2400" baseline="-25000">
                  <a:solidFill>
                    <a:srgbClr val="000099"/>
                  </a:solidFill>
                  <a:latin typeface="+mn-lt"/>
                  <a:ea typeface="黑体" panose="02010609060101010101" pitchFamily="49" charset="-122"/>
                </a:rPr>
                <a:t>2</a:t>
              </a:r>
            </a:p>
          </p:txBody>
        </p:sp>
        <p:sp>
          <p:nvSpPr>
            <p:cNvPr id="963639" name="Text Box 55"/>
            <p:cNvSpPr txBox="1">
              <a:spLocks noChangeArrowheads="1"/>
            </p:cNvSpPr>
            <p:nvPr/>
          </p:nvSpPr>
          <p:spPr bwMode="auto">
            <a:xfrm>
              <a:off x="4903" y="2467"/>
              <a:ext cx="31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H</a:t>
              </a:r>
              <a:r>
                <a:rPr kumimoji="1" lang="en-US" altLang="zh-CN" sz="2400" baseline="-25000">
                  <a:solidFill>
                    <a:srgbClr val="000099"/>
                  </a:solidFill>
                  <a:latin typeface="+mn-lt"/>
                  <a:ea typeface="黑体" panose="02010609060101010101" pitchFamily="49" charset="-122"/>
                </a:rPr>
                <a:t>3</a:t>
              </a:r>
            </a:p>
          </p:txBody>
        </p:sp>
        <p:sp>
          <p:nvSpPr>
            <p:cNvPr id="963640" name="Text Box 56"/>
            <p:cNvSpPr txBox="1">
              <a:spLocks noChangeArrowheads="1"/>
            </p:cNvSpPr>
            <p:nvPr/>
          </p:nvSpPr>
          <p:spPr bwMode="auto">
            <a:xfrm>
              <a:off x="4882" y="3225"/>
              <a:ext cx="31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H</a:t>
              </a:r>
              <a:r>
                <a:rPr kumimoji="1" lang="en-US" altLang="zh-CN" sz="2400" baseline="-25000">
                  <a:solidFill>
                    <a:srgbClr val="000099"/>
                  </a:solidFill>
                  <a:latin typeface="+mn-lt"/>
                  <a:ea typeface="黑体" panose="02010609060101010101" pitchFamily="49" charset="-122"/>
                </a:rPr>
                <a:t>4</a:t>
              </a:r>
            </a:p>
          </p:txBody>
        </p:sp>
        <p:sp>
          <p:nvSpPr>
            <p:cNvPr id="963641" name="Text Box 57"/>
            <p:cNvSpPr txBox="1">
              <a:spLocks noChangeArrowheads="1"/>
            </p:cNvSpPr>
            <p:nvPr/>
          </p:nvSpPr>
          <p:spPr bwMode="auto">
            <a:xfrm>
              <a:off x="2196" y="2971"/>
              <a:ext cx="24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D</a:t>
              </a:r>
            </a:p>
          </p:txBody>
        </p:sp>
        <p:sp>
          <p:nvSpPr>
            <p:cNvPr id="963642" name="Text Box 58"/>
            <p:cNvSpPr txBox="1">
              <a:spLocks noChangeArrowheads="1"/>
            </p:cNvSpPr>
            <p:nvPr/>
          </p:nvSpPr>
          <p:spPr bwMode="auto">
            <a:xfrm>
              <a:off x="3569" y="2893"/>
              <a:ext cx="225"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E</a:t>
              </a:r>
            </a:p>
          </p:txBody>
        </p:sp>
        <p:sp>
          <p:nvSpPr>
            <p:cNvPr id="963643" name="Text Box 59"/>
            <p:cNvSpPr txBox="1">
              <a:spLocks noChangeArrowheads="1"/>
            </p:cNvSpPr>
            <p:nvPr/>
          </p:nvSpPr>
          <p:spPr bwMode="auto">
            <a:xfrm>
              <a:off x="1321" y="3647"/>
              <a:ext cx="3657"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mn-ea"/>
                </a:rPr>
                <a:t>(b)</a:t>
              </a:r>
              <a:r>
                <a:rPr kumimoji="1" lang="zh-CN" altLang="en-US" sz="2400" dirty="0">
                  <a:latin typeface="+mn-lt"/>
                  <a:ea typeface="+mn-ea"/>
                </a:rPr>
                <a:t>设置两种</a:t>
              </a:r>
              <a:r>
                <a:rPr kumimoji="1" lang="en-US" altLang="zh-CN" sz="2400" dirty="0">
                  <a:latin typeface="+mn-lt"/>
                  <a:ea typeface="+mn-ea"/>
                </a:rPr>
                <a:t>FEC</a:t>
              </a:r>
              <a:r>
                <a:rPr kumimoji="1" lang="zh-CN" altLang="en-US" sz="2400" dirty="0">
                  <a:latin typeface="+mn-lt"/>
                  <a:ea typeface="+mn-ea"/>
                </a:rPr>
                <a:t>，利用</a:t>
              </a:r>
              <a:r>
                <a:rPr kumimoji="1" lang="en-US" altLang="zh-CN" sz="2400" dirty="0">
                  <a:latin typeface="+mn-lt"/>
                  <a:ea typeface="+mn-ea"/>
                </a:rPr>
                <a:t>FEC</a:t>
              </a:r>
              <a:r>
                <a:rPr kumimoji="1" lang="zh-CN" altLang="en-US" sz="2400" dirty="0">
                  <a:latin typeface="+mn-lt"/>
                  <a:ea typeface="+mn-ea"/>
                </a:rPr>
                <a:t>使通信量分散 </a:t>
              </a:r>
            </a:p>
          </p:txBody>
        </p:sp>
        <p:pic>
          <p:nvPicPr>
            <p:cNvPr id="963644" name="Picture 60"/>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59" y="2830"/>
              <a:ext cx="260" cy="3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3645" name="Picture 61"/>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265" y="3290"/>
              <a:ext cx="260" cy="3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3646" name="Picture 62"/>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71" y="2460"/>
              <a:ext cx="259"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3647" name="Picture 63"/>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28" y="3320"/>
              <a:ext cx="260" cy="3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3648" name="Picture 64"/>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083" y="2910"/>
              <a:ext cx="259" cy="3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63649" name="Freeform 65"/>
            <p:cNvSpPr/>
            <p:nvPr/>
          </p:nvSpPr>
          <p:spPr bwMode="auto">
            <a:xfrm>
              <a:off x="1200" y="2545"/>
              <a:ext cx="3463" cy="393"/>
            </a:xfrm>
            <a:custGeom>
              <a:avLst/>
              <a:gdLst>
                <a:gd name="T0" fmla="*/ 0 w 3228"/>
                <a:gd name="T1" fmla="*/ 96 h 326"/>
                <a:gd name="T2" fmla="*/ 288 w 3228"/>
                <a:gd name="T3" fmla="*/ 234 h 326"/>
                <a:gd name="T4" fmla="*/ 480 w 3228"/>
                <a:gd name="T5" fmla="*/ 264 h 326"/>
                <a:gd name="T6" fmla="*/ 792 w 3228"/>
                <a:gd name="T7" fmla="*/ 210 h 326"/>
                <a:gd name="T8" fmla="*/ 975 w 3228"/>
                <a:gd name="T9" fmla="*/ 164 h 326"/>
                <a:gd name="T10" fmla="*/ 1252 w 3228"/>
                <a:gd name="T11" fmla="*/ 97 h 326"/>
                <a:gd name="T12" fmla="*/ 1716 w 3228"/>
                <a:gd name="T13" fmla="*/ 6 h 326"/>
                <a:gd name="T14" fmla="*/ 1992 w 3228"/>
                <a:gd name="T15" fmla="*/ 60 h 326"/>
                <a:gd name="T16" fmla="*/ 2149 w 3228"/>
                <a:gd name="T17" fmla="*/ 119 h 326"/>
                <a:gd name="T18" fmla="*/ 2364 w 3228"/>
                <a:gd name="T19" fmla="*/ 210 h 326"/>
                <a:gd name="T20" fmla="*/ 2646 w 3228"/>
                <a:gd name="T21" fmla="*/ 312 h 326"/>
                <a:gd name="T22" fmla="*/ 2874 w 3228"/>
                <a:gd name="T23" fmla="*/ 294 h 326"/>
                <a:gd name="T24" fmla="*/ 3060 w 3228"/>
                <a:gd name="T25" fmla="*/ 204 h 326"/>
                <a:gd name="T26" fmla="*/ 3228 w 3228"/>
                <a:gd name="T27" fmla="*/ 10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8" h="326">
                  <a:moveTo>
                    <a:pt x="0" y="96"/>
                  </a:moveTo>
                  <a:cubicBezTo>
                    <a:pt x="49" y="119"/>
                    <a:pt x="208" y="206"/>
                    <a:pt x="288" y="234"/>
                  </a:cubicBezTo>
                  <a:cubicBezTo>
                    <a:pt x="368" y="262"/>
                    <a:pt x="396" y="268"/>
                    <a:pt x="480" y="264"/>
                  </a:cubicBezTo>
                  <a:cubicBezTo>
                    <a:pt x="564" y="260"/>
                    <a:pt x="710" y="227"/>
                    <a:pt x="792" y="210"/>
                  </a:cubicBezTo>
                  <a:cubicBezTo>
                    <a:pt x="874" y="193"/>
                    <a:pt x="898" y="183"/>
                    <a:pt x="975" y="164"/>
                  </a:cubicBezTo>
                  <a:cubicBezTo>
                    <a:pt x="1052" y="145"/>
                    <a:pt x="1129" y="123"/>
                    <a:pt x="1252" y="97"/>
                  </a:cubicBezTo>
                  <a:cubicBezTo>
                    <a:pt x="1375" y="71"/>
                    <a:pt x="1593" y="12"/>
                    <a:pt x="1716" y="6"/>
                  </a:cubicBezTo>
                  <a:cubicBezTo>
                    <a:pt x="1839" y="0"/>
                    <a:pt x="1920" y="41"/>
                    <a:pt x="1992" y="60"/>
                  </a:cubicBezTo>
                  <a:cubicBezTo>
                    <a:pt x="2064" y="79"/>
                    <a:pt x="2087" y="94"/>
                    <a:pt x="2149" y="119"/>
                  </a:cubicBezTo>
                  <a:cubicBezTo>
                    <a:pt x="2211" y="144"/>
                    <a:pt x="2281" y="178"/>
                    <a:pt x="2364" y="210"/>
                  </a:cubicBezTo>
                  <a:cubicBezTo>
                    <a:pt x="2447" y="242"/>
                    <a:pt x="2561" y="298"/>
                    <a:pt x="2646" y="312"/>
                  </a:cubicBezTo>
                  <a:cubicBezTo>
                    <a:pt x="2731" y="326"/>
                    <a:pt x="2805" y="312"/>
                    <a:pt x="2874" y="294"/>
                  </a:cubicBezTo>
                  <a:cubicBezTo>
                    <a:pt x="2943" y="276"/>
                    <a:pt x="3001" y="235"/>
                    <a:pt x="3060" y="204"/>
                  </a:cubicBezTo>
                  <a:cubicBezTo>
                    <a:pt x="3119" y="173"/>
                    <a:pt x="3193" y="128"/>
                    <a:pt x="3228" y="108"/>
                  </a:cubicBezTo>
                </a:path>
              </a:pathLst>
            </a:custGeom>
            <a:noFill/>
            <a:ln w="38100" cmpd="sng">
              <a:solidFill>
                <a:srgbClr val="0000FF"/>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sp>
          <p:nvSpPr>
            <p:cNvPr id="963650" name="Freeform 66"/>
            <p:cNvSpPr/>
            <p:nvPr/>
          </p:nvSpPr>
          <p:spPr bwMode="auto">
            <a:xfrm>
              <a:off x="1155" y="3130"/>
              <a:ext cx="3522" cy="470"/>
            </a:xfrm>
            <a:custGeom>
              <a:avLst/>
              <a:gdLst>
                <a:gd name="T0" fmla="*/ 0 w 3282"/>
                <a:gd name="T1" fmla="*/ 259 h 391"/>
                <a:gd name="T2" fmla="*/ 240 w 3282"/>
                <a:gd name="T3" fmla="*/ 116 h 391"/>
                <a:gd name="T4" fmla="*/ 498 w 3282"/>
                <a:gd name="T5" fmla="*/ 7 h 391"/>
                <a:gd name="T6" fmla="*/ 756 w 3282"/>
                <a:gd name="T7" fmla="*/ 157 h 391"/>
                <a:gd name="T8" fmla="*/ 1026 w 3282"/>
                <a:gd name="T9" fmla="*/ 349 h 391"/>
                <a:gd name="T10" fmla="*/ 1245 w 3282"/>
                <a:gd name="T11" fmla="*/ 385 h 391"/>
                <a:gd name="T12" fmla="*/ 1626 w 3282"/>
                <a:gd name="T13" fmla="*/ 385 h 391"/>
                <a:gd name="T14" fmla="*/ 2124 w 3282"/>
                <a:gd name="T15" fmla="*/ 385 h 391"/>
                <a:gd name="T16" fmla="*/ 2442 w 3282"/>
                <a:gd name="T17" fmla="*/ 349 h 391"/>
                <a:gd name="T18" fmla="*/ 2592 w 3282"/>
                <a:gd name="T19" fmla="*/ 277 h 391"/>
                <a:gd name="T20" fmla="*/ 2796 w 3282"/>
                <a:gd name="T21" fmla="*/ 91 h 391"/>
                <a:gd name="T22" fmla="*/ 2946 w 3282"/>
                <a:gd name="T23" fmla="*/ 67 h 391"/>
                <a:gd name="T24" fmla="*/ 3101 w 3282"/>
                <a:gd name="T25" fmla="*/ 160 h 391"/>
                <a:gd name="T26" fmla="*/ 3282 w 3282"/>
                <a:gd name="T27" fmla="*/ 27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2" h="391">
                  <a:moveTo>
                    <a:pt x="0" y="259"/>
                  </a:moveTo>
                  <a:cubicBezTo>
                    <a:pt x="39" y="235"/>
                    <a:pt x="157" y="158"/>
                    <a:pt x="240" y="116"/>
                  </a:cubicBezTo>
                  <a:cubicBezTo>
                    <a:pt x="323" y="74"/>
                    <a:pt x="412" y="0"/>
                    <a:pt x="498" y="7"/>
                  </a:cubicBezTo>
                  <a:cubicBezTo>
                    <a:pt x="584" y="14"/>
                    <a:pt x="668" y="100"/>
                    <a:pt x="756" y="157"/>
                  </a:cubicBezTo>
                  <a:cubicBezTo>
                    <a:pt x="844" y="214"/>
                    <a:pt x="945" y="311"/>
                    <a:pt x="1026" y="349"/>
                  </a:cubicBezTo>
                  <a:cubicBezTo>
                    <a:pt x="1107" y="387"/>
                    <a:pt x="1145" y="379"/>
                    <a:pt x="1245" y="385"/>
                  </a:cubicBezTo>
                  <a:cubicBezTo>
                    <a:pt x="1345" y="391"/>
                    <a:pt x="1480" y="385"/>
                    <a:pt x="1626" y="385"/>
                  </a:cubicBezTo>
                  <a:cubicBezTo>
                    <a:pt x="1772" y="385"/>
                    <a:pt x="1988" y="391"/>
                    <a:pt x="2124" y="385"/>
                  </a:cubicBezTo>
                  <a:cubicBezTo>
                    <a:pt x="2260" y="379"/>
                    <a:pt x="2364" y="367"/>
                    <a:pt x="2442" y="349"/>
                  </a:cubicBezTo>
                  <a:cubicBezTo>
                    <a:pt x="2520" y="331"/>
                    <a:pt x="2533" y="320"/>
                    <a:pt x="2592" y="277"/>
                  </a:cubicBezTo>
                  <a:cubicBezTo>
                    <a:pt x="2651" y="234"/>
                    <a:pt x="2737" y="126"/>
                    <a:pt x="2796" y="91"/>
                  </a:cubicBezTo>
                  <a:cubicBezTo>
                    <a:pt x="2855" y="56"/>
                    <a:pt x="2895" y="55"/>
                    <a:pt x="2946" y="67"/>
                  </a:cubicBezTo>
                  <a:cubicBezTo>
                    <a:pt x="2997" y="79"/>
                    <a:pt x="3045" y="126"/>
                    <a:pt x="3101" y="160"/>
                  </a:cubicBezTo>
                  <a:cubicBezTo>
                    <a:pt x="3157" y="194"/>
                    <a:pt x="3244" y="248"/>
                    <a:pt x="3282" y="271"/>
                  </a:cubicBezTo>
                </a:path>
              </a:pathLst>
            </a:custGeom>
            <a:noFill/>
            <a:ln w="38100" cmpd="sng">
              <a:solidFill>
                <a:srgbClr val="C00000"/>
              </a:solidFill>
              <a:round/>
              <a:headEnd type="none" w="med" len="med"/>
              <a:tailEnd type="triangle"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zh-CN" dirty="0"/>
              <a:t>流量工程</a:t>
            </a:r>
            <a:endParaRPr lang="zh-CN" altLang="en-US" dirty="0"/>
          </a:p>
        </p:txBody>
      </p:sp>
      <p:sp>
        <p:nvSpPr>
          <p:cNvPr id="4" name="内容占位符 3"/>
          <p:cNvSpPr>
            <a:spLocks noGrp="1"/>
          </p:cNvSpPr>
          <p:nvPr>
            <p:ph idx="1"/>
          </p:nvPr>
        </p:nvSpPr>
        <p:spPr/>
        <p:txBody>
          <a:bodyPr/>
          <a:lstStyle/>
          <a:p>
            <a:pPr>
              <a:spcBef>
                <a:spcPts val="600"/>
              </a:spcBef>
            </a:pPr>
            <a:r>
              <a:rPr lang="zh-CN" altLang="zh-CN" dirty="0"/>
              <a:t>网络管理员采用自定义的</a:t>
            </a:r>
            <a:r>
              <a:rPr lang="en-US" altLang="zh-CN" dirty="0">
                <a:solidFill>
                  <a:srgbClr val="FF0000"/>
                </a:solidFill>
              </a:rPr>
              <a:t>FEC</a:t>
            </a:r>
            <a:r>
              <a:rPr lang="zh-CN" altLang="zh-CN" dirty="0"/>
              <a:t>就可以更好地管理网络的资源</a:t>
            </a:r>
            <a:r>
              <a:rPr lang="en-US" altLang="zh-CN" dirty="0"/>
              <a:t>(resources)</a:t>
            </a:r>
            <a:r>
              <a:rPr lang="zh-CN" altLang="en-US" dirty="0"/>
              <a:t>。</a:t>
            </a:r>
            <a:endParaRPr lang="en-US" altLang="zh-CN" dirty="0"/>
          </a:p>
          <a:p>
            <a:pPr>
              <a:spcBef>
                <a:spcPts val="600"/>
              </a:spcBef>
            </a:pPr>
            <a:endParaRPr lang="en-US" altLang="zh-CN" dirty="0"/>
          </a:p>
          <a:p>
            <a:pPr>
              <a:spcBef>
                <a:spcPts val="600"/>
              </a:spcBef>
            </a:pPr>
            <a:r>
              <a:rPr lang="zh-CN" altLang="zh-CN" dirty="0"/>
              <a:t>这种均衡网络负载的做法也称为</a:t>
            </a:r>
            <a:r>
              <a:rPr lang="zh-CN" altLang="zh-CN" dirty="0">
                <a:solidFill>
                  <a:srgbClr val="FF0000"/>
                </a:solidFill>
              </a:rPr>
              <a:t>流量工程</a:t>
            </a:r>
            <a:r>
              <a:rPr lang="en-US" altLang="zh-CN" dirty="0">
                <a:solidFill>
                  <a:srgbClr val="FF0000"/>
                </a:solidFill>
              </a:rPr>
              <a:t>TE </a:t>
            </a:r>
            <a:r>
              <a:rPr lang="en-US" altLang="zh-CN" dirty="0"/>
              <a:t>(Traffic Engineering) </a:t>
            </a:r>
            <a:r>
              <a:rPr lang="zh-CN" altLang="zh-CN" dirty="0"/>
              <a:t>或通信量工程。</a:t>
            </a:r>
            <a:endParaRPr lang="zh-CN" alt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4" name="Rectangle 2"/>
          <p:cNvSpPr>
            <a:spLocks noGrp="1" noChangeArrowheads="1"/>
          </p:cNvSpPr>
          <p:nvPr>
            <p:ph type="title"/>
          </p:nvPr>
        </p:nvSpPr>
        <p:spPr/>
        <p:txBody>
          <a:bodyPr/>
          <a:lstStyle/>
          <a:p>
            <a:r>
              <a:rPr lang="en-US" altLang="zh-CN"/>
              <a:t>MPLS</a:t>
            </a:r>
          </a:p>
        </p:txBody>
      </p:sp>
      <p:sp>
        <p:nvSpPr>
          <p:cNvPr id="1569795" name="Rectangle 3"/>
          <p:cNvSpPr>
            <a:spLocks noGrp="1" noChangeArrowheads="1"/>
          </p:cNvSpPr>
          <p:nvPr>
            <p:ph type="body" idx="1"/>
          </p:nvPr>
        </p:nvSpPr>
        <p:spPr/>
        <p:txBody>
          <a:bodyPr/>
          <a:lstStyle/>
          <a:p>
            <a:pPr>
              <a:spcBef>
                <a:spcPts val="600"/>
              </a:spcBef>
            </a:pPr>
            <a:r>
              <a:rPr lang="en-US" altLang="zh-CN" dirty="0"/>
              <a:t>Having now </a:t>
            </a:r>
            <a:r>
              <a:rPr lang="en-US" altLang="zh-CN" dirty="0">
                <a:solidFill>
                  <a:srgbClr val="FF0000"/>
                </a:solidFill>
              </a:rPr>
              <a:t>devised</a:t>
            </a:r>
            <a:r>
              <a:rPr lang="en-US" altLang="zh-CN" dirty="0"/>
              <a:t> a scheme by which an ATM switch can function as an LSR, what have we gained? </a:t>
            </a:r>
          </a:p>
          <a:p>
            <a:pPr>
              <a:spcBef>
                <a:spcPts val="600"/>
              </a:spcBef>
            </a:pPr>
            <a:endParaRPr lang="en-US" altLang="zh-CN" dirty="0"/>
          </a:p>
          <a:p>
            <a:pPr>
              <a:spcBef>
                <a:spcPts val="600"/>
              </a:spcBef>
            </a:pPr>
            <a:r>
              <a:rPr lang="en-US" altLang="zh-CN" dirty="0"/>
              <a:t>One thing to note is that we </a:t>
            </a:r>
            <a:r>
              <a:rPr lang="en-US" altLang="zh-CN" dirty="0">
                <a:solidFill>
                  <a:srgbClr val="FF0000"/>
                </a:solidFill>
              </a:rPr>
              <a:t>could</a:t>
            </a:r>
            <a:r>
              <a:rPr lang="en-US" altLang="zh-CN" dirty="0"/>
              <a:t> now build a network </a:t>
            </a:r>
            <a:r>
              <a:rPr lang="en-US" altLang="zh-CN" dirty="0">
                <a:solidFill>
                  <a:schemeClr val="hlink"/>
                </a:solidFill>
              </a:rPr>
              <a:t>that</a:t>
            </a:r>
            <a:r>
              <a:rPr lang="en-US" altLang="zh-CN" dirty="0"/>
              <a:t> used a mixture of conventional IP routers, label edge routers, and ATM switches functioning as LSRs, and they </a:t>
            </a:r>
            <a:r>
              <a:rPr lang="en-US" altLang="zh-CN" dirty="0">
                <a:solidFill>
                  <a:srgbClr val="FF0000"/>
                </a:solidFill>
              </a:rPr>
              <a:t>would</a:t>
            </a:r>
            <a:r>
              <a:rPr lang="en-US" altLang="zh-CN" dirty="0"/>
              <a:t> all use the same routing protocols. </a:t>
            </a:r>
          </a:p>
          <a:p>
            <a:pPr>
              <a:spcBef>
                <a:spcPts val="600"/>
              </a:spcBef>
            </a:pPr>
            <a:endParaRPr lang="en-US" altLang="zh-CN" dirty="0"/>
          </a:p>
          <a:p>
            <a:pPr>
              <a:spcBef>
                <a:spcPts val="600"/>
              </a:spcBef>
            </a:pPr>
            <a:r>
              <a:rPr lang="en-US" altLang="zh-CN" dirty="0"/>
              <a:t>To understand the benefits of using the same protocols, consider the </a:t>
            </a:r>
            <a:r>
              <a:rPr lang="en-US" altLang="zh-CN" dirty="0">
                <a:solidFill>
                  <a:srgbClr val="FF0000"/>
                </a:solidFill>
              </a:rPr>
              <a:t>al</a:t>
            </a:r>
            <a:r>
              <a:rPr lang="en-US" altLang="zh-CN" dirty="0"/>
              <a:t>ternative. </a:t>
            </a:r>
          </a:p>
          <a:p>
            <a:pPr>
              <a:spcBef>
                <a:spcPts val="600"/>
              </a:spcBef>
            </a:pPr>
            <a:endParaRPr lang="en-US" altLang="zh-CN"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5922" name="Picture 2" descr="04f45"/>
          <p:cNvPicPr>
            <a:picLocks noChangeAspect="1" noChangeArrowheads="1"/>
          </p:cNvPicPr>
          <p:nvPr/>
        </p:nvPicPr>
        <p:blipFill>
          <a:blip r:embed="rId3" cstate="print"/>
          <a:srcRect/>
          <a:stretch>
            <a:fillRect/>
          </a:stretch>
        </p:blipFill>
        <p:spPr bwMode="auto">
          <a:xfrm>
            <a:off x="409923" y="1124744"/>
            <a:ext cx="4330352" cy="4680173"/>
          </a:xfrm>
          <a:prstGeom prst="rect">
            <a:avLst/>
          </a:prstGeom>
          <a:noFill/>
          <a:ln w="12700" cap="sq">
            <a:noFill/>
            <a:miter lim="800000"/>
            <a:headEnd type="none" w="sm" len="sm"/>
            <a:tailEnd type="none" w="sm" len="sm"/>
          </a:ln>
          <a:effectLst/>
        </p:spPr>
      </p:pic>
      <p:sp>
        <p:nvSpPr>
          <p:cNvPr id="465923" name="Rectangle 3"/>
          <p:cNvSpPr>
            <a:spLocks noGrp="1" noChangeArrowheads="1"/>
          </p:cNvSpPr>
          <p:nvPr>
            <p:ph type="title"/>
          </p:nvPr>
        </p:nvSpPr>
        <p:spPr/>
        <p:txBody>
          <a:bodyPr/>
          <a:lstStyle/>
          <a:p>
            <a:r>
              <a:rPr lang="en-US" altLang="zh-CN"/>
              <a:t>MPLS</a:t>
            </a:r>
          </a:p>
        </p:txBody>
      </p:sp>
      <p:sp>
        <p:nvSpPr>
          <p:cNvPr id="465924" name="Rectangle 4"/>
          <p:cNvSpPr>
            <a:spLocks noGrp="1" noChangeArrowheads="1"/>
          </p:cNvSpPr>
          <p:nvPr>
            <p:ph type="body" idx="1"/>
          </p:nvPr>
        </p:nvSpPr>
        <p:spPr>
          <a:xfrm>
            <a:off x="4860032" y="981075"/>
            <a:ext cx="4033143" cy="5184775"/>
          </a:xfrm>
        </p:spPr>
        <p:txBody>
          <a:bodyPr/>
          <a:lstStyle/>
          <a:p>
            <a:pPr marL="0" indent="0">
              <a:spcBef>
                <a:spcPts val="600"/>
              </a:spcBef>
              <a:buNone/>
            </a:pPr>
            <a:r>
              <a:rPr lang="en-US" altLang="zh-CN" sz="2000" dirty="0"/>
              <a:t>Figure 4.21 (a) Routers connect to each other using </a:t>
            </a:r>
            <a:r>
              <a:rPr lang="en-US" altLang="zh-CN" sz="2000"/>
              <a:t>an </a:t>
            </a:r>
            <a:r>
              <a:rPr lang="en-US" altLang="zh-CN" sz="2000" smtClean="0"/>
              <a:t>"overlay" </a:t>
            </a:r>
            <a:r>
              <a:rPr lang="en-US" altLang="zh-CN" sz="2000" dirty="0"/>
              <a:t>of virtual circuits. </a:t>
            </a:r>
          </a:p>
          <a:p>
            <a:pPr marL="0" indent="0">
              <a:spcBef>
                <a:spcPts val="600"/>
              </a:spcBef>
              <a:buNone/>
            </a:pPr>
            <a:r>
              <a:rPr lang="en-US" altLang="zh-CN" sz="2000" dirty="0"/>
              <a:t>(b) Routers peer directly with LSRs.</a:t>
            </a:r>
          </a:p>
          <a:p>
            <a:pPr marL="0" indent="0">
              <a:spcBef>
                <a:spcPts val="600"/>
              </a:spcBef>
              <a:buNone/>
            </a:pPr>
            <a:r>
              <a:rPr lang="en-US" altLang="zh-CN" sz="2000" dirty="0">
                <a:solidFill>
                  <a:srgbClr val="FF0000"/>
                </a:solidFill>
              </a:rPr>
              <a:t>An ATM switch can function as an LSR, what have we gained?</a:t>
            </a:r>
          </a:p>
          <a:p>
            <a:pPr marL="0" indent="0">
              <a:spcBef>
                <a:spcPts val="600"/>
              </a:spcBef>
              <a:buNone/>
            </a:pPr>
            <a:r>
              <a:rPr lang="en-US" altLang="zh-CN" sz="2000" dirty="0"/>
              <a:t>(1) Running MPLS on the switches leads to a significant reduction in the number of adjacencies.</a:t>
            </a:r>
          </a:p>
          <a:p>
            <a:pPr marL="0" indent="0">
              <a:spcBef>
                <a:spcPts val="600"/>
              </a:spcBef>
              <a:buNone/>
            </a:pPr>
            <a:r>
              <a:rPr lang="en-US" altLang="zh-CN" sz="2000" dirty="0"/>
              <a:t>(2) A second benefit of running the same routing protocols on edge routers and on the LSRs is that the edge routers have a full view of the topology of the network.</a:t>
            </a:r>
          </a:p>
        </p:txBody>
      </p:sp>
    </p:spTree>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buFontTx/>
              <a:buChar char="•"/>
            </a:pPr>
            <a:r>
              <a:rPr lang="zh-CN" altLang="en-US" sz="1800" dirty="0"/>
              <a:t>外部网关协议</a:t>
            </a:r>
            <a:r>
              <a:rPr lang="en-US" altLang="zh-CN" sz="1800" dirty="0"/>
              <a:t>BGP</a:t>
            </a:r>
          </a:p>
          <a:p>
            <a:pPr eaLnBrk="1" hangingPunct="1">
              <a:lnSpc>
                <a:spcPct val="80000"/>
              </a:lnSpc>
              <a:buSzPct val="90000"/>
              <a:buFontTx/>
              <a:buChar char="•"/>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solidFill>
                  <a:srgbClr val="FF0000"/>
                </a:solidFill>
              </a:rPr>
              <a:t>MPLS</a:t>
            </a:r>
            <a:r>
              <a:rPr lang="zh-CN" altLang="en-US" sz="1800" dirty="0">
                <a:solidFill>
                  <a:srgbClr val="FF0000"/>
                </a:solidFill>
              </a:rPr>
              <a:t>首部的位置与格式</a:t>
            </a:r>
            <a:endParaRPr lang="en-US" altLang="zh-CN" sz="1800" dirty="0">
              <a:solidFill>
                <a:srgbClr val="FF0000"/>
              </a:solidFill>
            </a:endParaRPr>
          </a:p>
          <a:p>
            <a:pPr eaLnBrk="1" hangingPunct="1">
              <a:lnSpc>
                <a:spcPct val="90000"/>
              </a:lnSpc>
            </a:pPr>
            <a:endParaRPr lang="en-US" altLang="zh-CN" sz="2000"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2" name="Rectangle 4"/>
          <p:cNvSpPr>
            <a:spLocks noGrp="1" noChangeArrowheads="1"/>
          </p:cNvSpPr>
          <p:nvPr>
            <p:ph type="title"/>
          </p:nvPr>
        </p:nvSpPr>
        <p:spPr/>
        <p:txBody>
          <a:bodyPr/>
          <a:lstStyle/>
          <a:p>
            <a:r>
              <a:rPr lang="en-US" altLang="zh-CN" dirty="0"/>
              <a:t>MPLS </a:t>
            </a:r>
            <a:r>
              <a:rPr lang="zh-CN" altLang="zh-CN" dirty="0"/>
              <a:t>首部的位置与格式</a:t>
            </a:r>
            <a:endParaRPr lang="zh-CN" altLang="en-US" dirty="0"/>
          </a:p>
        </p:txBody>
      </p:sp>
      <p:sp>
        <p:nvSpPr>
          <p:cNvPr id="964613" name="Rectangle 5"/>
          <p:cNvSpPr>
            <a:spLocks noGrp="1" noChangeArrowheads="1"/>
          </p:cNvSpPr>
          <p:nvPr>
            <p:ph idx="1"/>
          </p:nvPr>
        </p:nvSpPr>
        <p:spPr/>
        <p:txBody>
          <a:bodyPr/>
          <a:lstStyle/>
          <a:p>
            <a:r>
              <a:rPr lang="en-US" altLang="zh-CN" dirty="0"/>
              <a:t>MPLS </a:t>
            </a:r>
            <a:r>
              <a:rPr lang="zh-CN" altLang="zh-CN" dirty="0"/>
              <a:t>并不要求下层的网络都使用面向连接的技术。</a:t>
            </a:r>
            <a:endParaRPr lang="en-US" altLang="zh-CN" dirty="0"/>
          </a:p>
          <a:p>
            <a:endParaRPr lang="en-US" altLang="zh-CN" dirty="0"/>
          </a:p>
          <a:p>
            <a:r>
              <a:rPr lang="zh-CN" altLang="zh-CN" dirty="0"/>
              <a:t>下层的网络并不提供打标记的手段</a:t>
            </a:r>
            <a:r>
              <a:rPr lang="zh-CN" altLang="en-US" dirty="0"/>
              <a:t>，</a:t>
            </a:r>
            <a:r>
              <a:rPr lang="zh-CN" altLang="zh-CN" dirty="0"/>
              <a:t>而</a:t>
            </a:r>
            <a:r>
              <a:rPr lang="en-US" altLang="zh-CN" dirty="0"/>
              <a:t> IPv4 </a:t>
            </a:r>
            <a:r>
              <a:rPr lang="zh-CN" altLang="zh-CN" dirty="0"/>
              <a:t>数据报首部也没有多余的位置存放</a:t>
            </a:r>
            <a:r>
              <a:rPr lang="en-US" altLang="zh-CN" dirty="0"/>
              <a:t> MPLS </a:t>
            </a:r>
            <a:r>
              <a:rPr lang="zh-CN" altLang="zh-CN" dirty="0"/>
              <a:t>标记。</a:t>
            </a:r>
            <a:endParaRPr lang="en-US" altLang="zh-CN" dirty="0"/>
          </a:p>
          <a:p>
            <a:endParaRPr lang="en-US" altLang="zh-CN" dirty="0"/>
          </a:p>
          <a:p>
            <a:r>
              <a:rPr lang="zh-CN" altLang="zh-CN" dirty="0"/>
              <a:t>这就需要使用一种</a:t>
            </a:r>
            <a:r>
              <a:rPr lang="zh-CN" altLang="zh-CN" dirty="0">
                <a:solidFill>
                  <a:srgbClr val="FF0000"/>
                </a:solidFill>
              </a:rPr>
              <a:t>封装技术</a:t>
            </a:r>
            <a:r>
              <a:rPr lang="zh-CN" altLang="zh-CN" dirty="0">
                <a:solidFill>
                  <a:srgbClr val="0000FF"/>
                </a:solidFill>
              </a:rPr>
              <a:t>：</a:t>
            </a:r>
            <a:r>
              <a:rPr lang="zh-CN" altLang="zh-CN" dirty="0"/>
              <a:t>在把</a:t>
            </a:r>
            <a:r>
              <a:rPr lang="en-US" altLang="zh-CN" dirty="0"/>
              <a:t> IP </a:t>
            </a:r>
            <a:r>
              <a:rPr lang="zh-CN" altLang="zh-CN" dirty="0"/>
              <a:t>数据报封装成以太网帧之前，先要插入一个</a:t>
            </a:r>
            <a:r>
              <a:rPr lang="en-US" altLang="zh-CN" dirty="0"/>
              <a:t> MPLS </a:t>
            </a:r>
            <a:r>
              <a:rPr lang="zh-CN" altLang="zh-CN" dirty="0"/>
              <a:t>首部。</a:t>
            </a:r>
            <a:endParaRPr lang="en-US" altLang="zh-CN" dirty="0"/>
          </a:p>
          <a:p>
            <a:endParaRPr lang="en-US" altLang="zh-CN" dirty="0">
              <a:solidFill>
                <a:srgbClr val="FF0000"/>
              </a:solidFill>
            </a:endParaRPr>
          </a:p>
          <a:p>
            <a:r>
              <a:rPr lang="zh-CN" altLang="zh-CN" dirty="0">
                <a:solidFill>
                  <a:srgbClr val="FF0000"/>
                </a:solidFill>
              </a:rPr>
              <a:t>从层次的角度看，</a:t>
            </a:r>
            <a:r>
              <a:rPr lang="en-US" altLang="zh-CN" dirty="0">
                <a:solidFill>
                  <a:srgbClr val="FF0000"/>
                </a:solidFill>
              </a:rPr>
              <a:t>MPLS </a:t>
            </a:r>
            <a:r>
              <a:rPr lang="zh-CN" altLang="zh-CN" dirty="0">
                <a:solidFill>
                  <a:srgbClr val="FF0000"/>
                </a:solidFill>
              </a:rPr>
              <a:t>首部就处在第二层和第三层之间</a:t>
            </a:r>
            <a:r>
              <a:rPr lang="zh-CN" altLang="en-US" dirty="0">
                <a:solidFill>
                  <a:srgbClr val="FF0000"/>
                </a:solidFill>
              </a:rPr>
              <a:t>。</a:t>
            </a:r>
            <a:endParaRPr lang="en-US" altLang="zh-CN" dirty="0">
              <a:solidFill>
                <a:srgbClr val="FF0000"/>
              </a:solidFill>
            </a:endParaRPr>
          </a:p>
        </p:txBody>
      </p:sp>
      <p:grpSp>
        <p:nvGrpSpPr>
          <p:cNvPr id="5" name="组合 4"/>
          <p:cNvGrpSpPr/>
          <p:nvPr/>
        </p:nvGrpSpPr>
        <p:grpSpPr>
          <a:xfrm>
            <a:off x="3357560" y="4903948"/>
            <a:ext cx="3395713" cy="1311134"/>
            <a:chOff x="3728864" y="4437112"/>
            <a:chExt cx="3678689" cy="1311134"/>
          </a:xfrm>
        </p:grpSpPr>
        <p:sp>
          <p:nvSpPr>
            <p:cNvPr id="2" name="矩形 1"/>
            <p:cNvSpPr/>
            <p:nvPr/>
          </p:nvSpPr>
          <p:spPr bwMode="auto">
            <a:xfrm>
              <a:off x="3728864" y="4437112"/>
              <a:ext cx="2160240" cy="447038"/>
            </a:xfrm>
            <a:prstGeom prst="rect">
              <a:avLst/>
            </a:prstGeom>
            <a:solidFill>
              <a:srgbClr val="FFFF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i="0" u="none" strike="noStrike" cap="none" normalizeH="0" baseline="0" dirty="0">
                  <a:ln>
                    <a:noFill/>
                  </a:ln>
                  <a:solidFill>
                    <a:schemeClr val="tx1"/>
                  </a:solidFill>
                  <a:effectLst/>
                  <a:latin typeface="+mn-lt"/>
                  <a:ea typeface="黑体" panose="02010609060101010101" pitchFamily="49" charset="-122"/>
                </a:rPr>
                <a:t>网络层</a:t>
              </a:r>
            </a:p>
          </p:txBody>
        </p:sp>
        <p:sp>
          <p:nvSpPr>
            <p:cNvPr id="41" name="矩形 40"/>
            <p:cNvSpPr/>
            <p:nvPr/>
          </p:nvSpPr>
          <p:spPr bwMode="auto">
            <a:xfrm>
              <a:off x="3728864" y="4884150"/>
              <a:ext cx="2160240" cy="432048"/>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400" i="0" u="none" strike="noStrike" cap="none" normalizeH="0" baseline="0" dirty="0">
                  <a:ln>
                    <a:noFill/>
                  </a:ln>
                  <a:solidFill>
                    <a:schemeClr val="tx1"/>
                  </a:solidFill>
                  <a:effectLst/>
                  <a:latin typeface="+mn-lt"/>
                  <a:ea typeface="黑体" panose="02010609060101010101" pitchFamily="49" charset="-122"/>
                </a:rPr>
                <a:t>MPLS </a:t>
              </a:r>
              <a:r>
                <a:rPr kumimoji="0" lang="zh-CN" altLang="en-US" sz="2400" i="0" u="none" strike="noStrike" cap="none" normalizeH="0" baseline="0" dirty="0">
                  <a:ln>
                    <a:noFill/>
                  </a:ln>
                  <a:solidFill>
                    <a:schemeClr val="tx1"/>
                  </a:solidFill>
                  <a:effectLst/>
                  <a:latin typeface="+mn-lt"/>
                  <a:ea typeface="黑体" panose="02010609060101010101" pitchFamily="49" charset="-122"/>
                </a:rPr>
                <a:t>首部</a:t>
              </a:r>
            </a:p>
          </p:txBody>
        </p:sp>
        <p:sp>
          <p:nvSpPr>
            <p:cNvPr id="42" name="矩形 41"/>
            <p:cNvSpPr/>
            <p:nvPr/>
          </p:nvSpPr>
          <p:spPr bwMode="auto">
            <a:xfrm>
              <a:off x="3728864" y="5316198"/>
              <a:ext cx="2160240" cy="432048"/>
            </a:xfrm>
            <a:prstGeom prst="rect">
              <a:avLst/>
            </a:prstGeom>
            <a:solidFill>
              <a:srgbClr val="FFFF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2400" dirty="0">
                  <a:latin typeface="+mn-lt"/>
                  <a:ea typeface="黑体" panose="02010609060101010101" pitchFamily="49" charset="-122"/>
                </a:rPr>
                <a:t>数据链路</a:t>
              </a:r>
              <a:r>
                <a:rPr kumimoji="0" lang="zh-CN" altLang="en-US" sz="2400" i="0" u="none" strike="noStrike" cap="none" normalizeH="0" baseline="0" dirty="0">
                  <a:ln>
                    <a:noFill/>
                  </a:ln>
                  <a:solidFill>
                    <a:schemeClr val="tx1"/>
                  </a:solidFill>
                  <a:effectLst/>
                  <a:latin typeface="+mn-lt"/>
                  <a:ea typeface="黑体" panose="02010609060101010101" pitchFamily="49" charset="-122"/>
                </a:rPr>
                <a:t>层</a:t>
              </a:r>
            </a:p>
          </p:txBody>
        </p:sp>
        <p:sp>
          <p:nvSpPr>
            <p:cNvPr id="3" name="左箭头 2"/>
            <p:cNvSpPr/>
            <p:nvPr/>
          </p:nvSpPr>
          <p:spPr bwMode="auto">
            <a:xfrm>
              <a:off x="5961112" y="5013176"/>
              <a:ext cx="504056" cy="216024"/>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i="0" u="none" strike="noStrike" cap="none" normalizeH="0" baseline="0">
                <a:ln>
                  <a:noFill/>
                </a:ln>
                <a:solidFill>
                  <a:schemeClr val="tx1"/>
                </a:solidFill>
                <a:effectLst/>
                <a:latin typeface="Arial" panose="020B0604020202020204" pitchFamily="34" charset="0"/>
              </a:endParaRPr>
            </a:p>
          </p:txBody>
        </p:sp>
        <p:sp>
          <p:nvSpPr>
            <p:cNvPr id="4" name="TextBox 3"/>
            <p:cNvSpPr txBox="1"/>
            <p:nvPr/>
          </p:nvSpPr>
          <p:spPr>
            <a:xfrm>
              <a:off x="6537176" y="4869160"/>
              <a:ext cx="870377" cy="461665"/>
            </a:xfrm>
            <a:prstGeom prst="rect">
              <a:avLst/>
            </a:prstGeom>
            <a:noFill/>
          </p:spPr>
          <p:txBody>
            <a:bodyPr wrap="none" rtlCol="0">
              <a:spAutoFit/>
            </a:bodyPr>
            <a:lstStyle/>
            <a:p>
              <a:r>
                <a:rPr lang="zh-CN" altLang="en-US" sz="2400" dirty="0">
                  <a:latin typeface="+mn-lt"/>
                  <a:ea typeface="黑体" panose="02010609060101010101" pitchFamily="49" charset="-122"/>
                </a:rPr>
                <a:t>插入</a:t>
              </a:r>
            </a:p>
          </p:txBody>
        </p:sp>
      </p:gr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2" name="Rectangle 4"/>
          <p:cNvSpPr>
            <a:spLocks noGrp="1" noChangeArrowheads="1"/>
          </p:cNvSpPr>
          <p:nvPr>
            <p:ph type="title"/>
          </p:nvPr>
        </p:nvSpPr>
        <p:spPr/>
        <p:txBody>
          <a:bodyPr/>
          <a:lstStyle/>
          <a:p>
            <a:pPr algn="ctr"/>
            <a:r>
              <a:rPr lang="en-US" altLang="zh-CN" dirty="0"/>
              <a:t>MPLS</a:t>
            </a:r>
            <a:r>
              <a:rPr lang="zh-CN" altLang="zh-CN" dirty="0"/>
              <a:t>首部的格式</a:t>
            </a:r>
            <a:endParaRPr lang="zh-CN" altLang="en-US" dirty="0"/>
          </a:p>
        </p:txBody>
      </p:sp>
      <p:sp>
        <p:nvSpPr>
          <p:cNvPr id="964649" name="Freeform 41"/>
          <p:cNvSpPr/>
          <p:nvPr/>
        </p:nvSpPr>
        <p:spPr bwMode="auto">
          <a:xfrm>
            <a:off x="984524" y="2200621"/>
            <a:ext cx="7410450" cy="628650"/>
          </a:xfrm>
          <a:custGeom>
            <a:avLst/>
            <a:gdLst>
              <a:gd name="T0" fmla="*/ 0 w 4668"/>
              <a:gd name="T1" fmla="*/ 0 h 396"/>
              <a:gd name="T2" fmla="*/ 4668 w 4668"/>
              <a:gd name="T3" fmla="*/ 6 h 396"/>
              <a:gd name="T4" fmla="*/ 1680 w 4668"/>
              <a:gd name="T5" fmla="*/ 396 h 396"/>
              <a:gd name="T6" fmla="*/ 876 w 4668"/>
              <a:gd name="T7" fmla="*/ 390 h 396"/>
              <a:gd name="T8" fmla="*/ 0 w 4668"/>
              <a:gd name="T9" fmla="*/ 0 h 396"/>
            </a:gdLst>
            <a:ahLst/>
            <a:cxnLst>
              <a:cxn ang="0">
                <a:pos x="T0" y="T1"/>
              </a:cxn>
              <a:cxn ang="0">
                <a:pos x="T2" y="T3"/>
              </a:cxn>
              <a:cxn ang="0">
                <a:pos x="T4" y="T5"/>
              </a:cxn>
              <a:cxn ang="0">
                <a:pos x="T6" y="T7"/>
              </a:cxn>
              <a:cxn ang="0">
                <a:pos x="T8" y="T9"/>
              </a:cxn>
            </a:cxnLst>
            <a:rect l="0" t="0" r="r" b="b"/>
            <a:pathLst>
              <a:path w="4668" h="396">
                <a:moveTo>
                  <a:pt x="0" y="0"/>
                </a:moveTo>
                <a:lnTo>
                  <a:pt x="4668" y="6"/>
                </a:lnTo>
                <a:lnTo>
                  <a:pt x="1680" y="396"/>
                </a:lnTo>
                <a:lnTo>
                  <a:pt x="876" y="390"/>
                </a:lnTo>
                <a:lnTo>
                  <a:pt x="0" y="0"/>
                </a:lnTo>
                <a:close/>
              </a:path>
            </a:pathLst>
          </a:custGeom>
          <a:gradFill rotWithShape="1">
            <a:gsLst>
              <a:gs pos="0">
                <a:srgbClr val="CCECFF">
                  <a:gamma/>
                  <a:shade val="63529"/>
                  <a:invGamma/>
                </a:srgbClr>
              </a:gs>
              <a:gs pos="100000">
                <a:srgbClr val="66FFFF"/>
              </a:gs>
            </a:gsLst>
            <a:lin ang="5400000" scaled="1"/>
          </a:gradFill>
          <a:ln>
            <a:noFill/>
          </a:ln>
          <a:effectLst/>
        </p:spPr>
        <p:txBody>
          <a:bodyPr/>
          <a:lstStyle/>
          <a:p>
            <a:endParaRPr lang="zh-CN" altLang="en-US">
              <a:solidFill>
                <a:srgbClr val="000099"/>
              </a:solidFill>
              <a:latin typeface="+mn-lt"/>
              <a:ea typeface="黑体" panose="02010609060101010101" pitchFamily="49" charset="-122"/>
            </a:endParaRPr>
          </a:p>
        </p:txBody>
      </p:sp>
      <p:sp>
        <p:nvSpPr>
          <p:cNvPr id="964610" name="Line 2"/>
          <p:cNvSpPr>
            <a:spLocks noChangeShapeType="1"/>
          </p:cNvSpPr>
          <p:nvPr/>
        </p:nvSpPr>
        <p:spPr bwMode="auto">
          <a:xfrm flipV="1">
            <a:off x="3664224" y="2227609"/>
            <a:ext cx="4743450" cy="603250"/>
          </a:xfrm>
          <a:prstGeom prst="line">
            <a:avLst/>
          </a:prstGeom>
          <a:noFill/>
          <a:ln w="9525">
            <a:solidFill>
              <a:srgbClr val="333399"/>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4611" name="Text Box 3"/>
          <p:cNvSpPr txBox="1">
            <a:spLocks noChangeArrowheads="1"/>
          </p:cNvSpPr>
          <p:nvPr/>
        </p:nvSpPr>
        <p:spPr bwMode="auto">
          <a:xfrm>
            <a:off x="4708800" y="2454622"/>
            <a:ext cx="700833"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栈底</a:t>
            </a:r>
          </a:p>
        </p:txBody>
      </p:sp>
      <p:sp>
        <p:nvSpPr>
          <p:cNvPr id="964614" name="Text Box 6"/>
          <p:cNvSpPr txBox="1">
            <a:spLocks noChangeArrowheads="1"/>
          </p:cNvSpPr>
          <p:nvPr/>
        </p:nvSpPr>
        <p:spPr bwMode="auto">
          <a:xfrm>
            <a:off x="2667275" y="2421284"/>
            <a:ext cx="700833" cy="400110"/>
          </a:xfrm>
          <a:prstGeom prst="rect">
            <a:avLst/>
          </a:prstGeom>
          <a:noFill/>
          <a:ln>
            <a:noFill/>
          </a:ln>
          <a:effectLst/>
          <a:extLst>
            <a:ext uri="{909E8E84-426E-40DD-AFC4-6F175D3DCCD1}">
              <a14:hiddenFill xmlns="" xmlns:a14="http://schemas.microsoft.com/office/drawing/2010/main">
                <a:solidFill>
                  <a:srgbClr val="FFFFFF">
                    <a:alpha val="41000"/>
                  </a:srgb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栈顶</a:t>
            </a:r>
          </a:p>
        </p:txBody>
      </p:sp>
      <p:sp>
        <p:nvSpPr>
          <p:cNvPr id="964616" name="Rectangle 8"/>
          <p:cNvSpPr>
            <a:spLocks noChangeArrowheads="1"/>
          </p:cNvSpPr>
          <p:nvPr/>
        </p:nvSpPr>
        <p:spPr bwMode="auto">
          <a:xfrm>
            <a:off x="1459191" y="2830859"/>
            <a:ext cx="906462" cy="482600"/>
          </a:xfrm>
          <a:prstGeom prst="rect">
            <a:avLst/>
          </a:prstGeom>
          <a:noFill/>
          <a:ln w="19050">
            <a:solidFill>
              <a:schemeClr val="tx1"/>
            </a:solidFill>
            <a:miter lim="800000"/>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just"/>
            <a:r>
              <a:rPr kumimoji="1" lang="zh-CN" altLang="en-US" sz="2000" dirty="0">
                <a:solidFill>
                  <a:srgbClr val="000099"/>
                </a:solidFill>
                <a:latin typeface="+mn-lt"/>
                <a:ea typeface="黑体" panose="02010609060101010101" pitchFamily="49" charset="-122"/>
              </a:rPr>
              <a:t>帧首部  </a:t>
            </a:r>
          </a:p>
        </p:txBody>
      </p:sp>
      <p:sp>
        <p:nvSpPr>
          <p:cNvPr id="964617" name="Rectangle 9"/>
          <p:cNvSpPr>
            <a:spLocks noChangeArrowheads="1"/>
          </p:cNvSpPr>
          <p:nvPr/>
        </p:nvSpPr>
        <p:spPr bwMode="auto">
          <a:xfrm>
            <a:off x="975005" y="1675159"/>
            <a:ext cx="7419975" cy="525462"/>
          </a:xfrm>
          <a:prstGeom prst="rect">
            <a:avLst/>
          </a:prstGeom>
          <a:solidFill>
            <a:srgbClr val="66FFFF"/>
          </a:solidFill>
          <a:ln w="9525">
            <a:solidFill>
              <a:srgbClr val="333399"/>
            </a:solidFill>
            <a:miter lim="800000"/>
          </a:ln>
          <a:effectLst>
            <a:outerShdw dist="35921" dir="2700000" algn="ctr" rotWithShape="0">
              <a:schemeClr val="bg2"/>
            </a:outerShdw>
          </a:effectLst>
        </p:spPr>
        <p:txBody>
          <a:bodyPr wrap="none" anchor="ctr"/>
          <a:lstStyle/>
          <a:p>
            <a:endParaRPr lang="zh-CN" altLang="en-US">
              <a:solidFill>
                <a:srgbClr val="000099"/>
              </a:solidFill>
              <a:latin typeface="+mn-lt"/>
              <a:ea typeface="黑体" panose="02010609060101010101" pitchFamily="49" charset="-122"/>
            </a:endParaRPr>
          </a:p>
        </p:txBody>
      </p:sp>
      <p:sp>
        <p:nvSpPr>
          <p:cNvPr id="964618" name="Line 10"/>
          <p:cNvSpPr>
            <a:spLocks noChangeShapeType="1"/>
          </p:cNvSpPr>
          <p:nvPr/>
        </p:nvSpPr>
        <p:spPr bwMode="auto">
          <a:xfrm>
            <a:off x="5612087" y="1675159"/>
            <a:ext cx="0" cy="525462"/>
          </a:xfrm>
          <a:prstGeom prst="line">
            <a:avLst/>
          </a:prstGeom>
          <a:noFill/>
          <a:ln w="1905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4619" name="Line 11"/>
          <p:cNvSpPr>
            <a:spLocks noChangeShapeType="1"/>
          </p:cNvSpPr>
          <p:nvPr/>
        </p:nvSpPr>
        <p:spPr bwMode="auto">
          <a:xfrm>
            <a:off x="6320112" y="1675159"/>
            <a:ext cx="6350" cy="525462"/>
          </a:xfrm>
          <a:prstGeom prst="line">
            <a:avLst/>
          </a:prstGeom>
          <a:noFill/>
          <a:ln w="1905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4620" name="Line 12"/>
          <p:cNvSpPr>
            <a:spLocks noChangeShapeType="1"/>
          </p:cNvSpPr>
          <p:nvPr/>
        </p:nvSpPr>
        <p:spPr bwMode="auto">
          <a:xfrm>
            <a:off x="6540774" y="1675159"/>
            <a:ext cx="0" cy="525462"/>
          </a:xfrm>
          <a:prstGeom prst="line">
            <a:avLst/>
          </a:prstGeom>
          <a:noFill/>
          <a:ln w="19050">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4621" name="Text Box 13"/>
          <p:cNvSpPr txBox="1">
            <a:spLocks noChangeArrowheads="1"/>
          </p:cNvSpPr>
          <p:nvPr/>
        </p:nvSpPr>
        <p:spPr bwMode="auto">
          <a:xfrm>
            <a:off x="2699024" y="1714488"/>
            <a:ext cx="143500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mn-lt"/>
                <a:ea typeface="黑体" panose="02010609060101010101" pitchFamily="49" charset="-122"/>
              </a:rPr>
              <a:t>标   记   值</a:t>
            </a:r>
          </a:p>
        </p:txBody>
      </p:sp>
      <p:sp>
        <p:nvSpPr>
          <p:cNvPr id="964622" name="Text Box 14"/>
          <p:cNvSpPr txBox="1">
            <a:spLocks noChangeArrowheads="1"/>
          </p:cNvSpPr>
          <p:nvPr/>
        </p:nvSpPr>
        <p:spPr bwMode="auto">
          <a:xfrm>
            <a:off x="6621741" y="1743006"/>
            <a:ext cx="175400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mn-lt"/>
                <a:ea typeface="黑体" panose="02010609060101010101" pitchFamily="49" charset="-122"/>
              </a:rPr>
              <a:t>生存时间 </a:t>
            </a:r>
            <a:r>
              <a:rPr kumimoji="1" lang="en-US" altLang="zh-CN" sz="2000" dirty="0">
                <a:solidFill>
                  <a:srgbClr val="000099"/>
                </a:solidFill>
                <a:latin typeface="+mn-lt"/>
                <a:ea typeface="黑体" panose="02010609060101010101" pitchFamily="49" charset="-122"/>
              </a:rPr>
              <a:t>TTL</a:t>
            </a:r>
          </a:p>
        </p:txBody>
      </p:sp>
      <p:sp>
        <p:nvSpPr>
          <p:cNvPr id="964623" name="Text Box 15"/>
          <p:cNvSpPr txBox="1">
            <a:spLocks noChangeArrowheads="1"/>
          </p:cNvSpPr>
          <p:nvPr/>
        </p:nvSpPr>
        <p:spPr bwMode="auto">
          <a:xfrm>
            <a:off x="5566056" y="1743006"/>
            <a:ext cx="77617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mn-lt"/>
                <a:ea typeface="黑体" panose="02010609060101010101" pitchFamily="49" charset="-122"/>
              </a:rPr>
              <a:t>试 验</a:t>
            </a:r>
          </a:p>
        </p:txBody>
      </p:sp>
      <p:sp>
        <p:nvSpPr>
          <p:cNvPr id="964624" name="Text Box 16"/>
          <p:cNvSpPr txBox="1">
            <a:spLocks noChangeArrowheads="1"/>
          </p:cNvSpPr>
          <p:nvPr/>
        </p:nvSpPr>
        <p:spPr bwMode="auto">
          <a:xfrm>
            <a:off x="6259787" y="1714488"/>
            <a:ext cx="3273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S</a:t>
            </a:r>
          </a:p>
        </p:txBody>
      </p:sp>
      <p:sp>
        <p:nvSpPr>
          <p:cNvPr id="964625" name="Text Box 17"/>
          <p:cNvSpPr txBox="1">
            <a:spLocks noChangeArrowheads="1"/>
          </p:cNvSpPr>
          <p:nvPr/>
        </p:nvSpPr>
        <p:spPr bwMode="auto">
          <a:xfrm>
            <a:off x="974999" y="1268760"/>
            <a:ext cx="741997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dirty="0">
                <a:solidFill>
                  <a:srgbClr val="000099"/>
                </a:solidFill>
                <a:latin typeface="+mn-lt"/>
                <a:ea typeface="黑体" panose="02010609060101010101" pitchFamily="49" charset="-122"/>
              </a:rPr>
              <a:t>位                            </a:t>
            </a:r>
            <a:r>
              <a:rPr kumimoji="1" lang="en-US" altLang="zh-CN" sz="2000" dirty="0">
                <a:solidFill>
                  <a:srgbClr val="000099"/>
                </a:solidFill>
                <a:latin typeface="+mn-lt"/>
                <a:ea typeface="黑体" panose="02010609060101010101" pitchFamily="49" charset="-122"/>
              </a:rPr>
              <a:t>20                         3     1           8</a:t>
            </a:r>
          </a:p>
        </p:txBody>
      </p:sp>
      <p:sp>
        <p:nvSpPr>
          <p:cNvPr id="964627" name="Line 19"/>
          <p:cNvSpPr>
            <a:spLocks noChangeShapeType="1"/>
          </p:cNvSpPr>
          <p:nvPr/>
        </p:nvSpPr>
        <p:spPr bwMode="auto">
          <a:xfrm>
            <a:off x="3665018" y="3353087"/>
            <a:ext cx="0" cy="482600"/>
          </a:xfrm>
          <a:prstGeom prst="line">
            <a:avLst/>
          </a:prstGeom>
          <a:noFill/>
          <a:ln w="190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4629" name="Line 21"/>
          <p:cNvSpPr>
            <a:spLocks noChangeShapeType="1"/>
          </p:cNvSpPr>
          <p:nvPr/>
        </p:nvSpPr>
        <p:spPr bwMode="auto">
          <a:xfrm>
            <a:off x="974999" y="2214909"/>
            <a:ext cx="1403350" cy="615950"/>
          </a:xfrm>
          <a:prstGeom prst="line">
            <a:avLst/>
          </a:prstGeom>
          <a:noFill/>
          <a:ln w="9525">
            <a:solidFill>
              <a:srgbClr val="333399"/>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4630" name="Line 22"/>
          <p:cNvSpPr>
            <a:spLocks noChangeShapeType="1"/>
          </p:cNvSpPr>
          <p:nvPr/>
        </p:nvSpPr>
        <p:spPr bwMode="auto">
          <a:xfrm>
            <a:off x="7128425" y="3370138"/>
            <a:ext cx="0" cy="482600"/>
          </a:xfrm>
          <a:prstGeom prst="line">
            <a:avLst/>
          </a:prstGeom>
          <a:noFill/>
          <a:ln w="190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4641" name="Line 33"/>
          <p:cNvSpPr>
            <a:spLocks noChangeShapeType="1"/>
          </p:cNvSpPr>
          <p:nvPr/>
        </p:nvSpPr>
        <p:spPr bwMode="auto">
          <a:xfrm>
            <a:off x="3662186" y="3695887"/>
            <a:ext cx="3466245" cy="0"/>
          </a:xfrm>
          <a:prstGeom prst="line">
            <a:avLst/>
          </a:prstGeom>
          <a:noFill/>
          <a:ln w="19050">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64642" name="Text Box 34"/>
          <p:cNvSpPr txBox="1">
            <a:spLocks noChangeArrowheads="1"/>
          </p:cNvSpPr>
          <p:nvPr/>
        </p:nvSpPr>
        <p:spPr bwMode="auto">
          <a:xfrm>
            <a:off x="4798416" y="3460938"/>
            <a:ext cx="1271502"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IP </a:t>
            </a:r>
            <a:r>
              <a:rPr kumimoji="1" lang="zh-CN" altLang="en-US" sz="2000" dirty="0">
                <a:solidFill>
                  <a:srgbClr val="000099"/>
                </a:solidFill>
                <a:latin typeface="+mn-lt"/>
                <a:ea typeface="黑体" panose="02010609060101010101" pitchFamily="49" charset="-122"/>
              </a:rPr>
              <a:t>数据报</a:t>
            </a:r>
          </a:p>
        </p:txBody>
      </p:sp>
      <p:sp>
        <p:nvSpPr>
          <p:cNvPr id="964643" name="Text Box 35"/>
          <p:cNvSpPr txBox="1">
            <a:spLocks noChangeArrowheads="1"/>
          </p:cNvSpPr>
          <p:nvPr/>
        </p:nvSpPr>
        <p:spPr bwMode="auto">
          <a:xfrm>
            <a:off x="243159" y="2865785"/>
            <a:ext cx="1217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以太网帧</a:t>
            </a:r>
          </a:p>
        </p:txBody>
      </p:sp>
      <p:sp>
        <p:nvSpPr>
          <p:cNvPr id="964645" name="Text Box 37"/>
          <p:cNvSpPr txBox="1">
            <a:spLocks noChangeArrowheads="1"/>
          </p:cNvSpPr>
          <p:nvPr/>
        </p:nvSpPr>
        <p:spPr bwMode="auto">
          <a:xfrm>
            <a:off x="811487" y="3789710"/>
            <a:ext cx="12170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9060101010101" pitchFamily="49" charset="-122"/>
              </a:rPr>
              <a:t>发送在前</a:t>
            </a:r>
          </a:p>
        </p:txBody>
      </p:sp>
      <p:sp>
        <p:nvSpPr>
          <p:cNvPr id="964646" name="Line 38"/>
          <p:cNvSpPr>
            <a:spLocks noChangeShapeType="1"/>
          </p:cNvSpPr>
          <p:nvPr/>
        </p:nvSpPr>
        <p:spPr bwMode="auto">
          <a:xfrm flipV="1">
            <a:off x="1459187" y="3357918"/>
            <a:ext cx="0" cy="503237"/>
          </a:xfrm>
          <a:prstGeom prst="line">
            <a:avLst/>
          </a:prstGeom>
          <a:noFill/>
          <a:ln w="38100">
            <a:solidFill>
              <a:srgbClr val="C00000"/>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41" name="Rectangle 8"/>
          <p:cNvSpPr>
            <a:spLocks noChangeArrowheads="1"/>
          </p:cNvSpPr>
          <p:nvPr/>
        </p:nvSpPr>
        <p:spPr bwMode="auto">
          <a:xfrm>
            <a:off x="2365653" y="2830859"/>
            <a:ext cx="1298575" cy="482600"/>
          </a:xfrm>
          <a:prstGeom prst="rect">
            <a:avLst/>
          </a:prstGeom>
          <a:solidFill>
            <a:srgbClr val="66FFFF"/>
          </a:solidFill>
          <a:ln w="19050">
            <a:solidFill>
              <a:schemeClr val="tx1"/>
            </a:solidFill>
            <a:miter lim="800000"/>
          </a:ln>
          <a:effectLst/>
        </p:spPr>
        <p:txBody>
          <a:bodyPr wrap="none" anchor="ctr"/>
          <a:lstStyle/>
          <a:p>
            <a:pPr lvl="0" algn="just"/>
            <a:r>
              <a:rPr kumimoji="1" lang="en-US" altLang="zh-CN" sz="2000" dirty="0">
                <a:solidFill>
                  <a:srgbClr val="000099"/>
                </a:solidFill>
                <a:latin typeface="Arial" panose="020B0604020202020204"/>
                <a:ea typeface="黑体" panose="02010609060101010101" pitchFamily="49" charset="-122"/>
              </a:rPr>
              <a:t>MPLS</a:t>
            </a:r>
            <a:r>
              <a:rPr kumimoji="1" lang="zh-CN" altLang="en-US" sz="2000" dirty="0">
                <a:solidFill>
                  <a:srgbClr val="000099"/>
                </a:solidFill>
                <a:latin typeface="Arial" panose="020B0604020202020204"/>
                <a:ea typeface="黑体" panose="02010609060101010101" pitchFamily="49" charset="-122"/>
              </a:rPr>
              <a:t>标记</a:t>
            </a:r>
          </a:p>
        </p:txBody>
      </p:sp>
      <p:sp>
        <p:nvSpPr>
          <p:cNvPr id="42" name="Rectangle 8"/>
          <p:cNvSpPr>
            <a:spLocks noChangeArrowheads="1"/>
          </p:cNvSpPr>
          <p:nvPr/>
        </p:nvSpPr>
        <p:spPr bwMode="auto">
          <a:xfrm>
            <a:off x="3665024" y="2830859"/>
            <a:ext cx="840513" cy="482600"/>
          </a:xfrm>
          <a:prstGeom prst="rect">
            <a:avLst/>
          </a:prstGeom>
          <a:noFill/>
          <a:ln w="19050">
            <a:solidFill>
              <a:schemeClr val="tx1"/>
            </a:solidFill>
            <a:miter lim="800000"/>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lvl="0" algn="just"/>
            <a:r>
              <a:rPr kumimoji="1" lang="en-US" altLang="zh-CN" sz="2000" dirty="0">
                <a:solidFill>
                  <a:srgbClr val="000099"/>
                </a:solidFill>
                <a:latin typeface="Arial" panose="020B0604020202020204"/>
                <a:ea typeface="黑体" panose="02010609060101010101" pitchFamily="49" charset="-122"/>
              </a:rPr>
              <a:t>IP</a:t>
            </a:r>
            <a:r>
              <a:rPr kumimoji="1" lang="zh-CN" altLang="en-US" sz="2000" dirty="0">
                <a:solidFill>
                  <a:srgbClr val="000099"/>
                </a:solidFill>
                <a:latin typeface="Arial" panose="020B0604020202020204"/>
                <a:ea typeface="黑体" panose="02010609060101010101" pitchFamily="49" charset="-122"/>
              </a:rPr>
              <a:t>首部</a:t>
            </a:r>
          </a:p>
        </p:txBody>
      </p:sp>
      <p:sp>
        <p:nvSpPr>
          <p:cNvPr id="43" name="Rectangle 8"/>
          <p:cNvSpPr>
            <a:spLocks noChangeArrowheads="1"/>
          </p:cNvSpPr>
          <p:nvPr/>
        </p:nvSpPr>
        <p:spPr bwMode="auto">
          <a:xfrm>
            <a:off x="4505535" y="2830859"/>
            <a:ext cx="2622894" cy="482600"/>
          </a:xfrm>
          <a:prstGeom prst="rect">
            <a:avLst/>
          </a:prstGeom>
          <a:noFill/>
          <a:ln w="19050">
            <a:solidFill>
              <a:schemeClr val="tx1"/>
            </a:solidFill>
            <a:miter lim="800000"/>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lvl="0" algn="just"/>
            <a:r>
              <a:rPr kumimoji="1" lang="zh-CN" altLang="en-US" sz="2000" dirty="0">
                <a:solidFill>
                  <a:srgbClr val="000099"/>
                </a:solidFill>
                <a:latin typeface="Arial" panose="020B0604020202020204"/>
                <a:ea typeface="黑体" panose="02010609060101010101" pitchFamily="49" charset="-122"/>
              </a:rPr>
              <a:t>         </a:t>
            </a:r>
            <a:r>
              <a:rPr kumimoji="1" lang="en-US" altLang="zh-CN" sz="2000" dirty="0">
                <a:solidFill>
                  <a:srgbClr val="000099"/>
                </a:solidFill>
                <a:latin typeface="Arial" panose="020B0604020202020204"/>
                <a:ea typeface="黑体" panose="02010609060101010101" pitchFamily="49" charset="-122"/>
              </a:rPr>
              <a:t>IP  </a:t>
            </a:r>
            <a:r>
              <a:rPr kumimoji="1" lang="zh-CN" altLang="en-US" sz="2000" dirty="0">
                <a:solidFill>
                  <a:srgbClr val="000099"/>
                </a:solidFill>
                <a:latin typeface="Arial" panose="020B0604020202020204"/>
                <a:ea typeface="黑体" panose="02010609060101010101" pitchFamily="49" charset="-122"/>
              </a:rPr>
              <a:t>数  据  部  分</a:t>
            </a:r>
          </a:p>
        </p:txBody>
      </p:sp>
      <p:sp>
        <p:nvSpPr>
          <p:cNvPr id="44" name="Rectangle 8"/>
          <p:cNvSpPr>
            <a:spLocks noChangeArrowheads="1"/>
          </p:cNvSpPr>
          <p:nvPr/>
        </p:nvSpPr>
        <p:spPr bwMode="auto">
          <a:xfrm>
            <a:off x="7128424" y="2830859"/>
            <a:ext cx="906462" cy="482600"/>
          </a:xfrm>
          <a:prstGeom prst="rect">
            <a:avLst/>
          </a:prstGeom>
          <a:noFill/>
          <a:ln w="19050">
            <a:solidFill>
              <a:schemeClr val="tx1"/>
            </a:solidFill>
            <a:miter lim="800000"/>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just"/>
            <a:r>
              <a:rPr kumimoji="1" lang="zh-CN" altLang="en-US" sz="2000" dirty="0">
                <a:solidFill>
                  <a:srgbClr val="000099"/>
                </a:solidFill>
                <a:latin typeface="+mn-lt"/>
                <a:ea typeface="黑体" panose="02010609060101010101" pitchFamily="49" charset="-122"/>
              </a:rPr>
              <a:t>帧尾部  </a:t>
            </a:r>
          </a:p>
        </p:txBody>
      </p:sp>
      <p:sp>
        <p:nvSpPr>
          <p:cNvPr id="30" name="矩形 29"/>
          <p:cNvSpPr/>
          <p:nvPr/>
        </p:nvSpPr>
        <p:spPr>
          <a:xfrm>
            <a:off x="428601" y="4581141"/>
            <a:ext cx="8463885" cy="993349"/>
          </a:xfrm>
          <a:prstGeom prst="rect">
            <a:avLst/>
          </a:prstGeom>
          <a:solidFill>
            <a:srgbClr val="FFFF66"/>
          </a:solidFill>
          <a:ln>
            <a:solidFill>
              <a:srgbClr val="000066"/>
            </a:solidFill>
          </a:ln>
        </p:spPr>
        <p:txBody>
          <a:bodyPr wrap="square">
            <a:spAutoFit/>
          </a:bodyPr>
          <a:lstStyle/>
          <a:p>
            <a:pPr>
              <a:lnSpc>
                <a:spcPct val="110000"/>
              </a:lnSpc>
            </a:pPr>
            <a:r>
              <a:rPr lang="zh-CN" altLang="zh-CN" sz="2800" smtClean="0">
                <a:solidFill>
                  <a:srgbClr val="000066"/>
                </a:solidFill>
                <a:latin typeface="+mn-lt"/>
                <a:ea typeface="黑体" panose="02010609060101010101" pitchFamily="49" charset="-122"/>
              </a:rPr>
              <a:t>“给</a:t>
            </a:r>
            <a:r>
              <a:rPr lang="en-US" altLang="zh-CN" sz="2800" dirty="0">
                <a:solidFill>
                  <a:srgbClr val="000066"/>
                </a:solidFill>
                <a:latin typeface="+mn-lt"/>
                <a:ea typeface="黑体" panose="02010609060101010101" pitchFamily="49" charset="-122"/>
              </a:rPr>
              <a:t>IP</a:t>
            </a:r>
            <a:r>
              <a:rPr lang="zh-CN" altLang="zh-CN" sz="2800" dirty="0">
                <a:solidFill>
                  <a:srgbClr val="000066"/>
                </a:solidFill>
                <a:latin typeface="+mn-lt"/>
                <a:ea typeface="黑体" panose="02010609060101010101" pitchFamily="49" charset="-122"/>
              </a:rPr>
              <a:t>数据报打</a:t>
            </a:r>
            <a:r>
              <a:rPr lang="zh-CN" altLang="zh-CN" sz="2800">
                <a:solidFill>
                  <a:srgbClr val="000066"/>
                </a:solidFill>
                <a:latin typeface="+mn-lt"/>
                <a:ea typeface="黑体" panose="02010609060101010101" pitchFamily="49" charset="-122"/>
              </a:rPr>
              <a:t>上</a:t>
            </a:r>
            <a:r>
              <a:rPr lang="zh-CN" altLang="zh-CN" sz="2800" smtClean="0">
                <a:solidFill>
                  <a:srgbClr val="000066"/>
                </a:solidFill>
                <a:latin typeface="+mn-lt"/>
                <a:ea typeface="黑体" panose="02010609060101010101" pitchFamily="49" charset="-122"/>
              </a:rPr>
              <a:t>标记”其实</a:t>
            </a:r>
            <a:r>
              <a:rPr lang="zh-CN" altLang="zh-CN" sz="2800" dirty="0">
                <a:solidFill>
                  <a:srgbClr val="000066"/>
                </a:solidFill>
                <a:latin typeface="+mn-lt"/>
                <a:ea typeface="黑体" panose="02010609060101010101" pitchFamily="49" charset="-122"/>
              </a:rPr>
              <a:t>就是在以太网的帧首部和</a:t>
            </a:r>
            <a:r>
              <a:rPr lang="en-US" altLang="zh-CN" sz="2800" dirty="0">
                <a:solidFill>
                  <a:srgbClr val="000066"/>
                </a:solidFill>
                <a:latin typeface="+mn-lt"/>
                <a:ea typeface="黑体" panose="02010609060101010101" pitchFamily="49" charset="-122"/>
              </a:rPr>
              <a:t>IP</a:t>
            </a:r>
            <a:r>
              <a:rPr lang="zh-CN" altLang="zh-CN" sz="2800" dirty="0">
                <a:solidFill>
                  <a:srgbClr val="000066"/>
                </a:solidFill>
                <a:latin typeface="+mn-lt"/>
                <a:ea typeface="黑体" panose="02010609060101010101" pitchFamily="49" charset="-122"/>
              </a:rPr>
              <a:t>数据报的首部之间</a:t>
            </a:r>
            <a:r>
              <a:rPr lang="zh-CN" altLang="zh-CN" sz="2800" dirty="0">
                <a:solidFill>
                  <a:srgbClr val="C00000"/>
                </a:solidFill>
                <a:latin typeface="+mn-lt"/>
                <a:ea typeface="黑体" panose="02010609060101010101" pitchFamily="49" charset="-122"/>
              </a:rPr>
              <a:t>插入一个</a:t>
            </a:r>
            <a:r>
              <a:rPr lang="en-US" altLang="zh-CN" sz="2800" dirty="0">
                <a:solidFill>
                  <a:srgbClr val="C00000"/>
                </a:solidFill>
                <a:latin typeface="+mn-lt"/>
                <a:ea typeface="黑体" panose="02010609060101010101" pitchFamily="49" charset="-122"/>
              </a:rPr>
              <a:t>4</a:t>
            </a:r>
            <a:r>
              <a:rPr lang="zh-CN" altLang="zh-CN" sz="2800" dirty="0">
                <a:solidFill>
                  <a:srgbClr val="C00000"/>
                </a:solidFill>
                <a:latin typeface="+mn-lt"/>
                <a:ea typeface="黑体" panose="02010609060101010101" pitchFamily="49" charset="-122"/>
              </a:rPr>
              <a:t>字节的</a:t>
            </a:r>
            <a:r>
              <a:rPr lang="en-US" altLang="zh-CN" sz="2800" dirty="0">
                <a:solidFill>
                  <a:srgbClr val="C00000"/>
                </a:solidFill>
                <a:latin typeface="+mn-lt"/>
                <a:ea typeface="黑体" panose="02010609060101010101" pitchFamily="49" charset="-122"/>
              </a:rPr>
              <a:t>MPLS</a:t>
            </a:r>
            <a:r>
              <a:rPr lang="zh-CN" altLang="zh-CN" sz="2800" dirty="0">
                <a:solidFill>
                  <a:srgbClr val="C00000"/>
                </a:solidFill>
                <a:latin typeface="+mn-lt"/>
                <a:ea typeface="黑体" panose="02010609060101010101" pitchFamily="49" charset="-122"/>
              </a:rPr>
              <a:t>首部。</a:t>
            </a:r>
            <a:endParaRPr lang="zh-CN" altLang="en-US" sz="2800" dirty="0">
              <a:solidFill>
                <a:srgbClr val="C00000"/>
              </a:solidFill>
              <a:latin typeface="+mn-lt"/>
              <a:ea typeface="黑体" panose="02010609060101010101" pitchFamily="49" charset="-122"/>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MPLS </a:t>
            </a:r>
            <a:r>
              <a:rPr lang="zh-CN" altLang="zh-CN" dirty="0"/>
              <a:t>首部的格式</a:t>
            </a:r>
            <a:endParaRPr lang="zh-CN" altLang="en-US" dirty="0"/>
          </a:p>
        </p:txBody>
      </p:sp>
      <p:sp>
        <p:nvSpPr>
          <p:cNvPr id="3" name="内容占位符 2"/>
          <p:cNvSpPr>
            <a:spLocks noGrp="1"/>
          </p:cNvSpPr>
          <p:nvPr>
            <p:ph idx="1"/>
          </p:nvPr>
        </p:nvSpPr>
        <p:spPr>
          <a:xfrm>
            <a:off x="330206" y="1028702"/>
            <a:ext cx="8346250" cy="5148263"/>
          </a:xfrm>
        </p:spPr>
        <p:txBody>
          <a:bodyPr/>
          <a:lstStyle/>
          <a:p>
            <a:pPr marL="342265" indent="-342265">
              <a:spcBef>
                <a:spcPts val="600"/>
              </a:spcBef>
            </a:pPr>
            <a:r>
              <a:rPr lang="en-US" altLang="zh-CN" dirty="0"/>
              <a:t>MPLS </a:t>
            </a:r>
            <a:r>
              <a:rPr lang="zh-CN" altLang="zh-CN" dirty="0"/>
              <a:t>首部共包括以下</a:t>
            </a:r>
            <a:r>
              <a:rPr lang="zh-CN" altLang="zh-CN" dirty="0">
                <a:solidFill>
                  <a:srgbClr val="0000FF"/>
                </a:solidFill>
              </a:rPr>
              <a:t>四个字段：</a:t>
            </a:r>
          </a:p>
          <a:p>
            <a:pPr marL="342265" lvl="1" indent="-342265">
              <a:spcBef>
                <a:spcPts val="600"/>
              </a:spcBef>
              <a:buClrTx/>
              <a:buNone/>
            </a:pPr>
            <a:r>
              <a:rPr lang="en-US" altLang="zh-CN" dirty="0"/>
              <a:t>(1) </a:t>
            </a:r>
            <a:r>
              <a:rPr lang="zh-CN" altLang="zh-CN" dirty="0">
                <a:solidFill>
                  <a:srgbClr val="FF0000"/>
                </a:solidFill>
              </a:rPr>
              <a:t>标记值</a:t>
            </a:r>
            <a:r>
              <a:rPr lang="en-US" altLang="zh-CN" dirty="0">
                <a:solidFill>
                  <a:srgbClr val="FF0000"/>
                </a:solidFill>
              </a:rPr>
              <a:t> </a:t>
            </a:r>
            <a:r>
              <a:rPr lang="en-US" altLang="zh-CN" dirty="0"/>
              <a:t>(</a:t>
            </a:r>
            <a:r>
              <a:rPr lang="zh-CN" altLang="zh-CN" dirty="0"/>
              <a:t>占</a:t>
            </a:r>
            <a:r>
              <a:rPr lang="en-US" altLang="zh-CN" dirty="0"/>
              <a:t>20</a:t>
            </a:r>
            <a:r>
              <a:rPr lang="zh-CN" altLang="zh-CN" dirty="0"/>
              <a:t>位</a:t>
            </a:r>
            <a:r>
              <a:rPr lang="en-US" altLang="zh-CN" dirty="0"/>
              <a:t>)</a:t>
            </a:r>
            <a:r>
              <a:rPr lang="zh-CN" altLang="zh-CN" dirty="0"/>
              <a:t>。可以同时容纳高达</a:t>
            </a:r>
            <a:r>
              <a:rPr lang="en-US" altLang="zh-CN" dirty="0"/>
              <a:t>2</a:t>
            </a:r>
            <a:r>
              <a:rPr lang="en-US" altLang="zh-CN" baseline="30000" dirty="0"/>
              <a:t>20</a:t>
            </a:r>
            <a:r>
              <a:rPr lang="zh-CN" altLang="zh-CN" dirty="0"/>
              <a:t>个流</a:t>
            </a:r>
            <a:r>
              <a:rPr lang="en-US" altLang="zh-CN" dirty="0"/>
              <a:t> (</a:t>
            </a:r>
            <a:r>
              <a:rPr lang="zh-CN" altLang="zh-CN" dirty="0"/>
              <a:t>即</a:t>
            </a:r>
            <a:r>
              <a:rPr lang="en-US" altLang="zh-CN" dirty="0"/>
              <a:t>1048576 </a:t>
            </a:r>
            <a:r>
              <a:rPr lang="zh-CN" altLang="zh-CN" dirty="0"/>
              <a:t>个流</a:t>
            </a:r>
            <a:r>
              <a:rPr lang="en-US" altLang="zh-CN" dirty="0"/>
              <a:t>)</a:t>
            </a:r>
            <a:r>
              <a:rPr lang="zh-CN" altLang="zh-CN" dirty="0"/>
              <a:t>。实际上几乎没有哪个</a:t>
            </a:r>
            <a:r>
              <a:rPr lang="en-US" altLang="zh-CN" dirty="0"/>
              <a:t>MPLS</a:t>
            </a:r>
            <a:r>
              <a:rPr lang="zh-CN" altLang="zh-CN" dirty="0"/>
              <a:t>实例会使用很大数目的流，因为通常需要管理员人工</a:t>
            </a:r>
            <a:r>
              <a:rPr lang="zh-CN" altLang="zh-CN" dirty="0">
                <a:solidFill>
                  <a:srgbClr val="FF0000"/>
                </a:solidFill>
              </a:rPr>
              <a:t>管理</a:t>
            </a:r>
            <a:r>
              <a:rPr lang="zh-CN" altLang="zh-CN" dirty="0"/>
              <a:t>和</a:t>
            </a:r>
            <a:r>
              <a:rPr lang="zh-CN" altLang="zh-CN" dirty="0">
                <a:solidFill>
                  <a:srgbClr val="FF0000"/>
                </a:solidFill>
              </a:rPr>
              <a:t>设置</a:t>
            </a:r>
            <a:r>
              <a:rPr lang="zh-CN" altLang="zh-CN" dirty="0"/>
              <a:t>每条交换路径。</a:t>
            </a:r>
            <a:endParaRPr lang="en-US" altLang="zh-CN" dirty="0"/>
          </a:p>
          <a:p>
            <a:pPr marL="342900" lvl="1" indent="-342900">
              <a:spcBef>
                <a:spcPts val="600"/>
              </a:spcBef>
            </a:pPr>
            <a:endParaRPr lang="zh-CN" altLang="zh-CN" dirty="0"/>
          </a:p>
          <a:p>
            <a:pPr marL="342265" lvl="1" indent="-342265">
              <a:spcBef>
                <a:spcPts val="600"/>
              </a:spcBef>
              <a:buNone/>
            </a:pPr>
            <a:r>
              <a:rPr lang="en-US" altLang="zh-CN" dirty="0"/>
              <a:t>(2) </a:t>
            </a:r>
            <a:r>
              <a:rPr lang="zh-CN" altLang="zh-CN" dirty="0">
                <a:solidFill>
                  <a:srgbClr val="FF0000"/>
                </a:solidFill>
              </a:rPr>
              <a:t>试验</a:t>
            </a:r>
            <a:r>
              <a:rPr lang="en-US" altLang="zh-CN" dirty="0">
                <a:solidFill>
                  <a:srgbClr val="FF0000"/>
                </a:solidFill>
              </a:rPr>
              <a:t> </a:t>
            </a:r>
            <a:r>
              <a:rPr lang="en-US" altLang="zh-CN" dirty="0"/>
              <a:t>(</a:t>
            </a:r>
            <a:r>
              <a:rPr lang="zh-CN" altLang="zh-CN" dirty="0"/>
              <a:t>占</a:t>
            </a:r>
            <a:r>
              <a:rPr lang="en-US" altLang="zh-CN" dirty="0"/>
              <a:t>3</a:t>
            </a:r>
            <a:r>
              <a:rPr lang="zh-CN" altLang="zh-CN" dirty="0"/>
              <a:t>位</a:t>
            </a:r>
            <a:r>
              <a:rPr lang="en-US" altLang="zh-CN" dirty="0"/>
              <a:t>)</a:t>
            </a:r>
            <a:r>
              <a:rPr lang="zh-CN" altLang="zh-CN" dirty="0"/>
              <a:t>。目前保留用作试验。</a:t>
            </a:r>
            <a:endParaRPr lang="en-US" altLang="zh-CN" dirty="0"/>
          </a:p>
          <a:p>
            <a:pPr marL="342900" lvl="1" indent="-342900">
              <a:spcBef>
                <a:spcPts val="600"/>
              </a:spcBef>
            </a:pPr>
            <a:endParaRPr lang="zh-CN" altLang="zh-CN" dirty="0"/>
          </a:p>
          <a:p>
            <a:pPr marL="342265" lvl="1" indent="-342265">
              <a:spcBef>
                <a:spcPts val="600"/>
              </a:spcBef>
              <a:buNone/>
            </a:pPr>
            <a:r>
              <a:rPr lang="en-US" altLang="zh-CN" dirty="0"/>
              <a:t>(3) </a:t>
            </a:r>
            <a:r>
              <a:rPr lang="zh-CN" altLang="zh-CN" dirty="0">
                <a:solidFill>
                  <a:srgbClr val="FF0000"/>
                </a:solidFill>
              </a:rPr>
              <a:t>栈</a:t>
            </a:r>
            <a:r>
              <a:rPr lang="en-US" altLang="zh-CN" dirty="0">
                <a:solidFill>
                  <a:srgbClr val="FF0000"/>
                </a:solidFill>
              </a:rPr>
              <a:t>S </a:t>
            </a:r>
            <a:r>
              <a:rPr lang="en-US" altLang="zh-CN" dirty="0"/>
              <a:t>(</a:t>
            </a:r>
            <a:r>
              <a:rPr lang="zh-CN" altLang="zh-CN" dirty="0"/>
              <a:t>占</a:t>
            </a:r>
            <a:r>
              <a:rPr lang="en-US" altLang="zh-CN" dirty="0"/>
              <a:t>1</a:t>
            </a:r>
            <a:r>
              <a:rPr lang="zh-CN" altLang="zh-CN" dirty="0"/>
              <a:t>位</a:t>
            </a:r>
            <a:r>
              <a:rPr lang="en-US" altLang="zh-CN" dirty="0"/>
              <a:t>)</a:t>
            </a:r>
            <a:r>
              <a:rPr lang="zh-CN" altLang="zh-CN" dirty="0"/>
              <a:t>。</a:t>
            </a:r>
            <a:r>
              <a:rPr lang="zh-CN" altLang="zh-CN"/>
              <a:t>在</a:t>
            </a:r>
            <a:r>
              <a:rPr lang="zh-CN" altLang="zh-CN" smtClean="0"/>
              <a:t>有“标记栈”时</a:t>
            </a:r>
            <a:r>
              <a:rPr lang="zh-CN" altLang="zh-CN" dirty="0"/>
              <a:t>使用。</a:t>
            </a:r>
            <a:endParaRPr lang="en-US" altLang="zh-CN" dirty="0"/>
          </a:p>
          <a:p>
            <a:pPr marL="342900" lvl="1" indent="-342900">
              <a:spcBef>
                <a:spcPts val="600"/>
              </a:spcBef>
            </a:pPr>
            <a:endParaRPr lang="zh-CN" altLang="zh-CN" dirty="0"/>
          </a:p>
          <a:p>
            <a:pPr marL="342265" lvl="1" indent="-342265">
              <a:spcBef>
                <a:spcPts val="600"/>
              </a:spcBef>
              <a:buNone/>
            </a:pPr>
            <a:r>
              <a:rPr lang="en-US" altLang="zh-CN" dirty="0"/>
              <a:t>(4) </a:t>
            </a:r>
            <a:r>
              <a:rPr lang="zh-CN" altLang="zh-CN" dirty="0">
                <a:solidFill>
                  <a:srgbClr val="FF0000"/>
                </a:solidFill>
              </a:rPr>
              <a:t>生存时间</a:t>
            </a:r>
            <a:r>
              <a:rPr lang="en-US" altLang="zh-CN" dirty="0">
                <a:solidFill>
                  <a:srgbClr val="FF0000"/>
                </a:solidFill>
              </a:rPr>
              <a:t>TTL </a:t>
            </a:r>
            <a:r>
              <a:rPr lang="en-US" altLang="zh-CN" dirty="0"/>
              <a:t>(</a:t>
            </a:r>
            <a:r>
              <a:rPr lang="zh-CN" altLang="zh-CN" dirty="0"/>
              <a:t>占</a:t>
            </a:r>
            <a:r>
              <a:rPr lang="en-US" altLang="zh-CN" dirty="0"/>
              <a:t>8</a:t>
            </a:r>
            <a:r>
              <a:rPr lang="zh-CN" altLang="zh-CN" dirty="0"/>
              <a:t>位</a:t>
            </a:r>
            <a:r>
              <a:rPr lang="en-US" altLang="zh-CN" dirty="0"/>
              <a:t>)</a:t>
            </a:r>
            <a:r>
              <a:rPr lang="zh-CN" altLang="en-US" dirty="0"/>
              <a:t>。</a:t>
            </a:r>
            <a:r>
              <a:rPr lang="zh-CN" altLang="zh-CN" dirty="0"/>
              <a:t>用来防止</a:t>
            </a:r>
            <a:r>
              <a:rPr lang="en-US" altLang="zh-CN" dirty="0"/>
              <a:t>MPLS</a:t>
            </a:r>
            <a:r>
              <a:rPr lang="zh-CN" altLang="zh-CN" dirty="0"/>
              <a:t>分组在</a:t>
            </a:r>
            <a:r>
              <a:rPr lang="en-US" altLang="zh-CN" dirty="0"/>
              <a:t>MPLS</a:t>
            </a:r>
            <a:r>
              <a:rPr lang="zh-CN" altLang="zh-CN" dirty="0"/>
              <a:t>域中兜圈子。</a:t>
            </a:r>
          </a:p>
          <a:p>
            <a:endParaRPr lang="zh-CN" alt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p:nvPr/>
        </p:nvGrpSpPr>
        <p:grpSpPr bwMode="auto">
          <a:xfrm>
            <a:off x="115894" y="3068639"/>
            <a:ext cx="8848725" cy="2921000"/>
            <a:chOff x="73" y="1933"/>
            <a:chExt cx="5574" cy="1840"/>
          </a:xfrm>
        </p:grpSpPr>
        <p:sp>
          <p:nvSpPr>
            <p:cNvPr id="53253" name="Freeform 41"/>
            <p:cNvSpPr/>
            <p:nvPr/>
          </p:nvSpPr>
          <p:spPr bwMode="auto">
            <a:xfrm>
              <a:off x="540" y="2520"/>
              <a:ext cx="4668" cy="396"/>
            </a:xfrm>
            <a:custGeom>
              <a:avLst/>
              <a:gdLst>
                <a:gd name="T0" fmla="*/ 0 w 4668"/>
                <a:gd name="T1" fmla="*/ 0 h 396"/>
                <a:gd name="T2" fmla="*/ 4668 w 4668"/>
                <a:gd name="T3" fmla="*/ 6 h 396"/>
                <a:gd name="T4" fmla="*/ 1680 w 4668"/>
                <a:gd name="T5" fmla="*/ 396 h 396"/>
                <a:gd name="T6" fmla="*/ 876 w 4668"/>
                <a:gd name="T7" fmla="*/ 390 h 396"/>
                <a:gd name="T8" fmla="*/ 0 w 4668"/>
                <a:gd name="T9" fmla="*/ 0 h 396"/>
                <a:gd name="T10" fmla="*/ 0 60000 65536"/>
                <a:gd name="T11" fmla="*/ 0 60000 65536"/>
                <a:gd name="T12" fmla="*/ 0 60000 65536"/>
                <a:gd name="T13" fmla="*/ 0 60000 65536"/>
                <a:gd name="T14" fmla="*/ 0 60000 65536"/>
                <a:gd name="T15" fmla="*/ 0 w 4668"/>
                <a:gd name="T16" fmla="*/ 0 h 396"/>
                <a:gd name="T17" fmla="*/ 4668 w 4668"/>
                <a:gd name="T18" fmla="*/ 396 h 396"/>
              </a:gdLst>
              <a:ahLst/>
              <a:cxnLst>
                <a:cxn ang="T10">
                  <a:pos x="T0" y="T1"/>
                </a:cxn>
                <a:cxn ang="T11">
                  <a:pos x="T2" y="T3"/>
                </a:cxn>
                <a:cxn ang="T12">
                  <a:pos x="T4" y="T5"/>
                </a:cxn>
                <a:cxn ang="T13">
                  <a:pos x="T6" y="T7"/>
                </a:cxn>
                <a:cxn ang="T14">
                  <a:pos x="T8" y="T9"/>
                </a:cxn>
              </a:cxnLst>
              <a:rect l="T15" t="T16" r="T17" b="T18"/>
              <a:pathLst>
                <a:path w="4668" h="396">
                  <a:moveTo>
                    <a:pt x="0" y="0"/>
                  </a:moveTo>
                  <a:lnTo>
                    <a:pt x="4668" y="6"/>
                  </a:lnTo>
                  <a:lnTo>
                    <a:pt x="1680" y="396"/>
                  </a:lnTo>
                  <a:lnTo>
                    <a:pt x="876" y="390"/>
                  </a:lnTo>
                  <a:lnTo>
                    <a:pt x="0" y="0"/>
                  </a:lnTo>
                  <a:close/>
                </a:path>
              </a:pathLst>
            </a:custGeom>
            <a:gradFill rotWithShape="1">
              <a:gsLst>
                <a:gs pos="0">
                  <a:srgbClr val="8296A2"/>
                </a:gs>
                <a:gs pos="100000">
                  <a:srgbClr val="CCECFF"/>
                </a:gs>
              </a:gsLst>
              <a:lin ang="5400000" scaled="1"/>
            </a:gradFill>
            <a:ln w="9525">
              <a:noFill/>
              <a:round/>
            </a:ln>
          </p:spPr>
          <p:txBody>
            <a:bodyPr/>
            <a:lstStyle/>
            <a:p>
              <a:endParaRPr lang="zh-CN" altLang="en-US"/>
            </a:p>
          </p:txBody>
        </p:sp>
        <p:sp>
          <p:nvSpPr>
            <p:cNvPr id="53254" name="Rectangle 39"/>
            <p:cNvSpPr>
              <a:spLocks noChangeArrowheads="1"/>
            </p:cNvSpPr>
            <p:nvPr/>
          </p:nvSpPr>
          <p:spPr bwMode="auto">
            <a:xfrm>
              <a:off x="2236" y="2921"/>
              <a:ext cx="1272" cy="280"/>
            </a:xfrm>
            <a:prstGeom prst="rect">
              <a:avLst/>
            </a:prstGeom>
            <a:solidFill>
              <a:srgbClr val="CCCCFF"/>
            </a:solidFill>
            <a:ln w="9525">
              <a:noFill/>
              <a:miter lim="800000"/>
            </a:ln>
          </p:spPr>
          <p:txBody>
            <a:bodyPr wrap="none" anchor="ctr"/>
            <a:lstStyle/>
            <a:p>
              <a:endParaRPr lang="zh-CN" altLang="en-US"/>
            </a:p>
          </p:txBody>
        </p:sp>
        <p:sp>
          <p:nvSpPr>
            <p:cNvPr id="53255" name="Line 2"/>
            <p:cNvSpPr>
              <a:spLocks noChangeShapeType="1"/>
            </p:cNvSpPr>
            <p:nvPr/>
          </p:nvSpPr>
          <p:spPr bwMode="auto">
            <a:xfrm flipV="1">
              <a:off x="2228" y="2537"/>
              <a:ext cx="2988" cy="380"/>
            </a:xfrm>
            <a:prstGeom prst="line">
              <a:avLst/>
            </a:prstGeom>
            <a:noFill/>
            <a:ln w="9525">
              <a:solidFill>
                <a:srgbClr val="333399"/>
              </a:solidFill>
              <a:prstDash val="dash"/>
              <a:round/>
            </a:ln>
          </p:spPr>
          <p:txBody>
            <a:bodyPr/>
            <a:lstStyle/>
            <a:p>
              <a:endParaRPr lang="zh-CN" altLang="en-US"/>
            </a:p>
          </p:txBody>
        </p:sp>
        <p:sp>
          <p:nvSpPr>
            <p:cNvPr id="53256" name="Text Box 3"/>
            <p:cNvSpPr txBox="1">
              <a:spLocks noChangeArrowheads="1"/>
            </p:cNvSpPr>
            <p:nvPr/>
          </p:nvSpPr>
          <p:spPr bwMode="auto">
            <a:xfrm>
              <a:off x="2886" y="2680"/>
              <a:ext cx="439" cy="252"/>
            </a:xfrm>
            <a:prstGeom prst="rect">
              <a:avLst/>
            </a:prstGeom>
            <a:noFill/>
            <a:ln w="9525">
              <a:noFill/>
              <a:miter lim="800000"/>
            </a:ln>
          </p:spPr>
          <p:txBody>
            <a:bodyPr wrap="none">
              <a:spAutoFit/>
            </a:bodyPr>
            <a:lstStyle/>
            <a:p>
              <a:r>
                <a:rPr kumimoji="1" lang="zh-CN" altLang="en-US" sz="2000" dirty="0">
                  <a:solidFill>
                    <a:srgbClr val="FF0000"/>
                  </a:solidFill>
                  <a:latin typeface="Arial" panose="020B0604020202020204" pitchFamily="34" charset="0"/>
                </a:rPr>
                <a:t>栈底</a:t>
              </a:r>
            </a:p>
          </p:txBody>
        </p:sp>
        <p:sp>
          <p:nvSpPr>
            <p:cNvPr id="53257" name="Text Box 6"/>
            <p:cNvSpPr txBox="1">
              <a:spLocks noChangeArrowheads="1"/>
            </p:cNvSpPr>
            <p:nvPr/>
          </p:nvSpPr>
          <p:spPr bwMode="auto">
            <a:xfrm>
              <a:off x="1600" y="2659"/>
              <a:ext cx="439" cy="252"/>
            </a:xfrm>
            <a:prstGeom prst="rect">
              <a:avLst/>
            </a:prstGeom>
            <a:noFill/>
            <a:ln w="9525">
              <a:noFill/>
              <a:miter lim="800000"/>
            </a:ln>
          </p:spPr>
          <p:txBody>
            <a:bodyPr wrap="none">
              <a:spAutoFit/>
            </a:bodyPr>
            <a:lstStyle/>
            <a:p>
              <a:r>
                <a:rPr kumimoji="1" lang="zh-CN" altLang="en-US" sz="2000" dirty="0">
                  <a:solidFill>
                    <a:srgbClr val="FF0000"/>
                  </a:solidFill>
                  <a:latin typeface="Arial" panose="020B0604020202020204" pitchFamily="34" charset="0"/>
                </a:rPr>
                <a:t>栈顶</a:t>
              </a:r>
            </a:p>
          </p:txBody>
        </p:sp>
        <p:sp>
          <p:nvSpPr>
            <p:cNvPr id="53258" name="Rectangle 7"/>
            <p:cNvSpPr>
              <a:spLocks noChangeArrowheads="1"/>
            </p:cNvSpPr>
            <p:nvPr/>
          </p:nvSpPr>
          <p:spPr bwMode="auto">
            <a:xfrm>
              <a:off x="1410" y="2923"/>
              <a:ext cx="808" cy="298"/>
            </a:xfrm>
            <a:prstGeom prst="rect">
              <a:avLst/>
            </a:prstGeom>
            <a:solidFill>
              <a:srgbClr val="CCECFF"/>
            </a:solidFill>
            <a:ln w="9525">
              <a:noFill/>
              <a:miter lim="800000"/>
            </a:ln>
          </p:spPr>
          <p:txBody>
            <a:bodyPr wrap="none" anchor="ctr"/>
            <a:lstStyle/>
            <a:p>
              <a:endParaRPr lang="zh-CN" altLang="en-US"/>
            </a:p>
          </p:txBody>
        </p:sp>
        <p:sp>
          <p:nvSpPr>
            <p:cNvPr id="53259" name="Rectangle 8"/>
            <p:cNvSpPr>
              <a:spLocks noChangeArrowheads="1"/>
            </p:cNvSpPr>
            <p:nvPr/>
          </p:nvSpPr>
          <p:spPr bwMode="auto">
            <a:xfrm>
              <a:off x="839" y="2917"/>
              <a:ext cx="4808" cy="304"/>
            </a:xfrm>
            <a:prstGeom prst="rect">
              <a:avLst/>
            </a:prstGeom>
            <a:noFill/>
            <a:ln w="9525">
              <a:solidFill>
                <a:srgbClr val="333399"/>
              </a:solidFill>
              <a:miter lim="800000"/>
            </a:ln>
          </p:spPr>
          <p:txBody>
            <a:bodyPr wrap="none" anchor="ctr"/>
            <a:lstStyle/>
            <a:p>
              <a:pPr algn="just"/>
              <a:r>
                <a:rPr kumimoji="1" lang="zh-CN" altLang="en-US" sz="2000">
                  <a:latin typeface="Arial" panose="020B0604020202020204" pitchFamily="34" charset="0"/>
                </a:rPr>
                <a:t>帧首部 </a:t>
              </a:r>
              <a:r>
                <a:rPr kumimoji="1" lang="en-US" altLang="zh-CN" sz="2000">
                  <a:latin typeface="Arial" panose="020B0604020202020204" pitchFamily="34" charset="0"/>
                </a:rPr>
                <a:t>MPLS</a:t>
              </a:r>
              <a:r>
                <a:rPr kumimoji="1" lang="zh-CN" altLang="en-US" sz="2000">
                  <a:latin typeface="Arial" panose="020B0604020202020204" pitchFamily="34" charset="0"/>
                </a:rPr>
                <a:t>标记            </a:t>
              </a:r>
              <a:r>
                <a:rPr kumimoji="1" lang="en-US" altLang="zh-CN" sz="2000">
                  <a:latin typeface="Arial" panose="020B0604020202020204" pitchFamily="34" charset="0"/>
                </a:rPr>
                <a:t>MPLS</a:t>
              </a:r>
              <a:r>
                <a:rPr kumimoji="1" lang="zh-CN" altLang="en-US" sz="2000">
                  <a:latin typeface="Arial" panose="020B0604020202020204" pitchFamily="34" charset="0"/>
                </a:rPr>
                <a:t>标记  </a:t>
              </a:r>
              <a:r>
                <a:rPr kumimoji="1" lang="en-US" altLang="zh-CN" sz="2000">
                  <a:latin typeface="Arial" panose="020B0604020202020204" pitchFamily="34" charset="0"/>
                </a:rPr>
                <a:t>IP </a:t>
              </a:r>
              <a:r>
                <a:rPr kumimoji="1" lang="zh-CN" altLang="en-US" sz="2000">
                  <a:latin typeface="Arial" panose="020B0604020202020204" pitchFamily="34" charset="0"/>
                </a:rPr>
                <a:t>首部   数 据 部 分   帧尾部</a:t>
              </a:r>
            </a:p>
          </p:txBody>
        </p:sp>
        <p:sp>
          <p:nvSpPr>
            <p:cNvPr id="964617" name="Rectangle 9"/>
            <p:cNvSpPr>
              <a:spLocks noChangeArrowheads="1"/>
            </p:cNvSpPr>
            <p:nvPr/>
          </p:nvSpPr>
          <p:spPr bwMode="auto">
            <a:xfrm>
              <a:off x="534" y="2189"/>
              <a:ext cx="4674" cy="331"/>
            </a:xfrm>
            <a:prstGeom prst="rect">
              <a:avLst/>
            </a:prstGeom>
            <a:solidFill>
              <a:srgbClr val="CCECFF"/>
            </a:solidFill>
            <a:ln w="9525">
              <a:solidFill>
                <a:srgbClr val="333399"/>
              </a:solidFill>
              <a:miter lim="800000"/>
            </a:ln>
            <a:effectLst>
              <a:outerShdw dist="35921" dir="2700000" algn="ctr" rotWithShape="0">
                <a:schemeClr val="bg2"/>
              </a:outerShdw>
            </a:effectLst>
          </p:spPr>
          <p:txBody>
            <a:bodyPr wrap="none" anchor="ctr"/>
            <a:lstStyle/>
            <a:p>
              <a:pPr>
                <a:defRPr/>
              </a:pPr>
              <a:endParaRPr lang="zh-CN" altLang="en-US"/>
            </a:p>
          </p:txBody>
        </p:sp>
        <p:sp>
          <p:nvSpPr>
            <p:cNvPr id="53261" name="Line 10"/>
            <p:cNvSpPr>
              <a:spLocks noChangeShapeType="1"/>
            </p:cNvSpPr>
            <p:nvPr/>
          </p:nvSpPr>
          <p:spPr bwMode="auto">
            <a:xfrm>
              <a:off x="3455" y="2189"/>
              <a:ext cx="0" cy="331"/>
            </a:xfrm>
            <a:prstGeom prst="line">
              <a:avLst/>
            </a:prstGeom>
            <a:noFill/>
            <a:ln w="19050">
              <a:solidFill>
                <a:srgbClr val="333399"/>
              </a:solidFill>
              <a:round/>
            </a:ln>
          </p:spPr>
          <p:txBody>
            <a:bodyPr/>
            <a:lstStyle/>
            <a:p>
              <a:endParaRPr lang="zh-CN" altLang="en-US"/>
            </a:p>
          </p:txBody>
        </p:sp>
        <p:sp>
          <p:nvSpPr>
            <p:cNvPr id="53262" name="Line 11"/>
            <p:cNvSpPr>
              <a:spLocks noChangeShapeType="1"/>
            </p:cNvSpPr>
            <p:nvPr/>
          </p:nvSpPr>
          <p:spPr bwMode="auto">
            <a:xfrm>
              <a:off x="3901" y="2189"/>
              <a:ext cx="4" cy="331"/>
            </a:xfrm>
            <a:prstGeom prst="line">
              <a:avLst/>
            </a:prstGeom>
            <a:noFill/>
            <a:ln w="19050">
              <a:solidFill>
                <a:srgbClr val="333399"/>
              </a:solidFill>
              <a:round/>
            </a:ln>
          </p:spPr>
          <p:txBody>
            <a:bodyPr/>
            <a:lstStyle/>
            <a:p>
              <a:endParaRPr lang="zh-CN" altLang="en-US"/>
            </a:p>
          </p:txBody>
        </p:sp>
        <p:sp>
          <p:nvSpPr>
            <p:cNvPr id="53263" name="Line 12"/>
            <p:cNvSpPr>
              <a:spLocks noChangeShapeType="1"/>
            </p:cNvSpPr>
            <p:nvPr/>
          </p:nvSpPr>
          <p:spPr bwMode="auto">
            <a:xfrm>
              <a:off x="4040" y="2189"/>
              <a:ext cx="0" cy="331"/>
            </a:xfrm>
            <a:prstGeom prst="line">
              <a:avLst/>
            </a:prstGeom>
            <a:noFill/>
            <a:ln w="19050">
              <a:solidFill>
                <a:srgbClr val="333399"/>
              </a:solidFill>
              <a:round/>
            </a:ln>
          </p:spPr>
          <p:txBody>
            <a:bodyPr/>
            <a:lstStyle/>
            <a:p>
              <a:endParaRPr lang="zh-CN" altLang="en-US"/>
            </a:p>
          </p:txBody>
        </p:sp>
        <p:sp>
          <p:nvSpPr>
            <p:cNvPr id="53264" name="Text Box 13"/>
            <p:cNvSpPr txBox="1">
              <a:spLocks noChangeArrowheads="1"/>
            </p:cNvSpPr>
            <p:nvPr/>
          </p:nvSpPr>
          <p:spPr bwMode="auto">
            <a:xfrm>
              <a:off x="1620" y="2252"/>
              <a:ext cx="868" cy="252"/>
            </a:xfrm>
            <a:prstGeom prst="rect">
              <a:avLst/>
            </a:prstGeom>
            <a:noFill/>
            <a:ln w="9525">
              <a:noFill/>
              <a:miter lim="800000"/>
            </a:ln>
          </p:spPr>
          <p:txBody>
            <a:bodyPr wrap="none">
              <a:spAutoFit/>
            </a:bodyPr>
            <a:lstStyle/>
            <a:p>
              <a:r>
                <a:rPr kumimoji="1" lang="zh-CN" altLang="en-US" sz="2000">
                  <a:solidFill>
                    <a:srgbClr val="FF0000"/>
                  </a:solidFill>
                  <a:latin typeface="Arial" panose="020B0604020202020204" pitchFamily="34" charset="0"/>
                </a:rPr>
                <a:t>标   记   值</a:t>
              </a:r>
            </a:p>
          </p:txBody>
        </p:sp>
        <p:sp>
          <p:nvSpPr>
            <p:cNvPr id="53265" name="Text Box 14"/>
            <p:cNvSpPr txBox="1">
              <a:spLocks noChangeArrowheads="1"/>
            </p:cNvSpPr>
            <p:nvPr/>
          </p:nvSpPr>
          <p:spPr bwMode="auto">
            <a:xfrm>
              <a:off x="4091" y="2252"/>
              <a:ext cx="1092" cy="252"/>
            </a:xfrm>
            <a:prstGeom prst="rect">
              <a:avLst/>
            </a:prstGeom>
            <a:noFill/>
            <a:ln w="9525">
              <a:noFill/>
              <a:miter lim="800000"/>
            </a:ln>
          </p:spPr>
          <p:txBody>
            <a:bodyPr wrap="none">
              <a:spAutoFit/>
            </a:bodyPr>
            <a:lstStyle/>
            <a:p>
              <a:r>
                <a:rPr kumimoji="1" lang="zh-CN" altLang="en-US" sz="2000">
                  <a:solidFill>
                    <a:srgbClr val="FF0000"/>
                  </a:solidFill>
                  <a:latin typeface="Arial" panose="020B0604020202020204" pitchFamily="34" charset="0"/>
                </a:rPr>
                <a:t>生存时间 </a:t>
              </a:r>
              <a:r>
                <a:rPr kumimoji="1" lang="en-US" altLang="zh-CN" sz="2000">
                  <a:solidFill>
                    <a:srgbClr val="FF0000"/>
                  </a:solidFill>
                  <a:latin typeface="Arial" panose="020B0604020202020204" pitchFamily="34" charset="0"/>
                </a:rPr>
                <a:t>TTL</a:t>
              </a:r>
            </a:p>
          </p:txBody>
        </p:sp>
        <p:sp>
          <p:nvSpPr>
            <p:cNvPr id="53266" name="Text Box 15"/>
            <p:cNvSpPr txBox="1">
              <a:spLocks noChangeArrowheads="1"/>
            </p:cNvSpPr>
            <p:nvPr/>
          </p:nvSpPr>
          <p:spPr bwMode="auto">
            <a:xfrm>
              <a:off x="3426" y="2252"/>
              <a:ext cx="484" cy="252"/>
            </a:xfrm>
            <a:prstGeom prst="rect">
              <a:avLst/>
            </a:prstGeom>
            <a:noFill/>
            <a:ln w="9525">
              <a:noFill/>
              <a:miter lim="800000"/>
            </a:ln>
          </p:spPr>
          <p:txBody>
            <a:bodyPr wrap="none">
              <a:spAutoFit/>
            </a:bodyPr>
            <a:lstStyle/>
            <a:p>
              <a:r>
                <a:rPr kumimoji="1" lang="zh-CN" altLang="en-US" sz="2000">
                  <a:solidFill>
                    <a:srgbClr val="FF0000"/>
                  </a:solidFill>
                  <a:latin typeface="Arial" panose="020B0604020202020204" pitchFamily="34" charset="0"/>
                </a:rPr>
                <a:t>试 验</a:t>
              </a:r>
            </a:p>
          </p:txBody>
        </p:sp>
        <p:sp>
          <p:nvSpPr>
            <p:cNvPr id="53267" name="Text Box 16"/>
            <p:cNvSpPr txBox="1">
              <a:spLocks noChangeArrowheads="1"/>
            </p:cNvSpPr>
            <p:nvPr/>
          </p:nvSpPr>
          <p:spPr bwMode="auto">
            <a:xfrm>
              <a:off x="3863" y="2252"/>
              <a:ext cx="224" cy="252"/>
            </a:xfrm>
            <a:prstGeom prst="rect">
              <a:avLst/>
            </a:prstGeom>
            <a:noFill/>
            <a:ln w="9525">
              <a:noFill/>
              <a:miter lim="800000"/>
            </a:ln>
          </p:spPr>
          <p:txBody>
            <a:bodyPr wrap="none">
              <a:spAutoFit/>
            </a:bodyPr>
            <a:lstStyle/>
            <a:p>
              <a:r>
                <a:rPr kumimoji="1" lang="en-US" altLang="zh-CN" sz="2000">
                  <a:solidFill>
                    <a:srgbClr val="FF0000"/>
                  </a:solidFill>
                  <a:latin typeface="Arial" panose="020B0604020202020204" pitchFamily="34" charset="0"/>
                </a:rPr>
                <a:t>S</a:t>
              </a:r>
            </a:p>
          </p:txBody>
        </p:sp>
        <p:sp>
          <p:nvSpPr>
            <p:cNvPr id="53268" name="Text Box 17"/>
            <p:cNvSpPr txBox="1">
              <a:spLocks noChangeArrowheads="1"/>
            </p:cNvSpPr>
            <p:nvPr/>
          </p:nvSpPr>
          <p:spPr bwMode="auto">
            <a:xfrm>
              <a:off x="498" y="1933"/>
              <a:ext cx="4237" cy="252"/>
            </a:xfrm>
            <a:prstGeom prst="rect">
              <a:avLst/>
            </a:prstGeom>
            <a:noFill/>
            <a:ln w="9525">
              <a:noFill/>
              <a:miter lim="800000"/>
            </a:ln>
          </p:spPr>
          <p:txBody>
            <a:bodyPr wrap="none">
              <a:spAutoFit/>
            </a:bodyPr>
            <a:lstStyle/>
            <a:p>
              <a:r>
                <a:rPr kumimoji="1" lang="zh-CN" altLang="en-US" sz="2000">
                  <a:latin typeface="Arial" panose="020B0604020202020204" pitchFamily="34" charset="0"/>
                </a:rPr>
                <a:t>位                            </a:t>
              </a:r>
              <a:r>
                <a:rPr kumimoji="1" lang="en-US" altLang="zh-CN" sz="2000">
                  <a:latin typeface="Arial" panose="020B0604020202020204" pitchFamily="34" charset="0"/>
                </a:rPr>
                <a:t>20                                 3     1             8</a:t>
              </a:r>
            </a:p>
          </p:txBody>
        </p:sp>
        <p:sp>
          <p:nvSpPr>
            <p:cNvPr id="53269" name="Line 18"/>
            <p:cNvSpPr>
              <a:spLocks noChangeShapeType="1"/>
            </p:cNvSpPr>
            <p:nvPr/>
          </p:nvSpPr>
          <p:spPr bwMode="auto">
            <a:xfrm>
              <a:off x="1410" y="2917"/>
              <a:ext cx="0" cy="304"/>
            </a:xfrm>
            <a:prstGeom prst="line">
              <a:avLst/>
            </a:prstGeom>
            <a:noFill/>
            <a:ln w="19050">
              <a:solidFill>
                <a:srgbClr val="333399"/>
              </a:solidFill>
              <a:round/>
            </a:ln>
          </p:spPr>
          <p:txBody>
            <a:bodyPr/>
            <a:lstStyle/>
            <a:p>
              <a:endParaRPr lang="zh-CN" altLang="en-US"/>
            </a:p>
          </p:txBody>
        </p:sp>
        <p:sp>
          <p:nvSpPr>
            <p:cNvPr id="53270" name="Line 19"/>
            <p:cNvSpPr>
              <a:spLocks noChangeShapeType="1"/>
            </p:cNvSpPr>
            <p:nvPr/>
          </p:nvSpPr>
          <p:spPr bwMode="auto">
            <a:xfrm>
              <a:off x="2228" y="2917"/>
              <a:ext cx="0" cy="304"/>
            </a:xfrm>
            <a:prstGeom prst="line">
              <a:avLst/>
            </a:prstGeom>
            <a:noFill/>
            <a:ln w="19050">
              <a:solidFill>
                <a:srgbClr val="333399"/>
              </a:solidFill>
              <a:round/>
            </a:ln>
          </p:spPr>
          <p:txBody>
            <a:bodyPr/>
            <a:lstStyle/>
            <a:p>
              <a:endParaRPr lang="zh-CN" altLang="en-US"/>
            </a:p>
          </p:txBody>
        </p:sp>
        <p:sp>
          <p:nvSpPr>
            <p:cNvPr id="53271" name="Line 20"/>
            <p:cNvSpPr>
              <a:spLocks noChangeShapeType="1"/>
            </p:cNvSpPr>
            <p:nvPr/>
          </p:nvSpPr>
          <p:spPr bwMode="auto">
            <a:xfrm>
              <a:off x="3514" y="2917"/>
              <a:ext cx="0" cy="304"/>
            </a:xfrm>
            <a:prstGeom prst="line">
              <a:avLst/>
            </a:prstGeom>
            <a:noFill/>
            <a:ln w="19050">
              <a:solidFill>
                <a:srgbClr val="333399"/>
              </a:solidFill>
              <a:round/>
            </a:ln>
          </p:spPr>
          <p:txBody>
            <a:bodyPr/>
            <a:lstStyle/>
            <a:p>
              <a:endParaRPr lang="zh-CN" altLang="en-US"/>
            </a:p>
          </p:txBody>
        </p:sp>
        <p:sp>
          <p:nvSpPr>
            <p:cNvPr id="53272" name="Line 21"/>
            <p:cNvSpPr>
              <a:spLocks noChangeShapeType="1"/>
            </p:cNvSpPr>
            <p:nvPr/>
          </p:nvSpPr>
          <p:spPr bwMode="auto">
            <a:xfrm>
              <a:off x="534" y="2529"/>
              <a:ext cx="884" cy="388"/>
            </a:xfrm>
            <a:prstGeom prst="line">
              <a:avLst/>
            </a:prstGeom>
            <a:noFill/>
            <a:ln w="9525">
              <a:solidFill>
                <a:srgbClr val="333399"/>
              </a:solidFill>
              <a:prstDash val="dash"/>
              <a:round/>
            </a:ln>
          </p:spPr>
          <p:txBody>
            <a:bodyPr/>
            <a:lstStyle/>
            <a:p>
              <a:endParaRPr lang="zh-CN" altLang="en-US"/>
            </a:p>
          </p:txBody>
        </p:sp>
        <p:sp>
          <p:nvSpPr>
            <p:cNvPr id="53273" name="Line 22"/>
            <p:cNvSpPr>
              <a:spLocks noChangeShapeType="1"/>
            </p:cNvSpPr>
            <p:nvPr/>
          </p:nvSpPr>
          <p:spPr bwMode="auto">
            <a:xfrm>
              <a:off x="4098" y="2917"/>
              <a:ext cx="0" cy="304"/>
            </a:xfrm>
            <a:prstGeom prst="line">
              <a:avLst/>
            </a:prstGeom>
            <a:noFill/>
            <a:ln w="19050">
              <a:solidFill>
                <a:srgbClr val="333399"/>
              </a:solidFill>
              <a:round/>
            </a:ln>
          </p:spPr>
          <p:txBody>
            <a:bodyPr/>
            <a:lstStyle/>
            <a:p>
              <a:endParaRPr lang="zh-CN" altLang="en-US"/>
            </a:p>
          </p:txBody>
        </p:sp>
        <p:sp>
          <p:nvSpPr>
            <p:cNvPr id="53274" name="Line 23"/>
            <p:cNvSpPr>
              <a:spLocks noChangeShapeType="1"/>
            </p:cNvSpPr>
            <p:nvPr/>
          </p:nvSpPr>
          <p:spPr bwMode="auto">
            <a:xfrm>
              <a:off x="2696" y="2917"/>
              <a:ext cx="0" cy="304"/>
            </a:xfrm>
            <a:prstGeom prst="line">
              <a:avLst/>
            </a:prstGeom>
            <a:noFill/>
            <a:ln w="19050">
              <a:solidFill>
                <a:srgbClr val="333399"/>
              </a:solidFill>
              <a:round/>
            </a:ln>
          </p:spPr>
          <p:txBody>
            <a:bodyPr/>
            <a:lstStyle/>
            <a:p>
              <a:endParaRPr lang="zh-CN" altLang="en-US"/>
            </a:p>
          </p:txBody>
        </p:sp>
        <p:sp>
          <p:nvSpPr>
            <p:cNvPr id="53275" name="Line 24"/>
            <p:cNvSpPr>
              <a:spLocks noChangeShapeType="1"/>
            </p:cNvSpPr>
            <p:nvPr/>
          </p:nvSpPr>
          <p:spPr bwMode="auto">
            <a:xfrm>
              <a:off x="1410" y="3419"/>
              <a:ext cx="2104" cy="0"/>
            </a:xfrm>
            <a:prstGeom prst="line">
              <a:avLst/>
            </a:prstGeom>
            <a:noFill/>
            <a:ln w="19050">
              <a:solidFill>
                <a:srgbClr val="333399"/>
              </a:solidFill>
              <a:round/>
              <a:headEnd type="triangle" w="med" len="lg"/>
              <a:tailEnd type="triangle" w="med" len="lg"/>
            </a:ln>
          </p:spPr>
          <p:txBody>
            <a:bodyPr/>
            <a:lstStyle/>
            <a:p>
              <a:endParaRPr lang="zh-CN" altLang="en-US"/>
            </a:p>
          </p:txBody>
        </p:sp>
        <p:sp>
          <p:nvSpPr>
            <p:cNvPr id="53276" name="Text Box 25"/>
            <p:cNvSpPr txBox="1">
              <a:spLocks noChangeArrowheads="1"/>
            </p:cNvSpPr>
            <p:nvPr/>
          </p:nvSpPr>
          <p:spPr bwMode="auto">
            <a:xfrm>
              <a:off x="1875" y="3271"/>
              <a:ext cx="1086" cy="252"/>
            </a:xfrm>
            <a:prstGeom prst="rect">
              <a:avLst/>
            </a:prstGeom>
            <a:solidFill>
              <a:schemeClr val="bg1"/>
            </a:solidFill>
            <a:ln w="9525">
              <a:noFill/>
              <a:miter lim="800000"/>
            </a:ln>
          </p:spPr>
          <p:txBody>
            <a:bodyPr wrap="none">
              <a:spAutoFit/>
            </a:bodyPr>
            <a:lstStyle/>
            <a:p>
              <a:r>
                <a:rPr kumimoji="1" lang="en-US" altLang="zh-CN" sz="2000">
                  <a:latin typeface="Arial" panose="020B0604020202020204" pitchFamily="34" charset="0"/>
                </a:rPr>
                <a:t>MPLS </a:t>
              </a:r>
              <a:r>
                <a:rPr kumimoji="1" lang="zh-CN" altLang="en-US" sz="2000">
                  <a:latin typeface="Arial" panose="020B0604020202020204" pitchFamily="34" charset="0"/>
                </a:rPr>
                <a:t>标记栈</a:t>
              </a:r>
            </a:p>
          </p:txBody>
        </p:sp>
        <p:grpSp>
          <p:nvGrpSpPr>
            <p:cNvPr id="3" name="Group 36"/>
            <p:cNvGrpSpPr/>
            <p:nvPr/>
          </p:nvGrpSpPr>
          <p:grpSpPr bwMode="auto">
            <a:xfrm>
              <a:off x="1410" y="3254"/>
              <a:ext cx="3682" cy="298"/>
              <a:chOff x="1410" y="3254"/>
              <a:chExt cx="3682" cy="430"/>
            </a:xfrm>
          </p:grpSpPr>
          <p:sp>
            <p:nvSpPr>
              <p:cNvPr id="53286" name="Line 28"/>
              <p:cNvSpPr>
                <a:spLocks noChangeShapeType="1"/>
              </p:cNvSpPr>
              <p:nvPr/>
            </p:nvSpPr>
            <p:spPr bwMode="auto">
              <a:xfrm>
                <a:off x="1410" y="3254"/>
                <a:ext cx="0" cy="430"/>
              </a:xfrm>
              <a:prstGeom prst="line">
                <a:avLst/>
              </a:prstGeom>
              <a:noFill/>
              <a:ln w="9525">
                <a:solidFill>
                  <a:srgbClr val="333399"/>
                </a:solidFill>
                <a:round/>
              </a:ln>
            </p:spPr>
            <p:txBody>
              <a:bodyPr/>
              <a:lstStyle/>
              <a:p>
                <a:endParaRPr lang="zh-CN" altLang="en-US"/>
              </a:p>
            </p:txBody>
          </p:sp>
          <p:sp>
            <p:nvSpPr>
              <p:cNvPr id="53287" name="Line 29"/>
              <p:cNvSpPr>
                <a:spLocks noChangeShapeType="1"/>
              </p:cNvSpPr>
              <p:nvPr/>
            </p:nvSpPr>
            <p:spPr bwMode="auto">
              <a:xfrm>
                <a:off x="5092" y="3254"/>
                <a:ext cx="0" cy="430"/>
              </a:xfrm>
              <a:prstGeom prst="line">
                <a:avLst/>
              </a:prstGeom>
              <a:noFill/>
              <a:ln w="9525">
                <a:solidFill>
                  <a:srgbClr val="333399"/>
                </a:solidFill>
                <a:round/>
              </a:ln>
            </p:spPr>
            <p:txBody>
              <a:bodyPr/>
              <a:lstStyle/>
              <a:p>
                <a:endParaRPr lang="zh-CN" altLang="en-US"/>
              </a:p>
            </p:txBody>
          </p:sp>
        </p:grpSp>
        <p:sp>
          <p:nvSpPr>
            <p:cNvPr id="53278" name="Line 30"/>
            <p:cNvSpPr>
              <a:spLocks noChangeShapeType="1"/>
            </p:cNvSpPr>
            <p:nvPr/>
          </p:nvSpPr>
          <p:spPr bwMode="auto">
            <a:xfrm>
              <a:off x="3514" y="3254"/>
              <a:ext cx="0" cy="232"/>
            </a:xfrm>
            <a:prstGeom prst="line">
              <a:avLst/>
            </a:prstGeom>
            <a:noFill/>
            <a:ln w="19050">
              <a:solidFill>
                <a:srgbClr val="333399"/>
              </a:solidFill>
              <a:round/>
            </a:ln>
          </p:spPr>
          <p:txBody>
            <a:bodyPr/>
            <a:lstStyle/>
            <a:p>
              <a:endParaRPr lang="zh-CN" altLang="en-US"/>
            </a:p>
          </p:txBody>
        </p:sp>
        <p:sp>
          <p:nvSpPr>
            <p:cNvPr id="53279" name="Line 31"/>
            <p:cNvSpPr>
              <a:spLocks noChangeShapeType="1"/>
            </p:cNvSpPr>
            <p:nvPr/>
          </p:nvSpPr>
          <p:spPr bwMode="auto">
            <a:xfrm>
              <a:off x="5092" y="2917"/>
              <a:ext cx="0" cy="304"/>
            </a:xfrm>
            <a:prstGeom prst="line">
              <a:avLst/>
            </a:prstGeom>
            <a:noFill/>
            <a:ln w="19050">
              <a:solidFill>
                <a:srgbClr val="333399"/>
              </a:solidFill>
              <a:round/>
            </a:ln>
          </p:spPr>
          <p:txBody>
            <a:bodyPr/>
            <a:lstStyle/>
            <a:p>
              <a:endParaRPr lang="zh-CN" altLang="en-US"/>
            </a:p>
          </p:txBody>
        </p:sp>
        <p:sp>
          <p:nvSpPr>
            <p:cNvPr id="53280" name="Text Box 32"/>
            <p:cNvSpPr txBox="1">
              <a:spLocks noChangeArrowheads="1"/>
            </p:cNvSpPr>
            <p:nvPr/>
          </p:nvSpPr>
          <p:spPr bwMode="auto">
            <a:xfrm>
              <a:off x="2291" y="2840"/>
              <a:ext cx="343" cy="330"/>
            </a:xfrm>
            <a:prstGeom prst="rect">
              <a:avLst/>
            </a:prstGeom>
            <a:noFill/>
            <a:ln w="9525">
              <a:noFill/>
              <a:miter lim="800000"/>
            </a:ln>
          </p:spPr>
          <p:txBody>
            <a:bodyPr wrap="none">
              <a:spAutoFit/>
            </a:bodyPr>
            <a:lstStyle/>
            <a:p>
              <a:r>
                <a:rPr kumimoji="1" lang="en-US" altLang="zh-CN" b="1">
                  <a:latin typeface="Arial" panose="020B0604020202020204" pitchFamily="34" charset="0"/>
                </a:rPr>
                <a:t>…</a:t>
              </a:r>
            </a:p>
          </p:txBody>
        </p:sp>
        <p:sp>
          <p:nvSpPr>
            <p:cNvPr id="53281" name="Line 33"/>
            <p:cNvSpPr>
              <a:spLocks noChangeShapeType="1"/>
            </p:cNvSpPr>
            <p:nvPr/>
          </p:nvSpPr>
          <p:spPr bwMode="auto">
            <a:xfrm>
              <a:off x="3514" y="3419"/>
              <a:ext cx="1578" cy="0"/>
            </a:xfrm>
            <a:prstGeom prst="line">
              <a:avLst/>
            </a:prstGeom>
            <a:noFill/>
            <a:ln w="19050">
              <a:solidFill>
                <a:srgbClr val="333399"/>
              </a:solidFill>
              <a:round/>
              <a:headEnd type="triangle" w="med" len="lg"/>
              <a:tailEnd type="triangle" w="med" len="lg"/>
            </a:ln>
          </p:spPr>
          <p:txBody>
            <a:bodyPr/>
            <a:lstStyle/>
            <a:p>
              <a:endParaRPr lang="zh-CN" altLang="en-US"/>
            </a:p>
          </p:txBody>
        </p:sp>
        <p:sp>
          <p:nvSpPr>
            <p:cNvPr id="53282" name="Text Box 34"/>
            <p:cNvSpPr txBox="1">
              <a:spLocks noChangeArrowheads="1"/>
            </p:cNvSpPr>
            <p:nvPr/>
          </p:nvSpPr>
          <p:spPr bwMode="auto">
            <a:xfrm>
              <a:off x="3886" y="3271"/>
              <a:ext cx="795" cy="252"/>
            </a:xfrm>
            <a:prstGeom prst="rect">
              <a:avLst/>
            </a:prstGeom>
            <a:solidFill>
              <a:schemeClr val="bg1"/>
            </a:solidFill>
            <a:ln w="9525">
              <a:noFill/>
              <a:miter lim="800000"/>
            </a:ln>
          </p:spPr>
          <p:txBody>
            <a:bodyPr wrap="none">
              <a:spAutoFit/>
            </a:bodyPr>
            <a:lstStyle/>
            <a:p>
              <a:r>
                <a:rPr kumimoji="1" lang="en-US" altLang="zh-CN" sz="2000">
                  <a:latin typeface="Arial" panose="020B0604020202020204" pitchFamily="34" charset="0"/>
                </a:rPr>
                <a:t>IP </a:t>
              </a:r>
              <a:r>
                <a:rPr kumimoji="1" lang="zh-CN" altLang="en-US" sz="2000">
                  <a:latin typeface="Arial" panose="020B0604020202020204" pitchFamily="34" charset="0"/>
                </a:rPr>
                <a:t>数据报</a:t>
              </a:r>
            </a:p>
          </p:txBody>
        </p:sp>
        <p:sp>
          <p:nvSpPr>
            <p:cNvPr id="53283" name="Text Box 35"/>
            <p:cNvSpPr txBox="1">
              <a:spLocks noChangeArrowheads="1"/>
            </p:cNvSpPr>
            <p:nvPr/>
          </p:nvSpPr>
          <p:spPr bwMode="auto">
            <a:xfrm>
              <a:off x="73" y="2939"/>
              <a:ext cx="763" cy="252"/>
            </a:xfrm>
            <a:prstGeom prst="rect">
              <a:avLst/>
            </a:prstGeom>
            <a:noFill/>
            <a:ln w="9525">
              <a:noFill/>
              <a:miter lim="800000"/>
            </a:ln>
          </p:spPr>
          <p:txBody>
            <a:bodyPr wrap="none">
              <a:spAutoFit/>
            </a:bodyPr>
            <a:lstStyle/>
            <a:p>
              <a:r>
                <a:rPr kumimoji="1" lang="zh-CN" altLang="en-US" sz="2000">
                  <a:latin typeface="Arial" panose="020B0604020202020204" pitchFamily="34" charset="0"/>
                </a:rPr>
                <a:t>以太网帧</a:t>
              </a:r>
            </a:p>
          </p:txBody>
        </p:sp>
        <p:sp>
          <p:nvSpPr>
            <p:cNvPr id="53284" name="Text Box 37"/>
            <p:cNvSpPr txBox="1">
              <a:spLocks noChangeArrowheads="1"/>
            </p:cNvSpPr>
            <p:nvPr/>
          </p:nvSpPr>
          <p:spPr bwMode="auto">
            <a:xfrm>
              <a:off x="431" y="3521"/>
              <a:ext cx="763" cy="252"/>
            </a:xfrm>
            <a:prstGeom prst="rect">
              <a:avLst/>
            </a:prstGeom>
            <a:noFill/>
            <a:ln w="9525">
              <a:noFill/>
              <a:miter lim="800000"/>
            </a:ln>
          </p:spPr>
          <p:txBody>
            <a:bodyPr wrap="none">
              <a:spAutoFit/>
            </a:bodyPr>
            <a:lstStyle/>
            <a:p>
              <a:r>
                <a:rPr kumimoji="1" lang="zh-CN" altLang="en-US" sz="2000">
                  <a:latin typeface="Arial" panose="020B0604020202020204" pitchFamily="34" charset="0"/>
                </a:rPr>
                <a:t>发送在前</a:t>
              </a:r>
            </a:p>
          </p:txBody>
        </p:sp>
        <p:sp>
          <p:nvSpPr>
            <p:cNvPr id="53285" name="Line 38"/>
            <p:cNvSpPr>
              <a:spLocks noChangeShapeType="1"/>
            </p:cNvSpPr>
            <p:nvPr/>
          </p:nvSpPr>
          <p:spPr bwMode="auto">
            <a:xfrm flipV="1">
              <a:off x="839" y="3249"/>
              <a:ext cx="0" cy="317"/>
            </a:xfrm>
            <a:prstGeom prst="line">
              <a:avLst/>
            </a:prstGeom>
            <a:noFill/>
            <a:ln w="28575">
              <a:solidFill>
                <a:schemeClr val="hlink"/>
              </a:solidFill>
              <a:round/>
              <a:tailEnd type="triangle" w="med" len="lg"/>
            </a:ln>
          </p:spPr>
          <p:txBody>
            <a:bodyPr/>
            <a:lstStyle/>
            <a:p>
              <a:endParaRPr lang="zh-CN" altLang="en-US"/>
            </a:p>
          </p:txBody>
        </p:sp>
      </p:grpSp>
      <p:sp>
        <p:nvSpPr>
          <p:cNvPr id="53251" name="Rectangle 43"/>
          <p:cNvSpPr>
            <a:spLocks noGrp="1" noChangeArrowheads="1"/>
          </p:cNvSpPr>
          <p:nvPr>
            <p:ph type="title"/>
          </p:nvPr>
        </p:nvSpPr>
        <p:spPr/>
        <p:txBody>
          <a:bodyPr/>
          <a:lstStyle/>
          <a:p>
            <a:pPr eaLnBrk="1" hangingPunct="1"/>
            <a:r>
              <a:rPr lang="en-US" altLang="zh-CN" dirty="0"/>
              <a:t>MPLS</a:t>
            </a:r>
            <a:r>
              <a:rPr lang="zh-CN" altLang="en-US" dirty="0"/>
              <a:t>首部的位置与格式</a:t>
            </a:r>
          </a:p>
        </p:txBody>
      </p:sp>
      <p:sp>
        <p:nvSpPr>
          <p:cNvPr id="53252" name="Rectangle 44"/>
          <p:cNvSpPr>
            <a:spLocks noGrp="1" noChangeArrowheads="1"/>
          </p:cNvSpPr>
          <p:nvPr>
            <p:ph type="body" idx="1"/>
          </p:nvPr>
        </p:nvSpPr>
        <p:spPr>
          <a:xfrm>
            <a:off x="330206" y="1028702"/>
            <a:ext cx="8483600" cy="1463675"/>
          </a:xfrm>
        </p:spPr>
        <p:txBody>
          <a:bodyPr/>
          <a:lstStyle/>
          <a:p>
            <a:pPr eaLnBrk="1" hangingPunct="1"/>
            <a:r>
              <a:rPr lang="en-US" altLang="zh-CN" dirty="0"/>
              <a:t>MPLS </a:t>
            </a:r>
            <a:r>
              <a:rPr lang="zh-CN" altLang="en-US" dirty="0"/>
              <a:t>的一个重要功能就可以构成标记栈。</a:t>
            </a:r>
          </a:p>
          <a:p>
            <a:pPr eaLnBrk="1" hangingPunct="1"/>
            <a:endParaRPr lang="zh-CN" altLang="en-US" dirty="0"/>
          </a:p>
          <a:p>
            <a:pPr eaLnBrk="1" hangingPunct="1"/>
            <a:r>
              <a:rPr lang="en-US" altLang="zh-CN" dirty="0"/>
              <a:t>MPLS </a:t>
            </a:r>
            <a:r>
              <a:rPr lang="zh-CN" altLang="en-US" dirty="0"/>
              <a:t>标记的格式以及标记栈： </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a:t>MPLS </a:t>
            </a:r>
            <a:r>
              <a:rPr lang="zh-CN" altLang="en-US"/>
              <a:t>标记 </a:t>
            </a:r>
          </a:p>
        </p:txBody>
      </p:sp>
      <p:sp>
        <p:nvSpPr>
          <p:cNvPr id="54275" name="Rectangle 4"/>
          <p:cNvSpPr>
            <a:spLocks noGrp="1" noChangeArrowheads="1"/>
          </p:cNvSpPr>
          <p:nvPr>
            <p:ph type="body" idx="1"/>
          </p:nvPr>
        </p:nvSpPr>
        <p:spPr/>
        <p:txBody>
          <a:bodyPr/>
          <a:lstStyle/>
          <a:p>
            <a:pPr eaLnBrk="1" hangingPunct="1">
              <a:spcBef>
                <a:spcPts val="600"/>
              </a:spcBef>
            </a:pPr>
            <a:r>
              <a:rPr lang="en-US" altLang="zh-CN" dirty="0"/>
              <a:t>MPLS </a:t>
            </a:r>
            <a:r>
              <a:rPr lang="zh-CN" altLang="en-US" dirty="0"/>
              <a:t>标记一旦产生就压入到标记栈中，而整个</a:t>
            </a:r>
            <a:r>
              <a:rPr lang="zh-CN" altLang="en-US" dirty="0">
                <a:solidFill>
                  <a:schemeClr val="hlink"/>
                </a:solidFill>
              </a:rPr>
              <a:t>标记栈</a:t>
            </a:r>
            <a:r>
              <a:rPr lang="zh-CN" altLang="en-US" dirty="0"/>
              <a:t>放在数据链路层首部和</a:t>
            </a:r>
            <a:r>
              <a:rPr lang="en-US" altLang="zh-CN" dirty="0"/>
              <a:t>IP</a:t>
            </a:r>
            <a:r>
              <a:rPr lang="zh-CN" altLang="en-US" dirty="0"/>
              <a:t>首部之间。</a:t>
            </a:r>
          </a:p>
          <a:p>
            <a:pPr eaLnBrk="1" hangingPunct="1">
              <a:spcBef>
                <a:spcPts val="600"/>
              </a:spcBef>
            </a:pPr>
            <a:endParaRPr lang="zh-CN" altLang="en-US" dirty="0">
              <a:solidFill>
                <a:schemeClr val="hlink"/>
              </a:solidFill>
            </a:endParaRPr>
          </a:p>
          <a:p>
            <a:pPr eaLnBrk="1" hangingPunct="1">
              <a:spcBef>
                <a:spcPts val="600"/>
              </a:spcBef>
            </a:pPr>
            <a:r>
              <a:rPr lang="zh-CN" altLang="en-US" dirty="0">
                <a:solidFill>
                  <a:schemeClr val="hlink"/>
                </a:solidFill>
              </a:rPr>
              <a:t>栈</a:t>
            </a:r>
            <a:r>
              <a:rPr lang="zh-CN" altLang="en-US" dirty="0"/>
              <a:t>是一种后进先出的数据结构。</a:t>
            </a:r>
          </a:p>
          <a:p>
            <a:pPr eaLnBrk="1" hangingPunct="1">
              <a:spcBef>
                <a:spcPts val="600"/>
              </a:spcBef>
            </a:pPr>
            <a:endParaRPr lang="zh-CN" altLang="en-US" dirty="0"/>
          </a:p>
          <a:p>
            <a:pPr eaLnBrk="1" hangingPunct="1">
              <a:spcBef>
                <a:spcPts val="600"/>
              </a:spcBef>
            </a:pPr>
            <a:r>
              <a:rPr lang="en-US" altLang="zh-CN" dirty="0"/>
              <a:t>MPLS</a:t>
            </a:r>
            <a:r>
              <a:rPr lang="zh-CN" altLang="en-US" dirty="0"/>
              <a:t>协议规定，标记栈的栈顶</a:t>
            </a:r>
            <a:r>
              <a:rPr lang="en-US" altLang="zh-CN" dirty="0"/>
              <a:t>(</a:t>
            </a:r>
            <a:r>
              <a:rPr lang="zh-CN" altLang="en-US" dirty="0">
                <a:solidFill>
                  <a:srgbClr val="FF0000"/>
                </a:solidFill>
              </a:rPr>
              <a:t>最后进入栈的标记</a:t>
            </a:r>
            <a:r>
              <a:rPr lang="en-US" altLang="zh-CN" dirty="0"/>
              <a:t>)</a:t>
            </a:r>
            <a:r>
              <a:rPr lang="zh-CN" altLang="en-US" dirty="0"/>
              <a:t>最靠近数据链路层首部，而栈底最靠近</a:t>
            </a:r>
            <a:r>
              <a:rPr lang="en-US" altLang="zh-CN" dirty="0"/>
              <a:t>IP </a:t>
            </a:r>
            <a:r>
              <a:rPr lang="zh-CN" altLang="en-US" dirty="0"/>
              <a:t>首部。</a:t>
            </a:r>
          </a:p>
          <a:p>
            <a:pPr eaLnBrk="1" hangingPunct="1">
              <a:spcBef>
                <a:spcPts val="600"/>
              </a:spcBef>
            </a:pPr>
            <a:endParaRPr lang="zh-CN" altLang="en-US" dirty="0"/>
          </a:p>
          <a:p>
            <a:pPr eaLnBrk="1" hangingPunct="1">
              <a:spcBef>
                <a:spcPts val="600"/>
              </a:spcBef>
            </a:pPr>
            <a:r>
              <a:rPr lang="zh-CN" altLang="en-US" dirty="0"/>
              <a:t>在最简单的情况下，标记栈中只有一个标记。 </a:t>
            </a:r>
          </a:p>
          <a:p>
            <a:pPr eaLnBrk="1" hangingPunct="1">
              <a:spcBef>
                <a:spcPts val="600"/>
              </a:spcBef>
            </a:pP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pPr algn="ctr"/>
            <a:r>
              <a:rPr lang="zh-CN" altLang="en-US" dirty="0"/>
              <a:t>六种扩展首部 </a:t>
            </a:r>
          </a:p>
        </p:txBody>
      </p:sp>
      <p:sp>
        <p:nvSpPr>
          <p:cNvPr id="647171" name="Rectangle 3"/>
          <p:cNvSpPr>
            <a:spLocks noGrp="1" noChangeArrowheads="1"/>
          </p:cNvSpPr>
          <p:nvPr>
            <p:ph idx="1"/>
          </p:nvPr>
        </p:nvSpPr>
        <p:spPr>
          <a:xfrm>
            <a:off x="330206" y="1000108"/>
            <a:ext cx="8483600" cy="5148263"/>
          </a:xfrm>
        </p:spPr>
        <p:txBody>
          <a:bodyPr/>
          <a:lstStyle/>
          <a:p>
            <a:pPr>
              <a:buFont typeface="Wingdings" panose="05000000000000000000" pitchFamily="2" charset="2"/>
              <a:buNone/>
            </a:pPr>
            <a:r>
              <a:rPr lang="zh-CN" altLang="en-US" dirty="0" smtClean="0"/>
              <a:t>在 </a:t>
            </a:r>
            <a:r>
              <a:rPr lang="en-US" altLang="zh-CN" dirty="0"/>
              <a:t>RFC 2460 </a:t>
            </a:r>
            <a:r>
              <a:rPr lang="zh-CN" altLang="en-US" dirty="0"/>
              <a:t>中定义了</a:t>
            </a:r>
            <a:r>
              <a:rPr lang="zh-CN" altLang="en-US" dirty="0">
                <a:solidFill>
                  <a:srgbClr val="FF0000"/>
                </a:solidFill>
              </a:rPr>
              <a:t>六种扩展首部：</a:t>
            </a:r>
          </a:p>
          <a:p>
            <a:pPr>
              <a:buNone/>
            </a:pPr>
            <a:r>
              <a:rPr lang="zh-CN" altLang="en-US" dirty="0"/>
              <a:t> </a:t>
            </a:r>
            <a:r>
              <a:rPr lang="en-US" altLang="zh-CN" dirty="0"/>
              <a:t>(1) </a:t>
            </a:r>
            <a:r>
              <a:rPr lang="zh-CN" altLang="en-US" dirty="0"/>
              <a:t>逐跳</a:t>
            </a:r>
            <a:r>
              <a:rPr lang="zh-CN" altLang="en-US" dirty="0" smtClean="0"/>
              <a:t>选项</a:t>
            </a:r>
            <a:r>
              <a:rPr lang="en-US" altLang="zh-CN" dirty="0" smtClean="0"/>
              <a:t>(Hop-by-hop option)</a:t>
            </a:r>
            <a:endParaRPr lang="zh-CN" altLang="en-US" dirty="0"/>
          </a:p>
          <a:p>
            <a:pPr>
              <a:buNone/>
            </a:pPr>
            <a:r>
              <a:rPr lang="zh-CN" altLang="en-US" dirty="0"/>
              <a:t> </a:t>
            </a:r>
            <a:r>
              <a:rPr lang="en-US" altLang="zh-CN" dirty="0"/>
              <a:t>(2) </a:t>
            </a:r>
            <a:r>
              <a:rPr lang="zh-CN" altLang="en-US" dirty="0"/>
              <a:t>源</a:t>
            </a:r>
            <a:r>
              <a:rPr lang="zh-CN" altLang="en-US" dirty="0" smtClean="0"/>
              <a:t>路由选择</a:t>
            </a:r>
            <a:r>
              <a:rPr lang="en-US" altLang="zh-CN" dirty="0" smtClean="0"/>
              <a:t>(Source routing)</a:t>
            </a:r>
            <a:endParaRPr lang="zh-CN" altLang="en-US" dirty="0"/>
          </a:p>
          <a:p>
            <a:pPr>
              <a:buNone/>
            </a:pPr>
            <a:r>
              <a:rPr lang="zh-CN" altLang="en-US" dirty="0"/>
              <a:t> </a:t>
            </a:r>
            <a:r>
              <a:rPr lang="en-US" altLang="zh-CN" dirty="0"/>
              <a:t>(3) </a:t>
            </a:r>
            <a:r>
              <a:rPr lang="zh-CN" altLang="en-US" dirty="0"/>
              <a:t>分片</a:t>
            </a:r>
            <a:r>
              <a:rPr lang="en-US" altLang="zh-CN" dirty="0" smtClean="0"/>
              <a:t>(Fragmentation)</a:t>
            </a:r>
            <a:endParaRPr lang="zh-CN" altLang="en-US" dirty="0"/>
          </a:p>
          <a:p>
            <a:pPr>
              <a:buNone/>
            </a:pPr>
            <a:r>
              <a:rPr lang="zh-CN" altLang="en-US" dirty="0"/>
              <a:t> </a:t>
            </a:r>
            <a:r>
              <a:rPr lang="en-US" altLang="zh-CN" dirty="0"/>
              <a:t>(4</a:t>
            </a:r>
            <a:r>
              <a:rPr lang="en-US" altLang="zh-CN" dirty="0" smtClean="0"/>
              <a:t>) </a:t>
            </a:r>
            <a:r>
              <a:rPr lang="zh-CN" altLang="en-US" dirty="0" smtClean="0"/>
              <a:t>封装安全有效载荷 </a:t>
            </a:r>
            <a:r>
              <a:rPr lang="en-US" altLang="zh-CN" dirty="0" smtClean="0"/>
              <a:t>(Encrypted security payload)</a:t>
            </a:r>
            <a:endParaRPr lang="zh-CN" altLang="en-US" dirty="0"/>
          </a:p>
          <a:p>
            <a:pPr>
              <a:buNone/>
            </a:pPr>
            <a:r>
              <a:rPr lang="zh-CN" altLang="en-US" dirty="0"/>
              <a:t> </a:t>
            </a:r>
            <a:r>
              <a:rPr lang="en-US" altLang="zh-CN" dirty="0"/>
              <a:t>(5</a:t>
            </a:r>
            <a:r>
              <a:rPr lang="en-US" altLang="zh-CN" dirty="0" smtClean="0"/>
              <a:t>) </a:t>
            </a:r>
            <a:r>
              <a:rPr lang="zh-CN" altLang="en-US" dirty="0" smtClean="0"/>
              <a:t>鉴别</a:t>
            </a:r>
            <a:r>
              <a:rPr lang="en-US" altLang="zh-CN" dirty="0" smtClean="0"/>
              <a:t>(authentication)</a:t>
            </a:r>
            <a:endParaRPr lang="zh-CN" altLang="en-US" dirty="0"/>
          </a:p>
          <a:p>
            <a:pPr>
              <a:buNone/>
            </a:pPr>
            <a:r>
              <a:rPr lang="zh-CN" altLang="en-US" dirty="0"/>
              <a:t> </a:t>
            </a:r>
            <a:r>
              <a:rPr lang="en-US" altLang="zh-CN" dirty="0"/>
              <a:t>(6) </a:t>
            </a:r>
            <a:r>
              <a:rPr lang="zh-CN" altLang="en-US" dirty="0"/>
              <a:t>目的站选项 </a:t>
            </a:r>
          </a:p>
        </p:txBody>
      </p:sp>
      <p:sp>
        <p:nvSpPr>
          <p:cNvPr id="2" name="矩形 1"/>
          <p:cNvSpPr/>
          <p:nvPr/>
        </p:nvSpPr>
        <p:spPr>
          <a:xfrm>
            <a:off x="3357557" y="3786190"/>
            <a:ext cx="5383983" cy="2123658"/>
          </a:xfrm>
          <a:prstGeom prst="rect">
            <a:avLst/>
          </a:prstGeom>
          <a:solidFill>
            <a:srgbClr val="66FF66"/>
          </a:solidFill>
          <a:ln>
            <a:solidFill>
              <a:schemeClr val="tx1"/>
            </a:solidFill>
          </a:ln>
        </p:spPr>
        <p:txBody>
          <a:bodyPr wrap="square">
            <a:spAutoFit/>
          </a:bodyPr>
          <a:lstStyle/>
          <a:p>
            <a:pPr>
              <a:lnSpc>
                <a:spcPct val="110000"/>
              </a:lnSpc>
              <a:spcBef>
                <a:spcPts val="600"/>
              </a:spcBef>
            </a:pPr>
            <a:r>
              <a:rPr lang="zh-CN" altLang="zh-CN" sz="2400" dirty="0">
                <a:solidFill>
                  <a:srgbClr val="000099"/>
                </a:solidFill>
                <a:latin typeface="+mn-lt"/>
                <a:ea typeface="黑体" panose="02010609060101010101" pitchFamily="49" charset="-122"/>
              </a:rPr>
              <a:t>每一个扩展首部都由若干个字段组成，它们的长度也各不</a:t>
            </a:r>
            <a:r>
              <a:rPr lang="zh-CN" altLang="en-US" sz="2400" dirty="0">
                <a:solidFill>
                  <a:srgbClr val="000099"/>
                </a:solidFill>
                <a:latin typeface="+mn-lt"/>
                <a:ea typeface="黑体" panose="02010609060101010101" pitchFamily="49" charset="-122"/>
              </a:rPr>
              <a:t>相</a:t>
            </a:r>
            <a:r>
              <a:rPr lang="zh-CN" altLang="zh-CN" sz="2400" dirty="0">
                <a:solidFill>
                  <a:srgbClr val="000099"/>
                </a:solidFill>
                <a:latin typeface="+mn-lt"/>
                <a:ea typeface="黑体" panose="02010609060101010101" pitchFamily="49" charset="-122"/>
              </a:rPr>
              <a:t>同。</a:t>
            </a:r>
            <a:r>
              <a:rPr lang="zh-CN" altLang="zh-CN" sz="2400" dirty="0">
                <a:solidFill>
                  <a:srgbClr val="FF0000"/>
                </a:solidFill>
                <a:latin typeface="+mn-lt"/>
                <a:ea typeface="黑体" panose="02010609060101010101" pitchFamily="49" charset="-122"/>
              </a:rPr>
              <a:t>但</a:t>
            </a:r>
            <a:r>
              <a:rPr lang="zh-CN" altLang="zh-CN" sz="2400" dirty="0">
                <a:solidFill>
                  <a:srgbClr val="000099"/>
                </a:solidFill>
                <a:latin typeface="+mn-lt"/>
                <a:ea typeface="黑体" panose="02010609060101010101" pitchFamily="49" charset="-122"/>
              </a:rPr>
              <a:t>所有扩展首部的第一个字段</a:t>
            </a:r>
            <a:r>
              <a:rPr lang="zh-CN" altLang="zh-CN" sz="2400" dirty="0">
                <a:solidFill>
                  <a:srgbClr val="FF0000"/>
                </a:solidFill>
                <a:latin typeface="+mn-lt"/>
                <a:ea typeface="黑体" panose="02010609060101010101" pitchFamily="49" charset="-122"/>
              </a:rPr>
              <a:t>都是</a:t>
            </a:r>
            <a:r>
              <a:rPr lang="en-US" altLang="zh-CN" sz="2400" dirty="0">
                <a:solidFill>
                  <a:srgbClr val="000099"/>
                </a:solidFill>
                <a:latin typeface="+mn-lt"/>
                <a:ea typeface="黑体" panose="02010609060101010101" pitchFamily="49" charset="-122"/>
              </a:rPr>
              <a:t> 8 </a:t>
            </a:r>
            <a:r>
              <a:rPr lang="zh-CN" altLang="zh-CN" sz="2400">
                <a:solidFill>
                  <a:srgbClr val="000099"/>
                </a:solidFill>
                <a:latin typeface="+mn-lt"/>
                <a:ea typeface="黑体" panose="02010609060101010101" pitchFamily="49" charset="-122"/>
              </a:rPr>
              <a:t>位</a:t>
            </a:r>
            <a:r>
              <a:rPr lang="zh-CN" altLang="zh-CN" sz="2400" smtClean="0">
                <a:solidFill>
                  <a:srgbClr val="000099"/>
                </a:solidFill>
                <a:latin typeface="+mn-lt"/>
                <a:ea typeface="黑体" panose="02010609060101010101" pitchFamily="49" charset="-122"/>
              </a:rPr>
              <a:t>的“下</a:t>
            </a:r>
            <a:r>
              <a:rPr lang="zh-CN" altLang="zh-CN" sz="2400" dirty="0">
                <a:solidFill>
                  <a:srgbClr val="000099"/>
                </a:solidFill>
                <a:latin typeface="+mn-lt"/>
                <a:ea typeface="黑体" panose="02010609060101010101" pitchFamily="49" charset="-122"/>
              </a:rPr>
              <a:t>一</a:t>
            </a:r>
            <a:r>
              <a:rPr lang="zh-CN" altLang="zh-CN" sz="2400">
                <a:solidFill>
                  <a:srgbClr val="000099"/>
                </a:solidFill>
                <a:latin typeface="+mn-lt"/>
                <a:ea typeface="黑体" panose="02010609060101010101" pitchFamily="49" charset="-122"/>
              </a:rPr>
              <a:t>个</a:t>
            </a:r>
            <a:r>
              <a:rPr lang="zh-CN" altLang="zh-CN" sz="2400" smtClean="0">
                <a:solidFill>
                  <a:srgbClr val="000099"/>
                </a:solidFill>
                <a:latin typeface="+mn-lt"/>
                <a:ea typeface="黑体" panose="02010609060101010101" pitchFamily="49" charset="-122"/>
              </a:rPr>
              <a:t>首部”字段</a:t>
            </a:r>
            <a:r>
              <a:rPr lang="zh-CN" altLang="zh-CN" sz="2400" dirty="0">
                <a:solidFill>
                  <a:srgbClr val="000099"/>
                </a:solidFill>
                <a:latin typeface="+mn-lt"/>
                <a:ea typeface="黑体" panose="02010609060101010101" pitchFamily="49" charset="-122"/>
              </a:rPr>
              <a:t>。此字段的值</a:t>
            </a:r>
            <a:r>
              <a:rPr lang="zh-CN" altLang="zh-CN" sz="2400" dirty="0">
                <a:solidFill>
                  <a:srgbClr val="FF0000"/>
                </a:solidFill>
                <a:latin typeface="+mn-lt"/>
                <a:ea typeface="黑体" panose="02010609060101010101" pitchFamily="49" charset="-122"/>
              </a:rPr>
              <a:t>指出了</a:t>
            </a:r>
            <a:r>
              <a:rPr lang="zh-CN" altLang="zh-CN" sz="2400" dirty="0">
                <a:solidFill>
                  <a:srgbClr val="000099"/>
                </a:solidFill>
                <a:latin typeface="+mn-lt"/>
                <a:ea typeface="黑体" panose="02010609060101010101" pitchFamily="49" charset="-122"/>
              </a:rPr>
              <a:t>在该扩展首部后面的字段是什么。</a:t>
            </a:r>
            <a:endParaRPr lang="zh-CN" altLang="en-US" sz="2400" dirty="0">
              <a:solidFill>
                <a:srgbClr val="000099"/>
              </a:solidFill>
              <a:latin typeface="+mn-lt"/>
              <a:ea typeface="黑体" panose="02010609060101010101" pitchFamily="49" charset="-122"/>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val 40"/>
          <p:cNvSpPr>
            <a:spLocks noChangeArrowheads="1"/>
          </p:cNvSpPr>
          <p:nvPr/>
        </p:nvSpPr>
        <p:spPr bwMode="auto">
          <a:xfrm>
            <a:off x="1031904" y="1069960"/>
            <a:ext cx="3162300" cy="2357437"/>
          </a:xfrm>
          <a:prstGeom prst="ellipse">
            <a:avLst/>
          </a:prstGeom>
          <a:solidFill>
            <a:srgbClr val="66FF99"/>
          </a:solidFill>
          <a:ln w="9525">
            <a:solidFill>
              <a:schemeClr val="tx1"/>
            </a:solidFill>
            <a:prstDash val="dash"/>
            <a:round/>
          </a:ln>
        </p:spPr>
        <p:txBody>
          <a:bodyPr wrap="none" anchor="ctr"/>
          <a:lstStyle/>
          <a:p>
            <a:endParaRPr lang="zh-CN" altLang="en-US"/>
          </a:p>
        </p:txBody>
      </p:sp>
      <p:sp>
        <p:nvSpPr>
          <p:cNvPr id="55299" name="Oval 41"/>
          <p:cNvSpPr>
            <a:spLocks noChangeArrowheads="1"/>
          </p:cNvSpPr>
          <p:nvPr/>
        </p:nvSpPr>
        <p:spPr bwMode="auto">
          <a:xfrm>
            <a:off x="4840316" y="1069960"/>
            <a:ext cx="3160713" cy="2357437"/>
          </a:xfrm>
          <a:prstGeom prst="ellipse">
            <a:avLst/>
          </a:prstGeom>
          <a:solidFill>
            <a:srgbClr val="99CC00"/>
          </a:solidFill>
          <a:ln w="9525">
            <a:solidFill>
              <a:schemeClr val="tx1"/>
            </a:solidFill>
            <a:prstDash val="dash"/>
            <a:round/>
          </a:ln>
        </p:spPr>
        <p:txBody>
          <a:bodyPr wrap="none" anchor="ctr"/>
          <a:lstStyle/>
          <a:p>
            <a:endParaRPr lang="zh-CN" altLang="en-US"/>
          </a:p>
        </p:txBody>
      </p:sp>
      <p:sp>
        <p:nvSpPr>
          <p:cNvPr id="55300" name="Text Box 42"/>
          <p:cNvSpPr txBox="1">
            <a:spLocks noChangeArrowheads="1"/>
          </p:cNvSpPr>
          <p:nvPr/>
        </p:nvSpPr>
        <p:spPr bwMode="auto">
          <a:xfrm>
            <a:off x="2301885" y="1777971"/>
            <a:ext cx="1056700" cy="461665"/>
          </a:xfrm>
          <a:prstGeom prst="rect">
            <a:avLst/>
          </a:prstGeom>
          <a:noFill/>
          <a:ln w="9525">
            <a:noFill/>
            <a:miter lim="800000"/>
          </a:ln>
        </p:spPr>
        <p:txBody>
          <a:bodyPr wrap="none">
            <a:spAutoFit/>
          </a:bodyPr>
          <a:lstStyle/>
          <a:p>
            <a:r>
              <a:rPr lang="zh-CN" altLang="en-US" sz="2400" dirty="0">
                <a:latin typeface="Arial" panose="020B0604020202020204" pitchFamily="34" charset="0"/>
              </a:rPr>
              <a:t>厂区 </a:t>
            </a:r>
            <a:r>
              <a:rPr lang="en-US" altLang="zh-CN" sz="2400" dirty="0">
                <a:latin typeface="Arial" panose="020B0604020202020204" pitchFamily="34" charset="0"/>
              </a:rPr>
              <a:t>1</a:t>
            </a:r>
          </a:p>
        </p:txBody>
      </p:sp>
      <p:sp>
        <p:nvSpPr>
          <p:cNvPr id="55301" name="Text Box 43"/>
          <p:cNvSpPr txBox="1">
            <a:spLocks noChangeArrowheads="1"/>
          </p:cNvSpPr>
          <p:nvPr/>
        </p:nvSpPr>
        <p:spPr bwMode="auto">
          <a:xfrm>
            <a:off x="5873782" y="1920849"/>
            <a:ext cx="1056700" cy="461665"/>
          </a:xfrm>
          <a:prstGeom prst="rect">
            <a:avLst/>
          </a:prstGeom>
          <a:noFill/>
          <a:ln w="9525">
            <a:noFill/>
            <a:miter lim="800000"/>
          </a:ln>
        </p:spPr>
        <p:txBody>
          <a:bodyPr wrap="none">
            <a:spAutoFit/>
          </a:bodyPr>
          <a:lstStyle/>
          <a:p>
            <a:r>
              <a:rPr lang="zh-CN" altLang="en-US" sz="2400" dirty="0">
                <a:latin typeface="Arial" panose="020B0604020202020204" pitchFamily="34" charset="0"/>
              </a:rPr>
              <a:t>厂区 </a:t>
            </a:r>
            <a:r>
              <a:rPr lang="en-US" altLang="zh-CN" sz="2400" dirty="0">
                <a:latin typeface="Arial" panose="020B0604020202020204" pitchFamily="34" charset="0"/>
              </a:rPr>
              <a:t>2</a:t>
            </a:r>
          </a:p>
        </p:txBody>
      </p:sp>
      <p:sp>
        <p:nvSpPr>
          <p:cNvPr id="55302" name="Line 44"/>
          <p:cNvSpPr>
            <a:spLocks noChangeShapeType="1"/>
          </p:cNvSpPr>
          <p:nvPr/>
        </p:nvSpPr>
        <p:spPr bwMode="auto">
          <a:xfrm>
            <a:off x="2181249" y="1608131"/>
            <a:ext cx="1293812" cy="66675"/>
          </a:xfrm>
          <a:prstGeom prst="line">
            <a:avLst/>
          </a:prstGeom>
          <a:noFill/>
          <a:ln w="19050">
            <a:solidFill>
              <a:srgbClr val="333399"/>
            </a:solidFill>
            <a:round/>
          </a:ln>
        </p:spPr>
        <p:txBody>
          <a:bodyPr/>
          <a:lstStyle/>
          <a:p>
            <a:endParaRPr lang="zh-CN" altLang="en-US"/>
          </a:p>
        </p:txBody>
      </p:sp>
      <p:sp>
        <p:nvSpPr>
          <p:cNvPr id="55303" name="Line 45"/>
          <p:cNvSpPr>
            <a:spLocks noChangeShapeType="1"/>
          </p:cNvSpPr>
          <p:nvPr/>
        </p:nvSpPr>
        <p:spPr bwMode="auto">
          <a:xfrm>
            <a:off x="1535140" y="2551094"/>
            <a:ext cx="1292225" cy="539750"/>
          </a:xfrm>
          <a:prstGeom prst="line">
            <a:avLst/>
          </a:prstGeom>
          <a:noFill/>
          <a:ln w="19050">
            <a:solidFill>
              <a:srgbClr val="333399"/>
            </a:solidFill>
            <a:round/>
          </a:ln>
        </p:spPr>
        <p:txBody>
          <a:bodyPr/>
          <a:lstStyle/>
          <a:p>
            <a:endParaRPr lang="zh-CN" altLang="en-US"/>
          </a:p>
        </p:txBody>
      </p:sp>
      <p:sp>
        <p:nvSpPr>
          <p:cNvPr id="55304" name="Line 46"/>
          <p:cNvSpPr>
            <a:spLocks noChangeShapeType="1"/>
          </p:cNvSpPr>
          <p:nvPr/>
        </p:nvSpPr>
        <p:spPr bwMode="auto">
          <a:xfrm>
            <a:off x="2181255" y="1674794"/>
            <a:ext cx="719137" cy="1212850"/>
          </a:xfrm>
          <a:prstGeom prst="line">
            <a:avLst/>
          </a:prstGeom>
          <a:noFill/>
          <a:ln w="19050">
            <a:solidFill>
              <a:srgbClr val="333399"/>
            </a:solidFill>
            <a:round/>
          </a:ln>
        </p:spPr>
        <p:txBody>
          <a:bodyPr/>
          <a:lstStyle/>
          <a:p>
            <a:endParaRPr lang="zh-CN" altLang="en-US"/>
          </a:p>
        </p:txBody>
      </p:sp>
      <p:sp>
        <p:nvSpPr>
          <p:cNvPr id="55305" name="Line 47"/>
          <p:cNvSpPr>
            <a:spLocks noChangeShapeType="1"/>
          </p:cNvSpPr>
          <p:nvPr/>
        </p:nvSpPr>
        <p:spPr bwMode="auto">
          <a:xfrm flipV="1">
            <a:off x="1392261" y="1674794"/>
            <a:ext cx="717550" cy="674688"/>
          </a:xfrm>
          <a:prstGeom prst="line">
            <a:avLst/>
          </a:prstGeom>
          <a:noFill/>
          <a:ln w="19050">
            <a:solidFill>
              <a:srgbClr val="333399"/>
            </a:solidFill>
            <a:round/>
          </a:ln>
        </p:spPr>
        <p:txBody>
          <a:bodyPr/>
          <a:lstStyle/>
          <a:p>
            <a:endParaRPr lang="zh-CN" altLang="en-US"/>
          </a:p>
        </p:txBody>
      </p:sp>
      <p:sp>
        <p:nvSpPr>
          <p:cNvPr id="55306" name="Line 48"/>
          <p:cNvSpPr>
            <a:spLocks noChangeShapeType="1"/>
          </p:cNvSpPr>
          <p:nvPr/>
        </p:nvSpPr>
        <p:spPr bwMode="auto">
          <a:xfrm flipH="1">
            <a:off x="2900388" y="1811321"/>
            <a:ext cx="647700" cy="1076325"/>
          </a:xfrm>
          <a:prstGeom prst="line">
            <a:avLst/>
          </a:prstGeom>
          <a:noFill/>
          <a:ln w="19050">
            <a:solidFill>
              <a:srgbClr val="333399"/>
            </a:solidFill>
            <a:round/>
          </a:ln>
        </p:spPr>
        <p:txBody>
          <a:bodyPr/>
          <a:lstStyle/>
          <a:p>
            <a:endParaRPr lang="zh-CN" altLang="en-US"/>
          </a:p>
        </p:txBody>
      </p:sp>
      <p:sp>
        <p:nvSpPr>
          <p:cNvPr id="55307" name="Line 49"/>
          <p:cNvSpPr>
            <a:spLocks noChangeShapeType="1"/>
          </p:cNvSpPr>
          <p:nvPr/>
        </p:nvSpPr>
        <p:spPr bwMode="auto">
          <a:xfrm>
            <a:off x="5343549" y="1674794"/>
            <a:ext cx="1004887" cy="1549400"/>
          </a:xfrm>
          <a:prstGeom prst="line">
            <a:avLst/>
          </a:prstGeom>
          <a:noFill/>
          <a:ln w="19050">
            <a:solidFill>
              <a:srgbClr val="333399"/>
            </a:solidFill>
            <a:round/>
          </a:ln>
        </p:spPr>
        <p:txBody>
          <a:bodyPr/>
          <a:lstStyle/>
          <a:p>
            <a:endParaRPr lang="zh-CN" altLang="en-US"/>
          </a:p>
        </p:txBody>
      </p:sp>
      <p:sp>
        <p:nvSpPr>
          <p:cNvPr id="55308" name="Line 50"/>
          <p:cNvSpPr>
            <a:spLocks noChangeShapeType="1"/>
          </p:cNvSpPr>
          <p:nvPr/>
        </p:nvSpPr>
        <p:spPr bwMode="auto">
          <a:xfrm>
            <a:off x="5559455" y="1674798"/>
            <a:ext cx="1722437" cy="271463"/>
          </a:xfrm>
          <a:prstGeom prst="line">
            <a:avLst/>
          </a:prstGeom>
          <a:noFill/>
          <a:ln w="19050">
            <a:solidFill>
              <a:srgbClr val="333399"/>
            </a:solidFill>
            <a:round/>
          </a:ln>
        </p:spPr>
        <p:txBody>
          <a:bodyPr/>
          <a:lstStyle/>
          <a:p>
            <a:endParaRPr lang="zh-CN" altLang="en-US"/>
          </a:p>
        </p:txBody>
      </p:sp>
      <p:sp>
        <p:nvSpPr>
          <p:cNvPr id="55309" name="Line 51"/>
          <p:cNvSpPr>
            <a:spLocks noChangeShapeType="1"/>
          </p:cNvSpPr>
          <p:nvPr/>
        </p:nvSpPr>
        <p:spPr bwMode="auto">
          <a:xfrm flipV="1">
            <a:off x="6562755" y="2147881"/>
            <a:ext cx="719137" cy="942975"/>
          </a:xfrm>
          <a:prstGeom prst="line">
            <a:avLst/>
          </a:prstGeom>
          <a:noFill/>
          <a:ln w="19050">
            <a:solidFill>
              <a:srgbClr val="333399"/>
            </a:solidFill>
            <a:round/>
          </a:ln>
        </p:spPr>
        <p:txBody>
          <a:bodyPr/>
          <a:lstStyle/>
          <a:p>
            <a:endParaRPr lang="zh-CN" altLang="en-US"/>
          </a:p>
        </p:txBody>
      </p:sp>
      <p:sp>
        <p:nvSpPr>
          <p:cNvPr id="55310" name="Line 52"/>
          <p:cNvSpPr>
            <a:spLocks noChangeShapeType="1"/>
          </p:cNvSpPr>
          <p:nvPr/>
        </p:nvSpPr>
        <p:spPr bwMode="auto">
          <a:xfrm>
            <a:off x="3762399" y="1743057"/>
            <a:ext cx="1509712" cy="0"/>
          </a:xfrm>
          <a:prstGeom prst="line">
            <a:avLst/>
          </a:prstGeom>
          <a:noFill/>
          <a:ln w="38100">
            <a:solidFill>
              <a:srgbClr val="333399"/>
            </a:solidFill>
            <a:round/>
          </a:ln>
        </p:spPr>
        <p:txBody>
          <a:bodyPr/>
          <a:lstStyle/>
          <a:p>
            <a:endParaRPr lang="zh-CN" altLang="en-US"/>
          </a:p>
        </p:txBody>
      </p:sp>
      <p:pic>
        <p:nvPicPr>
          <p:cNvPr id="55311" name="Picture 53"/>
          <p:cNvPicPr>
            <a:picLocks noChangeArrowheads="1"/>
          </p:cNvPicPr>
          <p:nvPr/>
        </p:nvPicPr>
        <p:blipFill>
          <a:blip r:embed="rId2" cstate="print"/>
          <a:srcRect/>
          <a:stretch>
            <a:fillRect/>
          </a:stretch>
        </p:blipFill>
        <p:spPr bwMode="auto">
          <a:xfrm>
            <a:off x="1893915" y="1271569"/>
            <a:ext cx="514350" cy="635000"/>
          </a:xfrm>
          <a:prstGeom prst="rect">
            <a:avLst/>
          </a:prstGeom>
          <a:noFill/>
          <a:ln w="12699">
            <a:noFill/>
            <a:miter lim="800000"/>
            <a:headEnd/>
            <a:tailEnd/>
          </a:ln>
        </p:spPr>
      </p:pic>
      <p:pic>
        <p:nvPicPr>
          <p:cNvPr id="55312" name="Picture 54"/>
          <p:cNvPicPr>
            <a:picLocks noChangeArrowheads="1"/>
          </p:cNvPicPr>
          <p:nvPr/>
        </p:nvPicPr>
        <p:blipFill>
          <a:blip r:embed="rId2" cstate="print"/>
          <a:srcRect/>
          <a:stretch>
            <a:fillRect/>
          </a:stretch>
        </p:blipFill>
        <p:spPr bwMode="auto">
          <a:xfrm>
            <a:off x="1246213" y="2147881"/>
            <a:ext cx="515938" cy="633413"/>
          </a:xfrm>
          <a:prstGeom prst="rect">
            <a:avLst/>
          </a:prstGeom>
          <a:noFill/>
          <a:ln w="12699">
            <a:noFill/>
            <a:miter lim="800000"/>
            <a:headEnd/>
            <a:tailEnd/>
          </a:ln>
        </p:spPr>
      </p:pic>
      <p:pic>
        <p:nvPicPr>
          <p:cNvPr id="55313" name="Picture 55"/>
          <p:cNvPicPr>
            <a:picLocks noChangeArrowheads="1"/>
          </p:cNvPicPr>
          <p:nvPr/>
        </p:nvPicPr>
        <p:blipFill>
          <a:blip r:embed="rId2" cstate="print"/>
          <a:srcRect/>
          <a:stretch>
            <a:fillRect/>
          </a:stretch>
        </p:blipFill>
        <p:spPr bwMode="auto">
          <a:xfrm>
            <a:off x="2684487" y="2684456"/>
            <a:ext cx="514350" cy="633413"/>
          </a:xfrm>
          <a:prstGeom prst="rect">
            <a:avLst/>
          </a:prstGeom>
          <a:noFill/>
          <a:ln w="12699">
            <a:noFill/>
            <a:miter lim="800000"/>
            <a:headEnd/>
            <a:tailEnd/>
          </a:ln>
        </p:spPr>
      </p:pic>
      <p:pic>
        <p:nvPicPr>
          <p:cNvPr id="55314" name="Picture 56"/>
          <p:cNvPicPr>
            <a:picLocks noChangeArrowheads="1"/>
          </p:cNvPicPr>
          <p:nvPr/>
        </p:nvPicPr>
        <p:blipFill>
          <a:blip r:embed="rId2" cstate="print"/>
          <a:srcRect/>
          <a:stretch>
            <a:fillRect/>
          </a:stretch>
        </p:blipFill>
        <p:spPr bwMode="auto">
          <a:xfrm>
            <a:off x="3330603" y="1271569"/>
            <a:ext cx="514350" cy="635000"/>
          </a:xfrm>
          <a:prstGeom prst="rect">
            <a:avLst/>
          </a:prstGeom>
          <a:noFill/>
          <a:ln w="12699">
            <a:noFill/>
            <a:miter lim="800000"/>
            <a:headEnd/>
            <a:tailEnd/>
          </a:ln>
        </p:spPr>
      </p:pic>
      <p:pic>
        <p:nvPicPr>
          <p:cNvPr id="55315" name="Picture 57"/>
          <p:cNvPicPr>
            <a:picLocks noChangeArrowheads="1"/>
          </p:cNvPicPr>
          <p:nvPr/>
        </p:nvPicPr>
        <p:blipFill>
          <a:blip r:embed="rId2" cstate="print"/>
          <a:srcRect/>
          <a:stretch>
            <a:fillRect/>
          </a:stretch>
        </p:blipFill>
        <p:spPr bwMode="auto">
          <a:xfrm>
            <a:off x="6119819" y="2970213"/>
            <a:ext cx="511175" cy="635000"/>
          </a:xfrm>
          <a:prstGeom prst="rect">
            <a:avLst/>
          </a:prstGeom>
          <a:noFill/>
          <a:ln w="12699">
            <a:noFill/>
            <a:miter lim="800000"/>
            <a:headEnd/>
            <a:tailEnd/>
          </a:ln>
        </p:spPr>
      </p:pic>
      <p:pic>
        <p:nvPicPr>
          <p:cNvPr id="55316" name="Picture 58"/>
          <p:cNvPicPr>
            <a:picLocks noChangeArrowheads="1"/>
          </p:cNvPicPr>
          <p:nvPr/>
        </p:nvPicPr>
        <p:blipFill>
          <a:blip r:embed="rId2" cstate="print"/>
          <a:srcRect/>
          <a:stretch>
            <a:fillRect/>
          </a:stretch>
        </p:blipFill>
        <p:spPr bwMode="auto">
          <a:xfrm>
            <a:off x="7139011" y="1674794"/>
            <a:ext cx="514350" cy="635000"/>
          </a:xfrm>
          <a:prstGeom prst="rect">
            <a:avLst/>
          </a:prstGeom>
          <a:noFill/>
          <a:ln w="12699">
            <a:noFill/>
            <a:miter lim="800000"/>
            <a:headEnd/>
            <a:tailEnd/>
          </a:ln>
        </p:spPr>
      </p:pic>
      <p:pic>
        <p:nvPicPr>
          <p:cNvPr id="55317" name="Picture 59"/>
          <p:cNvPicPr>
            <a:picLocks noChangeArrowheads="1"/>
          </p:cNvPicPr>
          <p:nvPr/>
        </p:nvPicPr>
        <p:blipFill>
          <a:blip r:embed="rId2" cstate="print"/>
          <a:srcRect/>
          <a:stretch>
            <a:fillRect/>
          </a:stretch>
        </p:blipFill>
        <p:spPr bwMode="auto">
          <a:xfrm>
            <a:off x="5126067" y="1338244"/>
            <a:ext cx="514350" cy="635000"/>
          </a:xfrm>
          <a:prstGeom prst="rect">
            <a:avLst/>
          </a:prstGeom>
          <a:noFill/>
          <a:ln w="12699">
            <a:noFill/>
            <a:miter lim="800000"/>
            <a:headEnd/>
            <a:tailEnd/>
          </a:ln>
        </p:spPr>
      </p:pic>
      <p:sp>
        <p:nvSpPr>
          <p:cNvPr id="55318" name="Text Box 60"/>
          <p:cNvSpPr txBox="1">
            <a:spLocks noChangeArrowheads="1"/>
          </p:cNvSpPr>
          <p:nvPr/>
        </p:nvSpPr>
        <p:spPr bwMode="auto">
          <a:xfrm>
            <a:off x="1535136" y="1263643"/>
            <a:ext cx="389850" cy="461665"/>
          </a:xfrm>
          <a:prstGeom prst="rect">
            <a:avLst/>
          </a:prstGeom>
          <a:noFill/>
          <a:ln w="9525">
            <a:noFill/>
            <a:miter lim="800000"/>
          </a:ln>
        </p:spPr>
        <p:txBody>
          <a:bodyPr wrap="none">
            <a:spAutoFit/>
          </a:bodyPr>
          <a:lstStyle/>
          <a:p>
            <a:r>
              <a:rPr lang="en-US" altLang="zh-CN" sz="2400">
                <a:latin typeface="Arial" panose="020B0604020202020204" pitchFamily="34" charset="0"/>
              </a:rPr>
              <a:t>A</a:t>
            </a:r>
          </a:p>
        </p:txBody>
      </p:sp>
      <p:sp>
        <p:nvSpPr>
          <p:cNvPr id="55319" name="Text Box 61"/>
          <p:cNvSpPr txBox="1">
            <a:spLocks noChangeArrowheads="1"/>
          </p:cNvSpPr>
          <p:nvPr/>
        </p:nvSpPr>
        <p:spPr bwMode="auto">
          <a:xfrm>
            <a:off x="3408386" y="857236"/>
            <a:ext cx="389850" cy="461665"/>
          </a:xfrm>
          <a:prstGeom prst="rect">
            <a:avLst/>
          </a:prstGeom>
          <a:noFill/>
          <a:ln w="9525">
            <a:noFill/>
            <a:miter lim="800000"/>
          </a:ln>
        </p:spPr>
        <p:txBody>
          <a:bodyPr wrap="none">
            <a:spAutoFit/>
          </a:bodyPr>
          <a:lstStyle/>
          <a:p>
            <a:r>
              <a:rPr lang="en-US" altLang="zh-CN" sz="2400">
                <a:latin typeface="Arial" panose="020B0604020202020204" pitchFamily="34" charset="0"/>
              </a:rPr>
              <a:t>B</a:t>
            </a:r>
          </a:p>
        </p:txBody>
      </p:sp>
      <p:sp>
        <p:nvSpPr>
          <p:cNvPr id="55320" name="Text Box 62"/>
          <p:cNvSpPr txBox="1">
            <a:spLocks noChangeArrowheads="1"/>
          </p:cNvSpPr>
          <p:nvPr/>
        </p:nvSpPr>
        <p:spPr bwMode="auto">
          <a:xfrm>
            <a:off x="5189561" y="928673"/>
            <a:ext cx="407484" cy="461665"/>
          </a:xfrm>
          <a:prstGeom prst="rect">
            <a:avLst/>
          </a:prstGeom>
          <a:noFill/>
          <a:ln w="9525">
            <a:noFill/>
            <a:miter lim="800000"/>
          </a:ln>
        </p:spPr>
        <p:txBody>
          <a:bodyPr wrap="none">
            <a:spAutoFit/>
          </a:bodyPr>
          <a:lstStyle/>
          <a:p>
            <a:r>
              <a:rPr lang="en-US" altLang="zh-CN" sz="2400">
                <a:latin typeface="Arial" panose="020B0604020202020204" pitchFamily="34" charset="0"/>
              </a:rPr>
              <a:t>C</a:t>
            </a:r>
          </a:p>
        </p:txBody>
      </p:sp>
      <p:sp>
        <p:nvSpPr>
          <p:cNvPr id="55321" name="Text Box 63"/>
          <p:cNvSpPr txBox="1">
            <a:spLocks noChangeArrowheads="1"/>
          </p:cNvSpPr>
          <p:nvPr/>
        </p:nvSpPr>
        <p:spPr bwMode="auto">
          <a:xfrm>
            <a:off x="7134249" y="1289043"/>
            <a:ext cx="407484" cy="461665"/>
          </a:xfrm>
          <a:prstGeom prst="rect">
            <a:avLst/>
          </a:prstGeom>
          <a:noFill/>
          <a:ln w="9525">
            <a:noFill/>
            <a:miter lim="800000"/>
          </a:ln>
        </p:spPr>
        <p:txBody>
          <a:bodyPr wrap="none">
            <a:spAutoFit/>
          </a:bodyPr>
          <a:lstStyle/>
          <a:p>
            <a:r>
              <a:rPr lang="en-US" altLang="zh-CN" sz="2400">
                <a:latin typeface="Arial" panose="020B0604020202020204" pitchFamily="34" charset="0"/>
              </a:rPr>
              <a:t>D</a:t>
            </a:r>
          </a:p>
        </p:txBody>
      </p:sp>
      <p:sp>
        <p:nvSpPr>
          <p:cNvPr id="55322" name="Oval 64"/>
          <p:cNvSpPr>
            <a:spLocks noChangeArrowheads="1"/>
          </p:cNvSpPr>
          <p:nvPr/>
        </p:nvSpPr>
        <p:spPr bwMode="auto">
          <a:xfrm>
            <a:off x="1987550" y="3621111"/>
            <a:ext cx="4845050" cy="2447925"/>
          </a:xfrm>
          <a:prstGeom prst="ellipse">
            <a:avLst/>
          </a:prstGeom>
          <a:solidFill>
            <a:srgbClr val="FFFF99"/>
          </a:solidFill>
          <a:ln w="9525">
            <a:solidFill>
              <a:schemeClr val="tx1"/>
            </a:solidFill>
            <a:round/>
          </a:ln>
        </p:spPr>
        <p:txBody>
          <a:bodyPr wrap="none" anchor="ctr"/>
          <a:lstStyle/>
          <a:p>
            <a:endParaRPr lang="zh-CN" altLang="en-US"/>
          </a:p>
        </p:txBody>
      </p:sp>
      <p:sp>
        <p:nvSpPr>
          <p:cNvPr id="55323" name="Oval 65"/>
          <p:cNvSpPr>
            <a:spLocks noChangeArrowheads="1"/>
          </p:cNvSpPr>
          <p:nvPr/>
        </p:nvSpPr>
        <p:spPr bwMode="auto">
          <a:xfrm>
            <a:off x="3055942" y="4154508"/>
            <a:ext cx="2565400" cy="1249362"/>
          </a:xfrm>
          <a:prstGeom prst="ellipse">
            <a:avLst/>
          </a:prstGeom>
          <a:solidFill>
            <a:srgbClr val="FFCCFF"/>
          </a:solidFill>
          <a:ln w="9525">
            <a:solidFill>
              <a:schemeClr val="tx1"/>
            </a:solidFill>
            <a:round/>
          </a:ln>
        </p:spPr>
        <p:txBody>
          <a:bodyPr wrap="none" anchor="ctr"/>
          <a:lstStyle/>
          <a:p>
            <a:endParaRPr lang="zh-CN" altLang="en-US"/>
          </a:p>
        </p:txBody>
      </p:sp>
      <p:sp>
        <p:nvSpPr>
          <p:cNvPr id="55324" name="Line 66"/>
          <p:cNvSpPr>
            <a:spLocks noChangeShapeType="1"/>
          </p:cNvSpPr>
          <p:nvPr/>
        </p:nvSpPr>
        <p:spPr bwMode="auto">
          <a:xfrm>
            <a:off x="1238250" y="4730770"/>
            <a:ext cx="641350" cy="0"/>
          </a:xfrm>
          <a:prstGeom prst="line">
            <a:avLst/>
          </a:prstGeom>
          <a:noFill/>
          <a:ln w="38100">
            <a:solidFill>
              <a:srgbClr val="333399"/>
            </a:solidFill>
            <a:round/>
            <a:tailEnd type="triangle" w="med" len="lg"/>
          </a:ln>
        </p:spPr>
        <p:txBody>
          <a:bodyPr/>
          <a:lstStyle/>
          <a:p>
            <a:endParaRPr lang="zh-CN" altLang="en-US"/>
          </a:p>
        </p:txBody>
      </p:sp>
      <p:sp>
        <p:nvSpPr>
          <p:cNvPr id="55325" name="Line 67"/>
          <p:cNvSpPr>
            <a:spLocks noChangeShapeType="1"/>
          </p:cNvSpPr>
          <p:nvPr/>
        </p:nvSpPr>
        <p:spPr bwMode="auto">
          <a:xfrm>
            <a:off x="2200275" y="4730782"/>
            <a:ext cx="673100" cy="3175"/>
          </a:xfrm>
          <a:prstGeom prst="line">
            <a:avLst/>
          </a:prstGeom>
          <a:noFill/>
          <a:ln w="38100">
            <a:solidFill>
              <a:srgbClr val="333399"/>
            </a:solidFill>
            <a:round/>
            <a:tailEnd type="triangle" w="med" len="lg"/>
          </a:ln>
        </p:spPr>
        <p:txBody>
          <a:bodyPr/>
          <a:lstStyle/>
          <a:p>
            <a:endParaRPr lang="zh-CN" altLang="en-US"/>
          </a:p>
        </p:txBody>
      </p:sp>
      <p:sp>
        <p:nvSpPr>
          <p:cNvPr id="55326" name="Line 68"/>
          <p:cNvSpPr>
            <a:spLocks noChangeShapeType="1"/>
          </p:cNvSpPr>
          <p:nvPr/>
        </p:nvSpPr>
        <p:spPr bwMode="auto">
          <a:xfrm>
            <a:off x="3162303" y="4730782"/>
            <a:ext cx="2255838" cy="36513"/>
          </a:xfrm>
          <a:prstGeom prst="line">
            <a:avLst/>
          </a:prstGeom>
          <a:noFill/>
          <a:ln w="38100">
            <a:solidFill>
              <a:srgbClr val="333399"/>
            </a:solidFill>
            <a:round/>
            <a:tailEnd type="triangle" w="med" len="lg"/>
          </a:ln>
        </p:spPr>
        <p:txBody>
          <a:bodyPr/>
          <a:lstStyle/>
          <a:p>
            <a:endParaRPr lang="zh-CN" altLang="en-US"/>
          </a:p>
        </p:txBody>
      </p:sp>
      <p:sp>
        <p:nvSpPr>
          <p:cNvPr id="55327" name="Line 69"/>
          <p:cNvSpPr>
            <a:spLocks noChangeShapeType="1"/>
          </p:cNvSpPr>
          <p:nvPr/>
        </p:nvSpPr>
        <p:spPr bwMode="auto">
          <a:xfrm>
            <a:off x="5721350" y="4762532"/>
            <a:ext cx="909638" cy="4763"/>
          </a:xfrm>
          <a:prstGeom prst="line">
            <a:avLst/>
          </a:prstGeom>
          <a:noFill/>
          <a:ln w="38100">
            <a:solidFill>
              <a:srgbClr val="333399"/>
            </a:solidFill>
            <a:round/>
            <a:tailEnd type="triangle" w="med" len="lg"/>
          </a:ln>
        </p:spPr>
        <p:txBody>
          <a:bodyPr/>
          <a:lstStyle/>
          <a:p>
            <a:endParaRPr lang="zh-CN" altLang="en-US"/>
          </a:p>
        </p:txBody>
      </p:sp>
      <p:sp>
        <p:nvSpPr>
          <p:cNvPr id="55328" name="Line 70"/>
          <p:cNvSpPr>
            <a:spLocks noChangeShapeType="1"/>
          </p:cNvSpPr>
          <p:nvPr/>
        </p:nvSpPr>
        <p:spPr bwMode="auto">
          <a:xfrm>
            <a:off x="6934200" y="4762532"/>
            <a:ext cx="673100" cy="4763"/>
          </a:xfrm>
          <a:prstGeom prst="line">
            <a:avLst/>
          </a:prstGeom>
          <a:noFill/>
          <a:ln w="38100">
            <a:solidFill>
              <a:srgbClr val="333399"/>
            </a:solidFill>
            <a:round/>
            <a:tailEnd type="triangle" w="med" len="lg"/>
          </a:ln>
        </p:spPr>
        <p:txBody>
          <a:bodyPr/>
          <a:lstStyle/>
          <a:p>
            <a:endParaRPr lang="zh-CN" altLang="en-US"/>
          </a:p>
        </p:txBody>
      </p:sp>
      <p:sp>
        <p:nvSpPr>
          <p:cNvPr id="55329" name="Text Box 71"/>
          <p:cNvSpPr txBox="1">
            <a:spLocks noChangeArrowheads="1"/>
          </p:cNvSpPr>
          <p:nvPr/>
        </p:nvSpPr>
        <p:spPr bwMode="auto">
          <a:xfrm>
            <a:off x="3492506" y="4246594"/>
            <a:ext cx="1672253" cy="461665"/>
          </a:xfrm>
          <a:prstGeom prst="rect">
            <a:avLst/>
          </a:prstGeom>
          <a:noFill/>
          <a:ln w="9525">
            <a:noFill/>
            <a:miter lim="800000"/>
          </a:ln>
        </p:spPr>
        <p:txBody>
          <a:bodyPr wrap="none">
            <a:spAutoFit/>
          </a:bodyPr>
          <a:lstStyle/>
          <a:p>
            <a:r>
              <a:rPr kumimoji="1" lang="en-US" altLang="zh-CN" sz="2400" dirty="0">
                <a:latin typeface="Arial" panose="020B0604020202020204" pitchFamily="34" charset="0"/>
              </a:rPr>
              <a:t>MPLS </a:t>
            </a:r>
            <a:r>
              <a:rPr kumimoji="1" lang="zh-CN" altLang="en-US" sz="2400" dirty="0">
                <a:latin typeface="Arial" panose="020B0604020202020204" pitchFamily="34" charset="0"/>
              </a:rPr>
              <a:t>域 </a:t>
            </a:r>
            <a:r>
              <a:rPr kumimoji="1" lang="en-US" altLang="zh-CN" sz="2400" dirty="0">
                <a:latin typeface="Arial" panose="020B0604020202020204" pitchFamily="34" charset="0"/>
              </a:rPr>
              <a:t>2</a:t>
            </a:r>
          </a:p>
        </p:txBody>
      </p:sp>
      <p:sp>
        <p:nvSpPr>
          <p:cNvPr id="55330" name="Text Box 72"/>
          <p:cNvSpPr txBox="1">
            <a:spLocks noChangeArrowheads="1"/>
          </p:cNvSpPr>
          <p:nvPr/>
        </p:nvSpPr>
        <p:spPr bwMode="auto">
          <a:xfrm>
            <a:off x="1403357" y="3478240"/>
            <a:ext cx="1672253" cy="461665"/>
          </a:xfrm>
          <a:prstGeom prst="rect">
            <a:avLst/>
          </a:prstGeom>
          <a:noFill/>
          <a:ln w="9525">
            <a:noFill/>
            <a:miter lim="800000"/>
          </a:ln>
        </p:spPr>
        <p:txBody>
          <a:bodyPr wrap="none">
            <a:spAutoFit/>
          </a:bodyPr>
          <a:lstStyle/>
          <a:p>
            <a:r>
              <a:rPr kumimoji="1" lang="en-US" altLang="zh-CN" sz="2400">
                <a:latin typeface="Arial" panose="020B0604020202020204" pitchFamily="34" charset="0"/>
              </a:rPr>
              <a:t>MPLS </a:t>
            </a:r>
            <a:r>
              <a:rPr kumimoji="1" lang="zh-CN" altLang="en-US" sz="2400">
                <a:latin typeface="Arial" panose="020B0604020202020204" pitchFamily="34" charset="0"/>
              </a:rPr>
              <a:t>域 </a:t>
            </a:r>
            <a:r>
              <a:rPr kumimoji="1" lang="en-US" altLang="zh-CN" sz="2400">
                <a:latin typeface="Arial" panose="020B0604020202020204" pitchFamily="34" charset="0"/>
              </a:rPr>
              <a:t>1</a:t>
            </a:r>
          </a:p>
        </p:txBody>
      </p:sp>
      <p:sp>
        <p:nvSpPr>
          <p:cNvPr id="55331" name="Text Box 73"/>
          <p:cNvSpPr txBox="1">
            <a:spLocks noChangeArrowheads="1"/>
          </p:cNvSpPr>
          <p:nvPr/>
        </p:nvSpPr>
        <p:spPr bwMode="auto">
          <a:xfrm>
            <a:off x="1773238" y="4057674"/>
            <a:ext cx="389850" cy="461665"/>
          </a:xfrm>
          <a:prstGeom prst="rect">
            <a:avLst/>
          </a:prstGeom>
          <a:noFill/>
          <a:ln w="9525">
            <a:noFill/>
            <a:miter lim="800000"/>
          </a:ln>
        </p:spPr>
        <p:txBody>
          <a:bodyPr wrap="none">
            <a:spAutoFit/>
          </a:bodyPr>
          <a:lstStyle/>
          <a:p>
            <a:r>
              <a:rPr kumimoji="1" lang="en-US" altLang="zh-CN" sz="2400">
                <a:latin typeface="Arial" panose="020B0604020202020204" pitchFamily="34" charset="0"/>
              </a:rPr>
              <a:t>A</a:t>
            </a:r>
          </a:p>
        </p:txBody>
      </p:sp>
      <p:sp>
        <p:nvSpPr>
          <p:cNvPr id="55332" name="Text Box 74"/>
          <p:cNvSpPr txBox="1">
            <a:spLocks noChangeArrowheads="1"/>
          </p:cNvSpPr>
          <p:nvPr/>
        </p:nvSpPr>
        <p:spPr bwMode="auto">
          <a:xfrm>
            <a:off x="2786063" y="4057674"/>
            <a:ext cx="389850" cy="461665"/>
          </a:xfrm>
          <a:prstGeom prst="rect">
            <a:avLst/>
          </a:prstGeom>
          <a:noFill/>
          <a:ln w="9525">
            <a:noFill/>
            <a:miter lim="800000"/>
          </a:ln>
        </p:spPr>
        <p:txBody>
          <a:bodyPr wrap="none">
            <a:spAutoFit/>
          </a:bodyPr>
          <a:lstStyle/>
          <a:p>
            <a:r>
              <a:rPr kumimoji="1" lang="en-US" altLang="zh-CN" sz="2400">
                <a:latin typeface="Arial" panose="020B0604020202020204" pitchFamily="34" charset="0"/>
              </a:rPr>
              <a:t>B</a:t>
            </a:r>
          </a:p>
        </p:txBody>
      </p:sp>
      <p:sp>
        <p:nvSpPr>
          <p:cNvPr id="55333" name="Text Box 75"/>
          <p:cNvSpPr txBox="1">
            <a:spLocks noChangeArrowheads="1"/>
          </p:cNvSpPr>
          <p:nvPr/>
        </p:nvSpPr>
        <p:spPr bwMode="auto">
          <a:xfrm>
            <a:off x="5418139" y="4125940"/>
            <a:ext cx="407484" cy="461665"/>
          </a:xfrm>
          <a:prstGeom prst="rect">
            <a:avLst/>
          </a:prstGeom>
          <a:noFill/>
          <a:ln w="9525">
            <a:noFill/>
            <a:miter lim="800000"/>
          </a:ln>
        </p:spPr>
        <p:txBody>
          <a:bodyPr wrap="none">
            <a:spAutoFit/>
          </a:bodyPr>
          <a:lstStyle/>
          <a:p>
            <a:r>
              <a:rPr kumimoji="1" lang="en-US" altLang="zh-CN" sz="2400">
                <a:latin typeface="Arial" panose="020B0604020202020204" pitchFamily="34" charset="0"/>
              </a:rPr>
              <a:t>C</a:t>
            </a:r>
          </a:p>
        </p:txBody>
      </p:sp>
      <p:sp>
        <p:nvSpPr>
          <p:cNvPr id="55334" name="Text Box 76"/>
          <p:cNvSpPr txBox="1">
            <a:spLocks noChangeArrowheads="1"/>
          </p:cNvSpPr>
          <p:nvPr/>
        </p:nvSpPr>
        <p:spPr bwMode="auto">
          <a:xfrm>
            <a:off x="6672263" y="4154513"/>
            <a:ext cx="407484" cy="461665"/>
          </a:xfrm>
          <a:prstGeom prst="rect">
            <a:avLst/>
          </a:prstGeom>
          <a:noFill/>
          <a:ln w="9525">
            <a:noFill/>
            <a:miter lim="800000"/>
          </a:ln>
        </p:spPr>
        <p:txBody>
          <a:bodyPr wrap="none">
            <a:spAutoFit/>
          </a:bodyPr>
          <a:lstStyle/>
          <a:p>
            <a:r>
              <a:rPr kumimoji="1" lang="en-US" altLang="zh-CN" sz="2400">
                <a:latin typeface="Arial" panose="020B0604020202020204" pitchFamily="34" charset="0"/>
              </a:rPr>
              <a:t>D</a:t>
            </a:r>
          </a:p>
        </p:txBody>
      </p:sp>
      <p:sp>
        <p:nvSpPr>
          <p:cNvPr id="55335" name="Line 77"/>
          <p:cNvSpPr>
            <a:spLocks noChangeShapeType="1"/>
          </p:cNvSpPr>
          <p:nvPr/>
        </p:nvSpPr>
        <p:spPr bwMode="auto">
          <a:xfrm flipV="1">
            <a:off x="1558930" y="4918107"/>
            <a:ext cx="420688" cy="581025"/>
          </a:xfrm>
          <a:prstGeom prst="line">
            <a:avLst/>
          </a:prstGeom>
          <a:noFill/>
          <a:ln w="9525">
            <a:solidFill>
              <a:srgbClr val="333399"/>
            </a:solidFill>
            <a:round/>
            <a:tailEnd type="triangle" w="med" len="lg"/>
          </a:ln>
        </p:spPr>
        <p:txBody>
          <a:bodyPr/>
          <a:lstStyle/>
          <a:p>
            <a:endParaRPr lang="zh-CN" altLang="en-US"/>
          </a:p>
        </p:txBody>
      </p:sp>
      <p:sp>
        <p:nvSpPr>
          <p:cNvPr id="55336" name="Line 78"/>
          <p:cNvSpPr>
            <a:spLocks noChangeShapeType="1"/>
          </p:cNvSpPr>
          <p:nvPr/>
        </p:nvSpPr>
        <p:spPr bwMode="auto">
          <a:xfrm flipV="1">
            <a:off x="2555878" y="4918095"/>
            <a:ext cx="431800" cy="647700"/>
          </a:xfrm>
          <a:prstGeom prst="line">
            <a:avLst/>
          </a:prstGeom>
          <a:noFill/>
          <a:ln w="9525">
            <a:solidFill>
              <a:srgbClr val="333399"/>
            </a:solidFill>
            <a:round/>
            <a:tailEnd type="triangle" w="med" len="lg"/>
          </a:ln>
        </p:spPr>
        <p:txBody>
          <a:bodyPr/>
          <a:lstStyle/>
          <a:p>
            <a:endParaRPr lang="zh-CN" altLang="en-US"/>
          </a:p>
        </p:txBody>
      </p:sp>
      <p:sp>
        <p:nvSpPr>
          <p:cNvPr id="55337" name="Line 79"/>
          <p:cNvSpPr>
            <a:spLocks noChangeShapeType="1"/>
          </p:cNvSpPr>
          <p:nvPr/>
        </p:nvSpPr>
        <p:spPr bwMode="auto">
          <a:xfrm flipH="1" flipV="1">
            <a:off x="5651506" y="4918095"/>
            <a:ext cx="334963" cy="590550"/>
          </a:xfrm>
          <a:prstGeom prst="line">
            <a:avLst/>
          </a:prstGeom>
          <a:noFill/>
          <a:ln w="9525">
            <a:solidFill>
              <a:srgbClr val="333399"/>
            </a:solidFill>
            <a:round/>
            <a:tailEnd type="triangle" w="med" len="lg"/>
          </a:ln>
        </p:spPr>
        <p:txBody>
          <a:bodyPr/>
          <a:lstStyle/>
          <a:p>
            <a:endParaRPr lang="zh-CN" altLang="en-US"/>
          </a:p>
        </p:txBody>
      </p:sp>
      <p:sp>
        <p:nvSpPr>
          <p:cNvPr id="55338" name="Line 80"/>
          <p:cNvSpPr>
            <a:spLocks noChangeShapeType="1"/>
          </p:cNvSpPr>
          <p:nvPr/>
        </p:nvSpPr>
        <p:spPr bwMode="auto">
          <a:xfrm flipH="1" flipV="1">
            <a:off x="6877050" y="4918095"/>
            <a:ext cx="366713" cy="573088"/>
          </a:xfrm>
          <a:prstGeom prst="line">
            <a:avLst/>
          </a:prstGeom>
          <a:noFill/>
          <a:ln w="9525">
            <a:solidFill>
              <a:srgbClr val="333399"/>
            </a:solidFill>
            <a:round/>
            <a:tailEnd type="triangle" w="med" len="lg"/>
          </a:ln>
        </p:spPr>
        <p:txBody>
          <a:bodyPr/>
          <a:lstStyle/>
          <a:p>
            <a:endParaRPr lang="zh-CN" altLang="en-US"/>
          </a:p>
        </p:txBody>
      </p:sp>
      <p:sp>
        <p:nvSpPr>
          <p:cNvPr id="55339" name="Text Box 81"/>
          <p:cNvSpPr txBox="1">
            <a:spLocks noChangeArrowheads="1"/>
          </p:cNvSpPr>
          <p:nvPr/>
        </p:nvSpPr>
        <p:spPr bwMode="auto">
          <a:xfrm>
            <a:off x="1042990" y="5391182"/>
            <a:ext cx="800219" cy="830997"/>
          </a:xfrm>
          <a:prstGeom prst="rect">
            <a:avLst/>
          </a:prstGeom>
          <a:noFill/>
          <a:ln w="9525">
            <a:noFill/>
            <a:miter lim="800000"/>
          </a:ln>
        </p:spPr>
        <p:txBody>
          <a:bodyPr wrap="none">
            <a:spAutoFit/>
          </a:bodyPr>
          <a:lstStyle/>
          <a:p>
            <a:r>
              <a:rPr kumimoji="1" lang="zh-CN" altLang="en-US" sz="2400">
                <a:latin typeface="Arial" panose="020B0604020202020204" pitchFamily="34" charset="0"/>
              </a:rPr>
              <a:t>标记</a:t>
            </a:r>
          </a:p>
          <a:p>
            <a:r>
              <a:rPr kumimoji="1" lang="zh-CN" altLang="en-US" sz="2400">
                <a:latin typeface="Arial" panose="020B0604020202020204" pitchFamily="34" charset="0"/>
              </a:rPr>
              <a:t>入栈</a:t>
            </a:r>
          </a:p>
        </p:txBody>
      </p:sp>
      <p:sp>
        <p:nvSpPr>
          <p:cNvPr id="55340" name="Text Box 82"/>
          <p:cNvSpPr txBox="1">
            <a:spLocks noChangeArrowheads="1"/>
          </p:cNvSpPr>
          <p:nvPr/>
        </p:nvSpPr>
        <p:spPr bwMode="auto">
          <a:xfrm>
            <a:off x="2200280" y="5464207"/>
            <a:ext cx="800219" cy="830997"/>
          </a:xfrm>
          <a:prstGeom prst="rect">
            <a:avLst/>
          </a:prstGeom>
          <a:noFill/>
          <a:ln w="9525">
            <a:noFill/>
            <a:miter lim="800000"/>
          </a:ln>
        </p:spPr>
        <p:txBody>
          <a:bodyPr wrap="none">
            <a:spAutoFit/>
          </a:bodyPr>
          <a:lstStyle/>
          <a:p>
            <a:r>
              <a:rPr kumimoji="1" lang="zh-CN" altLang="en-US" sz="2400">
                <a:latin typeface="Arial" panose="020B0604020202020204" pitchFamily="34" charset="0"/>
              </a:rPr>
              <a:t>标记</a:t>
            </a:r>
          </a:p>
          <a:p>
            <a:r>
              <a:rPr kumimoji="1" lang="zh-CN" altLang="en-US" sz="2400">
                <a:latin typeface="Arial" panose="020B0604020202020204" pitchFamily="34" charset="0"/>
              </a:rPr>
              <a:t>入栈</a:t>
            </a:r>
          </a:p>
        </p:txBody>
      </p:sp>
      <p:sp>
        <p:nvSpPr>
          <p:cNvPr id="55341" name="Text Box 83"/>
          <p:cNvSpPr txBox="1">
            <a:spLocks noChangeArrowheads="1"/>
          </p:cNvSpPr>
          <p:nvPr/>
        </p:nvSpPr>
        <p:spPr bwMode="auto">
          <a:xfrm>
            <a:off x="5621338" y="5311807"/>
            <a:ext cx="800219" cy="830997"/>
          </a:xfrm>
          <a:prstGeom prst="rect">
            <a:avLst/>
          </a:prstGeom>
          <a:noFill/>
          <a:ln w="9525">
            <a:noFill/>
            <a:miter lim="800000"/>
          </a:ln>
        </p:spPr>
        <p:txBody>
          <a:bodyPr wrap="none">
            <a:spAutoFit/>
          </a:bodyPr>
          <a:lstStyle/>
          <a:p>
            <a:r>
              <a:rPr kumimoji="1" lang="zh-CN" altLang="en-US" sz="2400">
                <a:latin typeface="Arial" panose="020B0604020202020204" pitchFamily="34" charset="0"/>
              </a:rPr>
              <a:t>标记</a:t>
            </a:r>
          </a:p>
          <a:p>
            <a:r>
              <a:rPr kumimoji="1" lang="zh-CN" altLang="en-US" sz="2400">
                <a:latin typeface="Arial" panose="020B0604020202020204" pitchFamily="34" charset="0"/>
              </a:rPr>
              <a:t>出栈</a:t>
            </a:r>
          </a:p>
        </p:txBody>
      </p:sp>
      <p:sp>
        <p:nvSpPr>
          <p:cNvPr id="55342" name="Text Box 84"/>
          <p:cNvSpPr txBox="1">
            <a:spLocks noChangeArrowheads="1"/>
          </p:cNvSpPr>
          <p:nvPr/>
        </p:nvSpPr>
        <p:spPr bwMode="auto">
          <a:xfrm>
            <a:off x="6832605" y="5311807"/>
            <a:ext cx="800219" cy="830997"/>
          </a:xfrm>
          <a:prstGeom prst="rect">
            <a:avLst/>
          </a:prstGeom>
          <a:noFill/>
          <a:ln w="9525">
            <a:noFill/>
            <a:miter lim="800000"/>
          </a:ln>
        </p:spPr>
        <p:txBody>
          <a:bodyPr wrap="none">
            <a:spAutoFit/>
          </a:bodyPr>
          <a:lstStyle/>
          <a:p>
            <a:r>
              <a:rPr kumimoji="1" lang="zh-CN" altLang="en-US" sz="2400">
                <a:latin typeface="Arial" panose="020B0604020202020204" pitchFamily="34" charset="0"/>
              </a:rPr>
              <a:t>标记</a:t>
            </a:r>
          </a:p>
          <a:p>
            <a:r>
              <a:rPr kumimoji="1" lang="zh-CN" altLang="en-US" sz="2400">
                <a:latin typeface="Arial" panose="020B0604020202020204" pitchFamily="34" charset="0"/>
              </a:rPr>
              <a:t>出栈</a:t>
            </a:r>
          </a:p>
        </p:txBody>
      </p:sp>
      <p:pic>
        <p:nvPicPr>
          <p:cNvPr id="55343" name="Picture 85"/>
          <p:cNvPicPr>
            <a:picLocks noChangeArrowheads="1"/>
          </p:cNvPicPr>
          <p:nvPr/>
        </p:nvPicPr>
        <p:blipFill>
          <a:blip r:embed="rId3" cstate="print"/>
          <a:srcRect/>
          <a:stretch>
            <a:fillRect/>
          </a:stretch>
        </p:blipFill>
        <p:spPr bwMode="auto">
          <a:xfrm>
            <a:off x="5418138" y="4584732"/>
            <a:ext cx="376237" cy="360363"/>
          </a:xfrm>
          <a:prstGeom prst="rect">
            <a:avLst/>
          </a:prstGeom>
          <a:noFill/>
          <a:ln w="9525">
            <a:noFill/>
            <a:miter lim="800000"/>
            <a:headEnd/>
            <a:tailEnd/>
          </a:ln>
        </p:spPr>
      </p:pic>
      <p:pic>
        <p:nvPicPr>
          <p:cNvPr id="55344" name="Picture 86"/>
          <p:cNvPicPr>
            <a:picLocks noChangeArrowheads="1"/>
          </p:cNvPicPr>
          <p:nvPr/>
        </p:nvPicPr>
        <p:blipFill>
          <a:blip r:embed="rId3" cstate="print"/>
          <a:srcRect/>
          <a:stretch>
            <a:fillRect/>
          </a:stretch>
        </p:blipFill>
        <p:spPr bwMode="auto">
          <a:xfrm>
            <a:off x="6630989" y="4584732"/>
            <a:ext cx="376237" cy="360363"/>
          </a:xfrm>
          <a:prstGeom prst="rect">
            <a:avLst/>
          </a:prstGeom>
          <a:noFill/>
          <a:ln w="9525">
            <a:noFill/>
            <a:miter lim="800000"/>
            <a:headEnd/>
            <a:tailEnd/>
          </a:ln>
        </p:spPr>
      </p:pic>
      <p:pic>
        <p:nvPicPr>
          <p:cNvPr id="55345" name="Picture 87"/>
          <p:cNvPicPr>
            <a:picLocks noChangeArrowheads="1"/>
          </p:cNvPicPr>
          <p:nvPr/>
        </p:nvPicPr>
        <p:blipFill>
          <a:blip r:embed="rId3" cstate="print"/>
          <a:srcRect/>
          <a:stretch>
            <a:fillRect/>
          </a:stretch>
        </p:blipFill>
        <p:spPr bwMode="auto">
          <a:xfrm>
            <a:off x="2892431" y="4584732"/>
            <a:ext cx="376238" cy="360363"/>
          </a:xfrm>
          <a:prstGeom prst="rect">
            <a:avLst/>
          </a:prstGeom>
          <a:noFill/>
          <a:ln w="9525">
            <a:noFill/>
            <a:miter lim="800000"/>
            <a:headEnd/>
            <a:tailEnd/>
          </a:ln>
        </p:spPr>
      </p:pic>
      <p:pic>
        <p:nvPicPr>
          <p:cNvPr id="55346" name="Picture 88"/>
          <p:cNvPicPr>
            <a:picLocks noChangeArrowheads="1"/>
          </p:cNvPicPr>
          <p:nvPr/>
        </p:nvPicPr>
        <p:blipFill>
          <a:blip r:embed="rId3" cstate="print"/>
          <a:srcRect/>
          <a:stretch>
            <a:fillRect/>
          </a:stretch>
        </p:blipFill>
        <p:spPr bwMode="auto">
          <a:xfrm>
            <a:off x="1876427" y="4584732"/>
            <a:ext cx="376238" cy="360363"/>
          </a:xfrm>
          <a:prstGeom prst="rect">
            <a:avLst/>
          </a:prstGeom>
          <a:noFill/>
          <a:ln w="9525">
            <a:noFill/>
            <a:miter lim="800000"/>
            <a:headEnd/>
            <a:tailEnd/>
          </a:ln>
        </p:spPr>
      </p:pic>
      <p:sp>
        <p:nvSpPr>
          <p:cNvPr id="55347" name="Line 89"/>
          <p:cNvSpPr>
            <a:spLocks noChangeShapeType="1"/>
          </p:cNvSpPr>
          <p:nvPr/>
        </p:nvSpPr>
        <p:spPr bwMode="auto">
          <a:xfrm>
            <a:off x="2490794" y="3857647"/>
            <a:ext cx="401637" cy="182563"/>
          </a:xfrm>
          <a:prstGeom prst="line">
            <a:avLst/>
          </a:prstGeom>
          <a:noFill/>
          <a:ln w="9525">
            <a:solidFill>
              <a:schemeClr val="tx1"/>
            </a:solidFill>
            <a:round/>
          </a:ln>
        </p:spPr>
        <p:txBody>
          <a:bodyPr/>
          <a:lstStyle/>
          <a:p>
            <a:endParaRPr lang="zh-CN" altLang="en-US"/>
          </a:p>
        </p:txBody>
      </p:sp>
      <p:sp>
        <p:nvSpPr>
          <p:cNvPr id="55348" name="Line 91"/>
          <p:cNvSpPr>
            <a:spLocks noChangeShapeType="1"/>
          </p:cNvSpPr>
          <p:nvPr/>
        </p:nvSpPr>
        <p:spPr bwMode="auto">
          <a:xfrm>
            <a:off x="1301756" y="4465658"/>
            <a:ext cx="403225" cy="0"/>
          </a:xfrm>
          <a:prstGeom prst="line">
            <a:avLst/>
          </a:prstGeom>
          <a:noFill/>
          <a:ln w="19050">
            <a:solidFill>
              <a:srgbClr val="333399"/>
            </a:solidFill>
            <a:round/>
            <a:tailEnd type="triangle" w="sm" len="med"/>
          </a:ln>
        </p:spPr>
        <p:txBody>
          <a:bodyPr/>
          <a:lstStyle/>
          <a:p>
            <a:endParaRPr lang="zh-CN" altLang="en-US"/>
          </a:p>
        </p:txBody>
      </p:sp>
      <p:sp>
        <p:nvSpPr>
          <p:cNvPr id="55349" name="Rectangle 92"/>
          <p:cNvSpPr>
            <a:spLocks noChangeArrowheads="1"/>
          </p:cNvSpPr>
          <p:nvPr/>
        </p:nvSpPr>
        <p:spPr bwMode="auto">
          <a:xfrm>
            <a:off x="539751" y="4338658"/>
            <a:ext cx="808038" cy="271462"/>
          </a:xfrm>
          <a:prstGeom prst="rect">
            <a:avLst/>
          </a:prstGeom>
          <a:solidFill>
            <a:srgbClr val="CCECFF"/>
          </a:solidFill>
          <a:ln w="9525">
            <a:solidFill>
              <a:srgbClr val="333399"/>
            </a:solidFill>
            <a:miter lim="800000"/>
          </a:ln>
        </p:spPr>
        <p:txBody>
          <a:bodyPr wrap="none" anchor="ctr"/>
          <a:lstStyle/>
          <a:p>
            <a:endParaRPr lang="zh-CN" altLang="en-US"/>
          </a:p>
        </p:txBody>
      </p:sp>
      <p:sp>
        <p:nvSpPr>
          <p:cNvPr id="55350" name="Line 94"/>
          <p:cNvSpPr>
            <a:spLocks noChangeShapeType="1"/>
          </p:cNvSpPr>
          <p:nvPr/>
        </p:nvSpPr>
        <p:spPr bwMode="auto">
          <a:xfrm>
            <a:off x="7913694" y="4465658"/>
            <a:ext cx="403225" cy="0"/>
          </a:xfrm>
          <a:prstGeom prst="line">
            <a:avLst/>
          </a:prstGeom>
          <a:noFill/>
          <a:ln w="19050">
            <a:solidFill>
              <a:srgbClr val="333399"/>
            </a:solidFill>
            <a:round/>
            <a:tailEnd type="triangle" w="sm" len="med"/>
          </a:ln>
        </p:spPr>
        <p:txBody>
          <a:bodyPr/>
          <a:lstStyle/>
          <a:p>
            <a:endParaRPr lang="zh-CN" altLang="en-US"/>
          </a:p>
        </p:txBody>
      </p:sp>
      <p:sp>
        <p:nvSpPr>
          <p:cNvPr id="55351" name="Rectangle 95"/>
          <p:cNvSpPr>
            <a:spLocks noChangeArrowheads="1"/>
          </p:cNvSpPr>
          <p:nvPr/>
        </p:nvSpPr>
        <p:spPr bwMode="auto">
          <a:xfrm>
            <a:off x="7151694" y="4338658"/>
            <a:ext cx="808037" cy="271462"/>
          </a:xfrm>
          <a:prstGeom prst="rect">
            <a:avLst/>
          </a:prstGeom>
          <a:solidFill>
            <a:srgbClr val="CCECFF"/>
          </a:solidFill>
          <a:ln w="9525">
            <a:solidFill>
              <a:srgbClr val="333399"/>
            </a:solidFill>
            <a:miter lim="800000"/>
          </a:ln>
        </p:spPr>
        <p:txBody>
          <a:bodyPr wrap="none" anchor="ctr"/>
          <a:lstStyle/>
          <a:p>
            <a:endParaRPr lang="zh-CN" altLang="en-US"/>
          </a:p>
        </p:txBody>
      </p:sp>
      <p:sp>
        <p:nvSpPr>
          <p:cNvPr id="55352" name="Rectangle 97"/>
          <p:cNvSpPr>
            <a:spLocks noGrp="1" noChangeArrowheads="1"/>
          </p:cNvSpPr>
          <p:nvPr>
            <p:ph type="title"/>
          </p:nvPr>
        </p:nvSpPr>
        <p:spPr/>
        <p:txBody>
          <a:bodyPr/>
          <a:lstStyle/>
          <a:p>
            <a:pPr eaLnBrk="1" hangingPunct="1"/>
            <a:r>
              <a:rPr lang="en-US" altLang="zh-CN" dirty="0"/>
              <a:t>MPLS</a:t>
            </a:r>
            <a:r>
              <a:rPr lang="zh-CN" altLang="en-US" dirty="0"/>
              <a:t>标记栈的使用</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10"/>
          <p:cNvPicPr>
            <a:picLocks noChangeAspect="1" noChangeArrowheads="1"/>
          </p:cNvPicPr>
          <p:nvPr/>
        </p:nvPicPr>
        <p:blipFill>
          <a:blip r:embed="rId2" cstate="print"/>
          <a:srcRect/>
          <a:stretch>
            <a:fillRect/>
          </a:stretch>
        </p:blipFill>
        <p:spPr bwMode="auto">
          <a:xfrm>
            <a:off x="1752848" y="704681"/>
            <a:ext cx="5730875" cy="5832475"/>
          </a:xfrm>
          <a:prstGeom prst="rect">
            <a:avLst/>
          </a:prstGeom>
          <a:noFill/>
          <a:ln w="9525">
            <a:noFill/>
            <a:miter lim="800000"/>
            <a:headEnd/>
            <a:tailEnd/>
          </a:ln>
        </p:spPr>
      </p:pic>
      <p:sp>
        <p:nvSpPr>
          <p:cNvPr id="123907" name="标题 3"/>
          <p:cNvSpPr>
            <a:spLocks noGrp="1"/>
          </p:cNvSpPr>
          <p:nvPr>
            <p:ph type="title" idx="4294967295"/>
          </p:nvPr>
        </p:nvSpPr>
        <p:spPr>
          <a:xfrm>
            <a:off x="323528" y="65088"/>
            <a:ext cx="8496944" cy="627062"/>
          </a:xfrm>
        </p:spPr>
        <p:txBody>
          <a:bodyPr/>
          <a:lstStyle/>
          <a:p>
            <a:pPr eaLnBrk="1" hangingPunct="1"/>
            <a:r>
              <a:rPr lang="en-US" altLang="en-US" dirty="0"/>
              <a:t>IP Components</a:t>
            </a:r>
            <a:endParaRPr lang="zh-CN" altLang="en-US" dirty="0">
              <a:solidFill>
                <a:srgbClr val="FF0000"/>
              </a:solidFil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990602" y="2420938"/>
            <a:ext cx="7253288" cy="717550"/>
          </a:xfrm>
        </p:spPr>
        <p:txBody>
          <a:bodyPr/>
          <a:lstStyle/>
          <a:p>
            <a:pPr eaLnBrk="1" hangingPunct="1"/>
            <a:r>
              <a:rPr lang="zh-CN" altLang="en-US" sz="3600" dirty="0"/>
              <a:t>第4章 网络层</a:t>
            </a:r>
          </a:p>
        </p:txBody>
      </p:sp>
      <p:sp>
        <p:nvSpPr>
          <p:cNvPr id="15363" name="Rectangle 3"/>
          <p:cNvSpPr>
            <a:spLocks noGrp="1" noChangeArrowheads="1"/>
          </p:cNvSpPr>
          <p:nvPr>
            <p:ph type="subTitle" idx="1"/>
          </p:nvPr>
        </p:nvSpPr>
        <p:spPr>
          <a:xfrm>
            <a:off x="571474" y="3352800"/>
            <a:ext cx="8115328" cy="2819400"/>
          </a:xfrm>
        </p:spPr>
        <p:txBody>
          <a:bodyPr/>
          <a:lstStyle/>
          <a:p>
            <a:pPr marL="342265" indent="-342265" algn="l">
              <a:spcBef>
                <a:spcPts val="600"/>
              </a:spcBef>
              <a:buFontTx/>
              <a:buChar char="•"/>
            </a:pPr>
            <a:r>
              <a:rPr lang="en-US" altLang="zh-CN" dirty="0"/>
              <a:t>We would like to be able to give you a one-sentence definition of the Internet, a definition that you can take home and share with your family and friends. </a:t>
            </a:r>
          </a:p>
          <a:p>
            <a:pPr marL="342265" indent="-342265" algn="l">
              <a:spcBef>
                <a:spcPts val="600"/>
              </a:spcBef>
              <a:buFontTx/>
              <a:buChar char="•"/>
            </a:pPr>
            <a:r>
              <a:rPr lang="en-US" altLang="zh-CN" dirty="0"/>
              <a:t>Alas, the Internet is very complex and ever changing, both in terms of its hardware and software, as well as in the services it provides. </a:t>
            </a:r>
          </a:p>
          <a:p>
            <a:pPr eaLnBrk="1" hangingPunct="1"/>
            <a:endParaRPr lang="zh-CN"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3"/>
          <p:cNvPicPr>
            <a:picLocks noChangeAspect="1" noChangeArrowheads="1"/>
          </p:cNvPicPr>
          <p:nvPr/>
        </p:nvPicPr>
        <p:blipFill>
          <a:blip r:embed="rId3" cstate="print"/>
          <a:srcRect/>
          <a:stretch>
            <a:fillRect/>
          </a:stretch>
        </p:blipFill>
        <p:spPr bwMode="auto">
          <a:xfrm>
            <a:off x="1270000" y="1066800"/>
            <a:ext cx="5932488" cy="5019675"/>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latin typeface="+mn-lt"/>
              </a:rPr>
              <a:t>Next header codes for IPv6</a:t>
            </a:r>
            <a:endParaRPr lang="zh-CN" altLang="en-US"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IPv6</a:t>
            </a:r>
            <a:r>
              <a:rPr lang="zh-CN" altLang="en-US" dirty="0" smtClean="0"/>
              <a:t>的扩展首部</a:t>
            </a:r>
            <a:endParaRPr lang="zh-CN" altLang="en-US" dirty="0"/>
          </a:p>
        </p:txBody>
      </p:sp>
      <p:sp>
        <p:nvSpPr>
          <p:cNvPr id="4" name="内容占位符 3"/>
          <p:cNvSpPr>
            <a:spLocks noGrp="1"/>
          </p:cNvSpPr>
          <p:nvPr>
            <p:ph idx="1"/>
          </p:nvPr>
        </p:nvSpPr>
        <p:spPr/>
        <p:txBody>
          <a:bodyPr/>
          <a:lstStyle/>
          <a:p>
            <a:pPr>
              <a:spcBef>
                <a:spcPts val="600"/>
              </a:spcBef>
            </a:pPr>
            <a:r>
              <a:rPr lang="en-US" altLang="zh-CN" dirty="0" smtClean="0"/>
              <a:t>IPv6</a:t>
            </a:r>
            <a:r>
              <a:rPr lang="zh-CN" altLang="en-US" dirty="0" smtClean="0"/>
              <a:t>把原来</a:t>
            </a:r>
            <a:r>
              <a:rPr lang="en-US" altLang="zh-CN" dirty="0" smtClean="0"/>
              <a:t>IPv4</a:t>
            </a:r>
            <a:r>
              <a:rPr lang="zh-CN" altLang="en-US" dirty="0" smtClean="0"/>
              <a:t>首部中选项的功能都放在</a:t>
            </a:r>
            <a:r>
              <a:rPr lang="zh-CN" altLang="en-US" dirty="0" smtClean="0">
                <a:solidFill>
                  <a:srgbClr val="FF0000"/>
                </a:solidFill>
              </a:rPr>
              <a:t>扩展首部</a:t>
            </a:r>
            <a:r>
              <a:rPr lang="zh-CN" altLang="en-US" dirty="0" smtClean="0"/>
              <a:t>中，并将扩展首部</a:t>
            </a:r>
            <a:r>
              <a:rPr lang="zh-CN" altLang="en-US" dirty="0" smtClean="0">
                <a:solidFill>
                  <a:srgbClr val="FF0000"/>
                </a:solidFill>
              </a:rPr>
              <a:t>留给</a:t>
            </a:r>
            <a:r>
              <a:rPr lang="zh-CN" altLang="en-US" dirty="0" smtClean="0"/>
              <a:t>路径两端的源站和目的站的主机来处理。</a:t>
            </a:r>
          </a:p>
          <a:p>
            <a:pPr>
              <a:spcBef>
                <a:spcPts val="600"/>
              </a:spcBef>
            </a:pPr>
            <a:r>
              <a:rPr lang="zh-CN" altLang="en-US" dirty="0" smtClean="0"/>
              <a:t>数据报途中经过的路由器都不处理这些扩展首部 </a:t>
            </a:r>
            <a:r>
              <a:rPr lang="en-US" altLang="zh-CN" dirty="0" smtClean="0"/>
              <a:t>(</a:t>
            </a:r>
            <a:r>
              <a:rPr lang="zh-CN" altLang="en-US" dirty="0" smtClean="0">
                <a:solidFill>
                  <a:srgbClr val="0000FF"/>
                </a:solidFill>
              </a:rPr>
              <a:t>只有一个首部例外，即逐跳选项扩展首部</a:t>
            </a:r>
            <a:r>
              <a:rPr lang="en-US" altLang="zh-CN" dirty="0" smtClean="0"/>
              <a:t>)</a:t>
            </a:r>
            <a:r>
              <a:rPr lang="zh-CN" altLang="en-US" dirty="0" smtClean="0"/>
              <a:t>。</a:t>
            </a:r>
            <a:endParaRPr lang="en-US" altLang="zh-CN" dirty="0" smtClean="0"/>
          </a:p>
          <a:p>
            <a:pPr>
              <a:spcBef>
                <a:spcPts val="600"/>
              </a:spcBef>
            </a:pPr>
            <a:r>
              <a:rPr lang="zh-CN" altLang="en-US" dirty="0" smtClean="0"/>
              <a:t>这样就</a:t>
            </a:r>
            <a:r>
              <a:rPr lang="zh-CN" altLang="en-US" dirty="0" smtClean="0">
                <a:solidFill>
                  <a:srgbClr val="FF0000"/>
                </a:solidFill>
              </a:rPr>
              <a:t>大大提高了路由器的处理效率。</a:t>
            </a:r>
            <a:r>
              <a:rPr lang="zh-CN" altLang="en-US" dirty="0" smtClean="0"/>
              <a:t> </a:t>
            </a:r>
          </a:p>
          <a:p>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85786" y="3528767"/>
            <a:ext cx="7215238" cy="21148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3"/>
          <p:cNvPicPr>
            <a:picLocks noChangeAspect="1" noChangeArrowheads="1"/>
          </p:cNvPicPr>
          <p:nvPr/>
        </p:nvPicPr>
        <p:blipFill>
          <a:blip r:embed="rId3"/>
          <a:srcRect/>
          <a:stretch>
            <a:fillRect/>
          </a:stretch>
        </p:blipFill>
        <p:spPr bwMode="auto">
          <a:xfrm>
            <a:off x="785786" y="1071546"/>
            <a:ext cx="7772400" cy="1438275"/>
          </a:xfrm>
          <a:prstGeom prst="rect">
            <a:avLst/>
          </a:prstGeom>
          <a:noFill/>
          <a:ln w="9525">
            <a:noFill/>
            <a:miter lim="800000"/>
            <a:headEnd/>
            <a:tailEnd/>
          </a:ln>
          <a:effectLst/>
        </p:spPr>
      </p:pic>
      <p:pic>
        <p:nvPicPr>
          <p:cNvPr id="68612" name="Picture 4"/>
          <p:cNvPicPr>
            <a:picLocks noChangeAspect="1" noChangeArrowheads="1"/>
          </p:cNvPicPr>
          <p:nvPr/>
        </p:nvPicPr>
        <p:blipFill>
          <a:blip r:embed="rId4"/>
          <a:srcRect/>
          <a:stretch>
            <a:fillRect/>
          </a:stretch>
        </p:blipFill>
        <p:spPr bwMode="auto">
          <a:xfrm>
            <a:off x="857224" y="2714620"/>
            <a:ext cx="7658100" cy="3228975"/>
          </a:xfrm>
          <a:prstGeom prst="rect">
            <a:avLst/>
          </a:prstGeom>
          <a:noFill/>
          <a:ln w="9525">
            <a:noFill/>
            <a:miter lim="800000"/>
            <a:headEnd/>
            <a:tailEnd/>
          </a:ln>
          <a:effectLst/>
        </p:spPr>
      </p:pic>
      <p:sp>
        <p:nvSpPr>
          <p:cNvPr id="10" name="标题 9"/>
          <p:cNvSpPr>
            <a:spLocks noGrp="1"/>
          </p:cNvSpPr>
          <p:nvPr>
            <p:ph type="title"/>
          </p:nvPr>
        </p:nvSpPr>
        <p:spPr/>
        <p:txBody>
          <a:bodyPr/>
          <a:lstStyle/>
          <a:p>
            <a:r>
              <a:rPr lang="en-US" altLang="zh-CN" b="1" kern="1200" dirty="0" smtClean="0">
                <a:latin typeface="Arial" panose="020B0604020202020204" pitchFamily="34" charset="0"/>
                <a:ea typeface="宋体" panose="02010600030101010101" pitchFamily="2" charset="-122"/>
              </a:rPr>
              <a:t>Hop-by-Hop Option</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43042" name="Picture 2"/>
          <p:cNvPicPr>
            <a:picLocks noChangeAspect="1" noChangeArrowheads="1"/>
          </p:cNvPicPr>
          <p:nvPr/>
        </p:nvPicPr>
        <p:blipFill>
          <a:blip r:embed="rId3"/>
          <a:srcRect/>
          <a:stretch>
            <a:fillRect/>
          </a:stretch>
        </p:blipFill>
        <p:spPr bwMode="auto">
          <a:xfrm>
            <a:off x="785786" y="142852"/>
            <a:ext cx="7696200" cy="2200275"/>
          </a:xfrm>
          <a:prstGeom prst="rect">
            <a:avLst/>
          </a:prstGeom>
          <a:noFill/>
          <a:ln w="9525">
            <a:noFill/>
            <a:miter lim="800000"/>
            <a:headEnd/>
            <a:tailEnd/>
          </a:ln>
          <a:effectLst/>
        </p:spPr>
      </p:pic>
      <p:pic>
        <p:nvPicPr>
          <p:cNvPr id="343043" name="Picture 3"/>
          <p:cNvPicPr>
            <a:picLocks noChangeAspect="1" noChangeArrowheads="1"/>
          </p:cNvPicPr>
          <p:nvPr/>
        </p:nvPicPr>
        <p:blipFill>
          <a:blip r:embed="rId4"/>
          <a:srcRect/>
          <a:stretch>
            <a:fillRect/>
          </a:stretch>
        </p:blipFill>
        <p:spPr bwMode="auto">
          <a:xfrm>
            <a:off x="766790" y="2357430"/>
            <a:ext cx="7734300" cy="1809750"/>
          </a:xfrm>
          <a:prstGeom prst="rect">
            <a:avLst/>
          </a:prstGeom>
          <a:noFill/>
          <a:ln w="9525">
            <a:noFill/>
            <a:miter lim="800000"/>
            <a:headEnd/>
            <a:tailEnd/>
          </a:ln>
          <a:effectLst/>
        </p:spPr>
      </p:pic>
      <p:pic>
        <p:nvPicPr>
          <p:cNvPr id="343044" name="Picture 4"/>
          <p:cNvPicPr>
            <a:picLocks noChangeAspect="1" noChangeArrowheads="1"/>
          </p:cNvPicPr>
          <p:nvPr/>
        </p:nvPicPr>
        <p:blipFill>
          <a:blip r:embed="rId5"/>
          <a:srcRect/>
          <a:stretch>
            <a:fillRect/>
          </a:stretch>
        </p:blipFill>
        <p:spPr bwMode="auto">
          <a:xfrm>
            <a:off x="785786" y="4357694"/>
            <a:ext cx="7696200" cy="1790700"/>
          </a:xfrm>
          <a:prstGeom prst="rect">
            <a:avLst/>
          </a:prstGeom>
          <a:noFill/>
          <a:ln w="9525">
            <a:noFill/>
            <a:miter lim="800000"/>
            <a:headEnd/>
            <a:tailEnd/>
          </a:ln>
          <a:effectLst/>
        </p:spPr>
      </p:pic>
      <p:pic>
        <p:nvPicPr>
          <p:cNvPr id="343045" name="Picture 5"/>
          <p:cNvPicPr>
            <a:picLocks noChangeAspect="1" noChangeArrowheads="1"/>
          </p:cNvPicPr>
          <p:nvPr/>
        </p:nvPicPr>
        <p:blipFill>
          <a:blip r:embed="rId6"/>
          <a:srcRect/>
          <a:stretch>
            <a:fillRect/>
          </a:stretch>
        </p:blipFill>
        <p:spPr bwMode="auto">
          <a:xfrm>
            <a:off x="2428860" y="6143644"/>
            <a:ext cx="4429156" cy="51039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3042"/>
                                        </p:tgtEl>
                                        <p:attrNameLst>
                                          <p:attrName>style.visibility</p:attrName>
                                        </p:attrNameLst>
                                      </p:cBhvr>
                                      <p:to>
                                        <p:strVal val="visible"/>
                                      </p:to>
                                    </p:set>
                                    <p:animEffect transition="in" filter="wipe(left)">
                                      <p:cBhvr>
                                        <p:cTn id="7" dur="1000"/>
                                        <p:tgtEl>
                                          <p:spTgt spid="3430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3043"/>
                                        </p:tgtEl>
                                        <p:attrNameLst>
                                          <p:attrName>style.visibility</p:attrName>
                                        </p:attrNameLst>
                                      </p:cBhvr>
                                      <p:to>
                                        <p:strVal val="visible"/>
                                      </p:to>
                                    </p:set>
                                    <p:animEffect transition="in" filter="wipe(left)">
                                      <p:cBhvr>
                                        <p:cTn id="12" dur="1000"/>
                                        <p:tgtEl>
                                          <p:spTgt spid="3430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43044"/>
                                        </p:tgtEl>
                                        <p:attrNameLst>
                                          <p:attrName>style.visibility</p:attrName>
                                        </p:attrNameLst>
                                      </p:cBhvr>
                                      <p:to>
                                        <p:strVal val="visible"/>
                                      </p:to>
                                    </p:set>
                                    <p:animEffect transition="in" filter="wipe(up)">
                                      <p:cBhvr>
                                        <p:cTn id="17" dur="1000"/>
                                        <p:tgtEl>
                                          <p:spTgt spid="343044"/>
                                        </p:tgtEl>
                                      </p:cBhvr>
                                    </p:animEffect>
                                  </p:childTnLst>
                                </p:cTn>
                              </p:par>
                            </p:childTnLst>
                          </p:cTn>
                        </p:par>
                      </p:childTnLst>
                    </p:cTn>
                  </p:par>
                  <p:par>
                    <p:cTn id="18" fill="hold">
                      <p:stCondLst>
                        <p:cond delay="indefinite"/>
                      </p:stCondLst>
                      <p:childTnLst>
                        <p:par>
                          <p:cTn id="19" fill="hold">
                            <p:stCondLst>
                              <p:cond delay="0"/>
                            </p:stCondLst>
                            <p:childTnLst>
                              <p:par>
                                <p:cTn id="20" presetID="11" presetClass="entr" presetSubtype="0" fill="hold" nodeType="clickEffect">
                                  <p:stCondLst>
                                    <p:cond delay="0"/>
                                  </p:stCondLst>
                                  <p:childTnLst>
                                    <p:set>
                                      <p:cBhvr>
                                        <p:cTn id="21" dur="1000">
                                          <p:stCondLst>
                                            <p:cond delay="0"/>
                                          </p:stCondLst>
                                        </p:cTn>
                                        <p:tgtEl>
                                          <p:spTgt spid="34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4067" name="Picture 3"/>
          <p:cNvPicPr>
            <a:picLocks noChangeAspect="1" noChangeArrowheads="1"/>
          </p:cNvPicPr>
          <p:nvPr/>
        </p:nvPicPr>
        <p:blipFill>
          <a:blip r:embed="rId3"/>
          <a:srcRect/>
          <a:stretch>
            <a:fillRect/>
          </a:stretch>
        </p:blipFill>
        <p:spPr bwMode="auto">
          <a:xfrm>
            <a:off x="857224" y="2500306"/>
            <a:ext cx="7658100" cy="4229100"/>
          </a:xfrm>
          <a:prstGeom prst="rect">
            <a:avLst/>
          </a:prstGeom>
          <a:noFill/>
          <a:ln w="9525">
            <a:noFill/>
            <a:miter lim="800000"/>
            <a:headEnd/>
            <a:tailEnd/>
          </a:ln>
          <a:effectLst/>
        </p:spPr>
      </p:pic>
      <p:pic>
        <p:nvPicPr>
          <p:cNvPr id="344068" name="Picture 4"/>
          <p:cNvPicPr>
            <a:picLocks noChangeAspect="1" noChangeArrowheads="1"/>
          </p:cNvPicPr>
          <p:nvPr/>
        </p:nvPicPr>
        <p:blipFill>
          <a:blip r:embed="rId4"/>
          <a:srcRect b="3000"/>
          <a:stretch>
            <a:fillRect/>
          </a:stretch>
        </p:blipFill>
        <p:spPr bwMode="auto">
          <a:xfrm>
            <a:off x="785786" y="119056"/>
            <a:ext cx="7648575" cy="2309812"/>
          </a:xfrm>
          <a:prstGeom prst="rect">
            <a:avLst/>
          </a:prstGeom>
          <a:noFill/>
          <a:ln w="9525">
            <a:noFill/>
            <a:miter lim="800000"/>
            <a:headEnd/>
            <a:tailEnd/>
          </a:ln>
          <a:effectLst/>
        </p:spPr>
      </p:pic>
      <p:sp>
        <p:nvSpPr>
          <p:cNvPr id="6" name="右大括号 5"/>
          <p:cNvSpPr/>
          <p:nvPr/>
        </p:nvSpPr>
        <p:spPr>
          <a:xfrm>
            <a:off x="7429520" y="3286124"/>
            <a:ext cx="142876" cy="42862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7574164" y="3304760"/>
            <a:ext cx="1426993" cy="338554"/>
          </a:xfrm>
          <a:prstGeom prst="rect">
            <a:avLst/>
          </a:prstGeom>
        </p:spPr>
        <p:txBody>
          <a:bodyPr wrap="none">
            <a:spAutoFit/>
          </a:bodyPr>
          <a:lstStyle/>
          <a:p>
            <a:pPr algn="ctr"/>
            <a:r>
              <a:rPr lang="en-US" altLang="zh-CN" sz="1600" dirty="0" smtClean="0">
                <a:latin typeface="Arial" panose="020B0604020202020204" pitchFamily="34" charset="0"/>
                <a:ea typeface="宋体" panose="02010600030101010101" pitchFamily="2" charset="-122"/>
              </a:rPr>
              <a:t>base headers</a:t>
            </a:r>
            <a:endParaRPr lang="zh-CN" alt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pPr>
            <a:r>
              <a:rPr lang="zh-CN" altLang="en-US" sz="1800" dirty="0"/>
              <a:t>外部网关协议</a:t>
            </a:r>
            <a:r>
              <a:rPr lang="en-US" altLang="zh-CN" sz="1800" dirty="0"/>
              <a:t>BGP</a:t>
            </a:r>
          </a:p>
          <a:p>
            <a:pPr eaLnBrk="1" hangingPunct="1">
              <a:lnSpc>
                <a:spcPct val="80000"/>
              </a:lnSpc>
              <a:buSzPct val="90000"/>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solidFill>
                  <a:srgbClr val="FF0000"/>
                </a:solidFill>
              </a:rPr>
              <a:t>IPv6</a:t>
            </a:r>
            <a:r>
              <a:rPr lang="zh-CN" altLang="en-US" sz="1800" dirty="0">
                <a:solidFill>
                  <a:srgbClr val="FF0000"/>
                </a:solidFill>
              </a:rPr>
              <a:t>的地址</a:t>
            </a:r>
            <a:endParaRPr lang="en-US" altLang="zh-CN" sz="1800" dirty="0">
              <a:solidFill>
                <a:srgbClr val="FF0000"/>
              </a:solidFill>
            </a:endParaRPr>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 </a:t>
            </a:r>
            <a:r>
              <a:rPr lang="zh-CN" altLang="zh-CN" dirty="0"/>
              <a:t>的地址</a:t>
            </a:r>
            <a:endParaRPr lang="zh-CN" altLang="en-US" dirty="0"/>
          </a:p>
        </p:txBody>
      </p:sp>
      <p:sp>
        <p:nvSpPr>
          <p:cNvPr id="3" name="内容占位符 2"/>
          <p:cNvSpPr>
            <a:spLocks noGrp="1"/>
          </p:cNvSpPr>
          <p:nvPr>
            <p:ph idx="1"/>
          </p:nvPr>
        </p:nvSpPr>
        <p:spPr/>
        <p:txBody>
          <a:bodyPr/>
          <a:lstStyle/>
          <a:p>
            <a:r>
              <a:rPr lang="en-US" altLang="zh-CN" dirty="0"/>
              <a:t>IPv6</a:t>
            </a:r>
            <a:r>
              <a:rPr lang="zh-CN" altLang="en-US" dirty="0"/>
              <a:t>分组的目的地址可以是以下三种基本类型地址之一：</a:t>
            </a:r>
          </a:p>
          <a:p>
            <a:pPr marL="0" indent="0">
              <a:buClrTx/>
              <a:buNone/>
            </a:pPr>
            <a:r>
              <a:rPr lang="en-US" altLang="zh-CN" dirty="0"/>
              <a:t>(1) </a:t>
            </a:r>
            <a:r>
              <a:rPr lang="zh-CN" altLang="en-US" dirty="0">
                <a:solidFill>
                  <a:srgbClr val="FF0000"/>
                </a:solidFill>
              </a:rPr>
              <a:t>单播</a:t>
            </a:r>
            <a:r>
              <a:rPr lang="zh-CN" altLang="en-US" dirty="0">
                <a:solidFill>
                  <a:schemeClr val="hlink"/>
                </a:solidFill>
              </a:rPr>
              <a:t> </a:t>
            </a:r>
            <a:r>
              <a:rPr lang="en-US" altLang="zh-CN" dirty="0"/>
              <a:t>(unicast)</a:t>
            </a:r>
            <a:r>
              <a:rPr lang="zh-CN" altLang="en-US" dirty="0"/>
              <a:t>：传统的点对点通信。</a:t>
            </a:r>
            <a:endParaRPr lang="en-US" altLang="zh-CN" dirty="0"/>
          </a:p>
          <a:p>
            <a:endParaRPr lang="zh-CN" altLang="en-US" dirty="0"/>
          </a:p>
          <a:p>
            <a:pPr>
              <a:buNone/>
            </a:pPr>
            <a:r>
              <a:rPr lang="en-US" altLang="zh-CN" dirty="0"/>
              <a:t>(2) </a:t>
            </a:r>
            <a:r>
              <a:rPr lang="zh-CN" altLang="en-US" dirty="0">
                <a:solidFill>
                  <a:srgbClr val="FF0000"/>
                </a:solidFill>
              </a:rPr>
              <a:t>多播</a:t>
            </a:r>
            <a:r>
              <a:rPr lang="zh-CN" altLang="en-US" dirty="0">
                <a:solidFill>
                  <a:schemeClr val="hlink"/>
                </a:solidFill>
              </a:rPr>
              <a:t> </a:t>
            </a:r>
            <a:r>
              <a:rPr lang="en-US" altLang="zh-CN" dirty="0"/>
              <a:t>(multicast)</a:t>
            </a:r>
            <a:r>
              <a:rPr lang="zh-CN" altLang="en-US" dirty="0"/>
              <a:t>：一点对多点的通信。</a:t>
            </a:r>
            <a:endParaRPr lang="en-US" altLang="zh-CN" dirty="0"/>
          </a:p>
          <a:p>
            <a:endParaRPr lang="zh-CN" altLang="en-US" dirty="0"/>
          </a:p>
          <a:p>
            <a:pPr>
              <a:buNone/>
            </a:pPr>
            <a:r>
              <a:rPr lang="en-US" altLang="zh-CN" dirty="0"/>
              <a:t>(3) </a:t>
            </a:r>
            <a:r>
              <a:rPr lang="zh-CN" altLang="en-US" dirty="0">
                <a:solidFill>
                  <a:srgbClr val="FF0000"/>
                </a:solidFill>
              </a:rPr>
              <a:t>任播</a:t>
            </a:r>
            <a:r>
              <a:rPr lang="zh-CN" altLang="en-US" dirty="0">
                <a:solidFill>
                  <a:schemeClr val="hlink"/>
                </a:solidFill>
              </a:rPr>
              <a:t> </a:t>
            </a:r>
            <a:r>
              <a:rPr lang="en-US" altLang="zh-CN" dirty="0"/>
              <a:t>(anycast)</a:t>
            </a:r>
            <a:r>
              <a:rPr lang="zh-CN" altLang="en-US" dirty="0"/>
              <a:t>：这是 </a:t>
            </a:r>
            <a:r>
              <a:rPr lang="en-US" altLang="zh-CN" dirty="0"/>
              <a:t>IPv6 </a:t>
            </a:r>
            <a:r>
              <a:rPr lang="zh-CN" altLang="en-US" dirty="0"/>
              <a:t>增加的一种类型。</a:t>
            </a:r>
            <a:endParaRPr lang="en-US" altLang="zh-CN" dirty="0"/>
          </a:p>
          <a:p>
            <a:endParaRPr lang="en-US" altLang="zh-CN" dirty="0"/>
          </a:p>
          <a:p>
            <a:r>
              <a:rPr lang="zh-CN" altLang="en-US" dirty="0"/>
              <a:t>任播的目的站是一组计算机，但数据报在交付时</a:t>
            </a:r>
            <a:r>
              <a:rPr lang="zh-CN" altLang="en-US" dirty="0">
                <a:solidFill>
                  <a:srgbClr val="FF0000"/>
                </a:solidFill>
              </a:rPr>
              <a:t>只交付</a:t>
            </a:r>
            <a:r>
              <a:rPr lang="zh-CN" altLang="en-US" dirty="0"/>
              <a:t>其中的一个，通常是距离最近的一个。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1704975" y="1908175"/>
            <a:ext cx="6534150" cy="4076700"/>
          </a:xfrm>
          <a:prstGeom prst="rect">
            <a:avLst/>
          </a:prstGeom>
          <a:solidFill>
            <a:schemeClr val="bg2"/>
          </a:solidFill>
          <a:ln w="19050">
            <a:noFill/>
            <a:miter lim="800000"/>
          </a:ln>
        </p:spPr>
        <p:txBody>
          <a:bodyPr wrap="none" anchor="ctr"/>
          <a:lstStyle/>
          <a:p>
            <a:endParaRPr lang="zh-CN" altLang="en-US">
              <a:latin typeface="+mn-lt"/>
            </a:endParaRPr>
          </a:p>
        </p:txBody>
      </p:sp>
      <p:sp>
        <p:nvSpPr>
          <p:cNvPr id="6148" name="Rectangle 3"/>
          <p:cNvSpPr>
            <a:spLocks noChangeArrowheads="1"/>
          </p:cNvSpPr>
          <p:nvPr/>
        </p:nvSpPr>
        <p:spPr bwMode="auto">
          <a:xfrm>
            <a:off x="1571604" y="1928802"/>
            <a:ext cx="6534150" cy="4076700"/>
          </a:xfrm>
          <a:prstGeom prst="rect">
            <a:avLst/>
          </a:prstGeom>
          <a:solidFill>
            <a:srgbClr val="FFFFFF"/>
          </a:solidFill>
          <a:ln w="19050">
            <a:solidFill>
              <a:schemeClr val="tx1"/>
            </a:solidFill>
            <a:miter lim="800000"/>
          </a:ln>
        </p:spPr>
        <p:txBody>
          <a:bodyPr wrap="none" anchor="ctr"/>
          <a:lstStyle/>
          <a:p>
            <a:endParaRPr lang="zh-CN" altLang="en-US">
              <a:latin typeface="+mn-lt"/>
            </a:endParaRPr>
          </a:p>
        </p:txBody>
      </p:sp>
      <p:sp>
        <p:nvSpPr>
          <p:cNvPr id="6149" name="Rectangle 4"/>
          <p:cNvSpPr>
            <a:spLocks noGrp="1" noChangeArrowheads="1"/>
          </p:cNvSpPr>
          <p:nvPr>
            <p:ph type="title"/>
          </p:nvPr>
        </p:nvSpPr>
        <p:spPr>
          <a:xfrm>
            <a:off x="376238" y="254000"/>
            <a:ext cx="8397875" cy="581025"/>
          </a:xfrm>
        </p:spPr>
        <p:txBody>
          <a:bodyPr/>
          <a:lstStyle/>
          <a:p>
            <a:pPr eaLnBrk="1" hangingPunct="1"/>
            <a:r>
              <a:rPr lang="en-US" altLang="zh-CN" dirty="0"/>
              <a:t>IPv6</a:t>
            </a:r>
            <a:endParaRPr lang="en-US" altLang="zh-CN" dirty="0">
              <a:latin typeface="Gill Sans MT" panose="020B0502020104020203" pitchFamily="34" charset="0"/>
            </a:endParaRPr>
          </a:p>
        </p:txBody>
      </p:sp>
      <p:grpSp>
        <p:nvGrpSpPr>
          <p:cNvPr id="2" name="Group 6"/>
          <p:cNvGrpSpPr/>
          <p:nvPr/>
        </p:nvGrpSpPr>
        <p:grpSpPr bwMode="auto">
          <a:xfrm>
            <a:off x="3750340" y="3606800"/>
            <a:ext cx="1276156" cy="1214438"/>
            <a:chOff x="3985" y="2883"/>
            <a:chExt cx="622" cy="765"/>
          </a:xfrm>
        </p:grpSpPr>
        <p:sp>
          <p:nvSpPr>
            <p:cNvPr id="6174" name="Rectangle 7"/>
            <p:cNvSpPr>
              <a:spLocks noChangeArrowheads="1"/>
            </p:cNvSpPr>
            <p:nvPr/>
          </p:nvSpPr>
          <p:spPr bwMode="auto">
            <a:xfrm>
              <a:off x="4023" y="2883"/>
              <a:ext cx="582" cy="738"/>
            </a:xfrm>
            <a:prstGeom prst="rect">
              <a:avLst/>
            </a:prstGeom>
            <a:solidFill>
              <a:schemeClr val="accent2"/>
            </a:solidFill>
            <a:ln w="19050">
              <a:noFill/>
              <a:miter lim="800000"/>
            </a:ln>
          </p:spPr>
          <p:txBody>
            <a:bodyPr wrap="none" anchor="ctr"/>
            <a:lstStyle/>
            <a:p>
              <a:endParaRPr lang="zh-CN" altLang="en-US">
                <a:latin typeface="+mn-lt"/>
              </a:endParaRPr>
            </a:p>
          </p:txBody>
        </p:sp>
        <p:sp>
          <p:nvSpPr>
            <p:cNvPr id="6175" name="Rectangle 8"/>
            <p:cNvSpPr>
              <a:spLocks noChangeArrowheads="1"/>
            </p:cNvSpPr>
            <p:nvPr/>
          </p:nvSpPr>
          <p:spPr bwMode="auto">
            <a:xfrm>
              <a:off x="3996" y="2910"/>
              <a:ext cx="582" cy="738"/>
            </a:xfrm>
            <a:prstGeom prst="rect">
              <a:avLst/>
            </a:prstGeom>
            <a:solidFill>
              <a:schemeClr val="bg1"/>
            </a:solidFill>
            <a:ln w="19050">
              <a:solidFill>
                <a:schemeClr val="tx1"/>
              </a:solidFill>
              <a:miter lim="800000"/>
            </a:ln>
          </p:spPr>
          <p:txBody>
            <a:bodyPr wrap="none" anchor="ctr"/>
            <a:lstStyle/>
            <a:p>
              <a:endParaRPr lang="zh-CN" altLang="en-US">
                <a:latin typeface="+mn-lt"/>
              </a:endParaRPr>
            </a:p>
          </p:txBody>
        </p:sp>
        <p:sp>
          <p:nvSpPr>
            <p:cNvPr id="6176" name="Text Box 9"/>
            <p:cNvSpPr txBox="1">
              <a:spLocks noChangeArrowheads="1"/>
            </p:cNvSpPr>
            <p:nvPr/>
          </p:nvSpPr>
          <p:spPr bwMode="auto">
            <a:xfrm>
              <a:off x="3985" y="3068"/>
              <a:ext cx="622" cy="407"/>
            </a:xfrm>
            <a:prstGeom prst="rect">
              <a:avLst/>
            </a:prstGeom>
            <a:noFill/>
            <a:ln w="9525">
              <a:noFill/>
              <a:miter lim="800000"/>
            </a:ln>
          </p:spPr>
          <p:txBody>
            <a:bodyPr wrap="none">
              <a:spAutoFit/>
            </a:bodyPr>
            <a:lstStyle/>
            <a:p>
              <a:pPr algn="ctr"/>
              <a:r>
                <a:rPr lang="en-US" altLang="zh-CN" sz="1800" dirty="0">
                  <a:latin typeface="+mn-lt"/>
                </a:rPr>
                <a:t>forwarding</a:t>
              </a:r>
            </a:p>
            <a:p>
              <a:pPr algn="ctr"/>
              <a:r>
                <a:rPr lang="en-US" altLang="zh-CN" sz="1800" dirty="0">
                  <a:latin typeface="+mn-lt"/>
                </a:rPr>
                <a:t>table</a:t>
              </a:r>
            </a:p>
          </p:txBody>
        </p:sp>
        <p:sp>
          <p:nvSpPr>
            <p:cNvPr id="6177" name="Line 10"/>
            <p:cNvSpPr>
              <a:spLocks noChangeShapeType="1"/>
            </p:cNvSpPr>
            <p:nvPr/>
          </p:nvSpPr>
          <p:spPr bwMode="auto">
            <a:xfrm>
              <a:off x="4065" y="2994"/>
              <a:ext cx="435" cy="0"/>
            </a:xfrm>
            <a:prstGeom prst="line">
              <a:avLst/>
            </a:prstGeom>
            <a:noFill/>
            <a:ln w="19050">
              <a:solidFill>
                <a:schemeClr val="tx1"/>
              </a:solidFill>
              <a:round/>
            </a:ln>
          </p:spPr>
          <p:txBody>
            <a:bodyPr wrap="none" anchor="ctr"/>
            <a:lstStyle/>
            <a:p>
              <a:endParaRPr lang="zh-CN" altLang="en-US">
                <a:latin typeface="+mn-lt"/>
              </a:endParaRPr>
            </a:p>
          </p:txBody>
        </p:sp>
        <p:sp>
          <p:nvSpPr>
            <p:cNvPr id="6178" name="Line 11"/>
            <p:cNvSpPr>
              <a:spLocks noChangeShapeType="1"/>
            </p:cNvSpPr>
            <p:nvPr/>
          </p:nvSpPr>
          <p:spPr bwMode="auto">
            <a:xfrm>
              <a:off x="4071" y="3048"/>
              <a:ext cx="435" cy="0"/>
            </a:xfrm>
            <a:prstGeom prst="line">
              <a:avLst/>
            </a:prstGeom>
            <a:noFill/>
            <a:ln w="19050">
              <a:solidFill>
                <a:schemeClr val="tx1"/>
              </a:solidFill>
              <a:round/>
            </a:ln>
          </p:spPr>
          <p:txBody>
            <a:bodyPr wrap="none" anchor="ctr"/>
            <a:lstStyle/>
            <a:p>
              <a:endParaRPr lang="zh-CN" altLang="en-US">
                <a:latin typeface="+mn-lt"/>
              </a:endParaRPr>
            </a:p>
          </p:txBody>
        </p:sp>
        <p:sp>
          <p:nvSpPr>
            <p:cNvPr id="6179" name="Line 12"/>
            <p:cNvSpPr>
              <a:spLocks noChangeShapeType="1"/>
            </p:cNvSpPr>
            <p:nvPr/>
          </p:nvSpPr>
          <p:spPr bwMode="auto">
            <a:xfrm>
              <a:off x="4074" y="3102"/>
              <a:ext cx="435" cy="0"/>
            </a:xfrm>
            <a:prstGeom prst="line">
              <a:avLst/>
            </a:prstGeom>
            <a:noFill/>
            <a:ln w="19050">
              <a:solidFill>
                <a:schemeClr val="tx1"/>
              </a:solidFill>
              <a:round/>
            </a:ln>
          </p:spPr>
          <p:txBody>
            <a:bodyPr wrap="none" anchor="ctr"/>
            <a:lstStyle/>
            <a:p>
              <a:endParaRPr lang="zh-CN" altLang="en-US">
                <a:latin typeface="+mn-lt"/>
              </a:endParaRPr>
            </a:p>
          </p:txBody>
        </p:sp>
        <p:sp>
          <p:nvSpPr>
            <p:cNvPr id="6180" name="Line 13"/>
            <p:cNvSpPr>
              <a:spLocks noChangeShapeType="1"/>
            </p:cNvSpPr>
            <p:nvPr/>
          </p:nvSpPr>
          <p:spPr bwMode="auto">
            <a:xfrm>
              <a:off x="4065" y="3477"/>
              <a:ext cx="435" cy="0"/>
            </a:xfrm>
            <a:prstGeom prst="line">
              <a:avLst/>
            </a:prstGeom>
            <a:noFill/>
            <a:ln w="19050">
              <a:solidFill>
                <a:schemeClr val="tx1"/>
              </a:solidFill>
              <a:round/>
            </a:ln>
          </p:spPr>
          <p:txBody>
            <a:bodyPr wrap="none" anchor="ctr"/>
            <a:lstStyle/>
            <a:p>
              <a:endParaRPr lang="zh-CN" altLang="en-US">
                <a:latin typeface="+mn-lt"/>
              </a:endParaRPr>
            </a:p>
          </p:txBody>
        </p:sp>
        <p:sp>
          <p:nvSpPr>
            <p:cNvPr id="6181" name="Line 14"/>
            <p:cNvSpPr>
              <a:spLocks noChangeShapeType="1"/>
            </p:cNvSpPr>
            <p:nvPr/>
          </p:nvSpPr>
          <p:spPr bwMode="auto">
            <a:xfrm>
              <a:off x="4068" y="3528"/>
              <a:ext cx="435" cy="0"/>
            </a:xfrm>
            <a:prstGeom prst="line">
              <a:avLst/>
            </a:prstGeom>
            <a:noFill/>
            <a:ln w="19050">
              <a:solidFill>
                <a:schemeClr val="tx1"/>
              </a:solidFill>
              <a:round/>
            </a:ln>
          </p:spPr>
          <p:txBody>
            <a:bodyPr wrap="none" anchor="ctr"/>
            <a:lstStyle/>
            <a:p>
              <a:endParaRPr lang="zh-CN" altLang="en-US">
                <a:latin typeface="+mn-lt"/>
              </a:endParaRPr>
            </a:p>
          </p:txBody>
        </p:sp>
        <p:sp>
          <p:nvSpPr>
            <p:cNvPr id="6182" name="Line 15"/>
            <p:cNvSpPr>
              <a:spLocks noChangeShapeType="1"/>
            </p:cNvSpPr>
            <p:nvPr/>
          </p:nvSpPr>
          <p:spPr bwMode="auto">
            <a:xfrm>
              <a:off x="4071" y="3579"/>
              <a:ext cx="435" cy="0"/>
            </a:xfrm>
            <a:prstGeom prst="line">
              <a:avLst/>
            </a:prstGeom>
            <a:noFill/>
            <a:ln w="19050">
              <a:solidFill>
                <a:schemeClr val="tx1"/>
              </a:solidFill>
              <a:round/>
            </a:ln>
          </p:spPr>
          <p:txBody>
            <a:bodyPr wrap="none" anchor="ctr"/>
            <a:lstStyle/>
            <a:p>
              <a:endParaRPr lang="zh-CN" altLang="en-US">
                <a:latin typeface="+mn-lt"/>
              </a:endParaRPr>
            </a:p>
          </p:txBody>
        </p:sp>
      </p:grpSp>
      <p:sp>
        <p:nvSpPr>
          <p:cNvPr id="6151" name="Rectangle 16"/>
          <p:cNvSpPr>
            <a:spLocks noGrp="1" noChangeArrowheads="1"/>
          </p:cNvSpPr>
          <p:nvPr>
            <p:ph type="body" sz="half" idx="1"/>
          </p:nvPr>
        </p:nvSpPr>
        <p:spPr>
          <a:xfrm>
            <a:off x="1357290" y="1119187"/>
            <a:ext cx="6929486" cy="455613"/>
          </a:xfrm>
        </p:spPr>
        <p:txBody>
          <a:bodyPr/>
          <a:lstStyle/>
          <a:p>
            <a:pPr algn="ctr" eaLnBrk="1" hangingPunct="1">
              <a:buFontTx/>
              <a:buNone/>
            </a:pPr>
            <a:r>
              <a:rPr lang="en-US" altLang="zh-CN" sz="2400" dirty="0"/>
              <a:t>host, router network layer functions:</a:t>
            </a:r>
          </a:p>
        </p:txBody>
      </p:sp>
      <p:sp>
        <p:nvSpPr>
          <p:cNvPr id="6152" name="Line 17"/>
          <p:cNvSpPr>
            <a:spLocks noChangeShapeType="1"/>
          </p:cNvSpPr>
          <p:nvPr/>
        </p:nvSpPr>
        <p:spPr bwMode="auto">
          <a:xfrm flipV="1">
            <a:off x="1628775" y="5537200"/>
            <a:ext cx="6505575" cy="9525"/>
          </a:xfrm>
          <a:prstGeom prst="line">
            <a:avLst/>
          </a:prstGeom>
          <a:noFill/>
          <a:ln w="19050">
            <a:solidFill>
              <a:schemeClr val="tx1"/>
            </a:solidFill>
            <a:round/>
          </a:ln>
        </p:spPr>
        <p:txBody>
          <a:bodyPr wrap="none" anchor="ctr"/>
          <a:lstStyle/>
          <a:p>
            <a:endParaRPr lang="zh-CN" altLang="en-US">
              <a:latin typeface="+mn-lt"/>
            </a:endParaRPr>
          </a:p>
        </p:txBody>
      </p:sp>
      <p:sp>
        <p:nvSpPr>
          <p:cNvPr id="6153" name="Line 18"/>
          <p:cNvSpPr>
            <a:spLocks noChangeShapeType="1"/>
          </p:cNvSpPr>
          <p:nvPr/>
        </p:nvSpPr>
        <p:spPr bwMode="auto">
          <a:xfrm flipV="1">
            <a:off x="1657350" y="5013325"/>
            <a:ext cx="6524625" cy="9525"/>
          </a:xfrm>
          <a:prstGeom prst="line">
            <a:avLst/>
          </a:prstGeom>
          <a:noFill/>
          <a:ln w="19050">
            <a:solidFill>
              <a:schemeClr val="tx1"/>
            </a:solidFill>
            <a:round/>
          </a:ln>
        </p:spPr>
        <p:txBody>
          <a:bodyPr wrap="none" anchor="ctr"/>
          <a:lstStyle/>
          <a:p>
            <a:endParaRPr lang="zh-CN" altLang="en-US">
              <a:latin typeface="+mn-lt"/>
            </a:endParaRPr>
          </a:p>
        </p:txBody>
      </p:sp>
      <p:grpSp>
        <p:nvGrpSpPr>
          <p:cNvPr id="3" name="Group 19"/>
          <p:cNvGrpSpPr/>
          <p:nvPr/>
        </p:nvGrpSpPr>
        <p:grpSpPr bwMode="auto">
          <a:xfrm>
            <a:off x="1836738" y="2744789"/>
            <a:ext cx="1901824" cy="976313"/>
            <a:chOff x="1175" y="1817"/>
            <a:chExt cx="1198" cy="615"/>
          </a:xfrm>
        </p:grpSpPr>
        <p:sp>
          <p:nvSpPr>
            <p:cNvPr id="6171" name="Rectangle 20"/>
            <p:cNvSpPr>
              <a:spLocks noChangeArrowheads="1"/>
            </p:cNvSpPr>
            <p:nvPr/>
          </p:nvSpPr>
          <p:spPr bwMode="auto">
            <a:xfrm>
              <a:off x="1224" y="1817"/>
              <a:ext cx="1140" cy="516"/>
            </a:xfrm>
            <a:prstGeom prst="rect">
              <a:avLst/>
            </a:prstGeom>
            <a:solidFill>
              <a:schemeClr val="accent2"/>
            </a:solidFill>
            <a:ln w="19050">
              <a:noFill/>
              <a:miter lim="800000"/>
            </a:ln>
          </p:spPr>
          <p:txBody>
            <a:bodyPr wrap="none" anchor="ctr"/>
            <a:lstStyle/>
            <a:p>
              <a:endParaRPr lang="zh-CN" altLang="en-US">
                <a:latin typeface="+mn-lt"/>
              </a:endParaRPr>
            </a:p>
          </p:txBody>
        </p:sp>
        <p:sp>
          <p:nvSpPr>
            <p:cNvPr id="6172" name="Rectangle 21"/>
            <p:cNvSpPr>
              <a:spLocks noChangeArrowheads="1"/>
            </p:cNvSpPr>
            <p:nvPr/>
          </p:nvSpPr>
          <p:spPr bwMode="auto">
            <a:xfrm>
              <a:off x="1182" y="1890"/>
              <a:ext cx="1140" cy="516"/>
            </a:xfrm>
            <a:prstGeom prst="rect">
              <a:avLst/>
            </a:prstGeom>
            <a:solidFill>
              <a:schemeClr val="bg1"/>
            </a:solidFill>
            <a:ln w="19050">
              <a:solidFill>
                <a:schemeClr val="tx1"/>
              </a:solidFill>
              <a:miter lim="800000"/>
            </a:ln>
          </p:spPr>
          <p:txBody>
            <a:bodyPr wrap="none" anchor="ctr"/>
            <a:lstStyle/>
            <a:p>
              <a:endParaRPr lang="zh-CN" altLang="en-US">
                <a:latin typeface="+mn-lt"/>
              </a:endParaRPr>
            </a:p>
          </p:txBody>
        </p:sp>
        <p:sp>
          <p:nvSpPr>
            <p:cNvPr id="6173" name="Text Box 22"/>
            <p:cNvSpPr txBox="1">
              <a:spLocks noChangeArrowheads="1"/>
            </p:cNvSpPr>
            <p:nvPr/>
          </p:nvSpPr>
          <p:spPr bwMode="auto">
            <a:xfrm>
              <a:off x="1175" y="1889"/>
              <a:ext cx="1198" cy="543"/>
            </a:xfrm>
            <a:prstGeom prst="rect">
              <a:avLst/>
            </a:prstGeom>
            <a:noFill/>
            <a:ln w="9525">
              <a:noFill/>
              <a:miter lim="800000"/>
            </a:ln>
          </p:spPr>
          <p:txBody>
            <a:bodyPr wrap="none">
              <a:spAutoFit/>
            </a:bodyPr>
            <a:lstStyle/>
            <a:p>
              <a:r>
                <a:rPr lang="en-US" altLang="zh-CN" sz="1800" dirty="0">
                  <a:solidFill>
                    <a:srgbClr val="FF0000"/>
                  </a:solidFill>
                  <a:latin typeface="+mn-lt"/>
                </a:rPr>
                <a:t>routing protocols</a:t>
              </a:r>
            </a:p>
            <a:p>
              <a:pPr>
                <a:buFontTx/>
                <a:buChar char="•"/>
              </a:pPr>
              <a:r>
                <a:rPr lang="en-US" altLang="zh-CN" sz="1600" dirty="0">
                  <a:latin typeface="+mn-lt"/>
                </a:rPr>
                <a:t> path selection</a:t>
              </a:r>
            </a:p>
            <a:p>
              <a:pPr>
                <a:buFontTx/>
                <a:buChar char="•"/>
              </a:pPr>
              <a:r>
                <a:rPr lang="en-US" altLang="zh-CN" sz="1600" dirty="0">
                  <a:latin typeface="+mn-lt"/>
                </a:rPr>
                <a:t> RIP, OSPF, BGP</a:t>
              </a:r>
              <a:endParaRPr lang="en-US" altLang="zh-CN" dirty="0">
                <a:latin typeface="+mn-lt"/>
              </a:endParaRPr>
            </a:p>
          </p:txBody>
        </p:sp>
      </p:grpSp>
      <p:sp>
        <p:nvSpPr>
          <p:cNvPr id="6155" name="Freeform 23"/>
          <p:cNvSpPr/>
          <p:nvPr/>
        </p:nvSpPr>
        <p:spPr bwMode="auto">
          <a:xfrm>
            <a:off x="3143250" y="3784600"/>
            <a:ext cx="628650" cy="390525"/>
          </a:xfrm>
          <a:custGeom>
            <a:avLst/>
            <a:gdLst>
              <a:gd name="T0" fmla="*/ 0 w 396"/>
              <a:gd name="T1" fmla="*/ 0 h 246"/>
              <a:gd name="T2" fmla="*/ 150 w 396"/>
              <a:gd name="T3" fmla="*/ 186 h 246"/>
              <a:gd name="T4" fmla="*/ 396 w 396"/>
              <a:gd name="T5" fmla="*/ 210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a:solidFill>
              <a:srgbClr val="0070C0"/>
            </a:solidFill>
            <a:round/>
            <a:headEnd type="triangle" w="med" len="med"/>
            <a:tailEnd type="triangle" w="med" len="med"/>
          </a:ln>
        </p:spPr>
        <p:txBody>
          <a:bodyPr wrap="none" anchor="ctr"/>
          <a:lstStyle/>
          <a:p>
            <a:endParaRPr lang="zh-CN" altLang="en-US">
              <a:latin typeface="+mn-lt"/>
            </a:endParaRPr>
          </a:p>
        </p:txBody>
      </p:sp>
      <p:grpSp>
        <p:nvGrpSpPr>
          <p:cNvPr id="4" name="Group 24"/>
          <p:cNvGrpSpPr/>
          <p:nvPr/>
        </p:nvGrpSpPr>
        <p:grpSpPr bwMode="auto">
          <a:xfrm>
            <a:off x="5092700" y="2703513"/>
            <a:ext cx="3000375" cy="1181100"/>
            <a:chOff x="102" y="1272"/>
            <a:chExt cx="1890" cy="744"/>
          </a:xfrm>
        </p:grpSpPr>
        <p:sp>
          <p:nvSpPr>
            <p:cNvPr id="6168" name="Rectangle 25"/>
            <p:cNvSpPr>
              <a:spLocks noChangeArrowheads="1"/>
            </p:cNvSpPr>
            <p:nvPr/>
          </p:nvSpPr>
          <p:spPr bwMode="auto">
            <a:xfrm>
              <a:off x="144" y="1272"/>
              <a:ext cx="1848" cy="690"/>
            </a:xfrm>
            <a:prstGeom prst="rect">
              <a:avLst/>
            </a:prstGeom>
            <a:solidFill>
              <a:schemeClr val="accent2"/>
            </a:solidFill>
            <a:ln w="19050">
              <a:noFill/>
              <a:miter lim="800000"/>
            </a:ln>
          </p:spPr>
          <p:txBody>
            <a:bodyPr wrap="none" anchor="ctr"/>
            <a:lstStyle/>
            <a:p>
              <a:endParaRPr lang="zh-CN" altLang="en-US">
                <a:latin typeface="+mn-lt"/>
              </a:endParaRPr>
            </a:p>
          </p:txBody>
        </p:sp>
        <p:sp>
          <p:nvSpPr>
            <p:cNvPr id="6169"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ln>
          </p:spPr>
          <p:txBody>
            <a:bodyPr wrap="none" anchor="ctr"/>
            <a:lstStyle/>
            <a:p>
              <a:endParaRPr lang="zh-CN" altLang="en-US">
                <a:latin typeface="+mn-lt"/>
              </a:endParaRPr>
            </a:p>
          </p:txBody>
        </p:sp>
        <p:sp>
          <p:nvSpPr>
            <p:cNvPr id="6170" name="Text Box 27"/>
            <p:cNvSpPr txBox="1">
              <a:spLocks noChangeArrowheads="1"/>
            </p:cNvSpPr>
            <p:nvPr/>
          </p:nvSpPr>
          <p:spPr bwMode="auto">
            <a:xfrm>
              <a:off x="122" y="1314"/>
              <a:ext cx="1831" cy="698"/>
            </a:xfrm>
            <a:prstGeom prst="rect">
              <a:avLst/>
            </a:prstGeom>
            <a:noFill/>
            <a:ln w="9525">
              <a:noFill/>
              <a:miter lim="800000"/>
            </a:ln>
          </p:spPr>
          <p:txBody>
            <a:bodyPr wrap="none">
              <a:spAutoFit/>
            </a:bodyPr>
            <a:lstStyle/>
            <a:p>
              <a:r>
                <a:rPr lang="en-US" altLang="zh-CN" sz="1800" dirty="0">
                  <a:solidFill>
                    <a:srgbClr val="FF0000"/>
                  </a:solidFill>
                  <a:latin typeface="+mn-lt"/>
                </a:rPr>
                <a:t>IP protocol</a:t>
              </a:r>
            </a:p>
            <a:p>
              <a:pPr>
                <a:buFontTx/>
                <a:buChar char="•"/>
              </a:pPr>
              <a:r>
                <a:rPr lang="en-US" altLang="zh-CN" sz="1600" dirty="0">
                  <a:latin typeface="+mn-lt"/>
                </a:rPr>
                <a:t> addressing conventions</a:t>
              </a:r>
            </a:p>
            <a:p>
              <a:pPr>
                <a:buFontTx/>
                <a:buChar char="•"/>
              </a:pPr>
              <a:r>
                <a:rPr lang="en-US" altLang="zh-CN" sz="1600" dirty="0">
                  <a:latin typeface="+mn-lt"/>
                </a:rPr>
                <a:t> datagram format</a:t>
              </a:r>
            </a:p>
            <a:p>
              <a:pPr>
                <a:buFontTx/>
                <a:buChar char="•"/>
              </a:pPr>
              <a:r>
                <a:rPr lang="en-US" altLang="zh-CN" sz="1600" dirty="0">
                  <a:latin typeface="+mn-lt"/>
                </a:rPr>
                <a:t> packet handling conventions</a:t>
              </a:r>
            </a:p>
          </p:txBody>
        </p:sp>
      </p:grpSp>
      <p:grpSp>
        <p:nvGrpSpPr>
          <p:cNvPr id="5" name="Group 28"/>
          <p:cNvGrpSpPr/>
          <p:nvPr/>
        </p:nvGrpSpPr>
        <p:grpSpPr bwMode="auto">
          <a:xfrm>
            <a:off x="5135563" y="4044952"/>
            <a:ext cx="2173287" cy="927101"/>
            <a:chOff x="72" y="1146"/>
            <a:chExt cx="1260" cy="584"/>
          </a:xfrm>
        </p:grpSpPr>
        <p:sp>
          <p:nvSpPr>
            <p:cNvPr id="6165" name="Rectangle 29"/>
            <p:cNvSpPr>
              <a:spLocks noChangeArrowheads="1"/>
            </p:cNvSpPr>
            <p:nvPr/>
          </p:nvSpPr>
          <p:spPr bwMode="auto">
            <a:xfrm>
              <a:off x="114" y="1146"/>
              <a:ext cx="1218" cy="516"/>
            </a:xfrm>
            <a:prstGeom prst="rect">
              <a:avLst/>
            </a:prstGeom>
            <a:solidFill>
              <a:schemeClr val="accent2"/>
            </a:solidFill>
            <a:ln w="19050">
              <a:noFill/>
              <a:miter lim="800000"/>
            </a:ln>
          </p:spPr>
          <p:txBody>
            <a:bodyPr wrap="none" anchor="ctr"/>
            <a:lstStyle/>
            <a:p>
              <a:endParaRPr lang="zh-CN" altLang="en-US">
                <a:latin typeface="+mn-lt"/>
              </a:endParaRPr>
            </a:p>
          </p:txBody>
        </p:sp>
        <p:sp>
          <p:nvSpPr>
            <p:cNvPr id="6166" name="Rectangle 30"/>
            <p:cNvSpPr>
              <a:spLocks noChangeArrowheads="1"/>
            </p:cNvSpPr>
            <p:nvPr/>
          </p:nvSpPr>
          <p:spPr bwMode="auto">
            <a:xfrm>
              <a:off x="72" y="1188"/>
              <a:ext cx="1218" cy="516"/>
            </a:xfrm>
            <a:prstGeom prst="rect">
              <a:avLst/>
            </a:prstGeom>
            <a:solidFill>
              <a:schemeClr val="bg1"/>
            </a:solidFill>
            <a:ln w="19050">
              <a:solidFill>
                <a:schemeClr val="tx1"/>
              </a:solidFill>
              <a:miter lim="800000"/>
            </a:ln>
          </p:spPr>
          <p:txBody>
            <a:bodyPr wrap="none" anchor="ctr"/>
            <a:lstStyle/>
            <a:p>
              <a:endParaRPr lang="zh-CN" altLang="en-US">
                <a:latin typeface="+mn-lt"/>
              </a:endParaRPr>
            </a:p>
          </p:txBody>
        </p:sp>
        <p:sp>
          <p:nvSpPr>
            <p:cNvPr id="6167" name="Text Box 31"/>
            <p:cNvSpPr txBox="1">
              <a:spLocks noChangeArrowheads="1"/>
            </p:cNvSpPr>
            <p:nvPr/>
          </p:nvSpPr>
          <p:spPr bwMode="auto">
            <a:xfrm>
              <a:off x="80" y="1187"/>
              <a:ext cx="1197" cy="543"/>
            </a:xfrm>
            <a:prstGeom prst="rect">
              <a:avLst/>
            </a:prstGeom>
            <a:noFill/>
            <a:ln w="9525">
              <a:noFill/>
              <a:miter lim="800000"/>
            </a:ln>
          </p:spPr>
          <p:txBody>
            <a:bodyPr>
              <a:spAutoFit/>
            </a:bodyPr>
            <a:lstStyle/>
            <a:p>
              <a:r>
                <a:rPr lang="en-US" altLang="zh-CN" sz="1800" dirty="0">
                  <a:solidFill>
                    <a:srgbClr val="FF0000"/>
                  </a:solidFill>
                  <a:latin typeface="+mn-lt"/>
                </a:rPr>
                <a:t>ICMP protocol</a:t>
              </a:r>
            </a:p>
            <a:p>
              <a:pPr>
                <a:buFontTx/>
                <a:buChar char="•"/>
              </a:pPr>
              <a:r>
                <a:rPr lang="en-US" altLang="zh-CN" sz="1600" dirty="0">
                  <a:latin typeface="+mn-lt"/>
                </a:rPr>
                <a:t> error reporting</a:t>
              </a:r>
            </a:p>
            <a:p>
              <a:pPr>
                <a:buFontTx/>
                <a:buChar char="•"/>
              </a:pPr>
              <a:r>
                <a:rPr lang="en-US" altLang="zh-CN" sz="1600" dirty="0">
                  <a:latin typeface="+mn-lt"/>
                </a:rPr>
                <a:t> </a:t>
              </a:r>
              <a:r>
                <a:rPr lang="en-US" altLang="zh-CN" sz="1600">
                  <a:latin typeface="+mn-lt"/>
                </a:rPr>
                <a:t>router </a:t>
              </a:r>
              <a:r>
                <a:rPr lang="en-US" altLang="zh-CN" sz="1600" smtClean="0">
                  <a:latin typeface="+mn-lt"/>
                </a:rPr>
                <a:t>”signaling”</a:t>
              </a:r>
              <a:endParaRPr lang="en-US" altLang="zh-CN" sz="1600" dirty="0">
                <a:latin typeface="+mn-lt"/>
              </a:endParaRPr>
            </a:p>
          </p:txBody>
        </p:sp>
      </p:grpSp>
      <p:sp>
        <p:nvSpPr>
          <p:cNvPr id="6158" name="Line 32"/>
          <p:cNvSpPr>
            <a:spLocks noChangeShapeType="1"/>
          </p:cNvSpPr>
          <p:nvPr/>
        </p:nvSpPr>
        <p:spPr bwMode="auto">
          <a:xfrm flipV="1">
            <a:off x="1657350" y="2593975"/>
            <a:ext cx="6524625" cy="9525"/>
          </a:xfrm>
          <a:prstGeom prst="line">
            <a:avLst/>
          </a:prstGeom>
          <a:noFill/>
          <a:ln w="19050">
            <a:solidFill>
              <a:schemeClr val="tx1"/>
            </a:solidFill>
            <a:round/>
          </a:ln>
        </p:spPr>
        <p:txBody>
          <a:bodyPr wrap="none" anchor="ctr"/>
          <a:lstStyle/>
          <a:p>
            <a:endParaRPr lang="zh-CN" altLang="en-US">
              <a:latin typeface="+mn-lt"/>
            </a:endParaRPr>
          </a:p>
        </p:txBody>
      </p:sp>
      <p:sp>
        <p:nvSpPr>
          <p:cNvPr id="6159" name="Text Box 33"/>
          <p:cNvSpPr txBox="1">
            <a:spLocks noChangeArrowheads="1"/>
          </p:cNvSpPr>
          <p:nvPr/>
        </p:nvSpPr>
        <p:spPr bwMode="auto">
          <a:xfrm>
            <a:off x="3045386" y="2076103"/>
            <a:ext cx="3161122" cy="400110"/>
          </a:xfrm>
          <a:prstGeom prst="rect">
            <a:avLst/>
          </a:prstGeom>
          <a:noFill/>
          <a:ln w="9525">
            <a:noFill/>
            <a:miter lim="800000"/>
          </a:ln>
        </p:spPr>
        <p:txBody>
          <a:bodyPr wrap="none">
            <a:spAutoFit/>
          </a:bodyPr>
          <a:lstStyle/>
          <a:p>
            <a:r>
              <a:rPr lang="en-US" altLang="zh-CN" sz="2000" dirty="0">
                <a:solidFill>
                  <a:schemeClr val="bg2"/>
                </a:solidFill>
                <a:latin typeface="+mn-lt"/>
              </a:rPr>
              <a:t>transport layer: TCP, UDP</a:t>
            </a:r>
            <a:endParaRPr lang="en-US" altLang="zh-CN" sz="2000" dirty="0">
              <a:latin typeface="+mn-lt"/>
            </a:endParaRPr>
          </a:p>
        </p:txBody>
      </p:sp>
      <p:sp>
        <p:nvSpPr>
          <p:cNvPr id="6160" name="Text Box 34"/>
          <p:cNvSpPr txBox="1">
            <a:spLocks noChangeArrowheads="1"/>
          </p:cNvSpPr>
          <p:nvPr/>
        </p:nvSpPr>
        <p:spPr bwMode="auto">
          <a:xfrm>
            <a:off x="4229901" y="5104741"/>
            <a:ext cx="1200713" cy="400110"/>
          </a:xfrm>
          <a:prstGeom prst="rect">
            <a:avLst/>
          </a:prstGeom>
          <a:noFill/>
          <a:ln w="9525">
            <a:noFill/>
            <a:miter lim="800000"/>
          </a:ln>
        </p:spPr>
        <p:txBody>
          <a:bodyPr wrap="none">
            <a:spAutoFit/>
          </a:bodyPr>
          <a:lstStyle/>
          <a:p>
            <a:r>
              <a:rPr lang="en-US" altLang="zh-CN" sz="2000" dirty="0">
                <a:solidFill>
                  <a:schemeClr val="bg2"/>
                </a:solidFill>
                <a:latin typeface="+mn-lt"/>
              </a:rPr>
              <a:t>link layer</a:t>
            </a:r>
            <a:endParaRPr lang="en-US" altLang="zh-CN" sz="2000" dirty="0">
              <a:latin typeface="+mn-lt"/>
            </a:endParaRPr>
          </a:p>
        </p:txBody>
      </p:sp>
      <p:sp>
        <p:nvSpPr>
          <p:cNvPr id="6161" name="Text Box 35"/>
          <p:cNvSpPr txBox="1">
            <a:spLocks noChangeArrowheads="1"/>
          </p:cNvSpPr>
          <p:nvPr/>
        </p:nvSpPr>
        <p:spPr bwMode="auto">
          <a:xfrm>
            <a:off x="4060825" y="5607050"/>
            <a:ext cx="1706365" cy="400110"/>
          </a:xfrm>
          <a:prstGeom prst="rect">
            <a:avLst/>
          </a:prstGeom>
          <a:noFill/>
          <a:ln w="9525">
            <a:noFill/>
            <a:miter lim="800000"/>
          </a:ln>
        </p:spPr>
        <p:txBody>
          <a:bodyPr wrap="none">
            <a:spAutoFit/>
          </a:bodyPr>
          <a:lstStyle/>
          <a:p>
            <a:r>
              <a:rPr lang="en-US" altLang="zh-CN" sz="2000" dirty="0">
                <a:solidFill>
                  <a:schemeClr val="bg2"/>
                </a:solidFill>
                <a:latin typeface="+mn-lt"/>
              </a:rPr>
              <a:t>physical layer</a:t>
            </a:r>
            <a:endParaRPr lang="en-US" altLang="zh-CN" sz="2000" dirty="0">
              <a:latin typeface="+mn-lt"/>
            </a:endParaRPr>
          </a:p>
        </p:txBody>
      </p:sp>
      <p:sp>
        <p:nvSpPr>
          <p:cNvPr id="6162" name="Text Box 36"/>
          <p:cNvSpPr txBox="1">
            <a:spLocks noChangeArrowheads="1"/>
          </p:cNvSpPr>
          <p:nvPr/>
        </p:nvSpPr>
        <p:spPr bwMode="auto">
          <a:xfrm>
            <a:off x="256843" y="3379788"/>
            <a:ext cx="1314782" cy="830997"/>
          </a:xfrm>
          <a:prstGeom prst="rect">
            <a:avLst/>
          </a:prstGeom>
          <a:noFill/>
          <a:ln w="9525">
            <a:noFill/>
            <a:miter lim="800000"/>
          </a:ln>
        </p:spPr>
        <p:txBody>
          <a:bodyPr wrap="none">
            <a:spAutoFit/>
          </a:bodyPr>
          <a:lstStyle/>
          <a:p>
            <a:pPr algn="r"/>
            <a:r>
              <a:rPr lang="en-US" altLang="zh-CN" sz="2400" dirty="0">
                <a:solidFill>
                  <a:srgbClr val="FF0000"/>
                </a:solidFill>
                <a:latin typeface="+mn-lt"/>
              </a:rPr>
              <a:t>Network</a:t>
            </a:r>
          </a:p>
          <a:p>
            <a:pPr algn="r"/>
            <a:r>
              <a:rPr lang="en-US" altLang="zh-CN" sz="2400" dirty="0">
                <a:solidFill>
                  <a:srgbClr val="FF0000"/>
                </a:solidFill>
                <a:latin typeface="+mn-lt"/>
              </a:rPr>
              <a:t>layer</a:t>
            </a:r>
            <a:endParaRPr lang="en-US" altLang="zh-CN" dirty="0">
              <a:latin typeface="+mn-lt"/>
            </a:endParaRPr>
          </a:p>
        </p:txBody>
      </p:sp>
      <p:sp>
        <p:nvSpPr>
          <p:cNvPr id="6163" name="Line 37"/>
          <p:cNvSpPr>
            <a:spLocks noChangeShapeType="1"/>
          </p:cNvSpPr>
          <p:nvPr/>
        </p:nvSpPr>
        <p:spPr bwMode="auto">
          <a:xfrm flipV="1">
            <a:off x="1381125" y="2613025"/>
            <a:ext cx="0" cy="742950"/>
          </a:xfrm>
          <a:prstGeom prst="line">
            <a:avLst/>
          </a:prstGeom>
          <a:noFill/>
          <a:ln w="28575">
            <a:solidFill>
              <a:srgbClr val="FF0000"/>
            </a:solidFill>
            <a:round/>
            <a:tailEnd type="triangle" w="med" len="med"/>
          </a:ln>
        </p:spPr>
        <p:txBody>
          <a:bodyPr wrap="none" anchor="ctr"/>
          <a:lstStyle/>
          <a:p>
            <a:endParaRPr lang="zh-CN" altLang="en-US">
              <a:latin typeface="+mn-lt"/>
            </a:endParaRPr>
          </a:p>
        </p:txBody>
      </p:sp>
      <p:sp>
        <p:nvSpPr>
          <p:cNvPr id="6164" name="Line 38"/>
          <p:cNvSpPr>
            <a:spLocks noChangeShapeType="1"/>
          </p:cNvSpPr>
          <p:nvPr/>
        </p:nvSpPr>
        <p:spPr bwMode="auto">
          <a:xfrm>
            <a:off x="1381125" y="4279900"/>
            <a:ext cx="0" cy="742950"/>
          </a:xfrm>
          <a:prstGeom prst="line">
            <a:avLst/>
          </a:prstGeom>
          <a:noFill/>
          <a:ln w="28575">
            <a:solidFill>
              <a:srgbClr val="FF0000"/>
            </a:solidFill>
            <a:round/>
            <a:tailEnd type="triangle" w="med" len="med"/>
          </a:ln>
        </p:spPr>
        <p:txBody>
          <a:bodyPr wrap="none" anchor="ctr"/>
          <a:lstStyle/>
          <a:p>
            <a:endParaRPr lang="zh-CN" altLang="en-US">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pPr algn="ctr"/>
            <a:r>
              <a:rPr lang="zh-CN" altLang="en-US"/>
              <a:t>结点与接口</a:t>
            </a:r>
          </a:p>
        </p:txBody>
      </p:sp>
      <p:sp>
        <p:nvSpPr>
          <p:cNvPr id="654339" name="Rectangle 3"/>
          <p:cNvSpPr>
            <a:spLocks noGrp="1" noChangeArrowheads="1"/>
          </p:cNvSpPr>
          <p:nvPr>
            <p:ph idx="1"/>
          </p:nvPr>
        </p:nvSpPr>
        <p:spPr>
          <a:xfrm>
            <a:off x="330200" y="1028702"/>
            <a:ext cx="8599518" cy="5148263"/>
          </a:xfrm>
        </p:spPr>
        <p:txBody>
          <a:bodyPr/>
          <a:lstStyle/>
          <a:p>
            <a:pPr marL="342265"/>
            <a:r>
              <a:rPr lang="en-US" altLang="zh-CN" dirty="0"/>
              <a:t>IPv6 </a:t>
            </a:r>
            <a:r>
              <a:rPr lang="zh-CN" altLang="en-US" dirty="0"/>
              <a:t>将实现 </a:t>
            </a:r>
            <a:r>
              <a:rPr lang="en-US" altLang="zh-CN" dirty="0"/>
              <a:t>IPv6 </a:t>
            </a:r>
            <a:r>
              <a:rPr lang="zh-CN" altLang="en-US" dirty="0"/>
              <a:t>的主机和路由器均称为</a:t>
            </a:r>
            <a:r>
              <a:rPr lang="zh-CN" altLang="en-US" dirty="0">
                <a:solidFill>
                  <a:srgbClr val="FF0000"/>
                </a:solidFill>
              </a:rPr>
              <a:t>结点。</a:t>
            </a:r>
            <a:endParaRPr lang="en-US" altLang="zh-CN" dirty="0">
              <a:solidFill>
                <a:srgbClr val="FF0000"/>
              </a:solidFill>
            </a:endParaRPr>
          </a:p>
          <a:p>
            <a:pPr marL="342265"/>
            <a:endParaRPr lang="en-US" altLang="zh-CN" dirty="0"/>
          </a:p>
          <a:p>
            <a:pPr marL="342265"/>
            <a:r>
              <a:rPr lang="zh-CN" altLang="zh-CN" dirty="0"/>
              <a:t>一个结点就可能有多个与链路相连的接口</a:t>
            </a:r>
            <a:r>
              <a:rPr lang="zh-CN" altLang="en-US" dirty="0"/>
              <a:t>。</a:t>
            </a:r>
          </a:p>
          <a:p>
            <a:pPr marL="342265"/>
            <a:endParaRPr lang="en-US" altLang="zh-CN" dirty="0"/>
          </a:p>
          <a:p>
            <a:pPr marL="342265"/>
            <a:r>
              <a:rPr lang="en-US" altLang="zh-CN" dirty="0"/>
              <a:t>IPv6 </a:t>
            </a:r>
            <a:r>
              <a:rPr lang="zh-CN" altLang="en-US" dirty="0"/>
              <a:t>地址是分配给结点上面的接口的。</a:t>
            </a:r>
          </a:p>
          <a:p>
            <a:pPr marL="342265" lvl="1">
              <a:buBlip>
                <a:blip r:embed="rId3"/>
              </a:buBlip>
            </a:pPr>
            <a:r>
              <a:rPr lang="zh-CN" altLang="en-US" dirty="0">
                <a:latin typeface="+mn-ea"/>
              </a:rPr>
              <a:t>一个结点可以有多个单播地址。</a:t>
            </a:r>
          </a:p>
          <a:p>
            <a:pPr marL="342265" lvl="1">
              <a:buBlip>
                <a:blip r:embed="rId3"/>
              </a:buBlip>
            </a:pPr>
            <a:endParaRPr lang="en-US" altLang="zh-CN" dirty="0">
              <a:solidFill>
                <a:srgbClr val="0000FF"/>
              </a:solidFill>
              <a:latin typeface="+mn-ea"/>
            </a:endParaRPr>
          </a:p>
          <a:p>
            <a:pPr marL="342265" lvl="1">
              <a:buBlip>
                <a:blip r:embed="rId3"/>
              </a:buBlip>
            </a:pPr>
            <a:r>
              <a:rPr lang="zh-CN" altLang="zh-CN" dirty="0">
                <a:latin typeface="+mn-ea"/>
              </a:rPr>
              <a:t>其中的任何一个地址</a:t>
            </a:r>
            <a:r>
              <a:rPr lang="zh-CN" altLang="zh-CN" dirty="0">
                <a:solidFill>
                  <a:srgbClr val="FF0000"/>
                </a:solidFill>
                <a:latin typeface="+mn-ea"/>
              </a:rPr>
              <a:t>都可以当作</a:t>
            </a:r>
            <a:r>
              <a:rPr lang="zh-CN" altLang="zh-CN" dirty="0">
                <a:latin typeface="+mn-ea"/>
              </a:rPr>
              <a:t>到达该结点的</a:t>
            </a:r>
            <a:r>
              <a:rPr lang="zh-CN" altLang="zh-CN" dirty="0">
                <a:solidFill>
                  <a:srgbClr val="FF0000"/>
                </a:solidFill>
                <a:latin typeface="+mn-ea"/>
              </a:rPr>
              <a:t>目的地址</a:t>
            </a:r>
            <a:r>
              <a:rPr lang="zh-CN" altLang="zh-CN" dirty="0">
                <a:latin typeface="+mn-ea"/>
              </a:rPr>
              <a:t>。</a:t>
            </a:r>
            <a:endParaRPr lang="en-US" altLang="zh-CN" dirty="0">
              <a:latin typeface="+mn-ea"/>
            </a:endParaRPr>
          </a:p>
          <a:p>
            <a:pPr marL="342265" lvl="1">
              <a:buBlip>
                <a:blip r:embed="rId3"/>
              </a:buBlip>
            </a:pPr>
            <a:endParaRPr lang="en-US" altLang="zh-CN" dirty="0">
              <a:solidFill>
                <a:srgbClr val="0000FF"/>
              </a:solidFill>
              <a:latin typeface="+mn-ea"/>
            </a:endParaRPr>
          </a:p>
          <a:p>
            <a:pPr marL="342265" lvl="1">
              <a:buBlip>
                <a:blip r:embed="rId3"/>
              </a:buBlip>
            </a:pPr>
            <a:r>
              <a:rPr lang="zh-CN" altLang="en-US" dirty="0">
                <a:latin typeface="+mn-ea"/>
              </a:rPr>
              <a:t>即一个结点接口的</a:t>
            </a:r>
            <a:r>
              <a:rPr lang="zh-CN" altLang="en-US" dirty="0">
                <a:solidFill>
                  <a:srgbClr val="FF0000"/>
                </a:solidFill>
                <a:latin typeface="+mn-ea"/>
              </a:rPr>
              <a:t>单播地址</a:t>
            </a:r>
            <a:r>
              <a:rPr lang="zh-CN" altLang="en-US" dirty="0">
                <a:latin typeface="+mn-ea"/>
              </a:rPr>
              <a:t>可用来唯一地标志该结点。</a:t>
            </a:r>
            <a:endParaRPr lang="en-US" altLang="zh-CN" dirty="0">
              <a:latin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pPr algn="ctr"/>
            <a:r>
              <a:rPr lang="zh-CN" altLang="en-US" dirty="0"/>
              <a:t>冒号十六进制记法</a:t>
            </a:r>
            <a:endParaRPr lang="en-US" altLang="zh-CN" dirty="0"/>
          </a:p>
        </p:txBody>
      </p:sp>
      <p:sp>
        <p:nvSpPr>
          <p:cNvPr id="655363" name="Rectangle 3"/>
          <p:cNvSpPr>
            <a:spLocks noGrp="1" noChangeArrowheads="1"/>
          </p:cNvSpPr>
          <p:nvPr>
            <p:ph idx="1"/>
          </p:nvPr>
        </p:nvSpPr>
        <p:spPr/>
        <p:txBody>
          <a:bodyPr/>
          <a:lstStyle/>
          <a:p>
            <a:pPr marL="342000" indent="-342000">
              <a:spcBef>
                <a:spcPts val="600"/>
              </a:spcBef>
            </a:pPr>
            <a:r>
              <a:rPr lang="zh-CN" altLang="zh-CN" dirty="0"/>
              <a:t>在</a:t>
            </a:r>
            <a:r>
              <a:rPr lang="en-US" altLang="zh-CN" dirty="0"/>
              <a:t> IPv6 </a:t>
            </a:r>
            <a:r>
              <a:rPr lang="zh-CN" altLang="zh-CN" dirty="0"/>
              <a:t>中，每个地址占</a:t>
            </a:r>
            <a:r>
              <a:rPr lang="en-US" altLang="zh-CN" dirty="0"/>
              <a:t>128 </a:t>
            </a:r>
            <a:r>
              <a:rPr lang="zh-CN" altLang="zh-CN" dirty="0"/>
              <a:t>位，地址空间大于</a:t>
            </a:r>
            <a:r>
              <a:rPr lang="en-US" altLang="zh-CN" dirty="0"/>
              <a:t>3.4</a:t>
            </a:r>
            <a:r>
              <a:rPr lang="en-US" altLang="zh-CN" dirty="0">
                <a:sym typeface="Symbol" panose="05050102010706020507"/>
              </a:rPr>
              <a:t></a:t>
            </a:r>
            <a:r>
              <a:rPr lang="en-US" altLang="zh-CN" dirty="0"/>
              <a:t>10</a:t>
            </a:r>
            <a:r>
              <a:rPr lang="en-US" altLang="zh-CN" baseline="30000" dirty="0"/>
              <a:t>38</a:t>
            </a:r>
            <a:r>
              <a:rPr lang="en-US" altLang="zh-CN" dirty="0"/>
              <a:t> </a:t>
            </a:r>
            <a:r>
              <a:rPr lang="zh-CN" altLang="en-US" dirty="0"/>
              <a:t>。</a:t>
            </a:r>
            <a:endParaRPr lang="en-US" altLang="zh-CN" dirty="0"/>
          </a:p>
          <a:p>
            <a:pPr marL="342000" indent="-342000">
              <a:spcBef>
                <a:spcPts val="600"/>
              </a:spcBef>
            </a:pPr>
            <a:endParaRPr lang="en-US" altLang="zh-CN" dirty="0"/>
          </a:p>
          <a:p>
            <a:pPr marL="342000" indent="-342000">
              <a:spcBef>
                <a:spcPts val="600"/>
              </a:spcBef>
            </a:pPr>
            <a:r>
              <a:rPr lang="zh-CN" altLang="zh-CN" dirty="0"/>
              <a:t>为了使地址再稍简洁些，</a:t>
            </a:r>
            <a:r>
              <a:rPr lang="en-US" altLang="zh-CN" dirty="0"/>
              <a:t>IPv6 </a:t>
            </a:r>
            <a:r>
              <a:rPr lang="zh-CN" altLang="zh-CN" dirty="0"/>
              <a:t>使用</a:t>
            </a:r>
            <a:r>
              <a:rPr lang="zh-CN" altLang="zh-CN" dirty="0">
                <a:solidFill>
                  <a:srgbClr val="FF0000"/>
                </a:solidFill>
              </a:rPr>
              <a:t>冒号十六进制记法</a:t>
            </a:r>
            <a:r>
              <a:rPr lang="en-US" altLang="zh-CN" dirty="0"/>
              <a:t>(colon hexadecimal notation, </a:t>
            </a:r>
            <a:r>
              <a:rPr lang="zh-CN" altLang="zh-CN" dirty="0"/>
              <a:t>简写为</a:t>
            </a:r>
            <a:r>
              <a:rPr lang="en-US" altLang="zh-CN" dirty="0"/>
              <a:t> colon hex)</a:t>
            </a:r>
            <a:r>
              <a:rPr lang="zh-CN" altLang="en-US" dirty="0"/>
              <a:t>。</a:t>
            </a:r>
            <a:endParaRPr lang="en-US" altLang="zh-CN" dirty="0"/>
          </a:p>
          <a:p>
            <a:pPr marL="342000" indent="-342000">
              <a:spcBef>
                <a:spcPts val="600"/>
              </a:spcBef>
            </a:pPr>
            <a:endParaRPr lang="en-US" altLang="zh-CN" dirty="0"/>
          </a:p>
          <a:p>
            <a:pPr marL="342000" indent="-342000">
              <a:spcBef>
                <a:spcPts val="600"/>
              </a:spcBef>
            </a:pPr>
            <a:r>
              <a:rPr lang="zh-CN" altLang="en-US" dirty="0"/>
              <a:t>每个</a:t>
            </a:r>
            <a:r>
              <a:rPr lang="en-US" altLang="zh-CN" dirty="0"/>
              <a:t>16</a:t>
            </a:r>
            <a:r>
              <a:rPr lang="zh-CN" altLang="en-US" dirty="0"/>
              <a:t>位的值用十六进制值表示，各值之间用冒号分隔。例如：</a:t>
            </a:r>
            <a:endParaRPr lang="en-US" altLang="zh-CN" dirty="0"/>
          </a:p>
          <a:p>
            <a:pPr marL="342000" indent="-342000">
              <a:spcBef>
                <a:spcPts val="600"/>
              </a:spcBef>
              <a:buNone/>
            </a:pPr>
            <a:r>
              <a:rPr lang="en-US" altLang="zh-CN" dirty="0"/>
              <a:t>   </a:t>
            </a:r>
            <a:r>
              <a:rPr lang="en-US" altLang="zh-CN" dirty="0">
                <a:solidFill>
                  <a:srgbClr val="0000FF"/>
                </a:solidFill>
              </a:rPr>
              <a:t>68E6:8C64:FFFF:FFFF:</a:t>
            </a:r>
            <a:r>
              <a:rPr lang="en-US" altLang="zh-CN" dirty="0">
                <a:solidFill>
                  <a:srgbClr val="FF0000"/>
                </a:solidFill>
              </a:rPr>
              <a:t>0</a:t>
            </a:r>
            <a:r>
              <a:rPr lang="en-US" altLang="zh-CN" dirty="0">
                <a:solidFill>
                  <a:srgbClr val="0000FF"/>
                </a:solidFill>
              </a:rPr>
              <a:t>:1180:960A:FFFF </a:t>
            </a:r>
            <a:r>
              <a:rPr lang="en-US" altLang="zh-CN" dirty="0" smtClean="0"/>
              <a:t>[</a:t>
            </a:r>
            <a:r>
              <a:rPr lang="en-US" altLang="zh-CN" dirty="0" smtClean="0">
                <a:solidFill>
                  <a:srgbClr val="FF0000"/>
                </a:solidFill>
              </a:rPr>
              <a:t>16bits*8group</a:t>
            </a:r>
            <a:r>
              <a:rPr lang="en-US" altLang="zh-CN" dirty="0" smtClean="0"/>
              <a:t>]</a:t>
            </a:r>
            <a:endParaRPr lang="en-US" altLang="zh-CN" dirty="0"/>
          </a:p>
          <a:p>
            <a:pPr marL="342000" indent="-342000">
              <a:spcBef>
                <a:spcPts val="600"/>
              </a:spcBef>
            </a:pPr>
            <a:endParaRPr lang="en-US" altLang="zh-CN" dirty="0"/>
          </a:p>
          <a:p>
            <a:pPr marL="342000" indent="-342000">
              <a:spcBef>
                <a:spcPts val="600"/>
              </a:spcBef>
            </a:pPr>
            <a:r>
              <a:rPr lang="zh-CN" altLang="zh-CN" dirty="0"/>
              <a:t>在十六进制记法中，允许把数字前面的</a:t>
            </a:r>
            <a:r>
              <a:rPr lang="en-US" altLang="zh-CN" dirty="0"/>
              <a:t> 0 </a:t>
            </a:r>
            <a:r>
              <a:rPr lang="zh-CN" altLang="zh-CN" dirty="0"/>
              <a:t>省略。</a:t>
            </a:r>
            <a:r>
              <a:rPr lang="zh-CN" altLang="en-US" dirty="0"/>
              <a:t>例如</a:t>
            </a:r>
            <a:r>
              <a:rPr lang="zh-CN" altLang="zh-CN" dirty="0"/>
              <a:t>把</a:t>
            </a:r>
            <a:r>
              <a:rPr lang="en-US" altLang="zh-CN" dirty="0"/>
              <a:t> 0000 </a:t>
            </a:r>
            <a:r>
              <a:rPr lang="zh-CN" altLang="zh-CN" dirty="0" smtClean="0"/>
              <a:t>中的</a:t>
            </a:r>
            <a:r>
              <a:rPr lang="zh-CN" altLang="zh-CN" dirty="0"/>
              <a:t>前三个</a:t>
            </a:r>
            <a:r>
              <a:rPr lang="en-US" altLang="zh-CN" dirty="0"/>
              <a:t> 0 </a:t>
            </a:r>
            <a:r>
              <a:rPr lang="zh-CN" altLang="zh-CN" dirty="0"/>
              <a:t>省略</a:t>
            </a:r>
            <a:r>
              <a:rPr lang="zh-CN" altLang="en-US" dirty="0"/>
              <a:t>，写成 </a:t>
            </a:r>
            <a:r>
              <a:rPr lang="en-US" altLang="zh-CN" dirty="0"/>
              <a:t>1 </a:t>
            </a:r>
            <a:r>
              <a:rPr lang="zh-CN" altLang="en-US" dirty="0"/>
              <a:t>个 </a:t>
            </a:r>
            <a:r>
              <a:rPr lang="en-US" altLang="zh-CN" dirty="0"/>
              <a:t>0</a:t>
            </a:r>
            <a:r>
              <a:rPr lang="zh-CN" altLang="zh-CN" dirty="0" smtClean="0"/>
              <a:t>。</a:t>
            </a:r>
            <a:endParaRPr lang="en-US" altLang="zh-CN" dirty="0" smtClean="0"/>
          </a:p>
          <a:p>
            <a:pPr marL="342000" indent="-342000">
              <a:spcBef>
                <a:spcPts val="600"/>
              </a:spcBef>
            </a:pPr>
            <a:endParaRPr lang="zh-CN"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pPr algn="ctr"/>
            <a:r>
              <a:rPr lang="zh-CN" altLang="zh-CN" dirty="0"/>
              <a:t>零压缩</a:t>
            </a:r>
            <a:endParaRPr lang="en-US" altLang="zh-CN" dirty="0"/>
          </a:p>
        </p:txBody>
      </p:sp>
      <p:sp>
        <p:nvSpPr>
          <p:cNvPr id="655363" name="Rectangle 3"/>
          <p:cNvSpPr>
            <a:spLocks noGrp="1" noChangeArrowheads="1"/>
          </p:cNvSpPr>
          <p:nvPr>
            <p:ph idx="1"/>
          </p:nvPr>
        </p:nvSpPr>
        <p:spPr/>
        <p:txBody>
          <a:bodyPr/>
          <a:lstStyle/>
          <a:p>
            <a:pPr>
              <a:spcBef>
                <a:spcPts val="600"/>
              </a:spcBef>
            </a:pPr>
            <a:r>
              <a:rPr lang="zh-CN" altLang="zh-CN" dirty="0"/>
              <a:t>冒号十六进制记法可以允许</a:t>
            </a:r>
            <a:r>
              <a:rPr lang="zh-CN" altLang="zh-CN" dirty="0">
                <a:solidFill>
                  <a:srgbClr val="FF0000"/>
                </a:solidFill>
              </a:rPr>
              <a:t>零</a:t>
            </a:r>
            <a:r>
              <a:rPr lang="zh-CN" altLang="zh-CN" dirty="0" smtClean="0">
                <a:solidFill>
                  <a:srgbClr val="FF0000"/>
                </a:solidFill>
              </a:rPr>
              <a:t>压缩</a:t>
            </a:r>
            <a:r>
              <a:rPr lang="en-US" altLang="zh-CN" dirty="0" smtClean="0"/>
              <a:t>(</a:t>
            </a:r>
            <a:r>
              <a:rPr lang="en-US" altLang="zh-CN" dirty="0"/>
              <a:t>zero compression)</a:t>
            </a:r>
            <a:r>
              <a:rPr lang="zh-CN" altLang="zh-CN" dirty="0"/>
              <a:t>，即一连串连续的零可以为一对冒号所取代</a:t>
            </a:r>
            <a:r>
              <a:rPr lang="zh-CN" altLang="en-US" dirty="0"/>
              <a:t>。</a:t>
            </a:r>
            <a:endParaRPr lang="en-US" altLang="zh-CN" dirty="0"/>
          </a:p>
          <a:p>
            <a:pPr marL="0" indent="0">
              <a:spcBef>
                <a:spcPts val="600"/>
              </a:spcBef>
              <a:buNone/>
            </a:pPr>
            <a:r>
              <a:rPr lang="en-US" altLang="zh-CN" dirty="0"/>
              <a:t>    FF05:0:0:0:0:0:0:B3    </a:t>
            </a:r>
            <a:r>
              <a:rPr lang="zh-CN" altLang="zh-CN" dirty="0"/>
              <a:t>可压缩为：</a:t>
            </a:r>
            <a:r>
              <a:rPr lang="en-US" altLang="zh-CN" dirty="0"/>
              <a:t>   </a:t>
            </a:r>
          </a:p>
          <a:p>
            <a:pPr marL="0" indent="0">
              <a:spcBef>
                <a:spcPts val="600"/>
              </a:spcBef>
              <a:buNone/>
            </a:pPr>
            <a:r>
              <a:rPr lang="en-US" altLang="zh-CN" dirty="0"/>
              <a:t>    FF05::B3</a:t>
            </a:r>
            <a:endParaRPr lang="zh-CN" altLang="zh-CN" dirty="0"/>
          </a:p>
          <a:p>
            <a:pPr>
              <a:spcBef>
                <a:spcPts val="600"/>
              </a:spcBef>
            </a:pPr>
            <a:endParaRPr lang="en-US" altLang="zh-CN" dirty="0">
              <a:solidFill>
                <a:srgbClr val="FF0000"/>
              </a:solidFill>
            </a:endParaRPr>
          </a:p>
          <a:p>
            <a:pPr>
              <a:spcBef>
                <a:spcPts val="600"/>
              </a:spcBef>
            </a:pPr>
            <a:r>
              <a:rPr lang="zh-CN" altLang="en-US" dirty="0">
                <a:solidFill>
                  <a:srgbClr val="FF0000"/>
                </a:solidFill>
              </a:rPr>
              <a:t>注意：</a:t>
            </a:r>
            <a:r>
              <a:rPr lang="zh-CN" altLang="zh-CN" dirty="0"/>
              <a:t>在任一地址中只能使用一次零压缩。</a:t>
            </a:r>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lgn="ctr"/>
            <a:r>
              <a:rPr lang="zh-CN" altLang="en-US" dirty="0"/>
              <a:t>点分十进制记法的后缀 </a:t>
            </a:r>
          </a:p>
        </p:txBody>
      </p:sp>
      <p:sp>
        <p:nvSpPr>
          <p:cNvPr id="656387" name="Rectangle 3"/>
          <p:cNvSpPr>
            <a:spLocks noGrp="1" noChangeArrowheads="1"/>
          </p:cNvSpPr>
          <p:nvPr>
            <p:ph idx="1"/>
          </p:nvPr>
        </p:nvSpPr>
        <p:spPr/>
        <p:txBody>
          <a:bodyPr/>
          <a:lstStyle/>
          <a:p>
            <a:pPr marL="342000" indent="-342000">
              <a:spcBef>
                <a:spcPts val="600"/>
              </a:spcBef>
            </a:pPr>
            <a:r>
              <a:rPr lang="zh-CN" altLang="zh-CN" dirty="0">
                <a:solidFill>
                  <a:srgbClr val="FF0000"/>
                </a:solidFill>
              </a:rPr>
              <a:t>冒号十六进制</a:t>
            </a:r>
            <a:r>
              <a:rPr lang="zh-CN" altLang="zh-CN" dirty="0"/>
              <a:t>记法可结合使用</a:t>
            </a:r>
            <a:r>
              <a:rPr lang="zh-CN" altLang="zh-CN" dirty="0">
                <a:solidFill>
                  <a:srgbClr val="FF0000"/>
                </a:solidFill>
              </a:rPr>
              <a:t>点分十进制</a:t>
            </a:r>
            <a:r>
              <a:rPr lang="zh-CN" altLang="zh-CN" dirty="0"/>
              <a:t>记法</a:t>
            </a:r>
            <a:r>
              <a:rPr lang="en-US" altLang="zh-CN" dirty="0">
                <a:solidFill>
                  <a:srgbClr val="FF0000"/>
                </a:solidFill>
              </a:rPr>
              <a:t> </a:t>
            </a:r>
            <a:r>
              <a:rPr lang="en-US" altLang="zh-CN" dirty="0"/>
              <a:t>(</a:t>
            </a:r>
            <a:r>
              <a:rPr lang="en-US" dirty="0"/>
              <a:t>dotted decimal notation</a:t>
            </a:r>
            <a:r>
              <a:rPr lang="en-US" altLang="zh-CN" dirty="0"/>
              <a:t>)</a:t>
            </a:r>
            <a:r>
              <a:rPr lang="zh-CN" altLang="zh-CN" dirty="0"/>
              <a:t>的后缀</a:t>
            </a:r>
            <a:r>
              <a:rPr lang="zh-CN" altLang="en-US" dirty="0"/>
              <a:t>，</a:t>
            </a:r>
            <a:r>
              <a:rPr lang="zh-CN" altLang="zh-CN" dirty="0"/>
              <a:t>这种结合</a:t>
            </a:r>
            <a:r>
              <a:rPr lang="zh-CN" altLang="zh-CN" dirty="0" smtClean="0"/>
              <a:t>在</a:t>
            </a:r>
            <a:r>
              <a:rPr lang="en-US" altLang="zh-CN" dirty="0" smtClean="0"/>
              <a:t>IPv4</a:t>
            </a:r>
            <a:r>
              <a:rPr lang="zh-CN" altLang="zh-CN" dirty="0" smtClean="0"/>
              <a:t>向</a:t>
            </a:r>
            <a:r>
              <a:rPr lang="en-US" altLang="zh-CN" dirty="0" smtClean="0"/>
              <a:t>IPv6</a:t>
            </a:r>
            <a:r>
              <a:rPr lang="zh-CN" altLang="zh-CN" dirty="0" smtClean="0"/>
              <a:t>的</a:t>
            </a:r>
            <a:r>
              <a:rPr lang="zh-CN" altLang="zh-CN" dirty="0"/>
              <a:t>转换阶段特别有用。</a:t>
            </a:r>
            <a:endParaRPr lang="en-US" altLang="zh-CN" dirty="0"/>
          </a:p>
          <a:p>
            <a:pPr marL="342000" indent="-342000">
              <a:spcBef>
                <a:spcPts val="600"/>
              </a:spcBef>
            </a:pPr>
            <a:r>
              <a:rPr lang="zh-CN" altLang="en-US" dirty="0"/>
              <a:t>例如：</a:t>
            </a:r>
            <a:r>
              <a:rPr lang="en-US" altLang="zh-CN" dirty="0">
                <a:solidFill>
                  <a:srgbClr val="0000FF"/>
                </a:solidFill>
              </a:rPr>
              <a:t>0:0:0:0:0:0:128.10.2.1</a:t>
            </a:r>
          </a:p>
          <a:p>
            <a:pPr marL="342000" indent="-342000">
              <a:spcBef>
                <a:spcPts val="600"/>
              </a:spcBef>
              <a:buNone/>
            </a:pPr>
            <a:r>
              <a:rPr lang="en-US" altLang="zh-CN" dirty="0"/>
              <a:t>    </a:t>
            </a:r>
            <a:r>
              <a:rPr lang="zh-CN" altLang="en-US" dirty="0"/>
              <a:t>再使用零压缩即可得出：  </a:t>
            </a:r>
            <a:r>
              <a:rPr lang="en-US" altLang="zh-CN" dirty="0">
                <a:solidFill>
                  <a:srgbClr val="FF0000"/>
                </a:solidFill>
              </a:rPr>
              <a:t>::</a:t>
            </a:r>
            <a:r>
              <a:rPr lang="en-US" altLang="zh-CN" dirty="0">
                <a:solidFill>
                  <a:srgbClr val="0000FF"/>
                </a:solidFill>
              </a:rPr>
              <a:t>128.10.2.1</a:t>
            </a:r>
          </a:p>
          <a:p>
            <a:pPr marL="342000" indent="-342000">
              <a:spcBef>
                <a:spcPts val="600"/>
              </a:spcBef>
            </a:pPr>
            <a:endParaRPr lang="en-US" altLang="zh-CN" dirty="0">
              <a:solidFill>
                <a:srgbClr val="FF0000"/>
              </a:solidFill>
            </a:endParaRPr>
          </a:p>
          <a:p>
            <a:pPr marL="342000" indent="-342000">
              <a:spcBef>
                <a:spcPts val="600"/>
              </a:spcBef>
            </a:pPr>
            <a:r>
              <a:rPr lang="en-US" altLang="zh-CN" dirty="0" smtClean="0">
                <a:solidFill>
                  <a:srgbClr val="FF0000"/>
                </a:solidFill>
              </a:rPr>
              <a:t>CIDR</a:t>
            </a:r>
            <a:r>
              <a:rPr lang="zh-CN" altLang="en-US" dirty="0" smtClean="0">
                <a:solidFill>
                  <a:srgbClr val="FF0000"/>
                </a:solidFill>
              </a:rPr>
              <a:t>的</a:t>
            </a:r>
            <a:r>
              <a:rPr lang="zh-CN" altLang="en-US" dirty="0">
                <a:solidFill>
                  <a:srgbClr val="FF0000"/>
                </a:solidFill>
              </a:rPr>
              <a:t>斜线表示法仍然可用。</a:t>
            </a:r>
          </a:p>
          <a:p>
            <a:pPr marL="342000" indent="-342000">
              <a:spcBef>
                <a:spcPts val="600"/>
              </a:spcBef>
            </a:pPr>
            <a:r>
              <a:rPr lang="zh-CN" altLang="en-US" dirty="0"/>
              <a:t>例如：</a:t>
            </a:r>
            <a:r>
              <a:rPr lang="en-US" altLang="zh-CN" dirty="0" smtClean="0"/>
              <a:t>60</a:t>
            </a:r>
            <a:r>
              <a:rPr lang="zh-CN" altLang="en-US" dirty="0" smtClean="0"/>
              <a:t>位</a:t>
            </a:r>
            <a:r>
              <a:rPr lang="zh-CN" altLang="en-US" dirty="0"/>
              <a:t>的</a:t>
            </a:r>
            <a:r>
              <a:rPr lang="zh-CN" altLang="en-US" dirty="0" smtClean="0"/>
              <a:t>前缀</a:t>
            </a:r>
            <a:r>
              <a:rPr lang="en-US" altLang="zh-CN" dirty="0" smtClean="0"/>
              <a:t>12AB00000000CD3</a:t>
            </a:r>
            <a:r>
              <a:rPr lang="zh-CN" altLang="en-US" dirty="0" smtClean="0"/>
              <a:t>可</a:t>
            </a:r>
            <a:r>
              <a:rPr lang="zh-CN" altLang="en-US" dirty="0"/>
              <a:t>记为：</a:t>
            </a:r>
          </a:p>
          <a:p>
            <a:pPr marL="342000" indent="-342000">
              <a:spcBef>
                <a:spcPts val="600"/>
              </a:spcBef>
              <a:buFont typeface="Wingdings" panose="05000000000000000000" pitchFamily="2" charset="2"/>
              <a:buNone/>
            </a:pPr>
            <a:r>
              <a:rPr lang="zh-CN" altLang="en-US" dirty="0"/>
              <a:t>    </a:t>
            </a:r>
            <a:r>
              <a:rPr lang="en-US" altLang="zh-CN" dirty="0">
                <a:solidFill>
                  <a:srgbClr val="0000FF"/>
                </a:solidFill>
              </a:rPr>
              <a:t>12AB:0000:0000:CD3</a:t>
            </a:r>
            <a:r>
              <a:rPr lang="en-US" altLang="zh-CN" u="dashHeavy" dirty="0">
                <a:solidFill>
                  <a:srgbClr val="33CC33"/>
                </a:solidFill>
                <a:uFill>
                  <a:solidFill>
                    <a:srgbClr val="FF0000"/>
                  </a:solidFill>
                </a:uFill>
              </a:rPr>
              <a:t>0:0000:0000:0000:0000</a:t>
            </a:r>
            <a:r>
              <a:rPr lang="en-US" altLang="zh-CN" dirty="0">
                <a:solidFill>
                  <a:srgbClr val="0000FF"/>
                </a:solidFill>
              </a:rPr>
              <a:t>/60</a:t>
            </a:r>
          </a:p>
          <a:p>
            <a:pPr marL="342000" indent="-342000">
              <a:spcBef>
                <a:spcPts val="600"/>
              </a:spcBef>
              <a:buFont typeface="Wingdings" panose="05000000000000000000" pitchFamily="2" charset="2"/>
              <a:buNone/>
            </a:pPr>
            <a:r>
              <a:rPr lang="zh-CN" altLang="en-US" dirty="0"/>
              <a:t>或 </a:t>
            </a:r>
            <a:r>
              <a:rPr lang="en-US" altLang="zh-CN" dirty="0">
                <a:solidFill>
                  <a:srgbClr val="0000FF"/>
                </a:solidFill>
              </a:rPr>
              <a:t>12AB::CD30:0:0:0:0/60 </a:t>
            </a:r>
            <a:r>
              <a:rPr lang="en-US" altLang="zh-CN" dirty="0"/>
              <a:t>(</a:t>
            </a:r>
            <a:r>
              <a:rPr lang="zh-CN" altLang="en-US" dirty="0"/>
              <a:t>零压缩</a:t>
            </a:r>
            <a:r>
              <a:rPr lang="en-US" altLang="zh-CN" dirty="0"/>
              <a:t>)</a:t>
            </a:r>
          </a:p>
          <a:p>
            <a:pPr marL="342000" indent="-342000">
              <a:spcBef>
                <a:spcPts val="600"/>
              </a:spcBef>
              <a:buNone/>
            </a:pPr>
            <a:r>
              <a:rPr lang="zh-CN" altLang="en-US" dirty="0"/>
              <a:t>或 </a:t>
            </a:r>
            <a:r>
              <a:rPr lang="en-US" altLang="zh-CN" dirty="0">
                <a:solidFill>
                  <a:srgbClr val="0000FF"/>
                </a:solidFill>
              </a:rPr>
              <a:t>12AB:0:0:CD30::/60 </a:t>
            </a:r>
            <a:r>
              <a:rPr lang="en-US" altLang="zh-CN" dirty="0"/>
              <a:t>(</a:t>
            </a:r>
            <a:r>
              <a:rPr lang="zh-CN" altLang="en-US" dirty="0"/>
              <a:t>零压缩</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638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63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638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638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IPv6 </a:t>
            </a:r>
            <a:r>
              <a:rPr lang="zh-CN" altLang="en-US" dirty="0"/>
              <a:t>地址分类</a:t>
            </a:r>
          </a:p>
        </p:txBody>
      </p:sp>
      <p:graphicFrame>
        <p:nvGraphicFramePr>
          <p:cNvPr id="4" name="内容占位符 3"/>
          <p:cNvGraphicFramePr>
            <a:graphicFrameLocks noGrp="1"/>
          </p:cNvGraphicFramePr>
          <p:nvPr>
            <p:ph idx="1"/>
          </p:nvPr>
        </p:nvGraphicFramePr>
        <p:xfrm>
          <a:off x="285720" y="1785926"/>
          <a:ext cx="8429684" cy="3095905"/>
        </p:xfrm>
        <a:graphic>
          <a:graphicData uri="http://schemas.openxmlformats.org/drawingml/2006/table">
            <a:tbl>
              <a:tblPr>
                <a:tableStyleId>{5C22544A-7EE6-4342-B048-85BDC9FD1C3A}</a:tableStyleId>
              </a:tblPr>
              <a:tblGrid>
                <a:gridCol w="2643337">
                  <a:extLst>
                    <a:ext uri="{9D8B030D-6E8A-4147-A177-3AD203B41FA5}">
                      <a16:colId xmlns="" xmlns:a16="http://schemas.microsoft.com/office/drawing/2014/main" val="20000"/>
                    </a:ext>
                  </a:extLst>
                </a:gridCol>
                <a:gridCol w="5786347">
                  <a:extLst>
                    <a:ext uri="{9D8B030D-6E8A-4147-A177-3AD203B41FA5}">
                      <a16:colId xmlns="" xmlns:a16="http://schemas.microsoft.com/office/drawing/2014/main" val="20001"/>
                    </a:ext>
                  </a:extLst>
                </a:gridCol>
              </a:tblGrid>
              <a:tr h="516057">
                <a:tc>
                  <a:txBody>
                    <a:bodyPr/>
                    <a:lstStyle/>
                    <a:p>
                      <a:pPr algn="ctr">
                        <a:lnSpc>
                          <a:spcPct val="100000"/>
                        </a:lnSpc>
                        <a:spcAft>
                          <a:spcPts val="0"/>
                        </a:spcAft>
                      </a:pPr>
                      <a:r>
                        <a:rPr lang="zh-CN" sz="2400" b="0" dirty="0">
                          <a:solidFill>
                            <a:schemeClr val="tx1"/>
                          </a:solidFill>
                          <a:effectLst/>
                          <a:latin typeface="+mn-lt"/>
                          <a:ea typeface="黑体" panose="02010609060101010101" pitchFamily="49" charset="-122"/>
                        </a:rPr>
                        <a:t>地址类型</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0" dirty="0">
                          <a:solidFill>
                            <a:schemeClr val="tx1"/>
                          </a:solidFill>
                          <a:effectLst/>
                          <a:latin typeface="+mn-lt"/>
                          <a:ea typeface="黑体" panose="02010609060101010101" pitchFamily="49" charset="-122"/>
                        </a:rPr>
                        <a:t>二进制前缀</a:t>
                      </a: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 xmlns:a16="http://schemas.microsoft.com/office/drawing/2014/main" val="10000"/>
                  </a:ext>
                </a:extLst>
              </a:tr>
              <a:tr h="516057">
                <a:tc>
                  <a:txBody>
                    <a:bodyPr/>
                    <a:lstStyle/>
                    <a:p>
                      <a:pPr algn="just">
                        <a:lnSpc>
                          <a:spcPct val="100000"/>
                        </a:lnSpc>
                        <a:spcAft>
                          <a:spcPts val="0"/>
                        </a:spcAft>
                      </a:pPr>
                      <a:r>
                        <a:rPr lang="zh-CN" sz="2400" b="0">
                          <a:solidFill>
                            <a:schemeClr val="tx1"/>
                          </a:solidFill>
                          <a:effectLst/>
                          <a:latin typeface="+mn-lt"/>
                          <a:ea typeface="黑体" panose="02010609060101010101" pitchFamily="49" charset="-122"/>
                        </a:rPr>
                        <a:t>未指明地址</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400" b="0" dirty="0">
                          <a:solidFill>
                            <a:schemeClr val="tx1"/>
                          </a:solidFill>
                          <a:effectLst/>
                          <a:latin typeface="+mn-lt"/>
                          <a:ea typeface="黑体" panose="02010609060101010101" pitchFamily="49" charset="-122"/>
                        </a:rPr>
                        <a:t>00…0 </a:t>
                      </a:r>
                      <a:r>
                        <a:rPr lang="en-US" altLang="zh-CN" sz="2400" b="0" dirty="0">
                          <a:solidFill>
                            <a:schemeClr val="tx1"/>
                          </a:solidFill>
                          <a:effectLst/>
                          <a:latin typeface="+mn-lt"/>
                          <a:ea typeface="黑体" panose="02010609060101010101" pitchFamily="49" charset="-122"/>
                        </a:rPr>
                        <a:t>(</a:t>
                      </a:r>
                      <a:r>
                        <a:rPr lang="en-US" sz="2400" b="0" dirty="0">
                          <a:solidFill>
                            <a:schemeClr val="tx1"/>
                          </a:solidFill>
                          <a:effectLst/>
                          <a:latin typeface="+mn-lt"/>
                          <a:ea typeface="黑体" panose="02010609060101010101" pitchFamily="49" charset="-122"/>
                        </a:rPr>
                        <a:t>128</a:t>
                      </a:r>
                      <a:r>
                        <a:rPr lang="zh-CN" sz="2400" b="0" dirty="0">
                          <a:solidFill>
                            <a:schemeClr val="tx1"/>
                          </a:solidFill>
                          <a:effectLst/>
                          <a:latin typeface="+mn-lt"/>
                          <a:ea typeface="黑体" panose="02010609060101010101" pitchFamily="49" charset="-122"/>
                        </a:rPr>
                        <a:t>位</a:t>
                      </a:r>
                      <a:r>
                        <a:rPr lang="en-US" altLang="zh-CN" sz="2400" b="0" dirty="0">
                          <a:solidFill>
                            <a:schemeClr val="tx1"/>
                          </a:solidFill>
                          <a:effectLst/>
                          <a:latin typeface="+mn-lt"/>
                          <a:ea typeface="黑体" panose="02010609060101010101" pitchFamily="49" charset="-122"/>
                        </a:rPr>
                        <a:t>)</a:t>
                      </a:r>
                      <a:r>
                        <a:rPr lang="zh-CN" sz="2400" b="0" dirty="0">
                          <a:solidFill>
                            <a:schemeClr val="tx1"/>
                          </a:solidFill>
                          <a:effectLst/>
                          <a:latin typeface="+mn-lt"/>
                          <a:ea typeface="黑体" panose="02010609060101010101" pitchFamily="49" charset="-122"/>
                        </a:rPr>
                        <a:t>，可记为</a:t>
                      </a:r>
                      <a:r>
                        <a:rPr lang="en-US" altLang="zh-CN" sz="2400" b="0" dirty="0">
                          <a:solidFill>
                            <a:schemeClr val="tx1"/>
                          </a:solidFill>
                          <a:effectLst/>
                          <a:latin typeface="+mn-lt"/>
                          <a:ea typeface="黑体" panose="02010609060101010101" pitchFamily="49" charset="-122"/>
                        </a:rPr>
                        <a:t> </a:t>
                      </a:r>
                      <a:r>
                        <a:rPr lang="en-US" sz="2400" b="0" dirty="0">
                          <a:solidFill>
                            <a:schemeClr val="tx1"/>
                          </a:solidFill>
                          <a:effectLst/>
                          <a:latin typeface="+mn-lt"/>
                          <a:ea typeface="黑体" panose="02010609060101010101" pitchFamily="49" charset="-122"/>
                        </a:rPr>
                        <a:t>::/128 </a:t>
                      </a:r>
                      <a:r>
                        <a:rPr lang="zh-CN" sz="2400" b="0" dirty="0">
                          <a:solidFill>
                            <a:schemeClr val="tx1"/>
                          </a:solidFill>
                          <a:effectLst/>
                          <a:latin typeface="+mn-lt"/>
                          <a:ea typeface="黑体" panose="02010609060101010101" pitchFamily="49" charset="-122"/>
                        </a:rPr>
                        <a:t>。</a:t>
                      </a: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516057">
                <a:tc>
                  <a:txBody>
                    <a:bodyPr/>
                    <a:lstStyle/>
                    <a:p>
                      <a:pPr algn="just">
                        <a:lnSpc>
                          <a:spcPct val="100000"/>
                        </a:lnSpc>
                        <a:spcAft>
                          <a:spcPts val="0"/>
                        </a:spcAft>
                      </a:pPr>
                      <a:r>
                        <a:rPr lang="zh-CN" sz="2400" b="0">
                          <a:solidFill>
                            <a:schemeClr val="tx1"/>
                          </a:solidFill>
                          <a:effectLst/>
                          <a:latin typeface="+mn-lt"/>
                          <a:ea typeface="黑体" panose="02010609060101010101" pitchFamily="49" charset="-122"/>
                        </a:rPr>
                        <a:t>环回地址</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400" b="0" dirty="0">
                          <a:solidFill>
                            <a:schemeClr val="tx1"/>
                          </a:solidFill>
                          <a:effectLst/>
                          <a:latin typeface="+mn-lt"/>
                          <a:ea typeface="黑体" panose="02010609060101010101" pitchFamily="49" charset="-122"/>
                        </a:rPr>
                        <a:t>00…1 </a:t>
                      </a:r>
                      <a:r>
                        <a:rPr lang="en-US" altLang="zh-CN" sz="2400" b="0" dirty="0">
                          <a:solidFill>
                            <a:schemeClr val="tx1"/>
                          </a:solidFill>
                          <a:effectLst/>
                          <a:latin typeface="+mn-lt"/>
                          <a:ea typeface="黑体" panose="02010609060101010101" pitchFamily="49" charset="-122"/>
                        </a:rPr>
                        <a:t>(</a:t>
                      </a:r>
                      <a:r>
                        <a:rPr lang="en-US" sz="2400" b="0" dirty="0">
                          <a:solidFill>
                            <a:schemeClr val="tx1"/>
                          </a:solidFill>
                          <a:effectLst/>
                          <a:latin typeface="+mn-lt"/>
                          <a:ea typeface="黑体" panose="02010609060101010101" pitchFamily="49" charset="-122"/>
                        </a:rPr>
                        <a:t>128</a:t>
                      </a:r>
                      <a:r>
                        <a:rPr lang="zh-CN" sz="2400" b="0" dirty="0">
                          <a:solidFill>
                            <a:schemeClr val="tx1"/>
                          </a:solidFill>
                          <a:effectLst/>
                          <a:latin typeface="+mn-lt"/>
                          <a:ea typeface="黑体" panose="02010609060101010101" pitchFamily="49" charset="-122"/>
                        </a:rPr>
                        <a:t>位</a:t>
                      </a:r>
                      <a:r>
                        <a:rPr lang="en-US" altLang="zh-CN" sz="2400" b="0" dirty="0">
                          <a:solidFill>
                            <a:schemeClr val="tx1"/>
                          </a:solidFill>
                          <a:effectLst/>
                          <a:latin typeface="+mn-lt"/>
                          <a:ea typeface="黑体" panose="02010609060101010101" pitchFamily="49" charset="-122"/>
                        </a:rPr>
                        <a:t>)</a:t>
                      </a:r>
                      <a:r>
                        <a:rPr lang="zh-CN" sz="2400" b="0" dirty="0">
                          <a:solidFill>
                            <a:schemeClr val="tx1"/>
                          </a:solidFill>
                          <a:effectLst/>
                          <a:latin typeface="+mn-lt"/>
                          <a:ea typeface="黑体" panose="02010609060101010101" pitchFamily="49" charset="-122"/>
                        </a:rPr>
                        <a:t>，可记为</a:t>
                      </a:r>
                      <a:r>
                        <a:rPr lang="en-US" altLang="zh-CN" sz="2400" b="0" dirty="0">
                          <a:solidFill>
                            <a:schemeClr val="tx1"/>
                          </a:solidFill>
                          <a:effectLst/>
                          <a:latin typeface="+mn-lt"/>
                          <a:ea typeface="黑体" panose="02010609060101010101" pitchFamily="49" charset="-122"/>
                        </a:rPr>
                        <a:t> </a:t>
                      </a:r>
                      <a:r>
                        <a:rPr lang="en-US" sz="2400" b="0" dirty="0">
                          <a:solidFill>
                            <a:schemeClr val="tx1"/>
                          </a:solidFill>
                          <a:effectLst/>
                          <a:latin typeface="+mn-lt"/>
                          <a:ea typeface="黑体" panose="02010609060101010101" pitchFamily="49" charset="-122"/>
                        </a:rPr>
                        <a:t>::1/128 </a:t>
                      </a:r>
                      <a:r>
                        <a:rPr lang="zh-CN" sz="2400" b="0" dirty="0">
                          <a:solidFill>
                            <a:schemeClr val="tx1"/>
                          </a:solidFill>
                          <a:effectLst/>
                          <a:latin typeface="+mn-lt"/>
                          <a:ea typeface="黑体" panose="02010609060101010101" pitchFamily="49" charset="-122"/>
                        </a:rPr>
                        <a:t>。</a:t>
                      </a: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516057">
                <a:tc>
                  <a:txBody>
                    <a:bodyPr/>
                    <a:lstStyle/>
                    <a:p>
                      <a:pPr algn="just">
                        <a:lnSpc>
                          <a:spcPct val="100000"/>
                        </a:lnSpc>
                        <a:spcAft>
                          <a:spcPts val="0"/>
                        </a:spcAft>
                      </a:pPr>
                      <a:r>
                        <a:rPr lang="zh-CN" sz="2400" b="0">
                          <a:solidFill>
                            <a:schemeClr val="tx1"/>
                          </a:solidFill>
                          <a:effectLst/>
                          <a:latin typeface="+mn-lt"/>
                          <a:ea typeface="黑体" panose="02010609060101010101" pitchFamily="49" charset="-122"/>
                        </a:rPr>
                        <a:t>多播地址</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400" b="0" dirty="0">
                          <a:solidFill>
                            <a:schemeClr val="tx1"/>
                          </a:solidFill>
                          <a:effectLst/>
                          <a:latin typeface="+mn-lt"/>
                          <a:ea typeface="黑体" panose="02010609060101010101" pitchFamily="49" charset="-122"/>
                        </a:rPr>
                        <a:t>11111111 </a:t>
                      </a:r>
                      <a:r>
                        <a:rPr lang="en-US" altLang="zh-CN" sz="2400" b="0" dirty="0">
                          <a:solidFill>
                            <a:schemeClr val="tx1"/>
                          </a:solidFill>
                          <a:effectLst/>
                          <a:latin typeface="+mn-lt"/>
                          <a:ea typeface="黑体" panose="02010609060101010101" pitchFamily="49" charset="-122"/>
                        </a:rPr>
                        <a:t>(</a:t>
                      </a:r>
                      <a:r>
                        <a:rPr lang="en-US" sz="2400" b="0" dirty="0">
                          <a:solidFill>
                            <a:schemeClr val="tx1"/>
                          </a:solidFill>
                          <a:effectLst/>
                          <a:latin typeface="+mn-lt"/>
                          <a:ea typeface="黑体" panose="02010609060101010101" pitchFamily="49" charset="-122"/>
                        </a:rPr>
                        <a:t>8</a:t>
                      </a:r>
                      <a:r>
                        <a:rPr lang="zh-CN" sz="2400" b="0" dirty="0">
                          <a:solidFill>
                            <a:schemeClr val="tx1"/>
                          </a:solidFill>
                          <a:effectLst/>
                          <a:latin typeface="+mn-lt"/>
                          <a:ea typeface="黑体" panose="02010609060101010101" pitchFamily="49" charset="-122"/>
                        </a:rPr>
                        <a:t>位</a:t>
                      </a:r>
                      <a:r>
                        <a:rPr lang="en-US" altLang="zh-CN" sz="2400" b="0" dirty="0">
                          <a:solidFill>
                            <a:schemeClr val="tx1"/>
                          </a:solidFill>
                          <a:effectLst/>
                          <a:latin typeface="+mn-lt"/>
                          <a:ea typeface="黑体" panose="02010609060101010101" pitchFamily="49" charset="-122"/>
                        </a:rPr>
                        <a:t>)</a:t>
                      </a:r>
                      <a:r>
                        <a:rPr lang="zh-CN" sz="2400" b="0" dirty="0">
                          <a:solidFill>
                            <a:schemeClr val="tx1"/>
                          </a:solidFill>
                          <a:effectLst/>
                          <a:latin typeface="+mn-lt"/>
                          <a:ea typeface="黑体" panose="02010609060101010101" pitchFamily="49" charset="-122"/>
                        </a:rPr>
                        <a:t>，可记为</a:t>
                      </a:r>
                      <a:r>
                        <a:rPr lang="en-US" altLang="zh-CN" sz="2400" b="0" dirty="0">
                          <a:solidFill>
                            <a:schemeClr val="tx1"/>
                          </a:solidFill>
                          <a:effectLst/>
                          <a:latin typeface="+mn-lt"/>
                          <a:ea typeface="黑体" panose="02010609060101010101" pitchFamily="49" charset="-122"/>
                        </a:rPr>
                        <a:t> </a:t>
                      </a:r>
                      <a:r>
                        <a:rPr lang="en-US" sz="2400" b="0" dirty="0">
                          <a:solidFill>
                            <a:schemeClr val="tx1"/>
                          </a:solidFill>
                          <a:effectLst/>
                          <a:latin typeface="+mn-lt"/>
                          <a:ea typeface="黑体" panose="02010609060101010101" pitchFamily="49" charset="-122"/>
                        </a:rPr>
                        <a:t>FF00::/8 </a:t>
                      </a:r>
                      <a:r>
                        <a:rPr lang="zh-CN" sz="2400" b="0" dirty="0">
                          <a:solidFill>
                            <a:schemeClr val="tx1"/>
                          </a:solidFill>
                          <a:effectLst/>
                          <a:latin typeface="+mn-lt"/>
                          <a:ea typeface="黑体" panose="02010609060101010101" pitchFamily="49" charset="-122"/>
                        </a:rPr>
                        <a:t>。</a:t>
                      </a: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515620">
                <a:tc>
                  <a:txBody>
                    <a:bodyPr/>
                    <a:lstStyle/>
                    <a:p>
                      <a:pPr algn="just">
                        <a:lnSpc>
                          <a:spcPct val="100000"/>
                        </a:lnSpc>
                        <a:spcAft>
                          <a:spcPts val="0"/>
                        </a:spcAft>
                      </a:pPr>
                      <a:r>
                        <a:rPr lang="zh-CN" sz="2400" b="0">
                          <a:solidFill>
                            <a:schemeClr val="tx1"/>
                          </a:solidFill>
                          <a:effectLst/>
                          <a:latin typeface="+mn-lt"/>
                          <a:ea typeface="黑体" panose="02010609060101010101" pitchFamily="49" charset="-122"/>
                        </a:rPr>
                        <a:t>本地链路单播地址</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400" b="0" u="sng" baseline="0" dirty="0" smtClean="0">
                          <a:solidFill>
                            <a:srgbClr val="FF0000"/>
                          </a:solidFill>
                          <a:effectLst/>
                          <a:uFill>
                            <a:solidFill>
                              <a:srgbClr val="FF0000"/>
                            </a:solidFill>
                          </a:uFill>
                          <a:latin typeface="+mn-lt"/>
                          <a:ea typeface="黑体" panose="02010609060101010101" pitchFamily="49" charset="-122"/>
                        </a:rPr>
                        <a:t>1111</a:t>
                      </a:r>
                      <a:r>
                        <a:rPr lang="en-US" sz="2400" b="0" u="sng" baseline="0" dirty="0" smtClean="0">
                          <a:solidFill>
                            <a:schemeClr val="tx1"/>
                          </a:solidFill>
                          <a:effectLst/>
                          <a:uFill>
                            <a:solidFill>
                              <a:srgbClr val="FF0000"/>
                            </a:solidFill>
                          </a:uFill>
                          <a:latin typeface="+mn-lt"/>
                          <a:ea typeface="黑体" panose="02010609060101010101" pitchFamily="49" charset="-122"/>
                        </a:rPr>
                        <a:t>1110</a:t>
                      </a:r>
                      <a:r>
                        <a:rPr lang="en-US" sz="2400" b="0" dirty="0" smtClean="0">
                          <a:solidFill>
                            <a:srgbClr val="FF0000"/>
                          </a:solidFill>
                          <a:effectLst/>
                          <a:latin typeface="+mn-lt"/>
                          <a:ea typeface="黑体" panose="02010609060101010101" pitchFamily="49" charset="-122"/>
                        </a:rPr>
                        <a:t>10</a:t>
                      </a:r>
                      <a:r>
                        <a:rPr lang="en-US" sz="2400" b="0" baseline="0" dirty="0" smtClean="0">
                          <a:solidFill>
                            <a:srgbClr val="FF0000"/>
                          </a:solidFill>
                          <a:effectLst/>
                          <a:latin typeface="+mn-lt"/>
                          <a:ea typeface="黑体" panose="02010609060101010101" pitchFamily="49" charset="-122"/>
                        </a:rPr>
                        <a:t> </a:t>
                      </a:r>
                      <a:r>
                        <a:rPr lang="en-US" altLang="zh-CN" sz="2400" b="0" dirty="0" smtClean="0">
                          <a:solidFill>
                            <a:schemeClr val="tx1"/>
                          </a:solidFill>
                          <a:effectLst/>
                          <a:latin typeface="+mn-lt"/>
                          <a:ea typeface="黑体" panose="02010609060101010101" pitchFamily="49" charset="-122"/>
                        </a:rPr>
                        <a:t>(</a:t>
                      </a:r>
                      <a:r>
                        <a:rPr lang="en-US" sz="2400" b="0" dirty="0" smtClean="0">
                          <a:solidFill>
                            <a:schemeClr val="tx1"/>
                          </a:solidFill>
                          <a:effectLst/>
                          <a:latin typeface="+mn-lt"/>
                          <a:ea typeface="黑体" panose="02010609060101010101" pitchFamily="49" charset="-122"/>
                        </a:rPr>
                        <a:t>10</a:t>
                      </a:r>
                      <a:r>
                        <a:rPr lang="zh-CN" sz="2400" b="0" dirty="0">
                          <a:solidFill>
                            <a:schemeClr val="tx1"/>
                          </a:solidFill>
                          <a:effectLst/>
                          <a:latin typeface="+mn-lt"/>
                          <a:ea typeface="黑体" panose="02010609060101010101" pitchFamily="49" charset="-122"/>
                        </a:rPr>
                        <a:t>位</a:t>
                      </a:r>
                      <a:r>
                        <a:rPr lang="en-US" altLang="zh-CN" sz="2400" b="0" dirty="0">
                          <a:solidFill>
                            <a:schemeClr val="tx1"/>
                          </a:solidFill>
                          <a:effectLst/>
                          <a:latin typeface="+mn-lt"/>
                          <a:ea typeface="黑体" panose="02010609060101010101" pitchFamily="49" charset="-122"/>
                        </a:rPr>
                        <a:t>)</a:t>
                      </a:r>
                      <a:r>
                        <a:rPr lang="zh-CN" altLang="en-US" sz="2400" b="0" dirty="0">
                          <a:solidFill>
                            <a:schemeClr val="tx1"/>
                          </a:solidFill>
                          <a:effectLst/>
                          <a:latin typeface="+mn-lt"/>
                          <a:ea typeface="黑体" panose="02010609060101010101" pitchFamily="49" charset="-122"/>
                        </a:rPr>
                        <a:t>，可</a:t>
                      </a:r>
                      <a:r>
                        <a:rPr lang="zh-CN" sz="2400" b="0" dirty="0">
                          <a:solidFill>
                            <a:schemeClr val="tx1"/>
                          </a:solidFill>
                          <a:effectLst/>
                          <a:latin typeface="+mn-lt"/>
                          <a:ea typeface="黑体" panose="02010609060101010101" pitchFamily="49" charset="-122"/>
                        </a:rPr>
                        <a:t>记为</a:t>
                      </a:r>
                      <a:r>
                        <a:rPr lang="en-US" altLang="zh-CN" sz="2400" b="0" baseline="0" dirty="0">
                          <a:solidFill>
                            <a:schemeClr val="tx1"/>
                          </a:solidFill>
                          <a:effectLst/>
                          <a:latin typeface="+mn-lt"/>
                          <a:ea typeface="黑体" panose="02010609060101010101" pitchFamily="49" charset="-122"/>
                        </a:rPr>
                        <a:t> </a:t>
                      </a:r>
                      <a:r>
                        <a:rPr lang="en-US" sz="2400" b="0" dirty="0">
                          <a:solidFill>
                            <a:schemeClr val="tx1"/>
                          </a:solidFill>
                          <a:effectLst/>
                          <a:latin typeface="+mn-lt"/>
                          <a:ea typeface="黑体" panose="02010609060101010101" pitchFamily="49" charset="-122"/>
                        </a:rPr>
                        <a:t>FE80::/10 </a:t>
                      </a:r>
                      <a:r>
                        <a:rPr lang="zh-CN" sz="2400" b="0" dirty="0">
                          <a:solidFill>
                            <a:schemeClr val="tx1"/>
                          </a:solidFill>
                          <a:effectLst/>
                          <a:latin typeface="+mn-lt"/>
                          <a:ea typeface="黑体" panose="02010609060101010101" pitchFamily="49" charset="-122"/>
                        </a:rPr>
                        <a:t>。</a:t>
                      </a: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516057">
                <a:tc>
                  <a:txBody>
                    <a:bodyPr/>
                    <a:lstStyle/>
                    <a:p>
                      <a:pPr algn="just">
                        <a:lnSpc>
                          <a:spcPct val="100000"/>
                        </a:lnSpc>
                        <a:spcAft>
                          <a:spcPts val="0"/>
                        </a:spcAft>
                      </a:pPr>
                      <a:r>
                        <a:rPr lang="zh-CN" sz="2400" b="0">
                          <a:solidFill>
                            <a:schemeClr val="tx1"/>
                          </a:solidFill>
                          <a:effectLst/>
                          <a:latin typeface="+mn-lt"/>
                          <a:ea typeface="黑体" panose="02010609060101010101" pitchFamily="49" charset="-122"/>
                        </a:rPr>
                        <a:t>全球单播地址</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altLang="zh-CN" sz="2400" b="0" dirty="0">
                          <a:solidFill>
                            <a:schemeClr val="tx1"/>
                          </a:solidFill>
                          <a:effectLst/>
                          <a:latin typeface="+mn-lt"/>
                          <a:ea typeface="黑体" panose="02010609060101010101" pitchFamily="49" charset="-122"/>
                        </a:rPr>
                        <a:t>(</a:t>
                      </a:r>
                      <a:r>
                        <a:rPr lang="zh-CN" sz="2400" b="0" dirty="0">
                          <a:solidFill>
                            <a:schemeClr val="tx1"/>
                          </a:solidFill>
                          <a:effectLst/>
                          <a:latin typeface="+mn-lt"/>
                          <a:ea typeface="黑体" panose="02010609060101010101" pitchFamily="49" charset="-122"/>
                        </a:rPr>
                        <a:t>除上述四种外，所有其他的二进制前缀</a:t>
                      </a:r>
                      <a:r>
                        <a:rPr lang="en-US" altLang="zh-CN" sz="2400" b="0" dirty="0">
                          <a:solidFill>
                            <a:schemeClr val="tx1"/>
                          </a:solidFill>
                          <a:effectLst/>
                          <a:latin typeface="+mn-lt"/>
                          <a:ea typeface="黑体" panose="02010609060101010101" pitchFamily="49" charset="-122"/>
                        </a:rPr>
                        <a:t>)</a:t>
                      </a:r>
                      <a:endParaRPr lang="zh-CN" sz="2400" b="0" dirty="0">
                        <a:solidFill>
                          <a:schemeClr val="tx1"/>
                        </a:solidFill>
                        <a:effectLst/>
                        <a:latin typeface="+mn-lt"/>
                        <a:ea typeface="黑体" panose="02010609060101010101" pitchFamily="49"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IPv6 </a:t>
            </a:r>
            <a:r>
              <a:rPr lang="zh-CN" altLang="en-US" dirty="0" smtClean="0"/>
              <a:t>地址分类</a:t>
            </a:r>
            <a:endParaRPr lang="zh-CN" altLang="en-US" dirty="0"/>
          </a:p>
        </p:txBody>
      </p:sp>
      <p:pic>
        <p:nvPicPr>
          <p:cNvPr id="372738" name="Picture 2"/>
          <p:cNvPicPr>
            <a:picLocks noChangeAspect="1" noChangeArrowheads="1"/>
          </p:cNvPicPr>
          <p:nvPr/>
        </p:nvPicPr>
        <p:blipFill>
          <a:blip r:embed="rId3"/>
          <a:srcRect/>
          <a:stretch>
            <a:fillRect/>
          </a:stretch>
        </p:blipFill>
        <p:spPr bwMode="auto">
          <a:xfrm>
            <a:off x="357158" y="1071546"/>
            <a:ext cx="8574116"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pPr algn="ctr"/>
            <a:r>
              <a:rPr lang="en-US" altLang="zh-CN" dirty="0"/>
              <a:t>IPv6 </a:t>
            </a:r>
            <a:r>
              <a:rPr lang="zh-CN" altLang="en-US" dirty="0"/>
              <a:t>地址分类</a:t>
            </a:r>
          </a:p>
        </p:txBody>
      </p:sp>
      <p:sp>
        <p:nvSpPr>
          <p:cNvPr id="94925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600"/>
              </a:spcBef>
            </a:pPr>
            <a:r>
              <a:rPr lang="zh-CN" altLang="en-US" dirty="0">
                <a:solidFill>
                  <a:srgbClr val="FF0000"/>
                </a:solidFill>
              </a:rPr>
              <a:t>未指明地址 </a:t>
            </a:r>
            <a:endParaRPr lang="en-US" altLang="zh-CN" dirty="0"/>
          </a:p>
          <a:p>
            <a:pPr>
              <a:spcBef>
                <a:spcPts val="600"/>
              </a:spcBef>
              <a:buBlip>
                <a:blip r:embed="rId2"/>
              </a:buBlip>
            </a:pPr>
            <a:r>
              <a:rPr lang="zh-CN" altLang="en-US" dirty="0"/>
              <a:t>这是 </a:t>
            </a:r>
            <a:r>
              <a:rPr lang="en-US" altLang="zh-CN" dirty="0"/>
              <a:t>16 </a:t>
            </a:r>
            <a:r>
              <a:rPr lang="zh-CN" altLang="en-US" dirty="0"/>
              <a:t>字节的全 </a:t>
            </a:r>
            <a:r>
              <a:rPr lang="en-US" altLang="zh-CN" dirty="0"/>
              <a:t>0 </a:t>
            </a:r>
            <a:r>
              <a:rPr lang="zh-CN" altLang="en-US" dirty="0"/>
              <a:t>地址，可缩写为两个</a:t>
            </a:r>
            <a:r>
              <a:rPr lang="zh-CN" altLang="en-US" dirty="0" smtClean="0"/>
              <a:t>冒号“</a:t>
            </a:r>
            <a:r>
              <a:rPr lang="en-US" altLang="zh-CN" dirty="0" smtClean="0"/>
              <a:t>::”</a:t>
            </a:r>
            <a:r>
              <a:rPr lang="zh-CN" altLang="en-US" dirty="0" smtClean="0"/>
              <a:t>。</a:t>
            </a:r>
            <a:endParaRPr lang="en-US" altLang="zh-CN" dirty="0"/>
          </a:p>
          <a:p>
            <a:pPr>
              <a:spcBef>
                <a:spcPts val="600"/>
              </a:spcBef>
              <a:buBlip>
                <a:blip r:embed="rId2"/>
              </a:buBlip>
            </a:pPr>
            <a:r>
              <a:rPr lang="zh-CN" altLang="en-US" dirty="0"/>
              <a:t>这个地址只能为还没有配置到一个标准的 </a:t>
            </a:r>
            <a:r>
              <a:rPr lang="en-US" altLang="zh-CN" dirty="0"/>
              <a:t>IP </a:t>
            </a:r>
            <a:r>
              <a:rPr lang="zh-CN" altLang="en-US" dirty="0"/>
              <a:t>地址的主机当作源地址使用。</a:t>
            </a:r>
            <a:endParaRPr lang="en-US" altLang="zh-CN" dirty="0"/>
          </a:p>
          <a:p>
            <a:pPr>
              <a:spcBef>
                <a:spcPts val="600"/>
              </a:spcBef>
              <a:buBlip>
                <a:blip r:embed="rId2"/>
              </a:buBlip>
            </a:pPr>
            <a:r>
              <a:rPr lang="zh-CN" altLang="zh-CN" dirty="0"/>
              <a:t>这类地址仅此一个。</a:t>
            </a:r>
            <a:endParaRPr lang="zh-CN" altLang="en-US" dirty="0"/>
          </a:p>
          <a:p>
            <a:pPr>
              <a:spcBef>
                <a:spcPts val="600"/>
              </a:spcBef>
            </a:pPr>
            <a:endParaRPr lang="en-US" altLang="zh-CN" dirty="0">
              <a:solidFill>
                <a:srgbClr val="FF0000"/>
              </a:solidFill>
            </a:endParaRPr>
          </a:p>
          <a:p>
            <a:pPr>
              <a:spcBef>
                <a:spcPts val="600"/>
              </a:spcBef>
            </a:pPr>
            <a:r>
              <a:rPr lang="zh-CN" altLang="en-US" dirty="0">
                <a:solidFill>
                  <a:srgbClr val="FF0000"/>
                </a:solidFill>
              </a:rPr>
              <a:t>环回地址</a:t>
            </a:r>
            <a:endParaRPr lang="en-US" altLang="zh-CN" dirty="0">
              <a:solidFill>
                <a:srgbClr val="FF0000"/>
              </a:solidFill>
            </a:endParaRPr>
          </a:p>
          <a:p>
            <a:pPr>
              <a:spcBef>
                <a:spcPts val="600"/>
              </a:spcBef>
              <a:buBlip>
                <a:blip r:embed="rId2"/>
              </a:buBlip>
            </a:pPr>
            <a:r>
              <a:rPr lang="zh-CN" altLang="en-US" dirty="0"/>
              <a:t>即 </a:t>
            </a:r>
            <a:r>
              <a:rPr lang="en-US" altLang="zh-CN" dirty="0"/>
              <a:t>0:0:0:0:0:0:0:1(</a:t>
            </a:r>
            <a:r>
              <a:rPr lang="zh-CN" altLang="en-US" dirty="0"/>
              <a:t>记为 </a:t>
            </a:r>
            <a:r>
              <a:rPr lang="en-US" altLang="zh-CN" dirty="0"/>
              <a:t>::1)</a:t>
            </a:r>
            <a:r>
              <a:rPr lang="zh-CN" altLang="en-US" dirty="0"/>
              <a:t>。</a:t>
            </a:r>
            <a:endParaRPr lang="en-US" altLang="zh-CN" dirty="0"/>
          </a:p>
          <a:p>
            <a:pPr>
              <a:spcBef>
                <a:spcPts val="600"/>
              </a:spcBef>
              <a:buBlip>
                <a:blip r:embed="rId2"/>
              </a:buBlip>
            </a:pPr>
            <a:r>
              <a:rPr lang="zh-CN" altLang="zh-CN" dirty="0"/>
              <a:t>作用和</a:t>
            </a:r>
            <a:r>
              <a:rPr lang="en-US" altLang="zh-CN" dirty="0"/>
              <a:t> IPv4 </a:t>
            </a:r>
            <a:r>
              <a:rPr lang="zh-CN" altLang="zh-CN" dirty="0"/>
              <a:t>的环回地址一样。</a:t>
            </a:r>
            <a:endParaRPr lang="en-US" altLang="zh-CN" dirty="0"/>
          </a:p>
          <a:p>
            <a:pPr>
              <a:spcBef>
                <a:spcPts val="600"/>
              </a:spcBef>
              <a:buBlip>
                <a:blip r:embed="rId2"/>
              </a:buBlip>
            </a:pPr>
            <a:r>
              <a:rPr lang="zh-CN" altLang="zh-CN" dirty="0"/>
              <a:t>这类地址也是仅此一个。</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pPr algn="ctr"/>
            <a:r>
              <a:rPr lang="en-US" altLang="zh-CN" dirty="0"/>
              <a:t>IPv6 </a:t>
            </a:r>
            <a:r>
              <a:rPr lang="zh-CN" altLang="en-US" dirty="0"/>
              <a:t>地址分类</a:t>
            </a:r>
          </a:p>
        </p:txBody>
      </p:sp>
      <p:sp>
        <p:nvSpPr>
          <p:cNvPr id="94925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600"/>
              </a:spcBef>
            </a:pPr>
            <a:r>
              <a:rPr lang="zh-CN" altLang="zh-CN" dirty="0">
                <a:solidFill>
                  <a:srgbClr val="FF0000"/>
                </a:solidFill>
              </a:rPr>
              <a:t>多播</a:t>
            </a:r>
            <a:r>
              <a:rPr lang="zh-CN" altLang="zh-CN" dirty="0" smtClean="0">
                <a:solidFill>
                  <a:srgbClr val="FF0000"/>
                </a:solidFill>
              </a:rPr>
              <a:t>地址</a:t>
            </a:r>
            <a:r>
              <a:rPr lang="en-US" altLang="zh-CN" dirty="0" smtClean="0">
                <a:solidFill>
                  <a:schemeClr val="tx2"/>
                </a:solidFill>
              </a:rPr>
              <a:t>[</a:t>
            </a:r>
            <a:r>
              <a:rPr lang="en-US" dirty="0" smtClean="0">
                <a:solidFill>
                  <a:schemeClr val="tx2"/>
                </a:solidFill>
                <a:ea typeface="黑体" panose="02010609060101010101" pitchFamily="49" charset="-122"/>
              </a:rPr>
              <a:t>FF00::/8</a:t>
            </a:r>
            <a:r>
              <a:rPr lang="en-US" altLang="zh-CN" dirty="0" smtClean="0">
                <a:solidFill>
                  <a:schemeClr val="tx2"/>
                </a:solidFill>
              </a:rPr>
              <a:t>]</a:t>
            </a:r>
            <a:endParaRPr lang="en-US" altLang="zh-CN" dirty="0">
              <a:solidFill>
                <a:schemeClr val="tx2"/>
              </a:solidFill>
            </a:endParaRPr>
          </a:p>
          <a:p>
            <a:pPr>
              <a:spcBef>
                <a:spcPts val="600"/>
              </a:spcBef>
              <a:buBlip>
                <a:blip r:embed="rId2"/>
              </a:buBlip>
            </a:pPr>
            <a:r>
              <a:rPr lang="zh-CN" altLang="zh-CN" dirty="0"/>
              <a:t>功能和</a:t>
            </a:r>
            <a:r>
              <a:rPr lang="en-US" altLang="zh-CN" dirty="0"/>
              <a:t> IPv4 </a:t>
            </a:r>
            <a:r>
              <a:rPr lang="zh-CN" altLang="zh-CN" dirty="0"/>
              <a:t>的一样。</a:t>
            </a:r>
            <a:endParaRPr lang="en-US" altLang="zh-CN" dirty="0"/>
          </a:p>
          <a:p>
            <a:pPr>
              <a:spcBef>
                <a:spcPts val="600"/>
              </a:spcBef>
              <a:buBlip>
                <a:blip r:embed="rId2"/>
              </a:buBlip>
            </a:pPr>
            <a:r>
              <a:rPr lang="zh-CN" altLang="zh-CN" dirty="0"/>
              <a:t>这类地址占</a:t>
            </a:r>
            <a:r>
              <a:rPr lang="en-US" altLang="zh-CN" dirty="0"/>
              <a:t> IPv6 </a:t>
            </a:r>
            <a:r>
              <a:rPr lang="zh-CN" altLang="zh-CN" dirty="0"/>
              <a:t>地址总数的</a:t>
            </a:r>
            <a:r>
              <a:rPr lang="en-US" altLang="zh-CN" dirty="0"/>
              <a:t> 1/256</a:t>
            </a:r>
            <a:r>
              <a:rPr lang="zh-CN" altLang="zh-CN" dirty="0"/>
              <a:t>。</a:t>
            </a:r>
            <a:endParaRPr lang="en-US" altLang="zh-CN" dirty="0"/>
          </a:p>
          <a:p>
            <a:pPr>
              <a:spcBef>
                <a:spcPts val="600"/>
              </a:spcBef>
            </a:pPr>
            <a:endParaRPr lang="en-US" altLang="zh-CN" dirty="0">
              <a:solidFill>
                <a:srgbClr val="FF0000"/>
              </a:solidFill>
            </a:endParaRPr>
          </a:p>
          <a:p>
            <a:pPr>
              <a:spcBef>
                <a:spcPts val="600"/>
              </a:spcBef>
            </a:pPr>
            <a:r>
              <a:rPr lang="zh-CN" altLang="zh-CN" dirty="0">
                <a:solidFill>
                  <a:srgbClr val="FF0000"/>
                </a:solidFill>
              </a:rPr>
              <a:t>本地链路单播</a:t>
            </a:r>
            <a:r>
              <a:rPr lang="zh-CN" altLang="zh-CN" dirty="0" smtClean="0">
                <a:solidFill>
                  <a:srgbClr val="FF0000"/>
                </a:solidFill>
              </a:rPr>
              <a:t>地址</a:t>
            </a:r>
            <a:r>
              <a:rPr lang="en-US" altLang="zh-CN" dirty="0" smtClean="0"/>
              <a:t>(</a:t>
            </a:r>
            <a:r>
              <a:rPr lang="en-US" altLang="zh-CN" dirty="0"/>
              <a:t>Link-Local Unicast Address) </a:t>
            </a:r>
          </a:p>
          <a:p>
            <a:pPr>
              <a:spcBef>
                <a:spcPts val="600"/>
              </a:spcBef>
              <a:buBlip>
                <a:blip r:embed="rId2"/>
              </a:buBlip>
            </a:pPr>
            <a:r>
              <a:rPr lang="zh-CN" altLang="zh-CN" dirty="0"/>
              <a:t>有些单位的网络</a:t>
            </a:r>
            <a:r>
              <a:rPr lang="zh-CN" altLang="zh-CN" dirty="0" smtClean="0"/>
              <a:t>使用</a:t>
            </a:r>
            <a:r>
              <a:rPr lang="en-US" altLang="zh-CN" dirty="0" smtClean="0"/>
              <a:t> TCP/IP </a:t>
            </a:r>
            <a:r>
              <a:rPr lang="zh-CN" altLang="zh-CN" dirty="0" smtClean="0"/>
              <a:t>协议</a:t>
            </a:r>
            <a:r>
              <a:rPr lang="zh-CN" altLang="zh-CN" dirty="0"/>
              <a:t>，但</a:t>
            </a:r>
            <a:r>
              <a:rPr lang="zh-CN" altLang="zh-CN" dirty="0">
                <a:solidFill>
                  <a:srgbClr val="FF0000"/>
                </a:solidFill>
              </a:rPr>
              <a:t>并没有连接到互联网</a:t>
            </a:r>
            <a:r>
              <a:rPr lang="zh-CN" altLang="zh-CN" dirty="0"/>
              <a:t>上。</a:t>
            </a:r>
            <a:endParaRPr lang="en-US" altLang="zh-CN" dirty="0"/>
          </a:p>
          <a:p>
            <a:pPr>
              <a:spcBef>
                <a:spcPts val="600"/>
              </a:spcBef>
            </a:pPr>
            <a:endParaRPr lang="en-US" altLang="zh-CN" dirty="0">
              <a:solidFill>
                <a:srgbClr val="0000FF"/>
              </a:solidFill>
            </a:endParaRPr>
          </a:p>
          <a:p>
            <a:pPr>
              <a:spcBef>
                <a:spcPts val="600"/>
              </a:spcBef>
              <a:buBlip>
                <a:blip r:embed="rId2"/>
              </a:buBlip>
            </a:pPr>
            <a:r>
              <a:rPr lang="zh-CN" altLang="zh-CN" dirty="0"/>
              <a:t>连接在这样的网络上的主机都可以使用这种</a:t>
            </a:r>
            <a:r>
              <a:rPr lang="zh-CN" altLang="zh-CN" dirty="0">
                <a:solidFill>
                  <a:srgbClr val="FF0000"/>
                </a:solidFill>
              </a:rPr>
              <a:t>本地地址</a:t>
            </a:r>
            <a:r>
              <a:rPr lang="zh-CN" altLang="zh-CN" dirty="0"/>
              <a:t>进行通信，但不能和互联网上的其他主机通信。</a:t>
            </a:r>
            <a:endParaRPr lang="en-US" altLang="zh-CN" dirty="0"/>
          </a:p>
          <a:p>
            <a:pPr>
              <a:spcBef>
                <a:spcPts val="600"/>
              </a:spcBef>
            </a:pPr>
            <a:endParaRPr lang="en-US" altLang="zh-CN" dirty="0"/>
          </a:p>
          <a:p>
            <a:pPr>
              <a:spcBef>
                <a:spcPts val="600"/>
              </a:spcBef>
              <a:buBlip>
                <a:blip r:embed="rId2"/>
              </a:buBlip>
            </a:pPr>
            <a:r>
              <a:rPr lang="zh-CN" altLang="zh-CN" dirty="0"/>
              <a:t>这类地址占</a:t>
            </a:r>
            <a:r>
              <a:rPr lang="en-US" altLang="zh-CN" dirty="0"/>
              <a:t> IPv6 </a:t>
            </a:r>
            <a:r>
              <a:rPr lang="zh-CN" altLang="zh-CN" dirty="0"/>
              <a:t>地址总数的</a:t>
            </a:r>
            <a:r>
              <a:rPr lang="en-US" altLang="zh-CN" dirty="0"/>
              <a:t> 1/1024</a:t>
            </a:r>
            <a:r>
              <a:rPr lang="zh-CN" altLang="zh-CN" dirty="0" smtClean="0"/>
              <a:t>。</a:t>
            </a:r>
            <a:r>
              <a:rPr lang="en-US" altLang="zh-CN" dirty="0" smtClean="0"/>
              <a:t>[</a:t>
            </a:r>
            <a:r>
              <a:rPr lang="en-US" dirty="0" smtClean="0">
                <a:ea typeface="黑体" panose="02010609060101010101" pitchFamily="49" charset="-122"/>
              </a:rPr>
              <a:t>FE80::/10</a:t>
            </a:r>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pPr algn="ctr"/>
            <a:r>
              <a:rPr lang="en-US" altLang="zh-CN" dirty="0"/>
              <a:t>IPv6 </a:t>
            </a:r>
            <a:r>
              <a:rPr lang="zh-CN" altLang="en-US" dirty="0"/>
              <a:t>地址分类</a:t>
            </a:r>
          </a:p>
        </p:txBody>
      </p:sp>
      <p:sp>
        <p:nvSpPr>
          <p:cNvPr id="949251" name="Rectangle 3"/>
          <p:cNvSpPr>
            <a:spLocks noGrp="1" noChangeArrowheads="1"/>
          </p:cNvSpPr>
          <p:nvPr>
            <p:ph idx="1"/>
          </p:nvPr>
        </p:nvSpPr>
        <p:spPr>
          <a:xfrm>
            <a:off x="357158" y="1000111"/>
            <a:ext cx="8568218" cy="2286013"/>
          </a:xfr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solidFill>
                  <a:srgbClr val="FF0000"/>
                </a:solidFill>
              </a:rPr>
              <a:t>全球单播地址</a:t>
            </a:r>
            <a:endParaRPr lang="en-US" altLang="zh-CN" dirty="0">
              <a:solidFill>
                <a:srgbClr val="FF0000"/>
              </a:solidFill>
            </a:endParaRPr>
          </a:p>
          <a:p>
            <a:pPr>
              <a:spcBef>
                <a:spcPts val="600"/>
              </a:spcBef>
              <a:buBlip>
                <a:blip r:embed="rId2"/>
              </a:buBlip>
            </a:pPr>
            <a:r>
              <a:rPr lang="en-US" altLang="zh-CN" dirty="0" smtClean="0"/>
              <a:t>IPv6</a:t>
            </a:r>
            <a:r>
              <a:rPr lang="zh-CN" altLang="zh-CN" dirty="0" smtClean="0"/>
              <a:t>的</a:t>
            </a:r>
            <a:r>
              <a:rPr lang="zh-CN" altLang="zh-CN" dirty="0"/>
              <a:t>这一类单播地址是使用得最多的一类。</a:t>
            </a:r>
            <a:endParaRPr lang="en-US" altLang="zh-CN" dirty="0"/>
          </a:p>
          <a:p>
            <a:pPr>
              <a:spcBef>
                <a:spcPts val="600"/>
              </a:spcBef>
              <a:buBlip>
                <a:blip r:embed="rId2"/>
              </a:buBlip>
            </a:pPr>
            <a:r>
              <a:rPr lang="zh-CN" altLang="zh-CN" dirty="0"/>
              <a:t>曾提出过多种方案来进一步划分</a:t>
            </a:r>
            <a:r>
              <a:rPr lang="zh-CN" altLang="zh-CN" dirty="0" smtClean="0"/>
              <a:t>这</a:t>
            </a:r>
            <a:r>
              <a:rPr lang="en-US" altLang="zh-CN" dirty="0" smtClean="0"/>
              <a:t>128</a:t>
            </a:r>
            <a:r>
              <a:rPr lang="zh-CN" altLang="zh-CN" dirty="0" smtClean="0"/>
              <a:t>位</a:t>
            </a:r>
            <a:r>
              <a:rPr lang="zh-CN" altLang="zh-CN" dirty="0"/>
              <a:t>的单播地址</a:t>
            </a:r>
            <a:r>
              <a:rPr lang="zh-CN" altLang="en-US" dirty="0"/>
              <a:t>。</a:t>
            </a:r>
            <a:endParaRPr lang="en-US" altLang="zh-CN" dirty="0"/>
          </a:p>
          <a:p>
            <a:pPr>
              <a:spcBef>
                <a:spcPts val="600"/>
              </a:spcBef>
              <a:buBlip>
                <a:blip r:embed="rId2"/>
              </a:buBlip>
            </a:pPr>
            <a:r>
              <a:rPr lang="zh-CN" altLang="zh-CN" dirty="0" smtClean="0"/>
              <a:t>根据</a:t>
            </a:r>
            <a:r>
              <a:rPr lang="en-US" altLang="zh-CN" dirty="0" smtClean="0"/>
              <a:t>2006</a:t>
            </a:r>
            <a:r>
              <a:rPr lang="zh-CN" altLang="zh-CN" dirty="0" smtClean="0"/>
              <a:t>年</a:t>
            </a:r>
            <a:r>
              <a:rPr lang="zh-CN" altLang="zh-CN" dirty="0"/>
              <a:t>发布的草案</a:t>
            </a:r>
            <a:r>
              <a:rPr lang="zh-CN" altLang="zh-CN" dirty="0" smtClean="0"/>
              <a:t>标准</a:t>
            </a:r>
            <a:r>
              <a:rPr lang="en-US" altLang="zh-CN" dirty="0" smtClean="0"/>
              <a:t>RFC </a:t>
            </a:r>
            <a:r>
              <a:rPr lang="en-US" altLang="zh-CN" dirty="0"/>
              <a:t>4291</a:t>
            </a:r>
            <a:r>
              <a:rPr lang="zh-CN" altLang="zh-CN" dirty="0"/>
              <a:t>的建议，</a:t>
            </a:r>
            <a:r>
              <a:rPr lang="en-US" altLang="zh-CN" dirty="0"/>
              <a:t>IPv6</a:t>
            </a:r>
            <a:r>
              <a:rPr lang="zh-CN" altLang="zh-CN" dirty="0"/>
              <a:t>单播地址的划分方法非常灵活</a:t>
            </a:r>
            <a:r>
              <a:rPr lang="zh-CN" altLang="en-US" dirty="0"/>
              <a:t>。</a:t>
            </a:r>
            <a:endParaRPr lang="en-US" altLang="zh-CN" dirty="0"/>
          </a:p>
        </p:txBody>
      </p:sp>
      <p:grpSp>
        <p:nvGrpSpPr>
          <p:cNvPr id="3" name="组合 2"/>
          <p:cNvGrpSpPr/>
          <p:nvPr/>
        </p:nvGrpSpPr>
        <p:grpSpPr>
          <a:xfrm>
            <a:off x="1032341" y="3571884"/>
            <a:ext cx="7404634" cy="2033765"/>
            <a:chOff x="1118368" y="3933056"/>
            <a:chExt cx="8021681" cy="2033765"/>
          </a:xfrm>
        </p:grpSpPr>
        <p:sp>
          <p:nvSpPr>
            <p:cNvPr id="6" name="Rectangle 2"/>
            <p:cNvSpPr>
              <a:spLocks noChangeArrowheads="1"/>
            </p:cNvSpPr>
            <p:nvPr/>
          </p:nvSpPr>
          <p:spPr bwMode="auto">
            <a:xfrm>
              <a:off x="1118368" y="5372919"/>
              <a:ext cx="7939088" cy="576361"/>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pPr>
                <a:defRPr/>
              </a:pPr>
              <a:endParaRPr lang="zh-CN" altLang="en-US" dirty="0">
                <a:latin typeface="+mn-lt"/>
                <a:ea typeface="黑体" panose="02010609060101010101" pitchFamily="49" charset="-122"/>
              </a:endParaRPr>
            </a:p>
          </p:txBody>
        </p:sp>
        <p:sp>
          <p:nvSpPr>
            <p:cNvPr id="8" name="Rectangle 110"/>
            <p:cNvSpPr>
              <a:spLocks noChangeArrowheads="1"/>
            </p:cNvSpPr>
            <p:nvPr/>
          </p:nvSpPr>
          <p:spPr bwMode="auto">
            <a:xfrm>
              <a:off x="6145757" y="5504692"/>
              <a:ext cx="2994292"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1600" dirty="0">
                  <a:latin typeface="+mn-lt"/>
                  <a:ea typeface="黑体" panose="02010609060101010101" pitchFamily="49" charset="-122"/>
                </a:rPr>
                <a:t>接口标识符</a:t>
              </a:r>
              <a:r>
                <a:rPr lang="en-US" altLang="zh-CN" sz="1600" dirty="0">
                  <a:latin typeface="+mn-lt"/>
                  <a:ea typeface="黑体" panose="02010609060101010101" pitchFamily="49" charset="-122"/>
                </a:rPr>
                <a:t>(128 – n – m )bit</a:t>
              </a:r>
              <a:endParaRPr lang="zh-CN" altLang="en-US" sz="1600" dirty="0">
                <a:latin typeface="+mn-lt"/>
                <a:ea typeface="黑体" panose="02010609060101010101" pitchFamily="49" charset="-122"/>
              </a:endParaRPr>
            </a:p>
          </p:txBody>
        </p:sp>
        <p:sp>
          <p:nvSpPr>
            <p:cNvPr id="10" name="Line 165"/>
            <p:cNvSpPr>
              <a:spLocks noChangeShapeType="1"/>
            </p:cNvSpPr>
            <p:nvPr/>
          </p:nvSpPr>
          <p:spPr bwMode="auto">
            <a:xfrm>
              <a:off x="4140968" y="5372919"/>
              <a:ext cx="1588" cy="593902"/>
            </a:xfrm>
            <a:prstGeom prst="line">
              <a:avLst/>
            </a:prstGeom>
            <a:noFill/>
            <a:ln w="12700">
              <a:solidFill>
                <a:schemeClr val="tx1"/>
              </a:solidFill>
              <a:round/>
            </a:ln>
            <a:extLst>
              <a:ext uri="{909E8E84-426E-40DD-AFC4-6F175D3DCCD1}">
                <a14:hiddenFill xmlns="" xmlns:a14="http://schemas.microsoft.com/office/drawing/2010/main">
                  <a:noFill/>
                </a14:hiddenFill>
              </a:ext>
            </a:extLst>
          </p:spPr>
          <p:txBody>
            <a:bodyPr/>
            <a:lstStyle/>
            <a:p>
              <a:endParaRPr lang="zh-CN" altLang="en-US">
                <a:latin typeface="+mn-lt"/>
                <a:ea typeface="黑体" panose="02010609060101010101" pitchFamily="49" charset="-122"/>
              </a:endParaRPr>
            </a:p>
          </p:txBody>
        </p:sp>
        <p:sp>
          <p:nvSpPr>
            <p:cNvPr id="11" name="Line 166"/>
            <p:cNvSpPr>
              <a:spLocks noChangeShapeType="1"/>
            </p:cNvSpPr>
            <p:nvPr/>
          </p:nvSpPr>
          <p:spPr bwMode="auto">
            <a:xfrm>
              <a:off x="6230118" y="5372919"/>
              <a:ext cx="0" cy="586385"/>
            </a:xfrm>
            <a:prstGeom prst="line">
              <a:avLst/>
            </a:prstGeom>
            <a:noFill/>
            <a:ln w="12700">
              <a:solidFill>
                <a:schemeClr val="tx1"/>
              </a:solidFill>
              <a:round/>
            </a:ln>
            <a:extLst>
              <a:ext uri="{909E8E84-426E-40DD-AFC4-6F175D3DCCD1}">
                <a14:hiddenFill xmlns="" xmlns:a14="http://schemas.microsoft.com/office/drawing/2010/main">
                  <a:noFill/>
                </a14:hiddenFill>
              </a:ext>
            </a:extLst>
          </p:spPr>
          <p:txBody>
            <a:bodyPr/>
            <a:lstStyle/>
            <a:p>
              <a:endParaRPr lang="zh-CN" altLang="en-US">
                <a:latin typeface="+mn-lt"/>
                <a:ea typeface="黑体" panose="02010609060101010101" pitchFamily="49" charset="-122"/>
              </a:endParaRPr>
            </a:p>
          </p:txBody>
        </p:sp>
        <p:sp>
          <p:nvSpPr>
            <p:cNvPr id="12" name="Rectangle 2"/>
            <p:cNvSpPr>
              <a:spLocks noChangeArrowheads="1"/>
            </p:cNvSpPr>
            <p:nvPr/>
          </p:nvSpPr>
          <p:spPr bwMode="auto">
            <a:xfrm>
              <a:off x="1118368" y="4652194"/>
              <a:ext cx="7939088" cy="576361"/>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mn-lt"/>
                <a:ea typeface="黑体" panose="02010609060101010101" pitchFamily="49" charset="-122"/>
              </a:endParaRPr>
            </a:p>
          </p:txBody>
        </p:sp>
        <p:sp>
          <p:nvSpPr>
            <p:cNvPr id="13" name="Rectangle 2"/>
            <p:cNvSpPr>
              <a:spLocks noChangeArrowheads="1"/>
            </p:cNvSpPr>
            <p:nvPr/>
          </p:nvSpPr>
          <p:spPr bwMode="auto">
            <a:xfrm>
              <a:off x="1118368" y="3933056"/>
              <a:ext cx="7939088" cy="576361"/>
            </a:xfrm>
            <a:prstGeom prst="rect">
              <a:avLst/>
            </a:prstGeom>
            <a:solidFill>
              <a:srgbClr val="FFFF66"/>
            </a:solidFill>
            <a:ln w="19050">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mn-lt"/>
                <a:ea typeface="黑体" panose="02010609060101010101" pitchFamily="49" charset="-122"/>
              </a:endParaRPr>
            </a:p>
          </p:txBody>
        </p:sp>
        <p:sp>
          <p:nvSpPr>
            <p:cNvPr id="14" name="Rectangle 126"/>
            <p:cNvSpPr>
              <a:spLocks noChangeArrowheads="1"/>
            </p:cNvSpPr>
            <p:nvPr/>
          </p:nvSpPr>
          <p:spPr bwMode="auto">
            <a:xfrm>
              <a:off x="2969736" y="4005064"/>
              <a:ext cx="416669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2400" dirty="0">
                  <a:latin typeface="+mn-lt"/>
                  <a:ea typeface="黑体" panose="02010609060101010101" pitchFamily="49" charset="-122"/>
                </a:rPr>
                <a:t>结    点    地    址 </a:t>
              </a:r>
              <a:r>
                <a:rPr lang="en-US" altLang="zh-CN" sz="2400" dirty="0">
                  <a:latin typeface="+mn-lt"/>
                  <a:ea typeface="黑体" panose="02010609060101010101" pitchFamily="49" charset="-122"/>
                </a:rPr>
                <a:t>(128 bit)</a:t>
              </a:r>
              <a:endParaRPr lang="zh-CN" altLang="en-US" sz="2400" dirty="0">
                <a:latin typeface="+mn-lt"/>
                <a:ea typeface="黑体" panose="02010609060101010101" pitchFamily="49" charset="-122"/>
              </a:endParaRPr>
            </a:p>
          </p:txBody>
        </p:sp>
        <p:sp>
          <p:nvSpPr>
            <p:cNvPr id="15" name="Line 166"/>
            <p:cNvSpPr>
              <a:spLocks noChangeShapeType="1"/>
            </p:cNvSpPr>
            <p:nvPr/>
          </p:nvSpPr>
          <p:spPr bwMode="auto">
            <a:xfrm>
              <a:off x="5385048" y="4652194"/>
              <a:ext cx="0" cy="586385"/>
            </a:xfrm>
            <a:prstGeom prst="line">
              <a:avLst/>
            </a:prstGeom>
            <a:noFill/>
            <a:ln w="12700">
              <a:solidFill>
                <a:schemeClr val="tx1"/>
              </a:solidFill>
              <a:round/>
            </a:ln>
            <a:extLst>
              <a:ext uri="{909E8E84-426E-40DD-AFC4-6F175D3DCCD1}">
                <a14:hiddenFill xmlns="" xmlns:a14="http://schemas.microsoft.com/office/drawing/2010/main">
                  <a:noFill/>
                </a14:hiddenFill>
              </a:ext>
            </a:extLst>
          </p:spPr>
          <p:txBody>
            <a:bodyPr/>
            <a:lstStyle/>
            <a:p>
              <a:endParaRPr lang="zh-CN" altLang="en-US">
                <a:latin typeface="+mn-lt"/>
                <a:ea typeface="黑体" panose="02010609060101010101" pitchFamily="49" charset="-122"/>
              </a:endParaRPr>
            </a:p>
          </p:txBody>
        </p:sp>
        <p:sp>
          <p:nvSpPr>
            <p:cNvPr id="16" name="Rectangle 110"/>
            <p:cNvSpPr>
              <a:spLocks noChangeArrowheads="1"/>
            </p:cNvSpPr>
            <p:nvPr/>
          </p:nvSpPr>
          <p:spPr bwMode="auto">
            <a:xfrm>
              <a:off x="5545733" y="4728319"/>
              <a:ext cx="3129884"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2000" dirty="0">
                  <a:latin typeface="+mn-lt"/>
                  <a:ea typeface="黑体" panose="02010609060101010101" pitchFamily="49" charset="-122"/>
                </a:rPr>
                <a:t>接口标识符</a:t>
              </a:r>
              <a:r>
                <a:rPr lang="en-US" altLang="zh-CN" sz="2000" dirty="0">
                  <a:latin typeface="+mn-lt"/>
                  <a:ea typeface="黑体" panose="02010609060101010101" pitchFamily="49" charset="-122"/>
                </a:rPr>
                <a:t>(128 – n )bit</a:t>
              </a:r>
              <a:endParaRPr lang="zh-CN" altLang="en-US" sz="2000" dirty="0">
                <a:latin typeface="+mn-lt"/>
                <a:ea typeface="黑体" panose="02010609060101010101" pitchFamily="49" charset="-122"/>
              </a:endParaRPr>
            </a:p>
          </p:txBody>
        </p:sp>
        <p:sp>
          <p:nvSpPr>
            <p:cNvPr id="2" name="矩形 1"/>
            <p:cNvSpPr/>
            <p:nvPr/>
          </p:nvSpPr>
          <p:spPr bwMode="auto">
            <a:xfrm>
              <a:off x="1151324" y="4678392"/>
              <a:ext cx="4201312" cy="52396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u="none" strike="noStrike" cap="none" normalizeH="0" baseline="0">
                <a:ln>
                  <a:noFill/>
                </a:ln>
                <a:effectLst/>
                <a:latin typeface="Arial" panose="020B0604020202020204" pitchFamily="34" charset="0"/>
              </a:endParaRPr>
            </a:p>
          </p:txBody>
        </p:sp>
        <p:sp>
          <p:nvSpPr>
            <p:cNvPr id="17" name="Rectangle 126"/>
            <p:cNvSpPr>
              <a:spLocks noChangeArrowheads="1"/>
            </p:cNvSpPr>
            <p:nvPr/>
          </p:nvSpPr>
          <p:spPr bwMode="auto">
            <a:xfrm>
              <a:off x="2168142" y="4725144"/>
              <a:ext cx="2160869"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2000" dirty="0">
                  <a:latin typeface="+mn-lt"/>
                  <a:ea typeface="黑体" panose="02010609060101010101" pitchFamily="49" charset="-122"/>
                </a:rPr>
                <a:t>子网前缀 </a:t>
              </a:r>
              <a:r>
                <a:rPr lang="en-US" altLang="zh-CN" sz="2000" dirty="0">
                  <a:latin typeface="+mn-lt"/>
                  <a:ea typeface="黑体" panose="02010609060101010101" pitchFamily="49" charset="-122"/>
                </a:rPr>
                <a:t>(n bit)</a:t>
              </a:r>
              <a:endParaRPr lang="zh-CN" altLang="en-US" sz="2000" dirty="0">
                <a:latin typeface="+mn-lt"/>
                <a:ea typeface="黑体" panose="02010609060101010101" pitchFamily="49" charset="-122"/>
              </a:endParaRPr>
            </a:p>
          </p:txBody>
        </p:sp>
        <p:sp>
          <p:nvSpPr>
            <p:cNvPr id="19" name="矩形 18"/>
            <p:cNvSpPr/>
            <p:nvPr/>
          </p:nvSpPr>
          <p:spPr bwMode="auto">
            <a:xfrm>
              <a:off x="4175660" y="5402712"/>
              <a:ext cx="2024962" cy="52396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u="none" strike="noStrike" cap="none" normalizeH="0" baseline="0">
                <a:ln>
                  <a:noFill/>
                </a:ln>
                <a:effectLst/>
                <a:latin typeface="Arial" panose="020B0604020202020204" pitchFamily="34" charset="0"/>
              </a:endParaRPr>
            </a:p>
          </p:txBody>
        </p:sp>
        <p:sp>
          <p:nvSpPr>
            <p:cNvPr id="9" name="Rectangle 126"/>
            <p:cNvSpPr>
              <a:spLocks noChangeArrowheads="1"/>
            </p:cNvSpPr>
            <p:nvPr/>
          </p:nvSpPr>
          <p:spPr bwMode="auto">
            <a:xfrm>
              <a:off x="4226215" y="5517232"/>
              <a:ext cx="205479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1600" dirty="0">
                  <a:latin typeface="+mn-lt"/>
                  <a:ea typeface="黑体" panose="02010609060101010101" pitchFamily="49" charset="-122"/>
                </a:rPr>
                <a:t>子网标识符 </a:t>
              </a:r>
              <a:r>
                <a:rPr lang="en-US" altLang="zh-CN" sz="1600" dirty="0">
                  <a:latin typeface="+mn-lt"/>
                  <a:ea typeface="黑体" panose="02010609060101010101" pitchFamily="49" charset="-122"/>
                </a:rPr>
                <a:t>(m bit)</a:t>
              </a:r>
              <a:endParaRPr lang="zh-CN" altLang="en-US" sz="1600" dirty="0">
                <a:latin typeface="+mn-lt"/>
                <a:ea typeface="黑体" panose="02010609060101010101" pitchFamily="49" charset="-122"/>
              </a:endParaRPr>
            </a:p>
          </p:txBody>
        </p:sp>
        <p:sp>
          <p:nvSpPr>
            <p:cNvPr id="20" name="矩形 19"/>
            <p:cNvSpPr/>
            <p:nvPr/>
          </p:nvSpPr>
          <p:spPr bwMode="auto">
            <a:xfrm>
              <a:off x="1151324" y="5404128"/>
              <a:ext cx="2961066" cy="522549"/>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u="none" strike="noStrike" cap="none" normalizeH="0" baseline="0">
                <a:ln>
                  <a:noFill/>
                </a:ln>
                <a:effectLst/>
                <a:latin typeface="Arial" panose="020B0604020202020204" pitchFamily="34" charset="0"/>
              </a:endParaRPr>
            </a:p>
          </p:txBody>
        </p:sp>
        <p:sp>
          <p:nvSpPr>
            <p:cNvPr id="18" name="Rectangle 126"/>
            <p:cNvSpPr>
              <a:spLocks noChangeArrowheads="1"/>
            </p:cNvSpPr>
            <p:nvPr/>
          </p:nvSpPr>
          <p:spPr bwMode="auto">
            <a:xfrm>
              <a:off x="1376456" y="5517232"/>
              <a:ext cx="264784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a:r>
                <a:rPr lang="zh-CN" altLang="en-US" sz="1600" dirty="0">
                  <a:latin typeface="+mn-lt"/>
                  <a:ea typeface="黑体" panose="02010609060101010101" pitchFamily="49" charset="-122"/>
                </a:rPr>
                <a:t>全球路由选择前缀 </a:t>
              </a:r>
              <a:r>
                <a:rPr lang="en-US" altLang="zh-CN" sz="1600" dirty="0">
                  <a:latin typeface="+mn-lt"/>
                  <a:ea typeface="黑体" panose="02010609060101010101" pitchFamily="49" charset="-122"/>
                </a:rPr>
                <a:t>(n bit)</a:t>
              </a:r>
              <a:endParaRPr lang="zh-CN" altLang="en-US" sz="1600" dirty="0">
                <a:latin typeface="+mn-lt"/>
                <a:ea typeface="黑体" panose="02010609060101010101" pitchFamily="49" charset="-122"/>
              </a:endParaRPr>
            </a:p>
          </p:txBody>
        </p:sp>
      </p:grpSp>
      <p:sp>
        <p:nvSpPr>
          <p:cNvPr id="4" name="矩形 3"/>
          <p:cNvSpPr/>
          <p:nvPr/>
        </p:nvSpPr>
        <p:spPr>
          <a:xfrm>
            <a:off x="1785920" y="5715016"/>
            <a:ext cx="5849265" cy="461665"/>
          </a:xfrm>
          <a:prstGeom prst="rect">
            <a:avLst/>
          </a:prstGeom>
        </p:spPr>
        <p:txBody>
          <a:bodyPr wrap="square">
            <a:spAutoFit/>
          </a:bodyPr>
          <a:lstStyle/>
          <a:p>
            <a:pPr algn="ctr"/>
            <a:r>
              <a:rPr lang="en-US" altLang="zh-CN" sz="2400" dirty="0" smtClean="0">
                <a:latin typeface="+mn-lt"/>
                <a:ea typeface="黑体" panose="02010609060101010101" pitchFamily="49" charset="-122"/>
              </a:rPr>
              <a:t>IPv6</a:t>
            </a:r>
            <a:r>
              <a:rPr lang="zh-CN" altLang="zh-CN" sz="2400" dirty="0" smtClean="0">
                <a:latin typeface="+mn-lt"/>
                <a:ea typeface="黑体" panose="02010609060101010101" pitchFamily="49" charset="-122"/>
              </a:rPr>
              <a:t>单</a:t>
            </a:r>
            <a:r>
              <a:rPr lang="zh-CN" altLang="zh-CN" sz="2400" dirty="0">
                <a:latin typeface="+mn-lt"/>
                <a:ea typeface="黑体" panose="02010609060101010101" pitchFamily="49" charset="-122"/>
              </a:rPr>
              <a:t>播地址的几种划分方法</a:t>
            </a:r>
            <a:endParaRPr lang="zh-CN" altLang="en-US" sz="2400" dirty="0">
              <a:latin typeface="+mn-lt"/>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pPr>
            <a:r>
              <a:rPr lang="zh-CN" altLang="en-US" sz="1800" dirty="0"/>
              <a:t>外部网关协议</a:t>
            </a:r>
            <a:r>
              <a:rPr lang="en-US" altLang="zh-CN" sz="1800" dirty="0"/>
              <a:t>BGP</a:t>
            </a:r>
          </a:p>
          <a:p>
            <a:pPr eaLnBrk="1" hangingPunct="1">
              <a:lnSpc>
                <a:spcPct val="80000"/>
              </a:lnSpc>
              <a:buSzPct val="90000"/>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solidFill>
                  <a:srgbClr val="FF0000"/>
                </a:solidFill>
              </a:rPr>
              <a:t>从</a:t>
            </a:r>
            <a:r>
              <a:rPr lang="en-US" altLang="zh-CN" sz="1800" dirty="0">
                <a:solidFill>
                  <a:srgbClr val="FF0000"/>
                </a:solidFill>
              </a:rPr>
              <a:t>IPv4</a:t>
            </a:r>
            <a:r>
              <a:rPr lang="zh-CN" altLang="en-US" sz="1800" dirty="0">
                <a:solidFill>
                  <a:srgbClr val="FF0000"/>
                </a:solidFill>
              </a:rPr>
              <a:t>向</a:t>
            </a:r>
            <a:r>
              <a:rPr lang="en-US" altLang="zh-CN" sz="1800" dirty="0">
                <a:solidFill>
                  <a:srgbClr val="FF0000"/>
                </a:solidFill>
              </a:rPr>
              <a:t>IPv6</a:t>
            </a:r>
            <a:r>
              <a:rPr lang="zh-CN" altLang="en-US" sz="1800" dirty="0">
                <a:solidFill>
                  <a:srgbClr val="FF0000"/>
                </a:solidFill>
              </a:rPr>
              <a:t>过渡</a:t>
            </a:r>
            <a:endParaRPr lang="en-US" altLang="zh-CN" sz="1800" dirty="0">
              <a:solidFill>
                <a:srgbClr val="FF0000"/>
              </a:solidFill>
            </a:endParaRPr>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Rectangle 3"/>
          <p:cNvSpPr>
            <a:spLocks noGrp="1" noChangeArrowheads="1"/>
          </p:cNvSpPr>
          <p:nvPr>
            <p:ph type="body" idx="1"/>
          </p:nvPr>
        </p:nvSpPr>
        <p:spPr>
          <a:xfrm>
            <a:off x="323856" y="1052513"/>
            <a:ext cx="8496300" cy="5113337"/>
          </a:xfrm>
        </p:spPr>
        <p:txBody>
          <a:bodyPr/>
          <a:lstStyle/>
          <a:p>
            <a:pPr eaLnBrk="1" hangingPunct="1">
              <a:lnSpc>
                <a:spcPct val="90000"/>
              </a:lnSpc>
              <a:spcBef>
                <a:spcPts val="600"/>
              </a:spcBef>
            </a:pPr>
            <a:r>
              <a:rPr lang="zh-CN" altLang="en-US" dirty="0"/>
              <a:t>从计算机本身发展以及从因特网规模和网络传输速率来看，现在 </a:t>
            </a:r>
            <a:r>
              <a:rPr lang="en-US" altLang="zh-CN" dirty="0"/>
              <a:t>IPv4 </a:t>
            </a:r>
            <a:r>
              <a:rPr lang="zh-CN" altLang="en-US" dirty="0"/>
              <a:t>已很不适用。</a:t>
            </a:r>
          </a:p>
          <a:p>
            <a:pPr eaLnBrk="1" hangingPunct="1">
              <a:lnSpc>
                <a:spcPct val="90000"/>
              </a:lnSpc>
              <a:spcBef>
                <a:spcPts val="600"/>
              </a:spcBef>
            </a:pPr>
            <a:endParaRPr lang="zh-CN" altLang="en-US" dirty="0"/>
          </a:p>
          <a:p>
            <a:pPr eaLnBrk="1" hangingPunct="1">
              <a:lnSpc>
                <a:spcPct val="90000"/>
              </a:lnSpc>
              <a:spcBef>
                <a:spcPts val="600"/>
              </a:spcBef>
            </a:pPr>
            <a:r>
              <a:rPr lang="zh-CN" altLang="en-US" dirty="0"/>
              <a:t>最主要的问题就是 </a:t>
            </a:r>
            <a:r>
              <a:rPr lang="en-US" altLang="zh-CN" dirty="0"/>
              <a:t>32 </a:t>
            </a:r>
            <a:r>
              <a:rPr lang="zh-CN" altLang="en-US" dirty="0"/>
              <a:t>位的 </a:t>
            </a:r>
            <a:r>
              <a:rPr lang="en-US" altLang="zh-CN" dirty="0"/>
              <a:t>IP </a:t>
            </a:r>
            <a:r>
              <a:rPr lang="zh-CN" altLang="en-US" dirty="0"/>
              <a:t>地址不够用。</a:t>
            </a:r>
          </a:p>
          <a:p>
            <a:pPr eaLnBrk="1" hangingPunct="1">
              <a:lnSpc>
                <a:spcPct val="90000"/>
              </a:lnSpc>
              <a:spcBef>
                <a:spcPts val="600"/>
              </a:spcBef>
            </a:pPr>
            <a:endParaRPr lang="zh-CN" altLang="en-US" dirty="0"/>
          </a:p>
          <a:p>
            <a:pPr eaLnBrk="1" hangingPunct="1">
              <a:lnSpc>
                <a:spcPct val="90000"/>
              </a:lnSpc>
              <a:spcBef>
                <a:spcPts val="600"/>
              </a:spcBef>
            </a:pPr>
            <a:r>
              <a:rPr lang="zh-CN" altLang="en-US" dirty="0"/>
              <a:t>要解决 </a:t>
            </a:r>
            <a:r>
              <a:rPr lang="en-US" altLang="zh-CN" dirty="0"/>
              <a:t>IP </a:t>
            </a:r>
            <a:r>
              <a:rPr lang="zh-CN" altLang="en-US" dirty="0"/>
              <a:t>地址耗尽</a:t>
            </a:r>
            <a:r>
              <a:rPr lang="en-US" altLang="zh-CN" dirty="0"/>
              <a:t>(</a:t>
            </a:r>
            <a:r>
              <a:rPr lang="en-US" dirty="0"/>
              <a:t>depletion</a:t>
            </a:r>
            <a:r>
              <a:rPr lang="en-US" altLang="zh-CN" dirty="0"/>
              <a:t>)</a:t>
            </a:r>
            <a:r>
              <a:rPr lang="zh-CN" altLang="en-US" dirty="0"/>
              <a:t>的问题的措施：</a:t>
            </a:r>
          </a:p>
          <a:p>
            <a:pPr eaLnBrk="1" hangingPunct="1">
              <a:lnSpc>
                <a:spcPct val="90000"/>
              </a:lnSpc>
              <a:spcBef>
                <a:spcPts val="600"/>
              </a:spcBef>
              <a:buFont typeface="Wingdings" panose="05000000000000000000" pitchFamily="2" charset="2"/>
              <a:buChar char="þ"/>
            </a:pPr>
            <a:r>
              <a:rPr lang="zh-CN" altLang="en-US" dirty="0">
                <a:solidFill>
                  <a:srgbClr val="333399"/>
                </a:solidFill>
              </a:rPr>
              <a:t>采用无类别编址 </a:t>
            </a:r>
            <a:r>
              <a:rPr lang="en-US" altLang="zh-CN" dirty="0">
                <a:solidFill>
                  <a:srgbClr val="333399"/>
                </a:solidFill>
              </a:rPr>
              <a:t>CIDR</a:t>
            </a:r>
            <a:r>
              <a:rPr lang="zh-CN" altLang="en-US" dirty="0">
                <a:solidFill>
                  <a:srgbClr val="333399"/>
                </a:solidFill>
              </a:rPr>
              <a:t>，使 </a:t>
            </a:r>
            <a:r>
              <a:rPr lang="en-US" altLang="zh-CN" dirty="0">
                <a:solidFill>
                  <a:srgbClr val="333399"/>
                </a:solidFill>
              </a:rPr>
              <a:t>IP </a:t>
            </a:r>
            <a:r>
              <a:rPr lang="zh-CN" altLang="en-US" dirty="0">
                <a:solidFill>
                  <a:srgbClr val="333399"/>
                </a:solidFill>
              </a:rPr>
              <a:t>地址的分配更加合理。</a:t>
            </a:r>
          </a:p>
          <a:p>
            <a:pPr eaLnBrk="1" hangingPunct="1">
              <a:lnSpc>
                <a:spcPct val="90000"/>
              </a:lnSpc>
              <a:spcBef>
                <a:spcPts val="600"/>
              </a:spcBef>
              <a:buFont typeface="Wingdings" panose="05000000000000000000" pitchFamily="2" charset="2"/>
              <a:buChar char="þ"/>
            </a:pPr>
            <a:endParaRPr lang="zh-CN" altLang="en-US" dirty="0">
              <a:solidFill>
                <a:srgbClr val="333399"/>
              </a:solidFill>
            </a:endParaRPr>
          </a:p>
          <a:p>
            <a:pPr eaLnBrk="1" hangingPunct="1">
              <a:lnSpc>
                <a:spcPct val="90000"/>
              </a:lnSpc>
              <a:spcBef>
                <a:spcPts val="600"/>
              </a:spcBef>
              <a:buFont typeface="Wingdings" panose="05000000000000000000" pitchFamily="2" charset="2"/>
              <a:buChar char="þ"/>
            </a:pPr>
            <a:r>
              <a:rPr lang="zh-CN" altLang="en-US" dirty="0">
                <a:solidFill>
                  <a:srgbClr val="333399"/>
                </a:solidFill>
              </a:rPr>
              <a:t>采用网络地址转换 </a:t>
            </a:r>
            <a:r>
              <a:rPr lang="en-US" altLang="zh-CN" dirty="0">
                <a:solidFill>
                  <a:srgbClr val="333399"/>
                </a:solidFill>
              </a:rPr>
              <a:t>NAT</a:t>
            </a:r>
            <a:r>
              <a:rPr lang="zh-CN" altLang="en-US" dirty="0">
                <a:solidFill>
                  <a:srgbClr val="333399"/>
                </a:solidFill>
              </a:rPr>
              <a:t>方法以节省全球 </a:t>
            </a:r>
            <a:r>
              <a:rPr lang="en-US" altLang="zh-CN" dirty="0">
                <a:solidFill>
                  <a:srgbClr val="333399"/>
                </a:solidFill>
              </a:rPr>
              <a:t>IP </a:t>
            </a:r>
            <a:r>
              <a:rPr lang="zh-CN" altLang="en-US" dirty="0">
                <a:solidFill>
                  <a:srgbClr val="333399"/>
                </a:solidFill>
              </a:rPr>
              <a:t>地址。</a:t>
            </a:r>
          </a:p>
          <a:p>
            <a:pPr eaLnBrk="1" hangingPunct="1">
              <a:lnSpc>
                <a:spcPct val="90000"/>
              </a:lnSpc>
              <a:spcBef>
                <a:spcPts val="600"/>
              </a:spcBef>
              <a:buFont typeface="Wingdings" panose="05000000000000000000" pitchFamily="2" charset="2"/>
              <a:buChar char="þ"/>
            </a:pPr>
            <a:endParaRPr lang="zh-CN" altLang="en-US" dirty="0">
              <a:solidFill>
                <a:srgbClr val="333399"/>
              </a:solidFill>
            </a:endParaRPr>
          </a:p>
          <a:p>
            <a:pPr eaLnBrk="1" hangingPunct="1">
              <a:lnSpc>
                <a:spcPct val="90000"/>
              </a:lnSpc>
              <a:spcBef>
                <a:spcPts val="600"/>
              </a:spcBef>
              <a:buFont typeface="Wingdings" panose="05000000000000000000" pitchFamily="2" charset="2"/>
              <a:buChar char="þ"/>
            </a:pPr>
            <a:r>
              <a:rPr lang="zh-CN" altLang="en-US" dirty="0">
                <a:solidFill>
                  <a:srgbClr val="333399"/>
                </a:solidFill>
              </a:rPr>
              <a:t>采用具有更大地址空间的新版本的 </a:t>
            </a:r>
            <a:r>
              <a:rPr lang="en-US" altLang="zh-CN" dirty="0">
                <a:solidFill>
                  <a:srgbClr val="333399"/>
                </a:solidFill>
              </a:rPr>
              <a:t>IP </a:t>
            </a:r>
            <a:r>
              <a:rPr lang="zh-CN" altLang="en-US" dirty="0">
                <a:solidFill>
                  <a:srgbClr val="333399"/>
                </a:solidFill>
              </a:rPr>
              <a:t>协议 </a:t>
            </a:r>
            <a:r>
              <a:rPr lang="en-US" altLang="zh-CN" dirty="0">
                <a:solidFill>
                  <a:srgbClr val="333399"/>
                </a:solidFill>
              </a:rPr>
              <a:t>IPv6</a:t>
            </a:r>
            <a:r>
              <a:rPr lang="zh-CN" altLang="en-US" dirty="0">
                <a:solidFill>
                  <a:srgbClr val="333399"/>
                </a:solidFill>
              </a:rPr>
              <a:t>。</a:t>
            </a:r>
            <a:r>
              <a:rPr lang="zh-CN" altLang="en-US" sz="2000" dirty="0"/>
              <a:t>  </a:t>
            </a:r>
          </a:p>
        </p:txBody>
      </p:sp>
      <p:sp>
        <p:nvSpPr>
          <p:cNvPr id="5123" name="Rectangle 4"/>
          <p:cNvSpPr>
            <a:spLocks noGrp="1" noChangeArrowheads="1"/>
          </p:cNvSpPr>
          <p:nvPr>
            <p:ph type="title"/>
          </p:nvPr>
        </p:nvSpPr>
        <p:spPr/>
        <p:txBody>
          <a:bodyPr/>
          <a:lstStyle/>
          <a:p>
            <a:pPr eaLnBrk="1" hangingPunct="1"/>
            <a:r>
              <a:rPr lang="zh-CN" altLang="en-US" dirty="0"/>
              <a:t>解决 </a:t>
            </a:r>
            <a:r>
              <a:rPr lang="en-US" altLang="zh-CN" dirty="0"/>
              <a:t>IP </a:t>
            </a:r>
            <a:r>
              <a:rPr lang="zh-CN" altLang="en-US" dirty="0"/>
              <a:t>地址耗尽的措施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07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07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07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078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0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zh-CN" altLang="zh-CN" dirty="0"/>
              <a:t>从</a:t>
            </a:r>
            <a:r>
              <a:rPr lang="en-US" altLang="zh-CN" dirty="0"/>
              <a:t> IPv4 </a:t>
            </a:r>
            <a:r>
              <a:rPr lang="zh-CN" altLang="zh-CN" dirty="0"/>
              <a:t>向</a:t>
            </a:r>
            <a:r>
              <a:rPr lang="en-US" altLang="zh-CN" dirty="0"/>
              <a:t> IPv6 </a:t>
            </a:r>
            <a:r>
              <a:rPr lang="zh-CN" altLang="zh-CN" dirty="0"/>
              <a:t>过渡</a:t>
            </a:r>
            <a:endParaRPr lang="zh-CN" altLang="en-US" dirty="0"/>
          </a:p>
        </p:txBody>
      </p:sp>
      <p:sp>
        <p:nvSpPr>
          <p:cNvPr id="665603"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smtClean="0"/>
              <a:t>向</a:t>
            </a:r>
            <a:r>
              <a:rPr lang="en-US" altLang="zh-CN" dirty="0" smtClean="0"/>
              <a:t>IPv6</a:t>
            </a:r>
            <a:r>
              <a:rPr lang="zh-CN" altLang="en-US" dirty="0" smtClean="0"/>
              <a:t>过渡</a:t>
            </a:r>
            <a:r>
              <a:rPr lang="zh-CN" altLang="en-US" dirty="0">
                <a:solidFill>
                  <a:srgbClr val="FF0000"/>
                </a:solidFill>
              </a:rPr>
              <a:t>只能采用逐步演进的办法</a:t>
            </a:r>
            <a:r>
              <a:rPr lang="zh-CN" altLang="en-US" dirty="0"/>
              <a:t>，同时，还必须使新安装</a:t>
            </a:r>
            <a:r>
              <a:rPr lang="zh-CN" altLang="en-US" dirty="0" smtClean="0"/>
              <a:t>的</a:t>
            </a:r>
            <a:r>
              <a:rPr lang="en-US" altLang="zh-CN" dirty="0" smtClean="0"/>
              <a:t>IPv6</a:t>
            </a:r>
            <a:r>
              <a:rPr lang="zh-CN" altLang="en-US" dirty="0"/>
              <a:t>系统能够</a:t>
            </a:r>
            <a:r>
              <a:rPr lang="zh-CN" altLang="en-US" dirty="0">
                <a:solidFill>
                  <a:srgbClr val="FF0000"/>
                </a:solidFill>
              </a:rPr>
              <a:t>向后兼容</a:t>
            </a:r>
            <a:r>
              <a:rPr lang="en-US" altLang="zh-CN" dirty="0">
                <a:ln>
                  <a:solidFill>
                    <a:sysClr val="windowText" lastClr="000000"/>
                  </a:solidFill>
                </a:ln>
              </a:rPr>
              <a:t>(</a:t>
            </a:r>
            <a:r>
              <a:rPr lang="en-US" altLang="zh-CN" dirty="0"/>
              <a:t>backward compatible</a:t>
            </a:r>
            <a:r>
              <a:rPr lang="en-US" altLang="zh-CN" dirty="0">
                <a:ln>
                  <a:solidFill>
                    <a:sysClr val="windowText" lastClr="000000"/>
                  </a:solidFill>
                </a:ln>
              </a:rPr>
              <a:t>)</a:t>
            </a:r>
            <a:r>
              <a:rPr lang="zh-CN" altLang="en-US" dirty="0"/>
              <a:t>：</a:t>
            </a:r>
            <a:endParaRPr lang="en-US" altLang="zh-CN" dirty="0"/>
          </a:p>
          <a:p>
            <a:pPr lvl="1"/>
            <a:r>
              <a:rPr lang="en-US" altLang="zh-CN" dirty="0" smtClean="0">
                <a:solidFill>
                  <a:srgbClr val="0000CC"/>
                </a:solidFill>
              </a:rPr>
              <a:t>IPv6</a:t>
            </a:r>
            <a:r>
              <a:rPr lang="zh-CN" altLang="en-US" dirty="0" smtClean="0">
                <a:solidFill>
                  <a:srgbClr val="0000CC"/>
                </a:solidFill>
              </a:rPr>
              <a:t>系统</a:t>
            </a:r>
            <a:r>
              <a:rPr lang="zh-CN" altLang="en-US" dirty="0">
                <a:solidFill>
                  <a:srgbClr val="0000CC"/>
                </a:solidFill>
              </a:rPr>
              <a:t>必须能够接收和转发</a:t>
            </a:r>
            <a:r>
              <a:rPr lang="en-US" altLang="zh-CN" dirty="0">
                <a:solidFill>
                  <a:srgbClr val="0000CC"/>
                </a:solidFill>
              </a:rPr>
              <a:t>IPv4</a:t>
            </a:r>
            <a:r>
              <a:rPr lang="zh-CN" altLang="en-US" dirty="0">
                <a:solidFill>
                  <a:srgbClr val="0000CC"/>
                </a:solidFill>
              </a:rPr>
              <a:t>分组，并且能够为 </a:t>
            </a:r>
            <a:r>
              <a:rPr lang="en-US" altLang="zh-CN" dirty="0" smtClean="0">
                <a:solidFill>
                  <a:srgbClr val="0000CC"/>
                </a:solidFill>
              </a:rPr>
              <a:t>IPv4</a:t>
            </a:r>
            <a:r>
              <a:rPr lang="zh-CN" altLang="en-US" dirty="0" smtClean="0">
                <a:solidFill>
                  <a:srgbClr val="0000CC"/>
                </a:solidFill>
              </a:rPr>
              <a:t>分组</a:t>
            </a:r>
            <a:r>
              <a:rPr lang="zh-CN" altLang="en-US" dirty="0">
                <a:solidFill>
                  <a:srgbClr val="0000CC"/>
                </a:solidFill>
              </a:rPr>
              <a:t>选择路由。</a:t>
            </a:r>
            <a:endParaRPr lang="en-US" altLang="zh-CN" dirty="0"/>
          </a:p>
          <a:p>
            <a:endParaRPr lang="en-US" altLang="zh-CN" dirty="0"/>
          </a:p>
          <a:p>
            <a:r>
              <a:rPr lang="zh-CN" altLang="zh-CN" dirty="0"/>
              <a:t>两种</a:t>
            </a:r>
            <a:r>
              <a:rPr lang="zh-CN" altLang="zh-CN" dirty="0" smtClean="0"/>
              <a:t>向</a:t>
            </a:r>
            <a:r>
              <a:rPr lang="en-US" altLang="zh-CN" dirty="0" smtClean="0"/>
              <a:t>IPv6</a:t>
            </a:r>
            <a:r>
              <a:rPr lang="zh-CN" altLang="zh-CN" dirty="0" smtClean="0"/>
              <a:t>过渡</a:t>
            </a:r>
            <a:r>
              <a:rPr lang="en-US" altLang="zh-CN" dirty="0"/>
              <a:t>(transit)</a:t>
            </a:r>
            <a:r>
              <a:rPr lang="zh-CN" altLang="zh-CN" dirty="0"/>
              <a:t>的策略</a:t>
            </a:r>
            <a:r>
              <a:rPr lang="zh-CN" altLang="en-US" dirty="0"/>
              <a:t>：</a:t>
            </a:r>
            <a:endParaRPr lang="en-US" altLang="zh-CN" dirty="0"/>
          </a:p>
          <a:p>
            <a:pPr lvl="1"/>
            <a:r>
              <a:rPr lang="zh-CN" altLang="zh-CN" dirty="0">
                <a:solidFill>
                  <a:srgbClr val="FF0000"/>
                </a:solidFill>
              </a:rPr>
              <a:t>使用双协议栈</a:t>
            </a:r>
            <a:endParaRPr lang="en-US" altLang="zh-CN" dirty="0">
              <a:solidFill>
                <a:srgbClr val="FF0000"/>
              </a:solidFill>
            </a:endParaRPr>
          </a:p>
          <a:p>
            <a:pPr lvl="1"/>
            <a:endParaRPr lang="en-US" altLang="zh-CN" dirty="0">
              <a:solidFill>
                <a:srgbClr val="FF0000"/>
              </a:solidFill>
            </a:endParaRPr>
          </a:p>
          <a:p>
            <a:pPr lvl="1"/>
            <a:r>
              <a:rPr lang="zh-CN" altLang="zh-CN" dirty="0">
                <a:solidFill>
                  <a:srgbClr val="FF0000"/>
                </a:solidFill>
              </a:rPr>
              <a:t>使用隧道技术</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pPr algn="ctr"/>
            <a:r>
              <a:rPr lang="zh-CN" altLang="en-US" dirty="0">
                <a:latin typeface="+mn-lt"/>
              </a:rPr>
              <a:t>双协议栈</a:t>
            </a:r>
          </a:p>
        </p:txBody>
      </p:sp>
      <p:sp>
        <p:nvSpPr>
          <p:cNvPr id="665603" name="Rectangle 3"/>
          <p:cNvSpPr>
            <a:spLocks noGrp="1" noChangeArrowheads="1"/>
          </p:cNvSpPr>
          <p:nvPr>
            <p:ph idx="1"/>
          </p:nvPr>
        </p:nvSpPr>
        <p:spPr>
          <a:xfrm>
            <a:off x="357162" y="1071546"/>
            <a:ext cx="8501749" cy="5143536"/>
          </a:xfr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双协议栈 </a:t>
            </a:r>
            <a:r>
              <a:rPr lang="en-US" altLang="zh-CN" dirty="0"/>
              <a:t>(dual stack) </a:t>
            </a:r>
            <a:r>
              <a:rPr lang="zh-CN" altLang="en-US" dirty="0"/>
              <a:t>是指在完全过渡到 </a:t>
            </a:r>
            <a:r>
              <a:rPr lang="en-US" altLang="zh-CN" dirty="0"/>
              <a:t>IPv6 </a:t>
            </a:r>
            <a:r>
              <a:rPr lang="zh-CN" altLang="en-US" dirty="0"/>
              <a:t>之前，使一部分主机</a:t>
            </a:r>
            <a:r>
              <a:rPr lang="en-US" altLang="zh-CN" dirty="0"/>
              <a:t>(</a:t>
            </a:r>
            <a:r>
              <a:rPr lang="zh-CN" altLang="en-US" dirty="0"/>
              <a:t>或路由器</a:t>
            </a:r>
            <a:r>
              <a:rPr lang="en-US" altLang="zh-CN" dirty="0"/>
              <a:t>)</a:t>
            </a:r>
            <a:r>
              <a:rPr lang="zh-CN" altLang="en-US" dirty="0">
                <a:solidFill>
                  <a:srgbClr val="FF0000"/>
                </a:solidFill>
              </a:rPr>
              <a:t>装有两个协议栈，一个 </a:t>
            </a:r>
            <a:r>
              <a:rPr lang="en-US" altLang="zh-CN" dirty="0">
                <a:solidFill>
                  <a:srgbClr val="FF0000"/>
                </a:solidFill>
              </a:rPr>
              <a:t>IPv4 </a:t>
            </a:r>
            <a:r>
              <a:rPr lang="zh-CN" altLang="en-US" dirty="0"/>
              <a:t>和</a:t>
            </a:r>
            <a:r>
              <a:rPr lang="zh-CN" altLang="en-US" dirty="0">
                <a:solidFill>
                  <a:srgbClr val="FF0000"/>
                </a:solidFill>
              </a:rPr>
              <a:t>一个 </a:t>
            </a:r>
            <a:r>
              <a:rPr lang="en-US" altLang="zh-CN" dirty="0">
                <a:solidFill>
                  <a:srgbClr val="FF0000"/>
                </a:solidFill>
              </a:rPr>
              <a:t>IPv6</a:t>
            </a:r>
            <a:r>
              <a:rPr lang="zh-CN" altLang="en-US" dirty="0">
                <a:solidFill>
                  <a:srgbClr val="FF0000"/>
                </a:solidFill>
              </a:rPr>
              <a:t>。</a:t>
            </a:r>
            <a:r>
              <a:rPr lang="zh-CN" altLang="en-US" dirty="0"/>
              <a:t> </a:t>
            </a:r>
            <a:endParaRPr lang="en-US" altLang="zh-CN" dirty="0"/>
          </a:p>
          <a:p>
            <a:endParaRPr lang="en-US" altLang="zh-CN" dirty="0"/>
          </a:p>
          <a:p>
            <a:r>
              <a:rPr lang="zh-CN" altLang="zh-CN" dirty="0"/>
              <a:t>双协议栈的主机</a:t>
            </a:r>
            <a:r>
              <a:rPr lang="en-US" altLang="zh-CN" dirty="0"/>
              <a:t>(</a:t>
            </a:r>
            <a:r>
              <a:rPr lang="zh-CN" altLang="zh-CN" dirty="0"/>
              <a:t>或路由器</a:t>
            </a:r>
            <a:r>
              <a:rPr lang="en-US" altLang="zh-CN" dirty="0"/>
              <a:t>)</a:t>
            </a:r>
            <a:r>
              <a:rPr lang="zh-CN" altLang="zh-CN" dirty="0"/>
              <a:t>记为</a:t>
            </a:r>
            <a:r>
              <a:rPr lang="en-US" altLang="zh-CN" dirty="0"/>
              <a:t> IPv6/IPv4</a:t>
            </a:r>
            <a:r>
              <a:rPr lang="zh-CN" altLang="zh-CN" dirty="0"/>
              <a:t>，表明它</a:t>
            </a:r>
            <a:r>
              <a:rPr lang="zh-CN" altLang="zh-CN" dirty="0">
                <a:solidFill>
                  <a:srgbClr val="FF0000"/>
                </a:solidFill>
              </a:rPr>
              <a:t>同时具有两种</a:t>
            </a:r>
            <a:r>
              <a:rPr lang="en-US" altLang="zh-CN" dirty="0">
                <a:solidFill>
                  <a:srgbClr val="FF0000"/>
                </a:solidFill>
              </a:rPr>
              <a:t> IP </a:t>
            </a:r>
            <a:r>
              <a:rPr lang="zh-CN" altLang="zh-CN" dirty="0">
                <a:solidFill>
                  <a:srgbClr val="FF0000"/>
                </a:solidFill>
              </a:rPr>
              <a:t>地址</a:t>
            </a:r>
            <a:r>
              <a:rPr lang="zh-CN" altLang="zh-CN" dirty="0"/>
              <a:t>：</a:t>
            </a:r>
            <a:r>
              <a:rPr lang="zh-CN" altLang="zh-CN" dirty="0">
                <a:solidFill>
                  <a:srgbClr val="FF0000"/>
                </a:solidFill>
              </a:rPr>
              <a:t>一个</a:t>
            </a:r>
            <a:r>
              <a:rPr lang="en-US" altLang="zh-CN" dirty="0">
                <a:solidFill>
                  <a:srgbClr val="FF0000"/>
                </a:solidFill>
              </a:rPr>
              <a:t> IPv6 </a:t>
            </a:r>
            <a:r>
              <a:rPr lang="zh-CN" altLang="zh-CN" dirty="0">
                <a:solidFill>
                  <a:srgbClr val="FF0000"/>
                </a:solidFill>
              </a:rPr>
              <a:t>地址</a:t>
            </a:r>
            <a:r>
              <a:rPr lang="zh-CN" altLang="zh-CN" dirty="0"/>
              <a:t>和</a:t>
            </a:r>
            <a:r>
              <a:rPr lang="zh-CN" altLang="zh-CN" dirty="0">
                <a:solidFill>
                  <a:srgbClr val="FF0000"/>
                </a:solidFill>
              </a:rPr>
              <a:t>一个</a:t>
            </a:r>
            <a:r>
              <a:rPr lang="en-US" altLang="zh-CN" dirty="0">
                <a:solidFill>
                  <a:srgbClr val="FF0000"/>
                </a:solidFill>
              </a:rPr>
              <a:t> IPv4 </a:t>
            </a:r>
            <a:r>
              <a:rPr lang="zh-CN" altLang="zh-CN" dirty="0">
                <a:solidFill>
                  <a:srgbClr val="FF0000"/>
                </a:solidFill>
              </a:rPr>
              <a:t>地址。</a:t>
            </a:r>
          </a:p>
          <a:p>
            <a:endParaRPr lang="en-US" altLang="zh-CN" dirty="0"/>
          </a:p>
          <a:p>
            <a:r>
              <a:rPr lang="zh-CN" altLang="zh-CN" dirty="0"/>
              <a:t>双协议栈主机在和</a:t>
            </a:r>
            <a:r>
              <a:rPr lang="en-US" altLang="zh-CN" dirty="0"/>
              <a:t> IPv6 </a:t>
            </a:r>
            <a:r>
              <a:rPr lang="zh-CN" altLang="zh-CN" dirty="0"/>
              <a:t>主机通信时是采用</a:t>
            </a:r>
            <a:r>
              <a:rPr lang="en-US" altLang="zh-CN" dirty="0"/>
              <a:t> IPv6 </a:t>
            </a:r>
            <a:r>
              <a:rPr lang="zh-CN" altLang="zh-CN" dirty="0"/>
              <a:t>地址，而和</a:t>
            </a:r>
            <a:r>
              <a:rPr lang="en-US" altLang="zh-CN" dirty="0"/>
              <a:t> IPv4 </a:t>
            </a:r>
            <a:r>
              <a:rPr lang="zh-CN" altLang="zh-CN" dirty="0"/>
              <a:t>主机通信时就采用</a:t>
            </a:r>
            <a:r>
              <a:rPr lang="en-US" altLang="zh-CN" dirty="0"/>
              <a:t> IPv4 </a:t>
            </a:r>
            <a:r>
              <a:rPr lang="zh-CN" altLang="zh-CN" dirty="0"/>
              <a:t>地址。</a:t>
            </a:r>
            <a:endParaRPr lang="en-US" altLang="zh-CN" dirty="0"/>
          </a:p>
          <a:p>
            <a:endParaRPr lang="en-US" altLang="zh-CN" dirty="0"/>
          </a:p>
          <a:p>
            <a:r>
              <a:rPr lang="zh-CN" altLang="en-US" dirty="0"/>
              <a:t>根据 </a:t>
            </a:r>
            <a:r>
              <a:rPr lang="en-US" altLang="zh-CN" dirty="0"/>
              <a:t>DNS </a:t>
            </a:r>
            <a:r>
              <a:rPr lang="zh-CN" altLang="zh-CN" dirty="0"/>
              <a:t>返回的</a:t>
            </a:r>
            <a:r>
              <a:rPr lang="zh-CN" altLang="en-US" dirty="0"/>
              <a:t>地址类型可以确定使用 </a:t>
            </a:r>
            <a:r>
              <a:rPr lang="en-US" altLang="zh-CN" dirty="0"/>
              <a:t>IPv4 </a:t>
            </a:r>
            <a:r>
              <a:rPr lang="zh-CN" altLang="zh-CN" dirty="0"/>
              <a:t>地址</a:t>
            </a:r>
            <a:r>
              <a:rPr lang="zh-CN" altLang="en-US" dirty="0"/>
              <a:t>还是 </a:t>
            </a:r>
            <a:r>
              <a:rPr lang="en-US" altLang="zh-CN" dirty="0"/>
              <a:t>IPv6 </a:t>
            </a:r>
            <a:r>
              <a:rPr lang="zh-CN" altLang="en-US" dirty="0"/>
              <a:t>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0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lgn="ctr"/>
            <a:r>
              <a:rPr lang="zh-CN" altLang="en-US" dirty="0">
                <a:latin typeface="+mn-lt"/>
              </a:rPr>
              <a:t>双协议栈</a:t>
            </a:r>
            <a:r>
              <a:rPr lang="en-US" altLang="zh-CN" dirty="0">
                <a:latin typeface="+mn-lt"/>
              </a:rPr>
              <a:t>(dual stack)</a:t>
            </a:r>
          </a:p>
        </p:txBody>
      </p:sp>
      <p:grpSp>
        <p:nvGrpSpPr>
          <p:cNvPr id="3" name="Group 3"/>
          <p:cNvGrpSpPr/>
          <p:nvPr/>
        </p:nvGrpSpPr>
        <p:grpSpPr bwMode="auto">
          <a:xfrm>
            <a:off x="2717869" y="1565747"/>
            <a:ext cx="4032250" cy="1223962"/>
            <a:chOff x="912" y="768"/>
            <a:chExt cx="2400" cy="1584"/>
          </a:xfrm>
        </p:grpSpPr>
        <p:sp>
          <p:nvSpPr>
            <p:cNvPr id="667652"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53"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54"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55"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56"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57"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58"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59"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60"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grpSp>
          <p:nvGrpSpPr>
            <p:cNvPr id="4" name="Group 13"/>
            <p:cNvGrpSpPr/>
            <p:nvPr/>
          </p:nvGrpSpPr>
          <p:grpSpPr bwMode="auto">
            <a:xfrm>
              <a:off x="912" y="768"/>
              <a:ext cx="2386" cy="1553"/>
              <a:chOff x="912" y="768"/>
              <a:chExt cx="2386" cy="1553"/>
            </a:xfrm>
          </p:grpSpPr>
          <p:sp>
            <p:nvSpPr>
              <p:cNvPr id="667662"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63"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64"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65"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66"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67"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68"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69"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7670"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grpSp>
      </p:grpSp>
      <p:sp>
        <p:nvSpPr>
          <p:cNvPr id="667671" name="Freeform 23"/>
          <p:cNvSpPr/>
          <p:nvPr/>
        </p:nvSpPr>
        <p:spPr bwMode="auto">
          <a:xfrm flipH="1">
            <a:off x="6789805" y="2943697"/>
            <a:ext cx="692150" cy="1200150"/>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Lst>
            <a:ahLst/>
            <a:cxnLst>
              <a:cxn ang="0">
                <a:pos x="T0" y="T1"/>
              </a:cxn>
              <a:cxn ang="0">
                <a:pos x="T2" y="T3"/>
              </a:cxn>
              <a:cxn ang="0">
                <a:pos x="T4" y="T5"/>
              </a:cxn>
              <a:cxn ang="0">
                <a:pos x="T6" y="T7"/>
              </a:cxn>
              <a:cxn ang="0">
                <a:pos x="T8" y="T9"/>
              </a:cxn>
            </a:cxnLst>
            <a:rect l="0" t="0" r="r" b="b"/>
            <a:pathLst>
              <a:path w="576" h="756">
                <a:moveTo>
                  <a:pt x="0" y="0"/>
                </a:moveTo>
                <a:lnTo>
                  <a:pt x="576" y="4"/>
                </a:lnTo>
                <a:lnTo>
                  <a:pt x="576" y="564"/>
                </a:lnTo>
                <a:lnTo>
                  <a:pt x="4" y="756"/>
                </a:lnTo>
                <a:lnTo>
                  <a:pt x="0" y="0"/>
                </a:lnTo>
                <a:close/>
              </a:path>
            </a:pathLst>
          </a:custGeom>
          <a:solidFill>
            <a:srgbClr val="CCECFF"/>
          </a:solidFill>
          <a:ln>
            <a:noFill/>
          </a:ln>
          <a:effectLst/>
          <a:extLst>
            <a:ext uri="{91240B29-F687-4F45-9708-019B960494DF}">
              <a14:hiddenLine xmlns="" xmlns:a14="http://schemas.microsoft.com/office/drawing/2010/main" w="9525">
                <a:solidFill>
                  <a:schemeClr val="tx1"/>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672" name="Freeform 24"/>
          <p:cNvSpPr/>
          <p:nvPr/>
        </p:nvSpPr>
        <p:spPr bwMode="auto">
          <a:xfrm>
            <a:off x="1824105" y="2950047"/>
            <a:ext cx="914400" cy="1200150"/>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Lst>
            <a:ahLst/>
            <a:cxnLst>
              <a:cxn ang="0">
                <a:pos x="T0" y="T1"/>
              </a:cxn>
              <a:cxn ang="0">
                <a:pos x="T2" y="T3"/>
              </a:cxn>
              <a:cxn ang="0">
                <a:pos x="T4" y="T5"/>
              </a:cxn>
              <a:cxn ang="0">
                <a:pos x="T6" y="T7"/>
              </a:cxn>
              <a:cxn ang="0">
                <a:pos x="T8" y="T9"/>
              </a:cxn>
            </a:cxnLst>
            <a:rect l="0" t="0" r="r" b="b"/>
            <a:pathLst>
              <a:path w="576" h="756">
                <a:moveTo>
                  <a:pt x="0" y="0"/>
                </a:moveTo>
                <a:lnTo>
                  <a:pt x="576" y="4"/>
                </a:lnTo>
                <a:lnTo>
                  <a:pt x="576" y="564"/>
                </a:lnTo>
                <a:lnTo>
                  <a:pt x="4" y="756"/>
                </a:lnTo>
                <a:lnTo>
                  <a:pt x="0" y="0"/>
                </a:lnTo>
                <a:close/>
              </a:path>
            </a:pathLst>
          </a:custGeom>
          <a:solidFill>
            <a:srgbClr val="CCECFF"/>
          </a:solidFill>
          <a:ln>
            <a:noFill/>
          </a:ln>
          <a:effectLst/>
        </p:spPr>
        <p:txBody>
          <a:bodyPr/>
          <a:lstStyle/>
          <a:p>
            <a:endParaRPr lang="zh-CN" altLang="en-US">
              <a:solidFill>
                <a:srgbClr val="000099"/>
              </a:solidFill>
              <a:latin typeface="+mn-lt"/>
              <a:ea typeface="黑体" panose="02010609060101010101" pitchFamily="49" charset="-122"/>
            </a:endParaRPr>
          </a:p>
        </p:txBody>
      </p:sp>
      <p:sp>
        <p:nvSpPr>
          <p:cNvPr id="667673" name="Line 25"/>
          <p:cNvSpPr>
            <a:spLocks noChangeShapeType="1"/>
          </p:cNvSpPr>
          <p:nvPr/>
        </p:nvSpPr>
        <p:spPr bwMode="auto">
          <a:xfrm>
            <a:off x="776355" y="2321397"/>
            <a:ext cx="8077200" cy="0"/>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mn-lt"/>
              <a:ea typeface="黑体" panose="02010609060101010101" pitchFamily="49" charset="-122"/>
            </a:endParaRPr>
          </a:p>
        </p:txBody>
      </p:sp>
      <p:pic>
        <p:nvPicPr>
          <p:cNvPr id="667674" name="Picture 2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1555" y="2018189"/>
            <a:ext cx="527050" cy="531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67675" name="Picture 27"/>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509905" y="2071638"/>
            <a:ext cx="520700" cy="34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67676" name="Text Box 28"/>
          <p:cNvSpPr txBox="1">
            <a:spLocks noChangeArrowheads="1"/>
          </p:cNvSpPr>
          <p:nvPr/>
        </p:nvSpPr>
        <p:spPr bwMode="auto">
          <a:xfrm>
            <a:off x="1913243" y="1412776"/>
            <a:ext cx="1292341"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dirty="0">
                <a:solidFill>
                  <a:srgbClr val="C00000"/>
                </a:solidFill>
                <a:latin typeface="+mn-lt"/>
                <a:ea typeface="黑体" panose="02010609060101010101" pitchFamily="49" charset="-122"/>
              </a:rPr>
              <a:t>双协议栈</a:t>
            </a:r>
          </a:p>
          <a:p>
            <a:pPr algn="ctr"/>
            <a:r>
              <a:rPr kumimoji="1" lang="en-US" altLang="zh-CN" sz="2000" dirty="0">
                <a:solidFill>
                  <a:srgbClr val="C00000"/>
                </a:solidFill>
                <a:latin typeface="+mn-lt"/>
                <a:ea typeface="黑体" panose="02010609060101010101" pitchFamily="49" charset="-122"/>
              </a:rPr>
              <a:t>IPv6/IPv4</a:t>
            </a:r>
          </a:p>
        </p:txBody>
      </p:sp>
      <p:pic>
        <p:nvPicPr>
          <p:cNvPr id="667677" name="Picture 29"/>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37056" y="2071638"/>
            <a:ext cx="520700" cy="34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67678" name="Picture 30"/>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208656" y="2071638"/>
            <a:ext cx="520700" cy="34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67679" name="Picture 31"/>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529455" y="2071638"/>
            <a:ext cx="520700" cy="34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67680" name="Picture 3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62741" y="2018189"/>
            <a:ext cx="527050" cy="531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67681" name="Text Box 33"/>
          <p:cNvSpPr txBox="1">
            <a:spLocks noChangeArrowheads="1"/>
          </p:cNvSpPr>
          <p:nvPr/>
        </p:nvSpPr>
        <p:spPr bwMode="auto">
          <a:xfrm>
            <a:off x="471555" y="1628800"/>
            <a:ext cx="68961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IPv6</a:t>
            </a:r>
          </a:p>
        </p:txBody>
      </p:sp>
      <p:sp>
        <p:nvSpPr>
          <p:cNvPr id="667682" name="Text Box 34"/>
          <p:cNvSpPr txBox="1">
            <a:spLocks noChangeArrowheads="1"/>
          </p:cNvSpPr>
          <p:nvPr/>
        </p:nvSpPr>
        <p:spPr bwMode="auto">
          <a:xfrm>
            <a:off x="8380190" y="1628800"/>
            <a:ext cx="68961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mn-lt"/>
                <a:ea typeface="黑体" panose="02010609060101010101" pitchFamily="49" charset="-122"/>
              </a:rPr>
              <a:t>IPv6</a:t>
            </a:r>
          </a:p>
        </p:txBody>
      </p:sp>
      <p:sp>
        <p:nvSpPr>
          <p:cNvPr id="667683" name="Text Box 35"/>
          <p:cNvSpPr txBox="1">
            <a:spLocks noChangeArrowheads="1"/>
          </p:cNvSpPr>
          <p:nvPr/>
        </p:nvSpPr>
        <p:spPr bwMode="auto">
          <a:xfrm>
            <a:off x="4322832" y="1533997"/>
            <a:ext cx="128272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IPv4 </a:t>
            </a:r>
            <a:r>
              <a:rPr kumimoji="1" lang="zh-CN" altLang="en-US" sz="2000" dirty="0">
                <a:solidFill>
                  <a:srgbClr val="000099"/>
                </a:solidFill>
                <a:latin typeface="+mn-lt"/>
                <a:ea typeface="黑体" panose="02010609060101010101" pitchFamily="49" charset="-122"/>
              </a:rPr>
              <a:t>网络</a:t>
            </a:r>
          </a:p>
        </p:txBody>
      </p:sp>
      <p:sp>
        <p:nvSpPr>
          <p:cNvPr id="667684" name="Text Box 36"/>
          <p:cNvSpPr txBox="1">
            <a:spLocks noChangeArrowheads="1"/>
          </p:cNvSpPr>
          <p:nvPr/>
        </p:nvSpPr>
        <p:spPr bwMode="auto">
          <a:xfrm>
            <a:off x="217555" y="2004963"/>
            <a:ext cx="39946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lt"/>
                <a:ea typeface="黑体" panose="02010609060101010101" pitchFamily="49" charset="-122"/>
              </a:rPr>
              <a:t>A</a:t>
            </a:r>
          </a:p>
        </p:txBody>
      </p:sp>
      <p:sp>
        <p:nvSpPr>
          <p:cNvPr id="667685" name="Text Box 37"/>
          <p:cNvSpPr txBox="1">
            <a:spLocks noChangeArrowheads="1"/>
          </p:cNvSpPr>
          <p:nvPr/>
        </p:nvSpPr>
        <p:spPr bwMode="auto">
          <a:xfrm>
            <a:off x="2143108" y="1993850"/>
            <a:ext cx="39626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99"/>
                </a:solidFill>
                <a:latin typeface="+mn-lt"/>
                <a:ea typeface="黑体" panose="02010609060101010101" pitchFamily="49" charset="-122"/>
              </a:rPr>
              <a:t>B</a:t>
            </a:r>
          </a:p>
        </p:txBody>
      </p:sp>
      <p:sp>
        <p:nvSpPr>
          <p:cNvPr id="667686" name="Text Box 38"/>
          <p:cNvSpPr txBox="1">
            <a:spLocks noChangeArrowheads="1"/>
          </p:cNvSpPr>
          <p:nvPr/>
        </p:nvSpPr>
        <p:spPr bwMode="auto">
          <a:xfrm>
            <a:off x="3428992" y="1982738"/>
            <a:ext cx="40107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99"/>
                </a:solidFill>
                <a:latin typeface="+mn-lt"/>
                <a:ea typeface="黑体" panose="02010609060101010101" pitchFamily="49" charset="-122"/>
              </a:rPr>
              <a:t>C</a:t>
            </a:r>
          </a:p>
        </p:txBody>
      </p:sp>
      <p:sp>
        <p:nvSpPr>
          <p:cNvPr id="667687" name="Text Box 39"/>
          <p:cNvSpPr txBox="1">
            <a:spLocks noChangeArrowheads="1"/>
          </p:cNvSpPr>
          <p:nvPr/>
        </p:nvSpPr>
        <p:spPr bwMode="auto">
          <a:xfrm>
            <a:off x="4857752" y="1971625"/>
            <a:ext cx="42832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99"/>
                </a:solidFill>
                <a:latin typeface="+mn-lt"/>
                <a:ea typeface="黑体" panose="02010609060101010101" pitchFamily="49" charset="-122"/>
              </a:rPr>
              <a:t>D</a:t>
            </a:r>
          </a:p>
        </p:txBody>
      </p:sp>
      <p:sp>
        <p:nvSpPr>
          <p:cNvPr id="667688" name="Text Box 40"/>
          <p:cNvSpPr txBox="1">
            <a:spLocks noChangeArrowheads="1"/>
          </p:cNvSpPr>
          <p:nvPr/>
        </p:nvSpPr>
        <p:spPr bwMode="auto">
          <a:xfrm>
            <a:off x="6215074" y="1960513"/>
            <a:ext cx="38664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99"/>
                </a:solidFill>
                <a:latin typeface="+mn-lt"/>
                <a:ea typeface="黑体" panose="02010609060101010101" pitchFamily="49" charset="-122"/>
              </a:rPr>
              <a:t>E</a:t>
            </a:r>
          </a:p>
        </p:txBody>
      </p:sp>
      <p:sp>
        <p:nvSpPr>
          <p:cNvPr id="667689" name="Text Box 41"/>
          <p:cNvSpPr txBox="1">
            <a:spLocks noChangeArrowheads="1"/>
          </p:cNvSpPr>
          <p:nvPr/>
        </p:nvSpPr>
        <p:spPr bwMode="auto">
          <a:xfrm>
            <a:off x="8143900" y="1949400"/>
            <a:ext cx="37221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99"/>
                </a:solidFill>
                <a:latin typeface="+mn-lt"/>
                <a:ea typeface="黑体" panose="02010609060101010101" pitchFamily="49" charset="-122"/>
              </a:rPr>
              <a:t>F</a:t>
            </a:r>
          </a:p>
        </p:txBody>
      </p:sp>
      <p:sp>
        <p:nvSpPr>
          <p:cNvPr id="667690" name="Rectangle 42"/>
          <p:cNvSpPr>
            <a:spLocks noChangeArrowheads="1"/>
          </p:cNvSpPr>
          <p:nvPr/>
        </p:nvSpPr>
        <p:spPr bwMode="auto">
          <a:xfrm>
            <a:off x="530293" y="2942109"/>
            <a:ext cx="1295400" cy="20574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a:solidFill>
                <a:srgbClr val="000099"/>
              </a:solidFill>
              <a:latin typeface="+mn-lt"/>
              <a:ea typeface="黑体" panose="02010609060101010101" pitchFamily="49" charset="-122"/>
            </a:endParaRPr>
          </a:p>
        </p:txBody>
      </p:sp>
      <p:sp>
        <p:nvSpPr>
          <p:cNvPr id="667691" name="Rectangle 43"/>
          <p:cNvSpPr>
            <a:spLocks noChangeArrowheads="1"/>
          </p:cNvSpPr>
          <p:nvPr/>
        </p:nvSpPr>
        <p:spPr bwMode="auto">
          <a:xfrm>
            <a:off x="563631" y="2962748"/>
            <a:ext cx="1263650" cy="1177925"/>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667692" name="Text Box 44"/>
          <p:cNvSpPr txBox="1">
            <a:spLocks noChangeArrowheads="1"/>
          </p:cNvSpPr>
          <p:nvPr/>
        </p:nvSpPr>
        <p:spPr bwMode="auto">
          <a:xfrm>
            <a:off x="530293" y="2942109"/>
            <a:ext cx="1370012" cy="180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a:solidFill>
                  <a:srgbClr val="000099"/>
                </a:solidFill>
                <a:latin typeface="+mn-lt"/>
                <a:ea typeface="黑体" panose="02010609060101010101" pitchFamily="49" charset="-122"/>
              </a:rPr>
              <a:t>流标号：</a:t>
            </a:r>
            <a:r>
              <a:rPr kumimoji="1" lang="en-US" altLang="zh-CN" sz="1600">
                <a:solidFill>
                  <a:srgbClr val="FF0000"/>
                </a:solidFill>
                <a:latin typeface="+mn-lt"/>
                <a:ea typeface="黑体" panose="02010609060101010101" pitchFamily="49" charset="-122"/>
              </a:rPr>
              <a:t>X</a:t>
            </a:r>
          </a:p>
          <a:p>
            <a:r>
              <a:rPr kumimoji="1" lang="zh-CN" altLang="en-US" sz="1600">
                <a:solidFill>
                  <a:srgbClr val="000099"/>
                </a:solidFill>
                <a:latin typeface="+mn-lt"/>
                <a:ea typeface="黑体" panose="02010609060101010101" pitchFamily="49" charset="-122"/>
              </a:rPr>
              <a:t>源地址：</a:t>
            </a:r>
            <a:r>
              <a:rPr kumimoji="1" lang="en-US" altLang="zh-CN" sz="1600">
                <a:solidFill>
                  <a:srgbClr val="000099"/>
                </a:solidFill>
                <a:latin typeface="+mn-lt"/>
                <a:ea typeface="黑体" panose="02010609060101010101" pitchFamily="49" charset="-122"/>
              </a:rPr>
              <a:t>A</a:t>
            </a:r>
          </a:p>
          <a:p>
            <a:r>
              <a:rPr kumimoji="1" lang="zh-CN" altLang="en-US" sz="1600">
                <a:solidFill>
                  <a:srgbClr val="000099"/>
                </a:solidFill>
                <a:latin typeface="+mn-lt"/>
                <a:ea typeface="黑体" panose="02010609060101010101" pitchFamily="49" charset="-122"/>
              </a:rPr>
              <a:t>目的地址：</a:t>
            </a:r>
            <a:r>
              <a:rPr kumimoji="1" lang="en-US" altLang="zh-CN" sz="1600">
                <a:solidFill>
                  <a:srgbClr val="000099"/>
                </a:solidFill>
                <a:latin typeface="+mn-lt"/>
                <a:ea typeface="黑体" panose="02010609060101010101" pitchFamily="49" charset="-122"/>
              </a:rPr>
              <a:t>F</a:t>
            </a:r>
          </a:p>
          <a:p>
            <a:r>
              <a:rPr kumimoji="1" lang="en-US" altLang="zh-CN" sz="1600">
                <a:solidFill>
                  <a:srgbClr val="000099"/>
                </a:solidFill>
                <a:latin typeface="+mn-lt"/>
                <a:ea typeface="黑体" panose="02010609060101010101" pitchFamily="49" charset="-122"/>
              </a:rPr>
              <a:t>……</a:t>
            </a:r>
          </a:p>
          <a:p>
            <a:endParaRPr kumimoji="1" lang="en-US" altLang="zh-CN" sz="1600">
              <a:solidFill>
                <a:srgbClr val="000099"/>
              </a:solidFill>
              <a:latin typeface="+mn-lt"/>
              <a:ea typeface="黑体" panose="02010609060101010101" pitchFamily="49" charset="-122"/>
            </a:endParaRPr>
          </a:p>
          <a:p>
            <a:endParaRPr kumimoji="1" lang="en-US" altLang="zh-CN" sz="1600">
              <a:solidFill>
                <a:srgbClr val="000099"/>
              </a:solidFill>
              <a:latin typeface="+mn-lt"/>
              <a:ea typeface="黑体" panose="02010609060101010101" pitchFamily="49" charset="-122"/>
            </a:endParaRPr>
          </a:p>
          <a:p>
            <a:r>
              <a:rPr kumimoji="1" lang="en-US" altLang="zh-CN" sz="1600">
                <a:solidFill>
                  <a:srgbClr val="000099"/>
                </a:solidFill>
                <a:latin typeface="+mn-lt"/>
                <a:ea typeface="黑体" panose="02010609060101010101" pitchFamily="49" charset="-122"/>
              </a:rPr>
              <a:t>   </a:t>
            </a:r>
            <a:r>
              <a:rPr kumimoji="1" lang="zh-CN" altLang="en-US" sz="1600">
                <a:solidFill>
                  <a:srgbClr val="000099"/>
                </a:solidFill>
                <a:latin typeface="+mn-lt"/>
                <a:ea typeface="黑体" panose="02010609060101010101" pitchFamily="49" charset="-122"/>
              </a:rPr>
              <a:t>数据部分</a:t>
            </a:r>
          </a:p>
        </p:txBody>
      </p:sp>
      <p:sp>
        <p:nvSpPr>
          <p:cNvPr id="667693" name="Rectangle 45"/>
          <p:cNvSpPr>
            <a:spLocks noChangeArrowheads="1"/>
          </p:cNvSpPr>
          <p:nvPr/>
        </p:nvSpPr>
        <p:spPr bwMode="auto">
          <a:xfrm>
            <a:off x="7481956" y="2942109"/>
            <a:ext cx="1295400" cy="20574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a:solidFill>
                <a:srgbClr val="000099"/>
              </a:solidFill>
              <a:latin typeface="+mn-lt"/>
              <a:ea typeface="黑体" panose="02010609060101010101" pitchFamily="49" charset="-122"/>
            </a:endParaRPr>
          </a:p>
        </p:txBody>
      </p:sp>
      <p:sp>
        <p:nvSpPr>
          <p:cNvPr id="667694" name="Rectangle 46"/>
          <p:cNvSpPr>
            <a:spLocks noChangeArrowheads="1"/>
          </p:cNvSpPr>
          <p:nvPr/>
        </p:nvSpPr>
        <p:spPr bwMode="auto">
          <a:xfrm>
            <a:off x="7501011" y="2962748"/>
            <a:ext cx="1276350" cy="1177925"/>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667695" name="Text Box 47"/>
          <p:cNvSpPr txBox="1">
            <a:spLocks noChangeArrowheads="1"/>
          </p:cNvSpPr>
          <p:nvPr/>
        </p:nvSpPr>
        <p:spPr bwMode="auto">
          <a:xfrm>
            <a:off x="7481957" y="2942109"/>
            <a:ext cx="1389063" cy="180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a:solidFill>
                  <a:srgbClr val="000099"/>
                </a:solidFill>
                <a:latin typeface="+mn-lt"/>
                <a:ea typeface="黑体" panose="02010609060101010101" pitchFamily="49" charset="-122"/>
              </a:rPr>
              <a:t>流标号：</a:t>
            </a:r>
            <a:r>
              <a:rPr kumimoji="1" lang="zh-CN" altLang="en-US" sz="1600">
                <a:solidFill>
                  <a:srgbClr val="FF0000"/>
                </a:solidFill>
                <a:latin typeface="+mn-lt"/>
                <a:ea typeface="黑体" panose="02010609060101010101" pitchFamily="49" charset="-122"/>
              </a:rPr>
              <a:t>无</a:t>
            </a:r>
          </a:p>
          <a:p>
            <a:r>
              <a:rPr kumimoji="1" lang="zh-CN" altLang="en-US" sz="1600">
                <a:solidFill>
                  <a:srgbClr val="000099"/>
                </a:solidFill>
                <a:latin typeface="+mn-lt"/>
                <a:ea typeface="黑体" panose="02010609060101010101" pitchFamily="49" charset="-122"/>
              </a:rPr>
              <a:t>源地址：</a:t>
            </a:r>
            <a:r>
              <a:rPr kumimoji="1" lang="en-US" altLang="zh-CN" sz="1600">
                <a:solidFill>
                  <a:srgbClr val="000099"/>
                </a:solidFill>
                <a:latin typeface="+mn-lt"/>
                <a:ea typeface="黑体" panose="02010609060101010101" pitchFamily="49" charset="-122"/>
              </a:rPr>
              <a:t>A</a:t>
            </a:r>
          </a:p>
          <a:p>
            <a:r>
              <a:rPr kumimoji="1" lang="zh-CN" altLang="en-US" sz="1600">
                <a:solidFill>
                  <a:srgbClr val="000099"/>
                </a:solidFill>
                <a:latin typeface="+mn-lt"/>
                <a:ea typeface="黑体" panose="02010609060101010101" pitchFamily="49" charset="-122"/>
              </a:rPr>
              <a:t>目的地址：</a:t>
            </a:r>
            <a:r>
              <a:rPr kumimoji="1" lang="en-US" altLang="zh-CN" sz="1600">
                <a:solidFill>
                  <a:srgbClr val="000099"/>
                </a:solidFill>
                <a:latin typeface="+mn-lt"/>
                <a:ea typeface="黑体" panose="02010609060101010101" pitchFamily="49" charset="-122"/>
              </a:rPr>
              <a:t>F</a:t>
            </a:r>
          </a:p>
          <a:p>
            <a:r>
              <a:rPr kumimoji="1" lang="en-US" altLang="zh-CN" sz="1600">
                <a:solidFill>
                  <a:srgbClr val="000099"/>
                </a:solidFill>
                <a:latin typeface="+mn-lt"/>
                <a:ea typeface="黑体" panose="02010609060101010101" pitchFamily="49" charset="-122"/>
              </a:rPr>
              <a:t>……</a:t>
            </a:r>
          </a:p>
          <a:p>
            <a:endParaRPr kumimoji="1" lang="en-US" altLang="zh-CN" sz="1600">
              <a:solidFill>
                <a:srgbClr val="000099"/>
              </a:solidFill>
              <a:latin typeface="+mn-lt"/>
              <a:ea typeface="黑体" panose="02010609060101010101" pitchFamily="49" charset="-122"/>
            </a:endParaRPr>
          </a:p>
          <a:p>
            <a:endParaRPr kumimoji="1" lang="en-US" altLang="zh-CN" sz="1600">
              <a:solidFill>
                <a:srgbClr val="000099"/>
              </a:solidFill>
              <a:latin typeface="+mn-lt"/>
              <a:ea typeface="黑体" panose="02010609060101010101" pitchFamily="49" charset="-122"/>
            </a:endParaRPr>
          </a:p>
          <a:p>
            <a:r>
              <a:rPr kumimoji="1" lang="en-US" altLang="zh-CN" sz="1600">
                <a:solidFill>
                  <a:srgbClr val="000099"/>
                </a:solidFill>
                <a:latin typeface="+mn-lt"/>
                <a:ea typeface="黑体" panose="02010609060101010101" pitchFamily="49" charset="-122"/>
              </a:rPr>
              <a:t>   </a:t>
            </a:r>
            <a:r>
              <a:rPr kumimoji="1" lang="zh-CN" altLang="en-US" sz="1600">
                <a:solidFill>
                  <a:srgbClr val="000099"/>
                </a:solidFill>
                <a:latin typeface="+mn-lt"/>
                <a:ea typeface="黑体" panose="02010609060101010101" pitchFamily="49" charset="-122"/>
              </a:rPr>
              <a:t>数据部分</a:t>
            </a:r>
          </a:p>
        </p:txBody>
      </p:sp>
      <p:sp>
        <p:nvSpPr>
          <p:cNvPr id="667696" name="Line 48"/>
          <p:cNvSpPr>
            <a:spLocks noChangeShapeType="1"/>
          </p:cNvSpPr>
          <p:nvPr/>
        </p:nvSpPr>
        <p:spPr bwMode="auto">
          <a:xfrm>
            <a:off x="700156" y="2789709"/>
            <a:ext cx="914400" cy="0"/>
          </a:xfrm>
          <a:prstGeom prst="line">
            <a:avLst/>
          </a:prstGeom>
          <a:noFill/>
          <a:ln w="57150">
            <a:solidFill>
              <a:srgbClr val="FF0000"/>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697" name="Line 49"/>
          <p:cNvSpPr>
            <a:spLocks noChangeShapeType="1"/>
          </p:cNvSpPr>
          <p:nvPr/>
        </p:nvSpPr>
        <p:spPr bwMode="auto">
          <a:xfrm>
            <a:off x="2833756" y="2789709"/>
            <a:ext cx="914400" cy="0"/>
          </a:xfrm>
          <a:prstGeom prst="line">
            <a:avLst/>
          </a:prstGeom>
          <a:noFill/>
          <a:ln w="57150">
            <a:solidFill>
              <a:srgbClr val="FF0000"/>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698" name="Line 50"/>
          <p:cNvSpPr>
            <a:spLocks noChangeShapeType="1"/>
          </p:cNvSpPr>
          <p:nvPr/>
        </p:nvSpPr>
        <p:spPr bwMode="auto">
          <a:xfrm>
            <a:off x="5653156" y="2789709"/>
            <a:ext cx="914400" cy="0"/>
          </a:xfrm>
          <a:prstGeom prst="line">
            <a:avLst/>
          </a:prstGeom>
          <a:noFill/>
          <a:ln w="57150">
            <a:solidFill>
              <a:srgbClr val="FF0000"/>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699" name="Line 51"/>
          <p:cNvSpPr>
            <a:spLocks noChangeShapeType="1"/>
          </p:cNvSpPr>
          <p:nvPr/>
        </p:nvSpPr>
        <p:spPr bwMode="auto">
          <a:xfrm>
            <a:off x="7710556" y="2789709"/>
            <a:ext cx="914400" cy="0"/>
          </a:xfrm>
          <a:prstGeom prst="line">
            <a:avLst/>
          </a:prstGeom>
          <a:noFill/>
          <a:ln w="57150">
            <a:solidFill>
              <a:srgbClr val="FF0000"/>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700" name="Text Box 52"/>
          <p:cNvSpPr txBox="1">
            <a:spLocks noChangeArrowheads="1"/>
          </p:cNvSpPr>
          <p:nvPr/>
        </p:nvSpPr>
        <p:spPr bwMode="auto">
          <a:xfrm>
            <a:off x="6486836" y="1412776"/>
            <a:ext cx="1292341"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dirty="0">
                <a:solidFill>
                  <a:srgbClr val="C00000"/>
                </a:solidFill>
                <a:latin typeface="+mn-lt"/>
                <a:ea typeface="黑体" panose="02010609060101010101" pitchFamily="49" charset="-122"/>
              </a:rPr>
              <a:t>双协议栈</a:t>
            </a:r>
          </a:p>
          <a:p>
            <a:pPr algn="ctr"/>
            <a:r>
              <a:rPr kumimoji="1" lang="en-US" altLang="zh-CN" sz="2000" dirty="0">
                <a:solidFill>
                  <a:srgbClr val="C00000"/>
                </a:solidFill>
                <a:latin typeface="+mn-lt"/>
                <a:ea typeface="黑体" panose="02010609060101010101" pitchFamily="49" charset="-122"/>
              </a:rPr>
              <a:t>IPv6/IPv4</a:t>
            </a:r>
          </a:p>
        </p:txBody>
      </p:sp>
      <p:sp>
        <p:nvSpPr>
          <p:cNvPr id="667701" name="Text Box 53"/>
          <p:cNvSpPr txBox="1">
            <a:spLocks noChangeArrowheads="1"/>
          </p:cNvSpPr>
          <p:nvPr/>
        </p:nvSpPr>
        <p:spPr bwMode="auto">
          <a:xfrm>
            <a:off x="4537143" y="3213573"/>
            <a:ext cx="39466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a:t>
            </a:r>
          </a:p>
        </p:txBody>
      </p:sp>
      <p:sp>
        <p:nvSpPr>
          <p:cNvPr id="667702" name="Text Box 54"/>
          <p:cNvSpPr txBox="1">
            <a:spLocks noChangeArrowheads="1"/>
          </p:cNvSpPr>
          <p:nvPr/>
        </p:nvSpPr>
        <p:spPr bwMode="auto">
          <a:xfrm>
            <a:off x="582687" y="5013797"/>
            <a:ext cx="126989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000099"/>
                </a:solidFill>
                <a:latin typeface="+mn-lt"/>
                <a:ea typeface="黑体" panose="02010609060101010101" pitchFamily="49" charset="-122"/>
              </a:rPr>
              <a:t>IPv6 </a:t>
            </a:r>
            <a:r>
              <a:rPr kumimoji="1" lang="zh-CN" altLang="en-US" sz="1600" dirty="0">
                <a:solidFill>
                  <a:srgbClr val="000099"/>
                </a:solidFill>
                <a:latin typeface="+mn-lt"/>
                <a:ea typeface="黑体" panose="02010609060101010101" pitchFamily="49" charset="-122"/>
              </a:rPr>
              <a:t>数据报</a:t>
            </a:r>
          </a:p>
        </p:txBody>
      </p:sp>
      <p:grpSp>
        <p:nvGrpSpPr>
          <p:cNvPr id="5" name="组合 2"/>
          <p:cNvGrpSpPr/>
          <p:nvPr/>
        </p:nvGrpSpPr>
        <p:grpSpPr>
          <a:xfrm>
            <a:off x="2631218" y="2492896"/>
            <a:ext cx="4267201" cy="2952328"/>
            <a:chOff x="2822251" y="2637309"/>
            <a:chExt cx="4622801" cy="2590800"/>
          </a:xfrm>
        </p:grpSpPr>
        <p:sp>
          <p:nvSpPr>
            <p:cNvPr id="667703" name="Line 55"/>
            <p:cNvSpPr>
              <a:spLocks noChangeShapeType="1"/>
            </p:cNvSpPr>
            <p:nvPr/>
          </p:nvSpPr>
          <p:spPr bwMode="auto">
            <a:xfrm>
              <a:off x="2822251" y="2637309"/>
              <a:ext cx="0" cy="2590800"/>
            </a:xfrm>
            <a:prstGeom prst="line">
              <a:avLst/>
            </a:prstGeom>
            <a:noFill/>
            <a:ln w="19050">
              <a:solidFill>
                <a:schemeClr val="tx1"/>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704" name="Line 56"/>
            <p:cNvSpPr>
              <a:spLocks noChangeShapeType="1"/>
            </p:cNvSpPr>
            <p:nvPr/>
          </p:nvSpPr>
          <p:spPr bwMode="auto">
            <a:xfrm>
              <a:off x="7445052" y="2637309"/>
              <a:ext cx="0" cy="2590800"/>
            </a:xfrm>
            <a:prstGeom prst="line">
              <a:avLst/>
            </a:prstGeom>
            <a:noFill/>
            <a:ln w="19050">
              <a:solidFill>
                <a:schemeClr val="tx1"/>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grpSp>
      <p:sp>
        <p:nvSpPr>
          <p:cNvPr id="667705" name="Text Box 57"/>
          <p:cNvSpPr txBox="1">
            <a:spLocks noChangeArrowheads="1"/>
          </p:cNvSpPr>
          <p:nvPr/>
        </p:nvSpPr>
        <p:spPr bwMode="auto">
          <a:xfrm>
            <a:off x="7548636" y="5013797"/>
            <a:ext cx="126989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000099"/>
                </a:solidFill>
                <a:latin typeface="+mn-lt"/>
                <a:ea typeface="黑体" panose="02010609060101010101" pitchFamily="49" charset="-122"/>
              </a:rPr>
              <a:t>IPv6 </a:t>
            </a:r>
            <a:r>
              <a:rPr kumimoji="1" lang="zh-CN" altLang="en-US" sz="1600">
                <a:solidFill>
                  <a:srgbClr val="000099"/>
                </a:solidFill>
                <a:latin typeface="+mn-lt"/>
                <a:ea typeface="黑体" panose="02010609060101010101" pitchFamily="49" charset="-122"/>
              </a:rPr>
              <a:t>数据报</a:t>
            </a:r>
          </a:p>
        </p:txBody>
      </p:sp>
      <p:sp>
        <p:nvSpPr>
          <p:cNvPr id="667706" name="Line 58"/>
          <p:cNvSpPr>
            <a:spLocks noChangeShapeType="1"/>
          </p:cNvSpPr>
          <p:nvPr/>
        </p:nvSpPr>
        <p:spPr bwMode="auto">
          <a:xfrm>
            <a:off x="547756" y="4150197"/>
            <a:ext cx="1295400"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707" name="Line 59"/>
          <p:cNvSpPr>
            <a:spLocks noChangeShapeType="1"/>
          </p:cNvSpPr>
          <p:nvPr/>
        </p:nvSpPr>
        <p:spPr bwMode="auto">
          <a:xfrm>
            <a:off x="7481956" y="4150197"/>
            <a:ext cx="1295400"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708" name="Rectangle 60"/>
          <p:cNvSpPr>
            <a:spLocks noChangeArrowheads="1"/>
          </p:cNvSpPr>
          <p:nvPr/>
        </p:nvSpPr>
        <p:spPr bwMode="auto">
          <a:xfrm>
            <a:off x="2740093" y="2942109"/>
            <a:ext cx="1295400" cy="1741488"/>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a:solidFill>
                <a:srgbClr val="000099"/>
              </a:solidFill>
              <a:latin typeface="+mn-lt"/>
              <a:ea typeface="黑体" panose="02010609060101010101" pitchFamily="49" charset="-122"/>
            </a:endParaRPr>
          </a:p>
        </p:txBody>
      </p:sp>
      <p:sp>
        <p:nvSpPr>
          <p:cNvPr id="667709" name="Rectangle 61"/>
          <p:cNvSpPr>
            <a:spLocks noChangeArrowheads="1"/>
          </p:cNvSpPr>
          <p:nvPr/>
        </p:nvSpPr>
        <p:spPr bwMode="auto">
          <a:xfrm>
            <a:off x="2752793" y="2951648"/>
            <a:ext cx="1276350" cy="885825"/>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667710" name="Text Box 62"/>
          <p:cNvSpPr txBox="1">
            <a:spLocks noChangeArrowheads="1"/>
          </p:cNvSpPr>
          <p:nvPr/>
        </p:nvSpPr>
        <p:spPr bwMode="auto">
          <a:xfrm>
            <a:off x="2740093" y="2942109"/>
            <a:ext cx="1389062" cy="1314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a:solidFill>
                  <a:srgbClr val="000099"/>
                </a:solidFill>
                <a:latin typeface="+mn-lt"/>
                <a:ea typeface="黑体" panose="02010609060101010101" pitchFamily="49" charset="-122"/>
              </a:rPr>
              <a:t>源地址：</a:t>
            </a:r>
            <a:r>
              <a:rPr kumimoji="1" lang="en-US" altLang="zh-CN" sz="1600">
                <a:solidFill>
                  <a:srgbClr val="000099"/>
                </a:solidFill>
                <a:latin typeface="+mn-lt"/>
                <a:ea typeface="黑体" panose="02010609060101010101" pitchFamily="49" charset="-122"/>
              </a:rPr>
              <a:t>A</a:t>
            </a:r>
          </a:p>
          <a:p>
            <a:r>
              <a:rPr kumimoji="1" lang="zh-CN" altLang="en-US" sz="1600">
                <a:solidFill>
                  <a:srgbClr val="000099"/>
                </a:solidFill>
                <a:latin typeface="+mn-lt"/>
                <a:ea typeface="黑体" panose="02010609060101010101" pitchFamily="49" charset="-122"/>
              </a:rPr>
              <a:t>目的地址：</a:t>
            </a:r>
            <a:r>
              <a:rPr kumimoji="1" lang="en-US" altLang="zh-CN" sz="1600">
                <a:solidFill>
                  <a:srgbClr val="000099"/>
                </a:solidFill>
                <a:latin typeface="+mn-lt"/>
                <a:ea typeface="黑体" panose="02010609060101010101" pitchFamily="49" charset="-122"/>
              </a:rPr>
              <a:t>F</a:t>
            </a:r>
          </a:p>
          <a:p>
            <a:r>
              <a:rPr kumimoji="1" lang="en-US" altLang="zh-CN" sz="1600">
                <a:solidFill>
                  <a:srgbClr val="000099"/>
                </a:solidFill>
                <a:latin typeface="+mn-lt"/>
                <a:ea typeface="黑体" panose="02010609060101010101" pitchFamily="49" charset="-122"/>
              </a:rPr>
              <a:t>……</a:t>
            </a:r>
          </a:p>
          <a:p>
            <a:endParaRPr kumimoji="1" lang="en-US" altLang="zh-CN" sz="1600">
              <a:solidFill>
                <a:srgbClr val="000099"/>
              </a:solidFill>
              <a:latin typeface="+mn-lt"/>
              <a:ea typeface="黑体" panose="02010609060101010101" pitchFamily="49" charset="-122"/>
            </a:endParaRPr>
          </a:p>
          <a:p>
            <a:endParaRPr kumimoji="1" lang="en-US" altLang="zh-CN" sz="1600">
              <a:solidFill>
                <a:srgbClr val="000099"/>
              </a:solidFill>
              <a:latin typeface="+mn-lt"/>
              <a:ea typeface="黑体" panose="02010609060101010101" pitchFamily="49" charset="-122"/>
            </a:endParaRPr>
          </a:p>
        </p:txBody>
      </p:sp>
      <p:sp>
        <p:nvSpPr>
          <p:cNvPr id="667711" name="Line 63"/>
          <p:cNvSpPr>
            <a:spLocks noChangeShapeType="1"/>
          </p:cNvSpPr>
          <p:nvPr/>
        </p:nvSpPr>
        <p:spPr bwMode="auto">
          <a:xfrm>
            <a:off x="2757556" y="3845397"/>
            <a:ext cx="1295400"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712" name="Text Box 64"/>
          <p:cNvSpPr txBox="1">
            <a:spLocks noChangeArrowheads="1"/>
          </p:cNvSpPr>
          <p:nvPr/>
        </p:nvSpPr>
        <p:spPr bwMode="auto">
          <a:xfrm>
            <a:off x="2927425" y="4088284"/>
            <a:ext cx="100540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a:solidFill>
                  <a:srgbClr val="000099"/>
                </a:solidFill>
                <a:latin typeface="+mn-lt"/>
                <a:ea typeface="黑体" panose="02010609060101010101" pitchFamily="49" charset="-122"/>
              </a:rPr>
              <a:t>数据部分</a:t>
            </a:r>
          </a:p>
        </p:txBody>
      </p:sp>
      <p:sp>
        <p:nvSpPr>
          <p:cNvPr id="667713" name="Rectangle 65"/>
          <p:cNvSpPr>
            <a:spLocks noChangeArrowheads="1"/>
          </p:cNvSpPr>
          <p:nvPr/>
        </p:nvSpPr>
        <p:spPr bwMode="auto">
          <a:xfrm>
            <a:off x="5483293" y="2942109"/>
            <a:ext cx="1295400" cy="1741488"/>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a:solidFill>
                <a:srgbClr val="000099"/>
              </a:solidFill>
              <a:latin typeface="+mn-lt"/>
              <a:ea typeface="黑体" panose="02010609060101010101" pitchFamily="49" charset="-122"/>
            </a:endParaRPr>
          </a:p>
        </p:txBody>
      </p:sp>
      <p:sp>
        <p:nvSpPr>
          <p:cNvPr id="667714" name="Rectangle 66"/>
          <p:cNvSpPr>
            <a:spLocks noChangeArrowheads="1"/>
          </p:cNvSpPr>
          <p:nvPr/>
        </p:nvSpPr>
        <p:spPr bwMode="auto">
          <a:xfrm>
            <a:off x="5505518" y="2957998"/>
            <a:ext cx="1262062" cy="885825"/>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667715" name="Text Box 67"/>
          <p:cNvSpPr txBox="1">
            <a:spLocks noChangeArrowheads="1"/>
          </p:cNvSpPr>
          <p:nvPr/>
        </p:nvSpPr>
        <p:spPr bwMode="auto">
          <a:xfrm>
            <a:off x="5483293" y="2942109"/>
            <a:ext cx="1389062" cy="1314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a:solidFill>
                  <a:srgbClr val="000099"/>
                </a:solidFill>
                <a:latin typeface="+mn-lt"/>
                <a:ea typeface="黑体" panose="02010609060101010101" pitchFamily="49" charset="-122"/>
              </a:rPr>
              <a:t>源地址：</a:t>
            </a:r>
            <a:r>
              <a:rPr kumimoji="1" lang="en-US" altLang="zh-CN" sz="1600">
                <a:solidFill>
                  <a:srgbClr val="000099"/>
                </a:solidFill>
                <a:latin typeface="+mn-lt"/>
                <a:ea typeface="黑体" panose="02010609060101010101" pitchFamily="49" charset="-122"/>
              </a:rPr>
              <a:t>A</a:t>
            </a:r>
          </a:p>
          <a:p>
            <a:r>
              <a:rPr kumimoji="1" lang="zh-CN" altLang="en-US" sz="1600">
                <a:solidFill>
                  <a:srgbClr val="000099"/>
                </a:solidFill>
                <a:latin typeface="+mn-lt"/>
                <a:ea typeface="黑体" panose="02010609060101010101" pitchFamily="49" charset="-122"/>
              </a:rPr>
              <a:t>目的地址：</a:t>
            </a:r>
            <a:r>
              <a:rPr kumimoji="1" lang="en-US" altLang="zh-CN" sz="1600">
                <a:solidFill>
                  <a:srgbClr val="000099"/>
                </a:solidFill>
                <a:latin typeface="+mn-lt"/>
                <a:ea typeface="黑体" panose="02010609060101010101" pitchFamily="49" charset="-122"/>
              </a:rPr>
              <a:t>F</a:t>
            </a:r>
          </a:p>
          <a:p>
            <a:r>
              <a:rPr kumimoji="1" lang="en-US" altLang="zh-CN" sz="1600">
                <a:solidFill>
                  <a:srgbClr val="000099"/>
                </a:solidFill>
                <a:latin typeface="+mn-lt"/>
                <a:ea typeface="黑体" panose="02010609060101010101" pitchFamily="49" charset="-122"/>
              </a:rPr>
              <a:t>……</a:t>
            </a:r>
          </a:p>
          <a:p>
            <a:endParaRPr kumimoji="1" lang="en-US" altLang="zh-CN" sz="1600">
              <a:solidFill>
                <a:srgbClr val="000099"/>
              </a:solidFill>
              <a:latin typeface="+mn-lt"/>
              <a:ea typeface="黑体" panose="02010609060101010101" pitchFamily="49" charset="-122"/>
            </a:endParaRPr>
          </a:p>
          <a:p>
            <a:endParaRPr kumimoji="1" lang="en-US" altLang="zh-CN" sz="1600">
              <a:solidFill>
                <a:srgbClr val="000099"/>
              </a:solidFill>
              <a:latin typeface="+mn-lt"/>
              <a:ea typeface="黑体" panose="02010609060101010101" pitchFamily="49" charset="-122"/>
            </a:endParaRPr>
          </a:p>
        </p:txBody>
      </p:sp>
      <p:sp>
        <p:nvSpPr>
          <p:cNvPr id="667716" name="Line 68"/>
          <p:cNvSpPr>
            <a:spLocks noChangeShapeType="1"/>
          </p:cNvSpPr>
          <p:nvPr/>
        </p:nvSpPr>
        <p:spPr bwMode="auto">
          <a:xfrm>
            <a:off x="5500756" y="3845397"/>
            <a:ext cx="1295400"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717" name="Text Box 69"/>
          <p:cNvSpPr txBox="1">
            <a:spLocks noChangeArrowheads="1"/>
          </p:cNvSpPr>
          <p:nvPr/>
        </p:nvSpPr>
        <p:spPr bwMode="auto">
          <a:xfrm>
            <a:off x="5670625" y="4088284"/>
            <a:ext cx="100540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a:solidFill>
                  <a:srgbClr val="000099"/>
                </a:solidFill>
                <a:latin typeface="+mn-lt"/>
                <a:ea typeface="黑体" panose="02010609060101010101" pitchFamily="49" charset="-122"/>
              </a:rPr>
              <a:t>数据部分</a:t>
            </a:r>
          </a:p>
        </p:txBody>
      </p:sp>
      <p:sp>
        <p:nvSpPr>
          <p:cNvPr id="667718" name="Line 70"/>
          <p:cNvSpPr>
            <a:spLocks noChangeShapeType="1"/>
          </p:cNvSpPr>
          <p:nvPr/>
        </p:nvSpPr>
        <p:spPr bwMode="auto">
          <a:xfrm>
            <a:off x="2631212" y="5258455"/>
            <a:ext cx="4267200" cy="0"/>
          </a:xfrm>
          <a:prstGeom prst="line">
            <a:avLst/>
          </a:prstGeom>
          <a:noFill/>
          <a:ln w="19050">
            <a:solidFill>
              <a:srgbClr val="333399"/>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7719" name="Text Box 71"/>
          <p:cNvSpPr txBox="1">
            <a:spLocks noChangeArrowheads="1"/>
          </p:cNvSpPr>
          <p:nvPr/>
        </p:nvSpPr>
        <p:spPr bwMode="auto">
          <a:xfrm>
            <a:off x="4225068" y="5075892"/>
            <a:ext cx="1282723"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IPv4 </a:t>
            </a:r>
            <a:r>
              <a:rPr kumimoji="1" lang="zh-CN" altLang="en-US" sz="2000" dirty="0">
                <a:solidFill>
                  <a:srgbClr val="000099"/>
                </a:solidFill>
                <a:latin typeface="+mn-lt"/>
                <a:ea typeface="黑体" panose="02010609060101010101" pitchFamily="49" charset="-122"/>
              </a:rPr>
              <a:t>网络</a:t>
            </a:r>
          </a:p>
        </p:txBody>
      </p:sp>
      <p:sp>
        <p:nvSpPr>
          <p:cNvPr id="2" name="矩形 1"/>
          <p:cNvSpPr/>
          <p:nvPr/>
        </p:nvSpPr>
        <p:spPr>
          <a:xfrm>
            <a:off x="1617101" y="5589253"/>
            <a:ext cx="6278346" cy="461665"/>
          </a:xfrm>
          <a:prstGeom prst="rect">
            <a:avLst/>
          </a:prstGeom>
        </p:spPr>
        <p:txBody>
          <a:bodyPr wrap="square">
            <a:spAutoFit/>
          </a:bodyPr>
          <a:lstStyle/>
          <a:p>
            <a:pPr algn="ctr"/>
            <a:r>
              <a:rPr lang="zh-CN" altLang="zh-CN" sz="2400" dirty="0">
                <a:latin typeface="+mn-lt"/>
                <a:ea typeface="黑体" panose="02010609060101010101" pitchFamily="49" charset="-122"/>
              </a:rPr>
              <a:t>使用双协议栈进行</a:t>
            </a:r>
            <a:r>
              <a:rPr lang="zh-CN" altLang="zh-CN" sz="2400" dirty="0" smtClean="0">
                <a:latin typeface="+mn-lt"/>
                <a:ea typeface="黑体" panose="02010609060101010101" pitchFamily="49" charset="-122"/>
              </a:rPr>
              <a:t>从</a:t>
            </a:r>
            <a:r>
              <a:rPr lang="en-US" altLang="zh-CN" sz="2400" dirty="0" smtClean="0">
                <a:latin typeface="+mn-lt"/>
                <a:ea typeface="黑体" panose="02010609060101010101" pitchFamily="49" charset="-122"/>
              </a:rPr>
              <a:t>IPv4</a:t>
            </a:r>
            <a:r>
              <a:rPr lang="zh-CN" altLang="zh-CN" sz="2400" dirty="0" smtClean="0">
                <a:latin typeface="+mn-lt"/>
                <a:ea typeface="黑体" panose="02010609060101010101" pitchFamily="49" charset="-122"/>
              </a:rPr>
              <a:t>到</a:t>
            </a:r>
            <a:r>
              <a:rPr lang="en-US" altLang="zh-CN" sz="2400" dirty="0" smtClean="0">
                <a:latin typeface="+mn-lt"/>
                <a:ea typeface="黑体" panose="02010609060101010101" pitchFamily="49" charset="-122"/>
              </a:rPr>
              <a:t>IPv6</a:t>
            </a:r>
            <a:r>
              <a:rPr lang="zh-CN" altLang="zh-CN" sz="2400" dirty="0" smtClean="0">
                <a:latin typeface="+mn-lt"/>
                <a:ea typeface="黑体" panose="02010609060101010101" pitchFamily="49" charset="-122"/>
              </a:rPr>
              <a:t>的</a:t>
            </a:r>
            <a:r>
              <a:rPr lang="zh-CN" altLang="zh-CN" sz="2400" dirty="0">
                <a:latin typeface="+mn-lt"/>
                <a:ea typeface="黑体" panose="02010609060101010101" pitchFamily="49" charset="-122"/>
              </a:rPr>
              <a:t>过渡</a:t>
            </a:r>
            <a:endParaRPr lang="zh-CN" altLang="en-US" sz="2400" dirty="0">
              <a:latin typeface="+mn-lt"/>
              <a:ea typeface="黑体" panose="02010609060101010101" pitchFamily="49" charset="-122"/>
            </a:endParaRPr>
          </a:p>
        </p:txBody>
      </p:sp>
      <p:sp>
        <p:nvSpPr>
          <p:cNvPr id="75" name="Text Box 64"/>
          <p:cNvSpPr txBox="1">
            <a:spLocks noChangeArrowheads="1"/>
          </p:cNvSpPr>
          <p:nvPr/>
        </p:nvSpPr>
        <p:spPr bwMode="auto">
          <a:xfrm>
            <a:off x="2779806" y="4746630"/>
            <a:ext cx="126989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000099"/>
                </a:solidFill>
                <a:latin typeface="+mn-lt"/>
                <a:ea typeface="黑体" panose="02010609060101010101" pitchFamily="49" charset="-122"/>
              </a:rPr>
              <a:t>IPv4 </a:t>
            </a:r>
            <a:r>
              <a:rPr kumimoji="1" lang="zh-CN" altLang="en-US" sz="1600" dirty="0">
                <a:solidFill>
                  <a:srgbClr val="000099"/>
                </a:solidFill>
                <a:latin typeface="+mn-lt"/>
                <a:ea typeface="黑体" panose="02010609060101010101" pitchFamily="49" charset="-122"/>
              </a:rPr>
              <a:t>数据报</a:t>
            </a:r>
          </a:p>
        </p:txBody>
      </p:sp>
      <p:sp>
        <p:nvSpPr>
          <p:cNvPr id="76" name="Text Box 65"/>
          <p:cNvSpPr txBox="1">
            <a:spLocks noChangeArrowheads="1"/>
          </p:cNvSpPr>
          <p:nvPr/>
        </p:nvSpPr>
        <p:spPr bwMode="auto">
          <a:xfrm>
            <a:off x="5513480" y="4746630"/>
            <a:ext cx="126989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000099"/>
                </a:solidFill>
                <a:latin typeface="+mn-lt"/>
                <a:ea typeface="黑体" panose="02010609060101010101" pitchFamily="49" charset="-122"/>
              </a:rPr>
              <a:t>IPv4 </a:t>
            </a:r>
            <a:r>
              <a:rPr kumimoji="1" lang="zh-CN" altLang="en-US" sz="1600">
                <a:solidFill>
                  <a:srgbClr val="000099"/>
                </a:solidFill>
                <a:latin typeface="+mn-lt"/>
                <a:ea typeface="黑体" panose="02010609060101010101" pitchFamily="49" charset="-122"/>
              </a:rPr>
              <a:t>数据报</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隧道技术</a:t>
            </a:r>
            <a:r>
              <a:rPr lang="en-US" altLang="zh-CN" dirty="0"/>
              <a:t>(tunneling)</a:t>
            </a:r>
          </a:p>
        </p:txBody>
      </p:sp>
      <p:sp>
        <p:nvSpPr>
          <p:cNvPr id="3" name="内容占位符 2"/>
          <p:cNvSpPr>
            <a:spLocks noGrp="1"/>
          </p:cNvSpPr>
          <p:nvPr>
            <p:ph idx="1"/>
          </p:nvPr>
        </p:nvSpPr>
        <p:spPr/>
        <p:txBody>
          <a:bodyPr/>
          <a:lstStyle/>
          <a:p>
            <a:pPr>
              <a:spcBef>
                <a:spcPts val="600"/>
              </a:spcBef>
            </a:pPr>
            <a:r>
              <a:rPr lang="zh-CN" altLang="zh-CN" dirty="0"/>
              <a:t>在</a:t>
            </a:r>
            <a:r>
              <a:rPr lang="en-US" altLang="zh-CN" dirty="0"/>
              <a:t> IPv6 </a:t>
            </a:r>
            <a:r>
              <a:rPr lang="zh-CN" altLang="zh-CN" dirty="0"/>
              <a:t>数据报要进入</a:t>
            </a:r>
            <a:r>
              <a:rPr lang="en-US" altLang="zh-CN" dirty="0"/>
              <a:t> IPv4 </a:t>
            </a:r>
            <a:r>
              <a:rPr lang="zh-CN" altLang="zh-CN" dirty="0"/>
              <a:t>网络时，</a:t>
            </a:r>
            <a:r>
              <a:rPr lang="zh-CN" altLang="zh-CN" dirty="0">
                <a:solidFill>
                  <a:srgbClr val="FF0000"/>
                </a:solidFill>
              </a:rPr>
              <a:t>把</a:t>
            </a:r>
            <a:r>
              <a:rPr lang="en-US" altLang="zh-CN" dirty="0">
                <a:solidFill>
                  <a:srgbClr val="FF0000"/>
                </a:solidFill>
              </a:rPr>
              <a:t> IPv6 </a:t>
            </a:r>
            <a:r>
              <a:rPr lang="zh-CN" altLang="zh-CN" dirty="0">
                <a:solidFill>
                  <a:srgbClr val="FF0000"/>
                </a:solidFill>
              </a:rPr>
              <a:t>数据报</a:t>
            </a:r>
            <a:r>
              <a:rPr lang="zh-CN" altLang="zh-CN" dirty="0"/>
              <a:t>封装成为</a:t>
            </a:r>
            <a:r>
              <a:rPr lang="en-US" altLang="zh-CN" dirty="0">
                <a:solidFill>
                  <a:srgbClr val="FF0000"/>
                </a:solidFill>
              </a:rPr>
              <a:t> IPv4 </a:t>
            </a:r>
            <a:r>
              <a:rPr lang="zh-CN" altLang="zh-CN" dirty="0">
                <a:solidFill>
                  <a:srgbClr val="FF0000"/>
                </a:solidFill>
              </a:rPr>
              <a:t>数据报</a:t>
            </a:r>
            <a:r>
              <a:rPr lang="zh-CN" altLang="en-US" dirty="0"/>
              <a:t>，</a:t>
            </a:r>
            <a:r>
              <a:rPr lang="zh-CN" altLang="zh-CN" dirty="0"/>
              <a:t>整个的</a:t>
            </a:r>
            <a:r>
              <a:rPr lang="en-US" altLang="zh-CN" dirty="0"/>
              <a:t> IPv6 </a:t>
            </a:r>
            <a:r>
              <a:rPr lang="zh-CN" altLang="zh-CN" dirty="0"/>
              <a:t>数据报变成了</a:t>
            </a:r>
            <a:r>
              <a:rPr lang="en-US" altLang="zh-CN" dirty="0"/>
              <a:t> IPv4 </a:t>
            </a:r>
            <a:r>
              <a:rPr lang="zh-CN" altLang="zh-CN" dirty="0"/>
              <a:t>数据报的数据部分。</a:t>
            </a:r>
            <a:endParaRPr lang="en-US" altLang="zh-CN" dirty="0"/>
          </a:p>
          <a:p>
            <a:pPr>
              <a:spcBef>
                <a:spcPts val="600"/>
              </a:spcBef>
            </a:pPr>
            <a:endParaRPr lang="en-US" altLang="zh-CN" dirty="0"/>
          </a:p>
          <a:p>
            <a:pPr>
              <a:spcBef>
                <a:spcPts val="600"/>
              </a:spcBef>
            </a:pPr>
            <a:r>
              <a:rPr lang="zh-CN" altLang="zh-CN" dirty="0"/>
              <a:t>当</a:t>
            </a:r>
            <a:r>
              <a:rPr lang="en-US" altLang="zh-CN" dirty="0"/>
              <a:t> IPv4 </a:t>
            </a:r>
            <a:r>
              <a:rPr lang="zh-CN" altLang="zh-CN" dirty="0"/>
              <a:t>数据报离开</a:t>
            </a:r>
            <a:r>
              <a:rPr lang="en-US" altLang="zh-CN" dirty="0"/>
              <a:t> IPv4 </a:t>
            </a:r>
            <a:r>
              <a:rPr lang="zh-CN" altLang="zh-CN" dirty="0"/>
              <a:t>网络中的隧道时，再把数据部分</a:t>
            </a:r>
            <a:r>
              <a:rPr lang="en-US" altLang="zh-CN" dirty="0"/>
              <a:t>  (</a:t>
            </a:r>
            <a:r>
              <a:rPr lang="zh-CN" altLang="zh-CN" dirty="0"/>
              <a:t>即原来的</a:t>
            </a:r>
            <a:r>
              <a:rPr lang="en-US" altLang="zh-CN" dirty="0"/>
              <a:t> IPv6 </a:t>
            </a:r>
            <a:r>
              <a:rPr lang="zh-CN" altLang="zh-CN" dirty="0"/>
              <a:t>数据报</a:t>
            </a:r>
            <a:r>
              <a:rPr lang="en-US" altLang="zh-CN" dirty="0"/>
              <a:t>) </a:t>
            </a:r>
            <a:r>
              <a:rPr lang="zh-CN" altLang="zh-CN" dirty="0"/>
              <a:t>交给主机的</a:t>
            </a:r>
            <a:r>
              <a:rPr lang="en-US" altLang="zh-CN" dirty="0"/>
              <a:t> IPv6 </a:t>
            </a:r>
            <a:r>
              <a:rPr lang="zh-CN" altLang="zh-CN" dirty="0"/>
              <a:t>协议栈。</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p:nvPr/>
        </p:nvGrpSpPr>
        <p:grpSpPr bwMode="auto">
          <a:xfrm>
            <a:off x="2420232" y="1484064"/>
            <a:ext cx="4701723" cy="1152848"/>
            <a:chOff x="912" y="768"/>
            <a:chExt cx="2554" cy="1584"/>
          </a:xfrm>
          <a:solidFill>
            <a:schemeClr val="bg1">
              <a:lumMod val="85000"/>
            </a:schemeClr>
          </a:solidFill>
          <a:effectLst>
            <a:outerShdw dist="38100" dir="2700000" algn="tl" rotWithShape="0">
              <a:schemeClr val="tx1"/>
            </a:outerShdw>
          </a:effectLst>
        </p:grpSpPr>
        <p:sp>
          <p:nvSpPr>
            <p:cNvPr id="668696" name="Oval 24"/>
            <p:cNvSpPr>
              <a:spLocks noChangeArrowheads="1"/>
            </p:cNvSpPr>
            <p:nvPr/>
          </p:nvSpPr>
          <p:spPr bwMode="auto">
            <a:xfrm>
              <a:off x="1751" y="799"/>
              <a:ext cx="1026" cy="628"/>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697" name="Oval 25"/>
            <p:cNvSpPr>
              <a:spLocks noChangeArrowheads="1"/>
            </p:cNvSpPr>
            <p:nvPr/>
          </p:nvSpPr>
          <p:spPr bwMode="auto">
            <a:xfrm>
              <a:off x="1172" y="972"/>
              <a:ext cx="781" cy="627"/>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698" name="Oval 26"/>
            <p:cNvSpPr>
              <a:spLocks noChangeArrowheads="1"/>
            </p:cNvSpPr>
            <p:nvPr/>
          </p:nvSpPr>
          <p:spPr bwMode="auto">
            <a:xfrm>
              <a:off x="926" y="1364"/>
              <a:ext cx="521" cy="502"/>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699" name="Oval 27"/>
            <p:cNvSpPr>
              <a:spLocks noChangeArrowheads="1"/>
            </p:cNvSpPr>
            <p:nvPr/>
          </p:nvSpPr>
          <p:spPr bwMode="auto">
            <a:xfrm>
              <a:off x="1085" y="1599"/>
              <a:ext cx="796" cy="549"/>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00" name="Oval 28"/>
            <p:cNvSpPr>
              <a:spLocks noChangeArrowheads="1"/>
            </p:cNvSpPr>
            <p:nvPr/>
          </p:nvSpPr>
          <p:spPr bwMode="auto">
            <a:xfrm>
              <a:off x="1664" y="1693"/>
              <a:ext cx="1200" cy="659"/>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01" name="Oval 29"/>
            <p:cNvSpPr>
              <a:spLocks noChangeArrowheads="1"/>
            </p:cNvSpPr>
            <p:nvPr/>
          </p:nvSpPr>
          <p:spPr bwMode="auto">
            <a:xfrm>
              <a:off x="2445" y="988"/>
              <a:ext cx="751" cy="486"/>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02" name="Oval 30"/>
            <p:cNvSpPr>
              <a:spLocks noChangeArrowheads="1"/>
            </p:cNvSpPr>
            <p:nvPr/>
          </p:nvSpPr>
          <p:spPr bwMode="auto">
            <a:xfrm>
              <a:off x="2560" y="1317"/>
              <a:ext cx="752" cy="486"/>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03" name="Oval 31"/>
            <p:cNvSpPr>
              <a:spLocks noChangeArrowheads="1"/>
            </p:cNvSpPr>
            <p:nvPr/>
          </p:nvSpPr>
          <p:spPr bwMode="auto">
            <a:xfrm>
              <a:off x="2488" y="1427"/>
              <a:ext cx="752" cy="815"/>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04" name="Oval 32"/>
            <p:cNvSpPr>
              <a:spLocks noChangeArrowheads="1"/>
            </p:cNvSpPr>
            <p:nvPr/>
          </p:nvSpPr>
          <p:spPr bwMode="auto">
            <a:xfrm>
              <a:off x="1360" y="1176"/>
              <a:ext cx="1547" cy="815"/>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grpSp>
          <p:nvGrpSpPr>
            <p:cNvPr id="5" name="Group 33"/>
            <p:cNvGrpSpPr/>
            <p:nvPr/>
          </p:nvGrpSpPr>
          <p:grpSpPr bwMode="auto">
            <a:xfrm>
              <a:off x="912" y="768"/>
              <a:ext cx="2554" cy="1553"/>
              <a:chOff x="912" y="768"/>
              <a:chExt cx="2554" cy="1553"/>
            </a:xfrm>
            <a:grpFill/>
          </p:grpSpPr>
          <p:sp>
            <p:nvSpPr>
              <p:cNvPr id="668706" name="Oval 34"/>
              <p:cNvSpPr>
                <a:spLocks noChangeArrowheads="1"/>
              </p:cNvSpPr>
              <p:nvPr/>
            </p:nvSpPr>
            <p:spPr bwMode="auto">
              <a:xfrm>
                <a:off x="1736" y="768"/>
                <a:ext cx="1027" cy="627"/>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07" name="Oval 35"/>
              <p:cNvSpPr>
                <a:spLocks noChangeArrowheads="1"/>
              </p:cNvSpPr>
              <p:nvPr/>
            </p:nvSpPr>
            <p:spPr bwMode="auto">
              <a:xfrm>
                <a:off x="1158" y="941"/>
                <a:ext cx="781" cy="627"/>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08" name="Oval 36"/>
              <p:cNvSpPr>
                <a:spLocks noChangeArrowheads="1"/>
              </p:cNvSpPr>
              <p:nvPr/>
            </p:nvSpPr>
            <p:spPr bwMode="auto">
              <a:xfrm>
                <a:off x="912" y="1333"/>
                <a:ext cx="520" cy="501"/>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10" name="Oval 38"/>
              <p:cNvSpPr>
                <a:spLocks noChangeArrowheads="1"/>
              </p:cNvSpPr>
              <p:nvPr/>
            </p:nvSpPr>
            <p:spPr bwMode="auto">
              <a:xfrm>
                <a:off x="1649" y="1662"/>
                <a:ext cx="1200" cy="659"/>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11" name="Oval 39"/>
              <p:cNvSpPr>
                <a:spLocks noChangeArrowheads="1"/>
              </p:cNvSpPr>
              <p:nvPr/>
            </p:nvSpPr>
            <p:spPr bwMode="auto">
              <a:xfrm>
                <a:off x="2430" y="956"/>
                <a:ext cx="752" cy="486"/>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12" name="Oval 40"/>
              <p:cNvSpPr>
                <a:spLocks noChangeArrowheads="1"/>
              </p:cNvSpPr>
              <p:nvPr/>
            </p:nvSpPr>
            <p:spPr bwMode="auto">
              <a:xfrm>
                <a:off x="2546" y="1286"/>
                <a:ext cx="752" cy="486"/>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13" name="Oval 41"/>
              <p:cNvSpPr>
                <a:spLocks noChangeArrowheads="1"/>
              </p:cNvSpPr>
              <p:nvPr/>
            </p:nvSpPr>
            <p:spPr bwMode="auto">
              <a:xfrm>
                <a:off x="2473" y="1395"/>
                <a:ext cx="752" cy="816"/>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14" name="Oval 42"/>
              <p:cNvSpPr>
                <a:spLocks noChangeArrowheads="1"/>
              </p:cNvSpPr>
              <p:nvPr/>
            </p:nvSpPr>
            <p:spPr bwMode="auto">
              <a:xfrm>
                <a:off x="1346" y="1144"/>
                <a:ext cx="1547" cy="816"/>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solidFill>
                    <a:srgbClr val="000099"/>
                  </a:solidFill>
                  <a:latin typeface="+mn-lt"/>
                  <a:ea typeface="黑体" panose="02010609060101010101" pitchFamily="49" charset="-122"/>
                </a:endParaRPr>
              </a:p>
            </p:txBody>
          </p:sp>
          <p:sp>
            <p:nvSpPr>
              <p:cNvPr id="668709" name="Oval 37"/>
              <p:cNvSpPr>
                <a:spLocks noChangeArrowheads="1"/>
              </p:cNvSpPr>
              <p:nvPr/>
            </p:nvSpPr>
            <p:spPr bwMode="auto">
              <a:xfrm>
                <a:off x="917" y="1209"/>
                <a:ext cx="893" cy="549"/>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r>
                  <a:rPr lang="en-US" altLang="zh-CN" sz="1600" dirty="0" smtClean="0">
                    <a:solidFill>
                      <a:srgbClr val="C00000"/>
                    </a:solidFill>
                    <a:latin typeface="+mn-lt"/>
                    <a:ea typeface="黑体" panose="02010609060101010101" pitchFamily="49" charset="-122"/>
                  </a:rPr>
                  <a:t>IPv6</a:t>
                </a:r>
                <a:r>
                  <a:rPr lang="zh-CN" altLang="en-US" sz="1600" dirty="0" smtClean="0">
                    <a:solidFill>
                      <a:srgbClr val="C00000"/>
                    </a:solidFill>
                    <a:latin typeface="+mn-lt"/>
                    <a:ea typeface="黑体" panose="02010609060101010101" pitchFamily="49" charset="-122"/>
                  </a:rPr>
                  <a:t>隧道</a:t>
                </a:r>
                <a:endParaRPr lang="zh-CN" altLang="en-US" sz="1600" dirty="0">
                  <a:solidFill>
                    <a:srgbClr val="C00000"/>
                  </a:solidFill>
                  <a:latin typeface="+mn-lt"/>
                  <a:ea typeface="黑体" panose="02010609060101010101" pitchFamily="49" charset="-122"/>
                </a:endParaRPr>
              </a:p>
            </p:txBody>
          </p:sp>
          <p:sp>
            <p:nvSpPr>
              <p:cNvPr id="109" name="Oval 37"/>
              <p:cNvSpPr>
                <a:spLocks noChangeArrowheads="1"/>
              </p:cNvSpPr>
              <p:nvPr/>
            </p:nvSpPr>
            <p:spPr bwMode="auto">
              <a:xfrm>
                <a:off x="1853" y="1209"/>
                <a:ext cx="769" cy="549"/>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r>
                  <a:rPr lang="en-US" altLang="zh-CN" sz="1600" dirty="0" smtClean="0">
                    <a:solidFill>
                      <a:srgbClr val="C00000"/>
                    </a:solidFill>
                    <a:latin typeface="+mn-lt"/>
                    <a:ea typeface="黑体" panose="02010609060101010101" pitchFamily="49" charset="-122"/>
                  </a:rPr>
                  <a:t>IPv6</a:t>
                </a:r>
                <a:r>
                  <a:rPr lang="zh-CN" altLang="en-US" sz="1600" dirty="0" smtClean="0">
                    <a:solidFill>
                      <a:srgbClr val="C00000"/>
                    </a:solidFill>
                    <a:latin typeface="+mn-lt"/>
                    <a:ea typeface="黑体" panose="02010609060101010101" pitchFamily="49" charset="-122"/>
                  </a:rPr>
                  <a:t>隧道</a:t>
                </a:r>
                <a:endParaRPr lang="zh-CN" altLang="en-US" sz="1600" dirty="0">
                  <a:solidFill>
                    <a:srgbClr val="C00000"/>
                  </a:solidFill>
                  <a:latin typeface="+mn-lt"/>
                  <a:ea typeface="黑体" panose="02010609060101010101" pitchFamily="49" charset="-122"/>
                </a:endParaRPr>
              </a:p>
            </p:txBody>
          </p:sp>
          <p:sp>
            <p:nvSpPr>
              <p:cNvPr id="110" name="Oval 37"/>
              <p:cNvSpPr>
                <a:spLocks noChangeArrowheads="1"/>
              </p:cNvSpPr>
              <p:nvPr/>
            </p:nvSpPr>
            <p:spPr bwMode="auto">
              <a:xfrm>
                <a:off x="2673" y="1209"/>
                <a:ext cx="793" cy="549"/>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a:lstStyle/>
              <a:p>
                <a:r>
                  <a:rPr lang="en-US" altLang="zh-CN" sz="1600" dirty="0" smtClean="0">
                    <a:solidFill>
                      <a:srgbClr val="C00000"/>
                    </a:solidFill>
                    <a:latin typeface="+mn-lt"/>
                    <a:ea typeface="黑体" panose="02010609060101010101" pitchFamily="49" charset="-122"/>
                  </a:rPr>
                  <a:t>IPv6</a:t>
                </a:r>
                <a:r>
                  <a:rPr lang="zh-CN" altLang="en-US" sz="1600" dirty="0" smtClean="0">
                    <a:solidFill>
                      <a:srgbClr val="C00000"/>
                    </a:solidFill>
                    <a:latin typeface="+mn-lt"/>
                    <a:ea typeface="黑体" panose="02010609060101010101" pitchFamily="49" charset="-122"/>
                  </a:rPr>
                  <a:t>隧道</a:t>
                </a:r>
                <a:endParaRPr lang="zh-CN" altLang="en-US" sz="1600" dirty="0">
                  <a:solidFill>
                    <a:srgbClr val="C00000"/>
                  </a:solidFill>
                  <a:latin typeface="+mn-lt"/>
                  <a:ea typeface="黑体" panose="02010609060101010101" pitchFamily="49" charset="-122"/>
                </a:endParaRPr>
              </a:p>
            </p:txBody>
          </p:sp>
        </p:grpSp>
      </p:grpSp>
      <p:sp>
        <p:nvSpPr>
          <p:cNvPr id="668716" name="Line 44"/>
          <p:cNvSpPr>
            <a:spLocks noChangeShapeType="1"/>
          </p:cNvSpPr>
          <p:nvPr/>
        </p:nvSpPr>
        <p:spPr bwMode="auto">
          <a:xfrm>
            <a:off x="842824" y="2214786"/>
            <a:ext cx="8077200" cy="0"/>
          </a:xfrm>
          <a:prstGeom prst="line">
            <a:avLst/>
          </a:prstGeom>
          <a:noFill/>
          <a:ln w="28575">
            <a:solidFill>
              <a:srgbClr val="333399"/>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pic>
        <p:nvPicPr>
          <p:cNvPr id="668717" name="Picture 4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8024" y="1911574"/>
            <a:ext cx="527050" cy="531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68722" name="Picture 5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62741" y="1911574"/>
            <a:ext cx="527050" cy="531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68723" name="Text Box 51"/>
          <p:cNvSpPr txBox="1">
            <a:spLocks noChangeArrowheads="1"/>
          </p:cNvSpPr>
          <p:nvPr/>
        </p:nvSpPr>
        <p:spPr bwMode="auto">
          <a:xfrm>
            <a:off x="538030" y="1536924"/>
            <a:ext cx="63991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000099"/>
                </a:solidFill>
                <a:latin typeface="+mn-lt"/>
                <a:ea typeface="黑体" panose="02010609060101010101" pitchFamily="49" charset="-122"/>
              </a:rPr>
              <a:t>IPv6</a:t>
            </a:r>
          </a:p>
        </p:txBody>
      </p:sp>
      <p:sp>
        <p:nvSpPr>
          <p:cNvPr id="668724" name="Text Box 52"/>
          <p:cNvSpPr txBox="1">
            <a:spLocks noChangeArrowheads="1"/>
          </p:cNvSpPr>
          <p:nvPr/>
        </p:nvSpPr>
        <p:spPr bwMode="auto">
          <a:xfrm>
            <a:off x="8380196" y="1536924"/>
            <a:ext cx="63991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000099"/>
                </a:solidFill>
                <a:latin typeface="+mn-lt"/>
                <a:ea typeface="黑体" panose="02010609060101010101" pitchFamily="49" charset="-122"/>
              </a:rPr>
              <a:t>IPv6</a:t>
            </a:r>
          </a:p>
        </p:txBody>
      </p:sp>
      <p:sp>
        <p:nvSpPr>
          <p:cNvPr id="668725" name="Text Box 53"/>
          <p:cNvSpPr txBox="1">
            <a:spLocks noChangeArrowheads="1"/>
          </p:cNvSpPr>
          <p:nvPr/>
        </p:nvSpPr>
        <p:spPr bwMode="auto">
          <a:xfrm>
            <a:off x="284024" y="1900387"/>
            <a:ext cx="33855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A</a:t>
            </a:r>
          </a:p>
        </p:txBody>
      </p:sp>
      <p:sp>
        <p:nvSpPr>
          <p:cNvPr id="668730" name="Text Box 58"/>
          <p:cNvSpPr txBox="1">
            <a:spLocks noChangeArrowheads="1"/>
          </p:cNvSpPr>
          <p:nvPr/>
        </p:nvSpPr>
        <p:spPr bwMode="auto">
          <a:xfrm>
            <a:off x="8227791" y="1844824"/>
            <a:ext cx="31771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F</a:t>
            </a:r>
          </a:p>
        </p:txBody>
      </p:sp>
      <p:sp>
        <p:nvSpPr>
          <p:cNvPr id="668731" name="Line 59"/>
          <p:cNvSpPr>
            <a:spLocks noChangeShapeType="1"/>
          </p:cNvSpPr>
          <p:nvPr/>
        </p:nvSpPr>
        <p:spPr bwMode="auto">
          <a:xfrm>
            <a:off x="766625" y="2735425"/>
            <a:ext cx="914400" cy="0"/>
          </a:xfrm>
          <a:prstGeom prst="line">
            <a:avLst/>
          </a:prstGeom>
          <a:noFill/>
          <a:ln w="57150">
            <a:solidFill>
              <a:srgbClr val="FF0000"/>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32" name="Line 60"/>
          <p:cNvSpPr>
            <a:spLocks noChangeShapeType="1"/>
          </p:cNvSpPr>
          <p:nvPr/>
        </p:nvSpPr>
        <p:spPr bwMode="auto">
          <a:xfrm>
            <a:off x="2900225" y="2735425"/>
            <a:ext cx="914400" cy="0"/>
          </a:xfrm>
          <a:prstGeom prst="line">
            <a:avLst/>
          </a:prstGeom>
          <a:noFill/>
          <a:ln w="57150">
            <a:solidFill>
              <a:srgbClr val="FF0000"/>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33" name="Line 61"/>
          <p:cNvSpPr>
            <a:spLocks noChangeShapeType="1"/>
          </p:cNvSpPr>
          <p:nvPr/>
        </p:nvSpPr>
        <p:spPr bwMode="auto">
          <a:xfrm>
            <a:off x="5719625" y="2735425"/>
            <a:ext cx="914400" cy="0"/>
          </a:xfrm>
          <a:prstGeom prst="line">
            <a:avLst/>
          </a:prstGeom>
          <a:noFill/>
          <a:ln w="57150">
            <a:solidFill>
              <a:srgbClr val="FF0000"/>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34" name="Line 62"/>
          <p:cNvSpPr>
            <a:spLocks noChangeShapeType="1"/>
          </p:cNvSpPr>
          <p:nvPr/>
        </p:nvSpPr>
        <p:spPr bwMode="auto">
          <a:xfrm>
            <a:off x="7777025" y="2735425"/>
            <a:ext cx="914400" cy="0"/>
          </a:xfrm>
          <a:prstGeom prst="line">
            <a:avLst/>
          </a:prstGeom>
          <a:noFill/>
          <a:ln w="57150">
            <a:solidFill>
              <a:srgbClr val="FF0000"/>
            </a:solidFill>
            <a:rou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35" name="Text Box 63"/>
          <p:cNvSpPr txBox="1">
            <a:spLocks noChangeArrowheads="1"/>
          </p:cNvSpPr>
          <p:nvPr/>
        </p:nvSpPr>
        <p:spPr bwMode="auto">
          <a:xfrm>
            <a:off x="4646474" y="3345025"/>
            <a:ext cx="47801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99"/>
                </a:solidFill>
                <a:latin typeface="+mn-lt"/>
                <a:ea typeface="黑体" panose="02010609060101010101" pitchFamily="49" charset="-122"/>
              </a:rPr>
              <a:t>…</a:t>
            </a:r>
          </a:p>
        </p:txBody>
      </p:sp>
      <p:sp>
        <p:nvSpPr>
          <p:cNvPr id="668736" name="Text Box 64"/>
          <p:cNvSpPr txBox="1">
            <a:spLocks noChangeArrowheads="1"/>
          </p:cNvSpPr>
          <p:nvPr/>
        </p:nvSpPr>
        <p:spPr bwMode="auto">
          <a:xfrm>
            <a:off x="2674800" y="4653136"/>
            <a:ext cx="153920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IPv4 </a:t>
            </a:r>
            <a:r>
              <a:rPr kumimoji="1" lang="zh-CN" altLang="en-US" sz="2000" dirty="0">
                <a:solidFill>
                  <a:srgbClr val="000099"/>
                </a:solidFill>
                <a:latin typeface="+mn-lt"/>
                <a:ea typeface="黑体" panose="02010609060101010101" pitchFamily="49" charset="-122"/>
              </a:rPr>
              <a:t>数据报</a:t>
            </a:r>
          </a:p>
        </p:txBody>
      </p:sp>
      <p:sp>
        <p:nvSpPr>
          <p:cNvPr id="668737" name="Text Box 65"/>
          <p:cNvSpPr txBox="1">
            <a:spLocks noChangeArrowheads="1"/>
          </p:cNvSpPr>
          <p:nvPr/>
        </p:nvSpPr>
        <p:spPr bwMode="auto">
          <a:xfrm>
            <a:off x="5408475" y="4653136"/>
            <a:ext cx="153920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mn-lt"/>
                <a:ea typeface="黑体" panose="02010609060101010101" pitchFamily="49" charset="-122"/>
              </a:rPr>
              <a:t>IPv4 </a:t>
            </a:r>
            <a:r>
              <a:rPr kumimoji="1" lang="zh-CN" altLang="en-US" sz="2000">
                <a:solidFill>
                  <a:srgbClr val="000099"/>
                </a:solidFill>
                <a:latin typeface="+mn-lt"/>
                <a:ea typeface="黑体" panose="02010609060101010101" pitchFamily="49" charset="-122"/>
              </a:rPr>
              <a:t>数据报</a:t>
            </a:r>
          </a:p>
        </p:txBody>
      </p:sp>
      <p:sp>
        <p:nvSpPr>
          <p:cNvPr id="668752" name="Rectangle 80"/>
          <p:cNvSpPr>
            <a:spLocks noChangeArrowheads="1"/>
          </p:cNvSpPr>
          <p:nvPr/>
        </p:nvSpPr>
        <p:spPr bwMode="auto">
          <a:xfrm>
            <a:off x="2806562" y="2887825"/>
            <a:ext cx="1295400" cy="161766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a:solidFill>
                <a:srgbClr val="000099"/>
              </a:solidFill>
              <a:latin typeface="+mn-lt"/>
              <a:ea typeface="黑体" panose="02010609060101010101" pitchFamily="49" charset="-122"/>
            </a:endParaRPr>
          </a:p>
        </p:txBody>
      </p:sp>
      <p:sp>
        <p:nvSpPr>
          <p:cNvPr id="668753" name="Text Box 81"/>
          <p:cNvSpPr txBox="1">
            <a:spLocks noChangeArrowheads="1"/>
          </p:cNvSpPr>
          <p:nvPr/>
        </p:nvSpPr>
        <p:spPr bwMode="auto">
          <a:xfrm>
            <a:off x="2806562" y="2887839"/>
            <a:ext cx="1389062"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a:solidFill>
                  <a:srgbClr val="000099"/>
                </a:solidFill>
                <a:latin typeface="+mn-lt"/>
                <a:ea typeface="黑体" panose="02010609060101010101" pitchFamily="49" charset="-122"/>
              </a:rPr>
              <a:t>源地址：</a:t>
            </a:r>
            <a:r>
              <a:rPr kumimoji="1" lang="en-US" altLang="zh-CN" sz="1600">
                <a:solidFill>
                  <a:srgbClr val="000099"/>
                </a:solidFill>
                <a:latin typeface="+mn-lt"/>
                <a:ea typeface="黑体" panose="02010609060101010101" pitchFamily="49" charset="-122"/>
              </a:rPr>
              <a:t>B</a:t>
            </a:r>
          </a:p>
          <a:p>
            <a:r>
              <a:rPr kumimoji="1" lang="zh-CN" altLang="en-US" sz="1600">
                <a:solidFill>
                  <a:srgbClr val="000099"/>
                </a:solidFill>
                <a:latin typeface="+mn-lt"/>
                <a:ea typeface="黑体" panose="02010609060101010101" pitchFamily="49" charset="-122"/>
              </a:rPr>
              <a:t>目的地址：</a:t>
            </a:r>
            <a:r>
              <a:rPr kumimoji="1" lang="en-US" altLang="zh-CN" sz="1600">
                <a:solidFill>
                  <a:srgbClr val="000099"/>
                </a:solidFill>
                <a:latin typeface="+mn-lt"/>
                <a:ea typeface="黑体" panose="02010609060101010101" pitchFamily="49" charset="-122"/>
              </a:rPr>
              <a:t>E</a:t>
            </a:r>
          </a:p>
          <a:p>
            <a:endParaRPr kumimoji="1" lang="en-US" altLang="zh-CN" sz="1600">
              <a:solidFill>
                <a:srgbClr val="000099"/>
              </a:solidFill>
              <a:latin typeface="+mn-lt"/>
              <a:ea typeface="黑体" panose="02010609060101010101" pitchFamily="49" charset="-122"/>
            </a:endParaRPr>
          </a:p>
          <a:p>
            <a:endParaRPr kumimoji="1" lang="en-US" altLang="zh-CN" sz="1600">
              <a:solidFill>
                <a:srgbClr val="000099"/>
              </a:solidFill>
              <a:latin typeface="+mn-lt"/>
              <a:ea typeface="黑体" panose="02010609060101010101" pitchFamily="49" charset="-122"/>
            </a:endParaRPr>
          </a:p>
        </p:txBody>
      </p:sp>
      <p:sp>
        <p:nvSpPr>
          <p:cNvPr id="668754" name="Rectangle 82"/>
          <p:cNvSpPr>
            <a:spLocks noChangeArrowheads="1"/>
          </p:cNvSpPr>
          <p:nvPr/>
        </p:nvSpPr>
        <p:spPr bwMode="auto">
          <a:xfrm>
            <a:off x="2916099" y="3486319"/>
            <a:ext cx="1066800" cy="814387"/>
          </a:xfrm>
          <a:prstGeom prst="rect">
            <a:avLst/>
          </a:prstGeom>
          <a:solidFill>
            <a:srgbClr val="DDDDDD"/>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668755" name="Text Box 83"/>
          <p:cNvSpPr txBox="1">
            <a:spLocks noChangeArrowheads="1"/>
          </p:cNvSpPr>
          <p:nvPr/>
        </p:nvSpPr>
        <p:spPr bwMode="auto">
          <a:xfrm>
            <a:off x="3065880" y="3573023"/>
            <a:ext cx="80022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dirty="0">
                <a:solidFill>
                  <a:srgbClr val="000099"/>
                </a:solidFill>
                <a:latin typeface="+mn-lt"/>
                <a:ea typeface="黑体" panose="02010609060101010101" pitchFamily="49" charset="-122"/>
              </a:rPr>
              <a:t>IPv6</a:t>
            </a:r>
          </a:p>
          <a:p>
            <a:pPr algn="ctr"/>
            <a:r>
              <a:rPr kumimoji="1" lang="zh-CN" altLang="en-US" sz="1600" dirty="0">
                <a:solidFill>
                  <a:srgbClr val="000099"/>
                </a:solidFill>
                <a:latin typeface="+mn-lt"/>
                <a:ea typeface="黑体" panose="02010609060101010101" pitchFamily="49" charset="-122"/>
              </a:rPr>
              <a:t>数据报</a:t>
            </a:r>
          </a:p>
        </p:txBody>
      </p:sp>
      <p:sp>
        <p:nvSpPr>
          <p:cNvPr id="668756" name="AutoShape 84"/>
          <p:cNvSpPr>
            <a:spLocks noChangeArrowheads="1"/>
          </p:cNvSpPr>
          <p:nvPr/>
        </p:nvSpPr>
        <p:spPr bwMode="auto">
          <a:xfrm>
            <a:off x="1985825" y="3717032"/>
            <a:ext cx="1143000" cy="228600"/>
          </a:xfrm>
          <a:prstGeom prst="rightArrow">
            <a:avLst>
              <a:gd name="adj1" fmla="val 50000"/>
              <a:gd name="adj2" fmla="val 125000"/>
            </a:avLst>
          </a:prstGeom>
          <a:solidFill>
            <a:schemeClr val="accent1"/>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668760" name="Text Box 88"/>
          <p:cNvSpPr txBox="1">
            <a:spLocks noChangeArrowheads="1"/>
          </p:cNvSpPr>
          <p:nvPr/>
        </p:nvSpPr>
        <p:spPr bwMode="auto">
          <a:xfrm>
            <a:off x="6619772" y="1126485"/>
            <a:ext cx="1292341"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dirty="0">
                <a:solidFill>
                  <a:srgbClr val="C00000"/>
                </a:solidFill>
                <a:latin typeface="+mn-lt"/>
                <a:ea typeface="黑体" panose="02010609060101010101" pitchFamily="49" charset="-122"/>
              </a:rPr>
              <a:t>双协议栈</a:t>
            </a:r>
          </a:p>
          <a:p>
            <a:pPr algn="ctr"/>
            <a:r>
              <a:rPr kumimoji="1" lang="en-US" altLang="zh-CN" sz="2000" dirty="0">
                <a:solidFill>
                  <a:srgbClr val="C00000"/>
                </a:solidFill>
                <a:latin typeface="+mn-lt"/>
                <a:ea typeface="黑体" panose="02010609060101010101" pitchFamily="49" charset="-122"/>
              </a:rPr>
              <a:t>IPv6/IPv4</a:t>
            </a:r>
          </a:p>
        </p:txBody>
      </p:sp>
      <p:sp>
        <p:nvSpPr>
          <p:cNvPr id="668762" name="Rectangle 90"/>
          <p:cNvSpPr>
            <a:spLocks noChangeArrowheads="1"/>
          </p:cNvSpPr>
          <p:nvPr/>
        </p:nvSpPr>
        <p:spPr bwMode="auto">
          <a:xfrm>
            <a:off x="596762" y="2887825"/>
            <a:ext cx="1295400" cy="1617662"/>
          </a:xfrm>
          <a:prstGeom prst="rect">
            <a:avLst/>
          </a:prstGeom>
          <a:solidFill>
            <a:srgbClr val="DDDDDD"/>
          </a:solidFill>
          <a:ln w="9525">
            <a:solidFill>
              <a:schemeClr val="tx1"/>
            </a:solidFill>
            <a:miter lim="800000"/>
          </a:ln>
          <a:effectLst>
            <a:outerShdw dist="35921" dir="2700000" algn="ctr" rotWithShape="0">
              <a:schemeClr val="bg2"/>
            </a:outerShdw>
          </a:effectLst>
        </p:spPr>
        <p:txBody>
          <a:bodyPr wrap="none" anchor="ctr"/>
          <a:lstStyle/>
          <a:p>
            <a:endParaRPr lang="zh-CN" altLang="en-US">
              <a:solidFill>
                <a:srgbClr val="000099"/>
              </a:solidFill>
              <a:latin typeface="+mn-lt"/>
              <a:ea typeface="黑体" panose="02010609060101010101" pitchFamily="49" charset="-122"/>
            </a:endParaRPr>
          </a:p>
        </p:txBody>
      </p:sp>
      <p:sp>
        <p:nvSpPr>
          <p:cNvPr id="668763" name="Text Box 91"/>
          <p:cNvSpPr txBox="1">
            <a:spLocks noChangeArrowheads="1"/>
          </p:cNvSpPr>
          <p:nvPr/>
        </p:nvSpPr>
        <p:spPr bwMode="auto">
          <a:xfrm>
            <a:off x="596762" y="2887832"/>
            <a:ext cx="1401762" cy="1558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a:solidFill>
                  <a:srgbClr val="000099"/>
                </a:solidFill>
                <a:latin typeface="+mn-lt"/>
                <a:ea typeface="黑体" panose="02010609060101010101" pitchFamily="49" charset="-122"/>
              </a:rPr>
              <a:t>流标号：</a:t>
            </a:r>
            <a:r>
              <a:rPr kumimoji="1" lang="en-US" altLang="zh-CN" sz="1600">
                <a:solidFill>
                  <a:srgbClr val="000099"/>
                </a:solidFill>
                <a:latin typeface="+mn-lt"/>
                <a:ea typeface="黑体" panose="02010609060101010101" pitchFamily="49" charset="-122"/>
              </a:rPr>
              <a:t>X</a:t>
            </a:r>
          </a:p>
          <a:p>
            <a:r>
              <a:rPr kumimoji="1" lang="zh-CN" altLang="en-US" sz="1600">
                <a:solidFill>
                  <a:srgbClr val="000099"/>
                </a:solidFill>
                <a:latin typeface="+mn-lt"/>
                <a:ea typeface="黑体" panose="02010609060101010101" pitchFamily="49" charset="-122"/>
              </a:rPr>
              <a:t>源地址：</a:t>
            </a:r>
            <a:r>
              <a:rPr kumimoji="1" lang="en-US" altLang="zh-CN" sz="1600">
                <a:solidFill>
                  <a:srgbClr val="000099"/>
                </a:solidFill>
                <a:latin typeface="+mn-lt"/>
                <a:ea typeface="黑体" panose="02010609060101010101" pitchFamily="49" charset="-122"/>
              </a:rPr>
              <a:t>A</a:t>
            </a:r>
          </a:p>
          <a:p>
            <a:r>
              <a:rPr kumimoji="1" lang="zh-CN" altLang="en-US" sz="1600">
                <a:solidFill>
                  <a:srgbClr val="000099"/>
                </a:solidFill>
                <a:latin typeface="+mn-lt"/>
                <a:ea typeface="黑体" panose="02010609060101010101" pitchFamily="49" charset="-122"/>
              </a:rPr>
              <a:t>目的地址：</a:t>
            </a:r>
            <a:r>
              <a:rPr kumimoji="1" lang="en-US" altLang="zh-CN" sz="1600">
                <a:solidFill>
                  <a:srgbClr val="000099"/>
                </a:solidFill>
                <a:latin typeface="+mn-lt"/>
                <a:ea typeface="黑体" panose="02010609060101010101" pitchFamily="49" charset="-122"/>
              </a:rPr>
              <a:t>F</a:t>
            </a:r>
          </a:p>
          <a:p>
            <a:r>
              <a:rPr kumimoji="1" lang="en-US" altLang="zh-CN" sz="1600">
                <a:solidFill>
                  <a:srgbClr val="000099"/>
                </a:solidFill>
                <a:latin typeface="+mn-lt"/>
                <a:ea typeface="黑体" panose="02010609060101010101" pitchFamily="49" charset="-122"/>
              </a:rPr>
              <a:t>……</a:t>
            </a:r>
          </a:p>
          <a:p>
            <a:endParaRPr kumimoji="1" lang="en-US" altLang="zh-CN" sz="1600">
              <a:solidFill>
                <a:srgbClr val="000099"/>
              </a:solidFill>
              <a:latin typeface="+mn-lt"/>
              <a:ea typeface="黑体" panose="02010609060101010101" pitchFamily="49" charset="-122"/>
            </a:endParaRPr>
          </a:p>
          <a:p>
            <a:r>
              <a:rPr kumimoji="1" lang="en-US" altLang="zh-CN" sz="1600">
                <a:solidFill>
                  <a:srgbClr val="000099"/>
                </a:solidFill>
                <a:latin typeface="+mn-lt"/>
                <a:ea typeface="黑体" panose="02010609060101010101" pitchFamily="49" charset="-122"/>
              </a:rPr>
              <a:t>   </a:t>
            </a:r>
            <a:r>
              <a:rPr kumimoji="1" lang="zh-CN" altLang="en-US" sz="1600">
                <a:solidFill>
                  <a:srgbClr val="000099"/>
                </a:solidFill>
                <a:latin typeface="+mn-lt"/>
                <a:ea typeface="黑体" panose="02010609060101010101" pitchFamily="49" charset="-122"/>
              </a:rPr>
              <a:t>数据部分</a:t>
            </a:r>
          </a:p>
        </p:txBody>
      </p:sp>
      <p:sp>
        <p:nvSpPr>
          <p:cNvPr id="668764" name="Text Box 92"/>
          <p:cNvSpPr txBox="1">
            <a:spLocks noChangeArrowheads="1"/>
          </p:cNvSpPr>
          <p:nvPr/>
        </p:nvSpPr>
        <p:spPr bwMode="auto">
          <a:xfrm>
            <a:off x="499924" y="4524538"/>
            <a:ext cx="153920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mn-lt"/>
                <a:ea typeface="黑体" panose="02010609060101010101" pitchFamily="49" charset="-122"/>
              </a:rPr>
              <a:t>IPv6 </a:t>
            </a:r>
            <a:r>
              <a:rPr kumimoji="1" lang="zh-CN" altLang="en-US" sz="2000">
                <a:solidFill>
                  <a:srgbClr val="000099"/>
                </a:solidFill>
                <a:latin typeface="+mn-lt"/>
                <a:ea typeface="黑体" panose="02010609060101010101" pitchFamily="49" charset="-122"/>
              </a:rPr>
              <a:t>数据报</a:t>
            </a:r>
          </a:p>
        </p:txBody>
      </p:sp>
      <p:sp>
        <p:nvSpPr>
          <p:cNvPr id="668765" name="Line 93"/>
          <p:cNvSpPr>
            <a:spLocks noChangeShapeType="1"/>
          </p:cNvSpPr>
          <p:nvPr/>
        </p:nvSpPr>
        <p:spPr bwMode="auto">
          <a:xfrm>
            <a:off x="614225" y="3972087"/>
            <a:ext cx="1252538"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66" name="Line 94"/>
          <p:cNvSpPr>
            <a:spLocks noChangeShapeType="1"/>
          </p:cNvSpPr>
          <p:nvPr/>
        </p:nvSpPr>
        <p:spPr bwMode="auto">
          <a:xfrm>
            <a:off x="1909627" y="2927526"/>
            <a:ext cx="1006475" cy="574675"/>
          </a:xfrm>
          <a:prstGeom prst="line">
            <a:avLst/>
          </a:prstGeom>
          <a:noFill/>
          <a:ln w="19050">
            <a:solidFill>
              <a:schemeClr val="tx1"/>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67" name="Line 95"/>
          <p:cNvSpPr>
            <a:spLocks noChangeShapeType="1"/>
          </p:cNvSpPr>
          <p:nvPr/>
        </p:nvSpPr>
        <p:spPr bwMode="auto">
          <a:xfrm flipV="1">
            <a:off x="1909625" y="4300715"/>
            <a:ext cx="1015935" cy="239711"/>
          </a:xfrm>
          <a:prstGeom prst="line">
            <a:avLst/>
          </a:prstGeom>
          <a:noFill/>
          <a:ln w="19050">
            <a:solidFill>
              <a:schemeClr val="tx1"/>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68" name="Rectangle 96"/>
          <p:cNvSpPr>
            <a:spLocks noChangeArrowheads="1"/>
          </p:cNvSpPr>
          <p:nvPr/>
        </p:nvSpPr>
        <p:spPr bwMode="auto">
          <a:xfrm>
            <a:off x="7548425" y="2887825"/>
            <a:ext cx="1295400" cy="1617662"/>
          </a:xfrm>
          <a:prstGeom prst="rect">
            <a:avLst/>
          </a:prstGeom>
          <a:solidFill>
            <a:srgbClr val="DDDDDD"/>
          </a:solidFill>
          <a:ln w="9525">
            <a:solidFill>
              <a:schemeClr val="tx1"/>
            </a:solidFill>
            <a:miter lim="800000"/>
          </a:ln>
          <a:effectLst>
            <a:outerShdw dist="35921" dir="2700000" algn="ctr" rotWithShape="0">
              <a:schemeClr val="bg2"/>
            </a:outerShdw>
          </a:effectLst>
        </p:spPr>
        <p:txBody>
          <a:bodyPr wrap="none" anchor="ctr"/>
          <a:lstStyle/>
          <a:p>
            <a:endParaRPr lang="zh-CN" altLang="en-US">
              <a:solidFill>
                <a:srgbClr val="000099"/>
              </a:solidFill>
              <a:latin typeface="+mn-lt"/>
              <a:ea typeface="黑体" panose="02010609060101010101" pitchFamily="49" charset="-122"/>
            </a:endParaRPr>
          </a:p>
        </p:txBody>
      </p:sp>
      <p:sp>
        <p:nvSpPr>
          <p:cNvPr id="668769" name="Text Box 97"/>
          <p:cNvSpPr txBox="1">
            <a:spLocks noChangeArrowheads="1"/>
          </p:cNvSpPr>
          <p:nvPr/>
        </p:nvSpPr>
        <p:spPr bwMode="auto">
          <a:xfrm>
            <a:off x="7548430" y="2887832"/>
            <a:ext cx="1422400" cy="1558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a:solidFill>
                  <a:srgbClr val="000099"/>
                </a:solidFill>
                <a:latin typeface="+mn-lt"/>
                <a:ea typeface="黑体" panose="02010609060101010101" pitchFamily="49" charset="-122"/>
              </a:rPr>
              <a:t>流标号：</a:t>
            </a:r>
            <a:r>
              <a:rPr kumimoji="1" lang="en-US" altLang="zh-CN" sz="1600">
                <a:solidFill>
                  <a:srgbClr val="000099"/>
                </a:solidFill>
                <a:latin typeface="+mn-lt"/>
                <a:ea typeface="黑体" panose="02010609060101010101" pitchFamily="49" charset="-122"/>
              </a:rPr>
              <a:t>X</a:t>
            </a:r>
          </a:p>
          <a:p>
            <a:r>
              <a:rPr kumimoji="1" lang="zh-CN" altLang="en-US" sz="1600">
                <a:solidFill>
                  <a:srgbClr val="000099"/>
                </a:solidFill>
                <a:latin typeface="+mn-lt"/>
                <a:ea typeface="黑体" panose="02010609060101010101" pitchFamily="49" charset="-122"/>
              </a:rPr>
              <a:t>源地址：</a:t>
            </a:r>
            <a:r>
              <a:rPr kumimoji="1" lang="en-US" altLang="zh-CN" sz="1600">
                <a:solidFill>
                  <a:srgbClr val="000099"/>
                </a:solidFill>
                <a:latin typeface="+mn-lt"/>
                <a:ea typeface="黑体" panose="02010609060101010101" pitchFamily="49" charset="-122"/>
              </a:rPr>
              <a:t>A</a:t>
            </a:r>
          </a:p>
          <a:p>
            <a:r>
              <a:rPr kumimoji="1" lang="zh-CN" altLang="en-US" sz="1600">
                <a:solidFill>
                  <a:srgbClr val="000099"/>
                </a:solidFill>
                <a:latin typeface="+mn-lt"/>
                <a:ea typeface="黑体" panose="02010609060101010101" pitchFamily="49" charset="-122"/>
              </a:rPr>
              <a:t>目的地址：</a:t>
            </a:r>
            <a:r>
              <a:rPr kumimoji="1" lang="en-US" altLang="zh-CN" sz="1600">
                <a:solidFill>
                  <a:srgbClr val="000099"/>
                </a:solidFill>
                <a:latin typeface="+mn-lt"/>
                <a:ea typeface="黑体" panose="02010609060101010101" pitchFamily="49" charset="-122"/>
              </a:rPr>
              <a:t>F</a:t>
            </a:r>
          </a:p>
          <a:p>
            <a:r>
              <a:rPr kumimoji="1" lang="en-US" altLang="zh-CN" sz="1600">
                <a:solidFill>
                  <a:srgbClr val="000099"/>
                </a:solidFill>
                <a:latin typeface="+mn-lt"/>
                <a:ea typeface="黑体" panose="02010609060101010101" pitchFamily="49" charset="-122"/>
              </a:rPr>
              <a:t>……</a:t>
            </a:r>
          </a:p>
          <a:p>
            <a:endParaRPr kumimoji="1" lang="en-US" altLang="zh-CN" sz="1600">
              <a:solidFill>
                <a:srgbClr val="000099"/>
              </a:solidFill>
              <a:latin typeface="+mn-lt"/>
              <a:ea typeface="黑体" panose="02010609060101010101" pitchFamily="49" charset="-122"/>
            </a:endParaRPr>
          </a:p>
          <a:p>
            <a:r>
              <a:rPr kumimoji="1" lang="en-US" altLang="zh-CN" sz="1600">
                <a:solidFill>
                  <a:srgbClr val="000099"/>
                </a:solidFill>
                <a:latin typeface="+mn-lt"/>
                <a:ea typeface="黑体" panose="02010609060101010101" pitchFamily="49" charset="-122"/>
              </a:rPr>
              <a:t>   </a:t>
            </a:r>
            <a:r>
              <a:rPr kumimoji="1" lang="zh-CN" altLang="en-US" sz="1600">
                <a:solidFill>
                  <a:srgbClr val="000099"/>
                </a:solidFill>
                <a:latin typeface="+mn-lt"/>
                <a:ea typeface="黑体" panose="02010609060101010101" pitchFamily="49" charset="-122"/>
              </a:rPr>
              <a:t>数据部分</a:t>
            </a:r>
          </a:p>
        </p:txBody>
      </p:sp>
      <p:sp>
        <p:nvSpPr>
          <p:cNvPr id="668770" name="Text Box 98"/>
          <p:cNvSpPr txBox="1">
            <a:spLocks noChangeArrowheads="1"/>
          </p:cNvSpPr>
          <p:nvPr/>
        </p:nvSpPr>
        <p:spPr bwMode="auto">
          <a:xfrm>
            <a:off x="7451588" y="4524538"/>
            <a:ext cx="153920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mn-lt"/>
                <a:ea typeface="黑体" panose="02010609060101010101" pitchFamily="49" charset="-122"/>
              </a:rPr>
              <a:t>IPv6 </a:t>
            </a:r>
            <a:r>
              <a:rPr kumimoji="1" lang="zh-CN" altLang="en-US" sz="2000">
                <a:solidFill>
                  <a:srgbClr val="000099"/>
                </a:solidFill>
                <a:latin typeface="+mn-lt"/>
                <a:ea typeface="黑体" panose="02010609060101010101" pitchFamily="49" charset="-122"/>
              </a:rPr>
              <a:t>数据报</a:t>
            </a:r>
          </a:p>
        </p:txBody>
      </p:sp>
      <p:sp>
        <p:nvSpPr>
          <p:cNvPr id="668771" name="Line 99"/>
          <p:cNvSpPr>
            <a:spLocks noChangeShapeType="1"/>
          </p:cNvSpPr>
          <p:nvPr/>
        </p:nvSpPr>
        <p:spPr bwMode="auto">
          <a:xfrm>
            <a:off x="7565894" y="3972087"/>
            <a:ext cx="1252537"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72" name="Rectangle 100"/>
          <p:cNvSpPr>
            <a:spLocks noChangeArrowheads="1"/>
          </p:cNvSpPr>
          <p:nvPr/>
        </p:nvSpPr>
        <p:spPr bwMode="auto">
          <a:xfrm>
            <a:off x="5473562" y="2887825"/>
            <a:ext cx="1295400" cy="161766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a:solidFill>
                <a:srgbClr val="000099"/>
              </a:solidFill>
              <a:latin typeface="+mn-lt"/>
              <a:ea typeface="黑体" panose="02010609060101010101" pitchFamily="49" charset="-122"/>
            </a:endParaRPr>
          </a:p>
        </p:txBody>
      </p:sp>
      <p:sp>
        <p:nvSpPr>
          <p:cNvPr id="668773" name="Text Box 101"/>
          <p:cNvSpPr txBox="1">
            <a:spLocks noChangeArrowheads="1"/>
          </p:cNvSpPr>
          <p:nvPr/>
        </p:nvSpPr>
        <p:spPr bwMode="auto">
          <a:xfrm>
            <a:off x="5473562" y="2887839"/>
            <a:ext cx="1389062"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a:solidFill>
                  <a:srgbClr val="000099"/>
                </a:solidFill>
                <a:latin typeface="+mn-lt"/>
                <a:ea typeface="黑体" panose="02010609060101010101" pitchFamily="49" charset="-122"/>
              </a:rPr>
              <a:t>源地址：</a:t>
            </a:r>
            <a:r>
              <a:rPr kumimoji="1" lang="en-US" altLang="zh-CN" sz="1600">
                <a:solidFill>
                  <a:srgbClr val="000099"/>
                </a:solidFill>
                <a:latin typeface="+mn-lt"/>
                <a:ea typeface="黑体" panose="02010609060101010101" pitchFamily="49" charset="-122"/>
              </a:rPr>
              <a:t>B</a:t>
            </a:r>
          </a:p>
          <a:p>
            <a:r>
              <a:rPr kumimoji="1" lang="zh-CN" altLang="en-US" sz="1600">
                <a:solidFill>
                  <a:srgbClr val="000099"/>
                </a:solidFill>
                <a:latin typeface="+mn-lt"/>
                <a:ea typeface="黑体" panose="02010609060101010101" pitchFamily="49" charset="-122"/>
              </a:rPr>
              <a:t>目的地址：</a:t>
            </a:r>
            <a:r>
              <a:rPr kumimoji="1" lang="en-US" altLang="zh-CN" sz="1600">
                <a:solidFill>
                  <a:srgbClr val="000099"/>
                </a:solidFill>
                <a:latin typeface="+mn-lt"/>
                <a:ea typeface="黑体" panose="02010609060101010101" pitchFamily="49" charset="-122"/>
              </a:rPr>
              <a:t>E</a:t>
            </a:r>
          </a:p>
          <a:p>
            <a:endParaRPr kumimoji="1" lang="en-US" altLang="zh-CN" sz="1600">
              <a:solidFill>
                <a:srgbClr val="000099"/>
              </a:solidFill>
              <a:latin typeface="+mn-lt"/>
              <a:ea typeface="黑体" panose="02010609060101010101" pitchFamily="49" charset="-122"/>
            </a:endParaRPr>
          </a:p>
          <a:p>
            <a:endParaRPr kumimoji="1" lang="en-US" altLang="zh-CN" sz="1600">
              <a:solidFill>
                <a:srgbClr val="000099"/>
              </a:solidFill>
              <a:latin typeface="+mn-lt"/>
              <a:ea typeface="黑体" panose="02010609060101010101" pitchFamily="49" charset="-122"/>
            </a:endParaRPr>
          </a:p>
        </p:txBody>
      </p:sp>
      <p:sp>
        <p:nvSpPr>
          <p:cNvPr id="668774" name="Rectangle 102"/>
          <p:cNvSpPr>
            <a:spLocks noChangeArrowheads="1"/>
          </p:cNvSpPr>
          <p:nvPr/>
        </p:nvSpPr>
        <p:spPr bwMode="auto">
          <a:xfrm>
            <a:off x="5583099" y="3486314"/>
            <a:ext cx="1066800" cy="814388"/>
          </a:xfrm>
          <a:prstGeom prst="rect">
            <a:avLst/>
          </a:prstGeom>
          <a:solidFill>
            <a:srgbClr val="DDDDDD"/>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668775" name="Text Box 103"/>
          <p:cNvSpPr txBox="1">
            <a:spLocks noChangeArrowheads="1"/>
          </p:cNvSpPr>
          <p:nvPr/>
        </p:nvSpPr>
        <p:spPr bwMode="auto">
          <a:xfrm>
            <a:off x="5732880" y="3573023"/>
            <a:ext cx="80022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a:solidFill>
                  <a:srgbClr val="000099"/>
                </a:solidFill>
                <a:latin typeface="+mn-lt"/>
                <a:ea typeface="黑体" panose="02010609060101010101" pitchFamily="49" charset="-122"/>
              </a:rPr>
              <a:t>IPv6</a:t>
            </a:r>
          </a:p>
          <a:p>
            <a:pPr algn="ctr"/>
            <a:r>
              <a:rPr kumimoji="1" lang="zh-CN" altLang="en-US" sz="1600">
                <a:solidFill>
                  <a:srgbClr val="000099"/>
                </a:solidFill>
                <a:latin typeface="+mn-lt"/>
                <a:ea typeface="黑体" panose="02010609060101010101" pitchFamily="49" charset="-122"/>
              </a:rPr>
              <a:t>数据报</a:t>
            </a:r>
          </a:p>
        </p:txBody>
      </p:sp>
      <p:sp>
        <p:nvSpPr>
          <p:cNvPr id="668776" name="Line 104"/>
          <p:cNvSpPr>
            <a:spLocks noChangeShapeType="1"/>
          </p:cNvSpPr>
          <p:nvPr/>
        </p:nvSpPr>
        <p:spPr bwMode="auto">
          <a:xfrm flipV="1">
            <a:off x="6673712" y="2902126"/>
            <a:ext cx="896937" cy="582613"/>
          </a:xfrm>
          <a:prstGeom prst="line">
            <a:avLst/>
          </a:prstGeom>
          <a:noFill/>
          <a:ln w="19050">
            <a:solidFill>
              <a:schemeClr val="tx1"/>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77" name="Line 105"/>
          <p:cNvSpPr>
            <a:spLocks noChangeShapeType="1"/>
          </p:cNvSpPr>
          <p:nvPr/>
        </p:nvSpPr>
        <p:spPr bwMode="auto">
          <a:xfrm>
            <a:off x="6634024" y="4300715"/>
            <a:ext cx="896938" cy="231773"/>
          </a:xfrm>
          <a:prstGeom prst="line">
            <a:avLst/>
          </a:prstGeom>
          <a:noFill/>
          <a:ln w="19050">
            <a:solidFill>
              <a:schemeClr val="tx1"/>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78" name="AutoShape 106"/>
          <p:cNvSpPr>
            <a:spLocks noChangeArrowheads="1"/>
          </p:cNvSpPr>
          <p:nvPr/>
        </p:nvSpPr>
        <p:spPr bwMode="auto">
          <a:xfrm>
            <a:off x="6566068" y="3803812"/>
            <a:ext cx="1004582" cy="228600"/>
          </a:xfrm>
          <a:prstGeom prst="rightArrow">
            <a:avLst>
              <a:gd name="adj1" fmla="val 50000"/>
              <a:gd name="adj2" fmla="val 99132"/>
            </a:avLst>
          </a:prstGeom>
          <a:solidFill>
            <a:schemeClr val="accent1"/>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2" name="标题 1"/>
          <p:cNvSpPr>
            <a:spLocks noGrp="1"/>
          </p:cNvSpPr>
          <p:nvPr>
            <p:ph type="title"/>
          </p:nvPr>
        </p:nvSpPr>
        <p:spPr/>
        <p:txBody>
          <a:bodyPr/>
          <a:lstStyle/>
          <a:p>
            <a:pPr algn="ctr"/>
            <a:r>
              <a:rPr lang="zh-CN" altLang="zh-CN" dirty="0"/>
              <a:t>隧道</a:t>
            </a:r>
            <a:r>
              <a:rPr lang="zh-CN" altLang="zh-CN" dirty="0" smtClean="0"/>
              <a:t>技术</a:t>
            </a:r>
            <a:r>
              <a:rPr lang="en-US" altLang="zh-CN" dirty="0" smtClean="0"/>
              <a:t>(</a:t>
            </a:r>
            <a:r>
              <a:rPr lang="en-US" altLang="zh-CN" dirty="0"/>
              <a:t>tunneling)</a:t>
            </a:r>
          </a:p>
        </p:txBody>
      </p:sp>
      <p:cxnSp>
        <p:nvCxnSpPr>
          <p:cNvPr id="4" name="直接连接符 3"/>
          <p:cNvCxnSpPr/>
          <p:nvPr/>
        </p:nvCxnSpPr>
        <p:spPr bwMode="auto">
          <a:xfrm>
            <a:off x="2445999" y="2204864"/>
            <a:ext cx="4636494" cy="0"/>
          </a:xfrm>
          <a:prstGeom prst="line">
            <a:avLst/>
          </a:prstGeom>
          <a:solidFill>
            <a:schemeClr val="accent1"/>
          </a:solidFill>
          <a:ln w="762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68715" name="Text Box 43"/>
          <p:cNvSpPr txBox="1">
            <a:spLocks noChangeArrowheads="1"/>
          </p:cNvSpPr>
          <p:nvPr/>
        </p:nvSpPr>
        <p:spPr bwMode="auto">
          <a:xfrm>
            <a:off x="4306128" y="1413497"/>
            <a:ext cx="128272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IPv4 </a:t>
            </a:r>
            <a:r>
              <a:rPr kumimoji="1" lang="zh-CN" altLang="en-US" sz="2000" dirty="0">
                <a:solidFill>
                  <a:srgbClr val="000099"/>
                </a:solidFill>
                <a:latin typeface="+mn-lt"/>
                <a:ea typeface="黑体" panose="02010609060101010101" pitchFamily="49" charset="-122"/>
              </a:rPr>
              <a:t>网络</a:t>
            </a:r>
          </a:p>
        </p:txBody>
      </p:sp>
      <p:pic>
        <p:nvPicPr>
          <p:cNvPr id="668718" name="Picture 4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77561" y="1986186"/>
            <a:ext cx="520700" cy="34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68719" name="Picture 47"/>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03524" y="1986186"/>
            <a:ext cx="520700" cy="34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68720" name="Picture 48"/>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275124" y="1986186"/>
            <a:ext cx="520700" cy="34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68721" name="Picture 49"/>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09464" y="1986186"/>
            <a:ext cx="520700" cy="34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68726" name="Text Box 54"/>
          <p:cNvSpPr txBox="1">
            <a:spLocks noChangeArrowheads="1"/>
          </p:cNvSpPr>
          <p:nvPr/>
        </p:nvSpPr>
        <p:spPr bwMode="auto">
          <a:xfrm>
            <a:off x="2245588" y="1679032"/>
            <a:ext cx="3048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000099"/>
                </a:solidFill>
                <a:latin typeface="+mn-lt"/>
                <a:ea typeface="黑体" panose="02010609060101010101" pitchFamily="49" charset="-122"/>
              </a:rPr>
              <a:t>B</a:t>
            </a:r>
          </a:p>
        </p:txBody>
      </p:sp>
      <p:sp>
        <p:nvSpPr>
          <p:cNvPr id="668727" name="Text Box 55"/>
          <p:cNvSpPr txBox="1">
            <a:spLocks noChangeArrowheads="1"/>
          </p:cNvSpPr>
          <p:nvPr/>
        </p:nvSpPr>
        <p:spPr bwMode="auto">
          <a:xfrm>
            <a:off x="3999532" y="1679032"/>
            <a:ext cx="33855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C</a:t>
            </a:r>
          </a:p>
        </p:txBody>
      </p:sp>
      <p:sp>
        <p:nvSpPr>
          <p:cNvPr id="668728" name="Text Box 56"/>
          <p:cNvSpPr txBox="1">
            <a:spLocks noChangeArrowheads="1"/>
          </p:cNvSpPr>
          <p:nvPr/>
        </p:nvSpPr>
        <p:spPr bwMode="auto">
          <a:xfrm>
            <a:off x="5369627" y="1679032"/>
            <a:ext cx="35939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D</a:t>
            </a:r>
          </a:p>
        </p:txBody>
      </p:sp>
      <p:sp>
        <p:nvSpPr>
          <p:cNvPr id="668729" name="Text Box 57"/>
          <p:cNvSpPr txBox="1">
            <a:spLocks noChangeArrowheads="1"/>
          </p:cNvSpPr>
          <p:nvPr/>
        </p:nvSpPr>
        <p:spPr bwMode="auto">
          <a:xfrm>
            <a:off x="7040500" y="1679032"/>
            <a:ext cx="32893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99"/>
                </a:solidFill>
                <a:latin typeface="+mn-lt"/>
                <a:ea typeface="黑体" panose="02010609060101010101" pitchFamily="49" charset="-122"/>
              </a:rPr>
              <a:t>E</a:t>
            </a:r>
          </a:p>
        </p:txBody>
      </p:sp>
      <p:sp>
        <p:nvSpPr>
          <p:cNvPr id="668759" name="Text Box 87"/>
          <p:cNvSpPr txBox="1">
            <a:spLocks noChangeArrowheads="1"/>
          </p:cNvSpPr>
          <p:nvPr/>
        </p:nvSpPr>
        <p:spPr bwMode="auto">
          <a:xfrm>
            <a:off x="1780306" y="1124744"/>
            <a:ext cx="1292341"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dirty="0">
                <a:solidFill>
                  <a:srgbClr val="C00000"/>
                </a:solidFill>
                <a:latin typeface="+mn-lt"/>
                <a:ea typeface="黑体" panose="02010609060101010101" pitchFamily="49" charset="-122"/>
              </a:rPr>
              <a:t>双协议栈</a:t>
            </a:r>
          </a:p>
          <a:p>
            <a:pPr algn="ctr"/>
            <a:r>
              <a:rPr kumimoji="1" lang="en-US" altLang="zh-CN" sz="2000" dirty="0">
                <a:solidFill>
                  <a:srgbClr val="C00000"/>
                </a:solidFill>
                <a:latin typeface="+mn-lt"/>
                <a:ea typeface="黑体" panose="02010609060101010101" pitchFamily="49" charset="-122"/>
              </a:rPr>
              <a:t>IPv6/IPv4</a:t>
            </a:r>
          </a:p>
        </p:txBody>
      </p:sp>
      <p:grpSp>
        <p:nvGrpSpPr>
          <p:cNvPr id="6" name="组合 4"/>
          <p:cNvGrpSpPr/>
          <p:nvPr/>
        </p:nvGrpSpPr>
        <p:grpSpPr>
          <a:xfrm>
            <a:off x="2384909" y="2420888"/>
            <a:ext cx="4839464" cy="3168352"/>
            <a:chOff x="2922487" y="2420888"/>
            <a:chExt cx="4622801" cy="2590800"/>
          </a:xfrm>
        </p:grpSpPr>
        <p:sp>
          <p:nvSpPr>
            <p:cNvPr id="113" name="Line 55"/>
            <p:cNvSpPr>
              <a:spLocks noChangeShapeType="1"/>
            </p:cNvSpPr>
            <p:nvPr/>
          </p:nvSpPr>
          <p:spPr bwMode="auto">
            <a:xfrm>
              <a:off x="2922487" y="2420888"/>
              <a:ext cx="0" cy="2590800"/>
            </a:xfrm>
            <a:prstGeom prst="line">
              <a:avLst/>
            </a:prstGeom>
            <a:noFill/>
            <a:ln w="19050">
              <a:solidFill>
                <a:schemeClr val="tx1"/>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14" name="Line 56"/>
            <p:cNvSpPr>
              <a:spLocks noChangeShapeType="1"/>
            </p:cNvSpPr>
            <p:nvPr/>
          </p:nvSpPr>
          <p:spPr bwMode="auto">
            <a:xfrm>
              <a:off x="7545288" y="2420888"/>
              <a:ext cx="0" cy="2590800"/>
            </a:xfrm>
            <a:prstGeom prst="line">
              <a:avLst/>
            </a:prstGeom>
            <a:noFill/>
            <a:ln w="19050">
              <a:solidFill>
                <a:schemeClr val="tx1"/>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grpSp>
      <p:sp>
        <p:nvSpPr>
          <p:cNvPr id="115" name="Line 70"/>
          <p:cNvSpPr>
            <a:spLocks noChangeShapeType="1"/>
          </p:cNvSpPr>
          <p:nvPr/>
        </p:nvSpPr>
        <p:spPr bwMode="auto">
          <a:xfrm>
            <a:off x="2398884" y="5274950"/>
            <a:ext cx="4765404" cy="0"/>
          </a:xfrm>
          <a:prstGeom prst="line">
            <a:avLst/>
          </a:prstGeom>
          <a:noFill/>
          <a:ln w="19050">
            <a:solidFill>
              <a:srgbClr val="333399"/>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668738" name="Text Box 66"/>
          <p:cNvSpPr txBox="1">
            <a:spLocks noChangeArrowheads="1"/>
          </p:cNvSpPr>
          <p:nvPr/>
        </p:nvSpPr>
        <p:spPr bwMode="auto">
          <a:xfrm>
            <a:off x="4305513" y="5058926"/>
            <a:ext cx="1480939" cy="400110"/>
          </a:xfrm>
          <a:prstGeom prst="rect">
            <a:avLst/>
          </a:prstGeom>
          <a:solidFill>
            <a:schemeClr val="bg1"/>
          </a:solidFill>
          <a:ln>
            <a:noFill/>
          </a:ln>
          <a:effectLst/>
        </p:spPr>
        <p:txBody>
          <a:bodyPr wrap="square">
            <a:spAutoFit/>
          </a:bodyPr>
          <a:lstStyle/>
          <a:p>
            <a:r>
              <a:rPr kumimoji="1" lang="en-US" altLang="zh-CN" sz="2000" dirty="0">
                <a:solidFill>
                  <a:srgbClr val="000099"/>
                </a:solidFill>
                <a:latin typeface="+mn-lt"/>
                <a:ea typeface="黑体" panose="02010609060101010101" pitchFamily="49" charset="-122"/>
              </a:rPr>
              <a:t>IPv4 </a:t>
            </a:r>
            <a:r>
              <a:rPr kumimoji="1" lang="zh-CN" altLang="en-US" sz="2000" dirty="0">
                <a:solidFill>
                  <a:srgbClr val="000099"/>
                </a:solidFill>
                <a:latin typeface="+mn-lt"/>
                <a:ea typeface="黑体" panose="02010609060101010101" pitchFamily="49" charset="-122"/>
              </a:rPr>
              <a:t>网络 </a:t>
            </a:r>
          </a:p>
        </p:txBody>
      </p:sp>
      <p:sp>
        <p:nvSpPr>
          <p:cNvPr id="8" name="矩形 7"/>
          <p:cNvSpPr/>
          <p:nvPr/>
        </p:nvSpPr>
        <p:spPr>
          <a:xfrm>
            <a:off x="1714480" y="5643590"/>
            <a:ext cx="6064086" cy="461665"/>
          </a:xfrm>
          <a:prstGeom prst="rect">
            <a:avLst/>
          </a:prstGeom>
        </p:spPr>
        <p:txBody>
          <a:bodyPr wrap="square">
            <a:spAutoFit/>
          </a:bodyPr>
          <a:lstStyle/>
          <a:p>
            <a:pPr algn="ctr"/>
            <a:r>
              <a:rPr lang="zh-CN" altLang="zh-CN" sz="2400" dirty="0">
                <a:latin typeface="+mn-lt"/>
                <a:ea typeface="+mn-ea"/>
              </a:rPr>
              <a:t>使用隧道技术进行从</a:t>
            </a:r>
            <a:r>
              <a:rPr lang="en-US" altLang="zh-CN" sz="2400" dirty="0">
                <a:latin typeface="+mn-lt"/>
                <a:ea typeface="+mn-ea"/>
              </a:rPr>
              <a:t>IPv4</a:t>
            </a:r>
            <a:r>
              <a:rPr lang="zh-CN" altLang="zh-CN" sz="2400" dirty="0">
                <a:latin typeface="+mn-lt"/>
                <a:ea typeface="+mn-ea"/>
              </a:rPr>
              <a:t>到</a:t>
            </a:r>
            <a:r>
              <a:rPr lang="en-US" altLang="zh-CN" sz="2400" dirty="0">
                <a:latin typeface="+mn-lt"/>
                <a:ea typeface="+mn-ea"/>
              </a:rPr>
              <a:t>IPv6</a:t>
            </a:r>
            <a:r>
              <a:rPr lang="zh-CN" altLang="zh-CN" sz="2400" dirty="0">
                <a:latin typeface="+mn-lt"/>
                <a:ea typeface="+mn-ea"/>
              </a:rPr>
              <a:t>的过渡</a:t>
            </a:r>
            <a:endParaRPr lang="zh-CN" altLang="en-US" sz="2400" dirty="0">
              <a:latin typeface="+mn-lt"/>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pPr>
            <a:r>
              <a:rPr lang="zh-CN" altLang="en-US" sz="1800" dirty="0"/>
              <a:t>外部网关协议</a:t>
            </a:r>
            <a:r>
              <a:rPr lang="en-US" altLang="zh-CN" sz="1800" dirty="0"/>
              <a:t>BGP</a:t>
            </a:r>
          </a:p>
          <a:p>
            <a:pPr eaLnBrk="1" hangingPunct="1">
              <a:lnSpc>
                <a:spcPct val="80000"/>
              </a:lnSpc>
              <a:buSzPct val="90000"/>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solidFill>
                  <a:srgbClr val="FF0000"/>
                </a:solidFill>
              </a:rPr>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ICMPv6</a:t>
            </a:r>
            <a:endParaRPr lang="zh-CN" altLang="en-US" dirty="0"/>
          </a:p>
        </p:txBody>
      </p:sp>
      <p:sp>
        <p:nvSpPr>
          <p:cNvPr id="4" name="内容占位符 3"/>
          <p:cNvSpPr>
            <a:spLocks noGrp="1"/>
          </p:cNvSpPr>
          <p:nvPr>
            <p:ph idx="1"/>
          </p:nvPr>
        </p:nvSpPr>
        <p:spPr/>
        <p:txBody>
          <a:bodyPr/>
          <a:lstStyle/>
          <a:p>
            <a:r>
              <a:rPr lang="en-US" altLang="zh-CN" dirty="0"/>
              <a:t>IPv6 </a:t>
            </a:r>
            <a:r>
              <a:rPr lang="zh-CN" altLang="zh-CN" dirty="0"/>
              <a:t>也不保证数据报的可靠交付，因为互联网中的路由器可能会丢弃数据报。</a:t>
            </a:r>
            <a:endParaRPr lang="en-US" altLang="zh-CN" dirty="0"/>
          </a:p>
          <a:p>
            <a:endParaRPr lang="en-US" altLang="zh-CN" dirty="0"/>
          </a:p>
          <a:p>
            <a:r>
              <a:rPr lang="zh-CN" altLang="zh-CN" dirty="0"/>
              <a:t>因此</a:t>
            </a:r>
            <a:r>
              <a:rPr lang="en-US" altLang="zh-CN" dirty="0"/>
              <a:t> IPv6 </a:t>
            </a:r>
            <a:r>
              <a:rPr lang="zh-CN" altLang="zh-CN" dirty="0"/>
              <a:t>也需要使用</a:t>
            </a:r>
            <a:r>
              <a:rPr lang="en-US" altLang="zh-CN" dirty="0"/>
              <a:t> ICMP </a:t>
            </a:r>
            <a:r>
              <a:rPr lang="zh-CN" altLang="zh-CN" dirty="0"/>
              <a:t>来反馈一些差错信息。</a:t>
            </a:r>
            <a:endParaRPr lang="en-US" altLang="zh-CN" dirty="0"/>
          </a:p>
          <a:p>
            <a:endParaRPr lang="en-US" altLang="zh-CN" dirty="0"/>
          </a:p>
          <a:p>
            <a:r>
              <a:rPr lang="zh-CN" altLang="zh-CN" dirty="0"/>
              <a:t>新的版本称为</a:t>
            </a:r>
            <a:r>
              <a:rPr lang="en-US" altLang="zh-CN" dirty="0"/>
              <a:t> ICMPv6</a:t>
            </a:r>
            <a:r>
              <a:rPr lang="zh-CN" altLang="en-US" dirty="0"/>
              <a:t>。</a:t>
            </a:r>
            <a:endParaRPr lang="en-US" altLang="zh-CN" dirty="0"/>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ltLang="zh-CN" dirty="0"/>
              <a:t>ICMPv6</a:t>
            </a:r>
          </a:p>
        </p:txBody>
      </p:sp>
      <p:sp>
        <p:nvSpPr>
          <p:cNvPr id="669699" name="Rectangle 3"/>
          <p:cNvSpPr>
            <a:spLocks noGrp="1" noChangeArrowheads="1"/>
          </p:cNvSpPr>
          <p:nvPr>
            <p:ph idx="1"/>
          </p:nvPr>
        </p:nvSpPr>
        <p:spPr/>
        <p:txBody>
          <a:bodyPr/>
          <a:lstStyle/>
          <a:p>
            <a:r>
              <a:rPr lang="zh-CN" altLang="en-US" dirty="0"/>
              <a:t>地址解析</a:t>
            </a:r>
            <a:r>
              <a:rPr lang="zh-CN" altLang="en-US" dirty="0" smtClean="0"/>
              <a:t>协议</a:t>
            </a:r>
            <a:r>
              <a:rPr lang="en-US" altLang="zh-CN" dirty="0" smtClean="0"/>
              <a:t>ARP</a:t>
            </a:r>
            <a:r>
              <a:rPr lang="zh-CN" altLang="en-US" dirty="0" smtClean="0"/>
              <a:t>和</a:t>
            </a:r>
            <a:r>
              <a:rPr lang="zh-CN" altLang="en-US" dirty="0"/>
              <a:t>网际组管理</a:t>
            </a:r>
            <a:r>
              <a:rPr lang="zh-CN" altLang="en-US" dirty="0" smtClean="0"/>
              <a:t>协议</a:t>
            </a:r>
            <a:r>
              <a:rPr lang="en-US" altLang="zh-CN" dirty="0" smtClean="0"/>
              <a:t>IGMP</a:t>
            </a:r>
            <a:r>
              <a:rPr lang="zh-CN" altLang="en-US" dirty="0" smtClean="0"/>
              <a:t>协议</a:t>
            </a:r>
            <a:r>
              <a:rPr lang="zh-CN" altLang="en-US" dirty="0"/>
              <a:t>的功能都已被合并到 </a:t>
            </a:r>
            <a:r>
              <a:rPr lang="en-US" altLang="zh-CN" dirty="0"/>
              <a:t>ICMPv6 </a:t>
            </a:r>
            <a:r>
              <a:rPr lang="zh-CN" altLang="en-US" dirty="0"/>
              <a:t>中。 </a:t>
            </a:r>
            <a:endParaRPr lang="en-US" altLang="zh-CN" dirty="0"/>
          </a:p>
          <a:p>
            <a:pPr>
              <a:buFont typeface="Wingdings" panose="05000000000000000000" charset="0"/>
              <a:buChar char=""/>
            </a:pPr>
            <a:r>
              <a:rPr lang="en-US" altLang="zh-CN" dirty="0"/>
              <a:t> </a:t>
            </a:r>
            <a:r>
              <a:rPr lang="en-US" altLang="zh-CN" dirty="0" smtClean="0"/>
              <a:t>ARP/router solicitation/advertisement </a:t>
            </a:r>
            <a:r>
              <a:rPr lang="en-US" altLang="zh-CN" dirty="0"/>
              <a:t>: ND </a:t>
            </a:r>
            <a:r>
              <a:rPr lang="en-US" altLang="zh-CN" dirty="0" err="1"/>
              <a:t>msg</a:t>
            </a:r>
            <a:r>
              <a:rPr lang="en-US" altLang="zh-CN" dirty="0"/>
              <a:t> type</a:t>
            </a:r>
          </a:p>
          <a:p>
            <a:pPr>
              <a:buFont typeface="Wingdings" panose="05000000000000000000" charset="0"/>
              <a:buChar char=""/>
            </a:pPr>
            <a:r>
              <a:rPr lang="en-US" altLang="zh-CN" dirty="0"/>
              <a:t> IGMP: Group Membership  (ICMPv6 message type)</a:t>
            </a:r>
          </a:p>
          <a:p>
            <a:endParaRPr lang="zh-CN" altLang="en-US" dirty="0"/>
          </a:p>
        </p:txBody>
      </p:sp>
      <p:sp>
        <p:nvSpPr>
          <p:cNvPr id="669700" name="Text Box 4"/>
          <p:cNvSpPr txBox="1">
            <a:spLocks noChangeArrowheads="1"/>
          </p:cNvSpPr>
          <p:nvPr/>
        </p:nvSpPr>
        <p:spPr bwMode="auto">
          <a:xfrm>
            <a:off x="1365756" y="5039037"/>
            <a:ext cx="2699778"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latin typeface="+mn-lt"/>
                <a:ea typeface="黑体" panose="02010609060101010101" pitchFamily="49" charset="-122"/>
              </a:rPr>
              <a:t>版本 </a:t>
            </a:r>
            <a:r>
              <a:rPr kumimoji="1" lang="en-US" altLang="zh-CN" sz="2400" dirty="0">
                <a:latin typeface="+mn-lt"/>
                <a:ea typeface="黑体" panose="02010609060101010101" pitchFamily="49" charset="-122"/>
              </a:rPr>
              <a:t>4 </a:t>
            </a:r>
            <a:r>
              <a:rPr kumimoji="1" lang="zh-CN" altLang="en-US" sz="2400" dirty="0">
                <a:latin typeface="+mn-lt"/>
                <a:ea typeface="黑体" panose="02010609060101010101" pitchFamily="49" charset="-122"/>
              </a:rPr>
              <a:t>中的网络层</a:t>
            </a:r>
          </a:p>
        </p:txBody>
      </p:sp>
      <p:sp>
        <p:nvSpPr>
          <p:cNvPr id="669702" name="Rectangle 6"/>
          <p:cNvSpPr>
            <a:spLocks noChangeArrowheads="1"/>
          </p:cNvSpPr>
          <p:nvPr/>
        </p:nvSpPr>
        <p:spPr bwMode="auto">
          <a:xfrm>
            <a:off x="644734" y="2975283"/>
            <a:ext cx="3860800" cy="1978025"/>
          </a:xfrm>
          <a:prstGeom prst="rect">
            <a:avLst/>
          </a:prstGeom>
          <a:solidFill>
            <a:srgbClr val="FFFF66"/>
          </a:solidFill>
          <a:ln w="9525">
            <a:solidFill>
              <a:schemeClr val="tx1"/>
            </a:solidFill>
            <a:miter lim="800000"/>
          </a:ln>
          <a:effectLst/>
        </p:spPr>
        <p:txBody>
          <a:bodyPr wrap="none" anchor="ctr"/>
          <a:lstStyle/>
          <a:p>
            <a:pPr algn="ctr"/>
            <a:endParaRPr kumimoji="1" lang="zh-CN" altLang="zh-CN" sz="2400">
              <a:latin typeface="+mn-lt"/>
              <a:ea typeface="黑体" panose="02010609060101010101" pitchFamily="49" charset="-122"/>
            </a:endParaRPr>
          </a:p>
        </p:txBody>
      </p:sp>
      <p:sp>
        <p:nvSpPr>
          <p:cNvPr id="669703" name="Rectangle 7"/>
          <p:cNvSpPr>
            <a:spLocks noChangeArrowheads="1"/>
          </p:cNvSpPr>
          <p:nvPr/>
        </p:nvSpPr>
        <p:spPr bwMode="auto">
          <a:xfrm>
            <a:off x="725699" y="3064174"/>
            <a:ext cx="920750" cy="487362"/>
          </a:xfrm>
          <a:prstGeom prst="rect">
            <a:avLst/>
          </a:prstGeom>
          <a:solidFill>
            <a:schemeClr val="bg1"/>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mn-lt"/>
                <a:ea typeface="黑体" panose="02010609060101010101" pitchFamily="49" charset="-122"/>
              </a:rPr>
              <a:t>ICMP</a:t>
            </a:r>
          </a:p>
        </p:txBody>
      </p:sp>
      <p:sp>
        <p:nvSpPr>
          <p:cNvPr id="669704" name="Text Box 8"/>
          <p:cNvSpPr txBox="1">
            <a:spLocks noChangeArrowheads="1"/>
          </p:cNvSpPr>
          <p:nvPr/>
        </p:nvSpPr>
        <p:spPr bwMode="auto">
          <a:xfrm>
            <a:off x="2286213" y="3815061"/>
            <a:ext cx="89159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latin typeface="+mn-lt"/>
                <a:ea typeface="黑体" panose="02010609060101010101" pitchFamily="49" charset="-122"/>
              </a:rPr>
              <a:t>IPv4</a:t>
            </a:r>
          </a:p>
        </p:txBody>
      </p:sp>
      <p:sp>
        <p:nvSpPr>
          <p:cNvPr id="669705" name="Rectangle 9"/>
          <p:cNvSpPr>
            <a:spLocks noChangeArrowheads="1"/>
          </p:cNvSpPr>
          <p:nvPr/>
        </p:nvSpPr>
        <p:spPr bwMode="auto">
          <a:xfrm>
            <a:off x="3586370" y="4464349"/>
            <a:ext cx="838200" cy="488950"/>
          </a:xfrm>
          <a:prstGeom prst="rect">
            <a:avLst/>
          </a:prstGeom>
          <a:solidFill>
            <a:schemeClr val="bg1"/>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mn-lt"/>
                <a:ea typeface="黑体" panose="02010609060101010101" pitchFamily="49" charset="-122"/>
              </a:rPr>
              <a:t>ARP</a:t>
            </a:r>
          </a:p>
        </p:txBody>
      </p:sp>
      <p:sp>
        <p:nvSpPr>
          <p:cNvPr id="669706" name="Rectangle 10"/>
          <p:cNvSpPr>
            <a:spLocks noChangeArrowheads="1"/>
          </p:cNvSpPr>
          <p:nvPr/>
        </p:nvSpPr>
        <p:spPr bwMode="auto">
          <a:xfrm>
            <a:off x="1690897" y="3064174"/>
            <a:ext cx="919162" cy="487362"/>
          </a:xfrm>
          <a:prstGeom prst="rect">
            <a:avLst/>
          </a:prstGeom>
          <a:solidFill>
            <a:schemeClr val="bg1"/>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mn-lt"/>
                <a:ea typeface="黑体" panose="02010609060101010101" pitchFamily="49" charset="-122"/>
              </a:rPr>
              <a:t>IGMP</a:t>
            </a:r>
          </a:p>
        </p:txBody>
      </p:sp>
      <p:sp>
        <p:nvSpPr>
          <p:cNvPr id="669707" name="Text Box 11"/>
          <p:cNvSpPr txBox="1">
            <a:spLocks noChangeArrowheads="1"/>
          </p:cNvSpPr>
          <p:nvPr/>
        </p:nvSpPr>
        <p:spPr bwMode="auto">
          <a:xfrm>
            <a:off x="5707574" y="5031099"/>
            <a:ext cx="2699778"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latin typeface="+mn-lt"/>
                <a:ea typeface="黑体" panose="02010609060101010101" pitchFamily="49" charset="-122"/>
              </a:rPr>
              <a:t>版本 </a:t>
            </a:r>
            <a:r>
              <a:rPr kumimoji="1" lang="en-US" altLang="zh-CN" sz="2400" dirty="0">
                <a:latin typeface="+mn-lt"/>
                <a:ea typeface="黑体" panose="02010609060101010101" pitchFamily="49" charset="-122"/>
              </a:rPr>
              <a:t>6 </a:t>
            </a:r>
            <a:r>
              <a:rPr kumimoji="1" lang="zh-CN" altLang="en-US" sz="2400" dirty="0">
                <a:latin typeface="+mn-lt"/>
                <a:ea typeface="黑体" panose="02010609060101010101" pitchFamily="49" charset="-122"/>
              </a:rPr>
              <a:t>中的网络层</a:t>
            </a:r>
          </a:p>
        </p:txBody>
      </p:sp>
      <p:sp>
        <p:nvSpPr>
          <p:cNvPr id="669709" name="Rectangle 13"/>
          <p:cNvSpPr>
            <a:spLocks noChangeArrowheads="1"/>
          </p:cNvSpPr>
          <p:nvPr/>
        </p:nvSpPr>
        <p:spPr bwMode="auto">
          <a:xfrm>
            <a:off x="4904350" y="2975283"/>
            <a:ext cx="3860800" cy="1978025"/>
          </a:xfrm>
          <a:prstGeom prst="rect">
            <a:avLst/>
          </a:prstGeom>
          <a:solidFill>
            <a:srgbClr val="FF99FF"/>
          </a:solidFill>
          <a:ln w="9525">
            <a:solidFill>
              <a:schemeClr val="tx1"/>
            </a:solidFill>
            <a:miter lim="800000"/>
          </a:ln>
          <a:effectLst/>
        </p:spPr>
        <p:txBody>
          <a:bodyPr wrap="none" anchor="ctr"/>
          <a:lstStyle/>
          <a:p>
            <a:pPr algn="ctr"/>
            <a:endParaRPr kumimoji="1" lang="zh-CN" altLang="zh-CN" sz="2400">
              <a:latin typeface="+mn-lt"/>
              <a:ea typeface="黑体" panose="02010609060101010101" pitchFamily="49" charset="-122"/>
            </a:endParaRPr>
          </a:p>
        </p:txBody>
      </p:sp>
      <p:sp>
        <p:nvSpPr>
          <p:cNvPr id="669710" name="Rectangle 14"/>
          <p:cNvSpPr>
            <a:spLocks noChangeArrowheads="1"/>
          </p:cNvSpPr>
          <p:nvPr/>
        </p:nvSpPr>
        <p:spPr bwMode="auto">
          <a:xfrm>
            <a:off x="5369489" y="3056250"/>
            <a:ext cx="1089025" cy="487363"/>
          </a:xfrm>
          <a:prstGeom prst="rect">
            <a:avLst/>
          </a:prstGeom>
          <a:solidFill>
            <a:schemeClr val="bg1"/>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n-lt"/>
                <a:ea typeface="黑体" panose="02010609060101010101" pitchFamily="49" charset="-122"/>
              </a:rPr>
              <a:t>ICMPv6</a:t>
            </a:r>
          </a:p>
        </p:txBody>
      </p:sp>
      <p:sp>
        <p:nvSpPr>
          <p:cNvPr id="669711" name="Text Box 15"/>
          <p:cNvSpPr txBox="1">
            <a:spLocks noChangeArrowheads="1"/>
          </p:cNvSpPr>
          <p:nvPr/>
        </p:nvSpPr>
        <p:spPr bwMode="auto">
          <a:xfrm>
            <a:off x="6545826" y="3807124"/>
            <a:ext cx="89159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mn-lt"/>
                <a:ea typeface="黑体" panose="02010609060101010101" pitchFamily="49" charset="-122"/>
              </a:rPr>
              <a:t>IPv6</a:t>
            </a:r>
          </a:p>
        </p:txBody>
      </p:sp>
      <p:sp>
        <p:nvSpPr>
          <p:cNvPr id="2" name="矩形 1"/>
          <p:cNvSpPr/>
          <p:nvPr/>
        </p:nvSpPr>
        <p:spPr>
          <a:xfrm>
            <a:off x="2285984" y="5643578"/>
            <a:ext cx="4609546" cy="460375"/>
          </a:xfrm>
          <a:prstGeom prst="rect">
            <a:avLst/>
          </a:prstGeom>
        </p:spPr>
        <p:txBody>
          <a:bodyPr wrap="square">
            <a:spAutoFit/>
          </a:bodyPr>
          <a:lstStyle/>
          <a:p>
            <a:pPr algn="ctr"/>
            <a:r>
              <a:rPr lang="zh-CN" altLang="zh-CN" sz="2400" dirty="0">
                <a:latin typeface="+mn-lt"/>
                <a:ea typeface="黑体" panose="02010609060101010101" pitchFamily="49" charset="-122"/>
              </a:rPr>
              <a:t>新旧版本中的网络层的比较</a:t>
            </a:r>
            <a:endParaRPr lang="zh-CN" altLang="en-US" sz="2400" dirty="0">
              <a:latin typeface="+mn-lt"/>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2" name="Rectangle 4"/>
          <p:cNvSpPr>
            <a:spLocks noGrp="1" noChangeArrowheads="1"/>
          </p:cNvSpPr>
          <p:nvPr>
            <p:ph type="title"/>
          </p:nvPr>
        </p:nvSpPr>
        <p:spPr/>
        <p:txBody>
          <a:bodyPr/>
          <a:lstStyle/>
          <a:p>
            <a:pPr algn="ctr"/>
            <a:r>
              <a:rPr lang="en-US" altLang="zh-CN" dirty="0"/>
              <a:t>ICMPv6 </a:t>
            </a:r>
            <a:r>
              <a:rPr lang="zh-CN" altLang="en-US" dirty="0"/>
              <a:t>报文的分类</a:t>
            </a:r>
            <a:endParaRPr lang="zh-CN" altLang="en-US" sz="4800" dirty="0">
              <a:solidFill>
                <a:srgbClr val="0000CC"/>
              </a:solidFill>
              <a:latin typeface="黑体" panose="02010609060101010101" pitchFamily="49" charset="-122"/>
            </a:endParaRPr>
          </a:p>
        </p:txBody>
      </p:sp>
      <p:sp>
        <p:nvSpPr>
          <p:cNvPr id="2" name="内容占位符 1"/>
          <p:cNvSpPr>
            <a:spLocks noGrp="1"/>
          </p:cNvSpPr>
          <p:nvPr>
            <p:ph idx="1"/>
          </p:nvPr>
        </p:nvSpPr>
        <p:spPr>
          <a:xfrm>
            <a:off x="330206" y="1028701"/>
            <a:ext cx="8483600" cy="1828796"/>
          </a:xfrm>
        </p:spPr>
        <p:txBody>
          <a:bodyPr/>
          <a:lstStyle/>
          <a:p>
            <a:pPr>
              <a:spcBef>
                <a:spcPts val="600"/>
              </a:spcBef>
            </a:pPr>
            <a:r>
              <a:rPr lang="en-US" altLang="zh-CN" dirty="0"/>
              <a:t>ICMPv6</a:t>
            </a:r>
            <a:r>
              <a:rPr lang="zh-CN" altLang="zh-CN" dirty="0"/>
              <a:t>是面向报文的协议，它利用报文来</a:t>
            </a:r>
            <a:r>
              <a:rPr lang="zh-CN" altLang="zh-CN" dirty="0">
                <a:solidFill>
                  <a:srgbClr val="FF0000"/>
                </a:solidFill>
              </a:rPr>
              <a:t>报告</a:t>
            </a:r>
            <a:r>
              <a:rPr lang="zh-CN" altLang="zh-CN" dirty="0"/>
              <a:t>差错，</a:t>
            </a:r>
            <a:r>
              <a:rPr lang="zh-CN" altLang="zh-CN" dirty="0">
                <a:solidFill>
                  <a:srgbClr val="FF0000"/>
                </a:solidFill>
              </a:rPr>
              <a:t>获取</a:t>
            </a:r>
            <a:r>
              <a:rPr lang="zh-CN" altLang="zh-CN" dirty="0"/>
              <a:t>信息，</a:t>
            </a:r>
            <a:r>
              <a:rPr lang="zh-CN" altLang="zh-CN" dirty="0">
                <a:solidFill>
                  <a:srgbClr val="FF0000"/>
                </a:solidFill>
              </a:rPr>
              <a:t>探测</a:t>
            </a:r>
            <a:r>
              <a:rPr lang="zh-CN" altLang="zh-CN" dirty="0"/>
              <a:t>邻站或</a:t>
            </a:r>
            <a:r>
              <a:rPr lang="zh-CN" altLang="zh-CN" dirty="0">
                <a:solidFill>
                  <a:srgbClr val="FF0000"/>
                </a:solidFill>
              </a:rPr>
              <a:t>管理</a:t>
            </a:r>
            <a:r>
              <a:rPr lang="zh-CN" altLang="zh-CN" dirty="0"/>
              <a:t>多播通信。</a:t>
            </a:r>
            <a:endParaRPr lang="en-US" altLang="zh-CN" dirty="0"/>
          </a:p>
          <a:p>
            <a:pPr>
              <a:spcBef>
                <a:spcPts val="600"/>
              </a:spcBef>
            </a:pPr>
            <a:endParaRPr lang="en-US" altLang="zh-CN" dirty="0"/>
          </a:p>
          <a:p>
            <a:pPr>
              <a:spcBef>
                <a:spcPts val="600"/>
              </a:spcBef>
            </a:pPr>
            <a:r>
              <a:rPr lang="en-US" altLang="zh-CN" dirty="0"/>
              <a:t>ICMPv6 </a:t>
            </a:r>
            <a:r>
              <a:rPr lang="zh-CN" altLang="zh-CN" dirty="0"/>
              <a:t>还增加了几个</a:t>
            </a:r>
            <a:r>
              <a:rPr lang="zh-CN" altLang="zh-CN" dirty="0">
                <a:solidFill>
                  <a:srgbClr val="FF0000"/>
                </a:solidFill>
              </a:rPr>
              <a:t>定义报文的功能及含义的</a:t>
            </a:r>
            <a:r>
              <a:rPr lang="zh-CN" altLang="zh-CN" dirty="0"/>
              <a:t>其他协议。</a:t>
            </a:r>
            <a:endParaRPr lang="zh-CN" altLang="en-US" dirty="0"/>
          </a:p>
        </p:txBody>
      </p:sp>
      <p:grpSp>
        <p:nvGrpSpPr>
          <p:cNvPr id="6" name="组合 3"/>
          <p:cNvGrpSpPr/>
          <p:nvPr/>
        </p:nvGrpSpPr>
        <p:grpSpPr>
          <a:xfrm>
            <a:off x="758084" y="2857496"/>
            <a:ext cx="8023225" cy="2035716"/>
            <a:chOff x="797676" y="3212976"/>
            <a:chExt cx="8691828" cy="2332301"/>
          </a:xfrm>
        </p:grpSpPr>
        <p:sp>
          <p:nvSpPr>
            <p:cNvPr id="979973" name="Rectangle 5"/>
            <p:cNvSpPr>
              <a:spLocks noChangeArrowheads="1"/>
            </p:cNvSpPr>
            <p:nvPr/>
          </p:nvSpPr>
          <p:spPr bwMode="auto">
            <a:xfrm>
              <a:off x="4034325" y="3212976"/>
              <a:ext cx="1730110" cy="568612"/>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dirty="0">
                  <a:solidFill>
                    <a:srgbClr val="000099"/>
                  </a:solidFill>
                  <a:latin typeface="+mn-lt"/>
                  <a:ea typeface="黑体" panose="02010609060101010101" pitchFamily="49" charset="-122"/>
                </a:rPr>
                <a:t>ICMPv6 </a:t>
              </a:r>
              <a:r>
                <a:rPr kumimoji="1" lang="zh-CN" altLang="en-US" sz="2000" dirty="0">
                  <a:solidFill>
                    <a:srgbClr val="000099"/>
                  </a:solidFill>
                  <a:latin typeface="+mn-lt"/>
                  <a:ea typeface="黑体" panose="02010609060101010101" pitchFamily="49" charset="-122"/>
                </a:rPr>
                <a:t>报文</a:t>
              </a:r>
            </a:p>
          </p:txBody>
        </p:sp>
        <p:sp>
          <p:nvSpPr>
            <p:cNvPr id="979974" name="Rectangle 6"/>
            <p:cNvSpPr>
              <a:spLocks noChangeArrowheads="1"/>
            </p:cNvSpPr>
            <p:nvPr/>
          </p:nvSpPr>
          <p:spPr bwMode="auto">
            <a:xfrm>
              <a:off x="797676" y="4434909"/>
              <a:ext cx="1638962" cy="577539"/>
            </a:xfrm>
            <a:prstGeom prst="rect">
              <a:avLst/>
            </a:prstGeom>
            <a:solidFill>
              <a:srgbClr val="FFFF66"/>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dirty="0">
                  <a:solidFill>
                    <a:srgbClr val="000099"/>
                  </a:solidFill>
                  <a:latin typeface="+mn-lt"/>
                  <a:ea typeface="黑体" panose="02010609060101010101" pitchFamily="49" charset="-122"/>
                </a:rPr>
                <a:t>差错报文</a:t>
              </a:r>
            </a:p>
          </p:txBody>
        </p:sp>
        <p:sp>
          <p:nvSpPr>
            <p:cNvPr id="979975" name="Rectangle 7"/>
            <p:cNvSpPr>
              <a:spLocks noChangeArrowheads="1"/>
            </p:cNvSpPr>
            <p:nvPr/>
          </p:nvSpPr>
          <p:spPr bwMode="auto">
            <a:xfrm>
              <a:off x="7305369" y="4435637"/>
              <a:ext cx="2184135" cy="577539"/>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dirty="0">
                  <a:solidFill>
                    <a:srgbClr val="000099"/>
                  </a:solidFill>
                  <a:latin typeface="+mn-lt"/>
                  <a:ea typeface="黑体" panose="02010609060101010101" pitchFamily="49" charset="-122"/>
                </a:rPr>
                <a:t>组成员关系报文</a:t>
              </a:r>
            </a:p>
          </p:txBody>
        </p:sp>
        <p:sp>
          <p:nvSpPr>
            <p:cNvPr id="979976" name="Rectangle 8"/>
            <p:cNvSpPr>
              <a:spLocks noChangeArrowheads="1"/>
            </p:cNvSpPr>
            <p:nvPr/>
          </p:nvSpPr>
          <p:spPr bwMode="auto">
            <a:xfrm>
              <a:off x="5043843" y="4435637"/>
              <a:ext cx="1871133" cy="577539"/>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dirty="0">
                  <a:solidFill>
                    <a:srgbClr val="000099"/>
                  </a:solidFill>
                  <a:latin typeface="+mn-lt"/>
                  <a:ea typeface="黑体" panose="02010609060101010101" pitchFamily="49" charset="-122"/>
                </a:rPr>
                <a:t>邻站发现报文</a:t>
              </a:r>
            </a:p>
          </p:txBody>
        </p:sp>
        <p:sp>
          <p:nvSpPr>
            <p:cNvPr id="979977" name="Rectangle 9"/>
            <p:cNvSpPr>
              <a:spLocks noChangeArrowheads="1"/>
            </p:cNvSpPr>
            <p:nvPr/>
          </p:nvSpPr>
          <p:spPr bwMode="auto">
            <a:xfrm>
              <a:off x="2969775" y="4435637"/>
              <a:ext cx="1638961" cy="577539"/>
            </a:xfrm>
            <a:prstGeom prst="rect">
              <a:avLst/>
            </a:prstGeom>
            <a:solidFill>
              <a:srgbClr val="FFFF66"/>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dirty="0">
                  <a:solidFill>
                    <a:srgbClr val="000099"/>
                  </a:solidFill>
                  <a:latin typeface="+mn-lt"/>
                  <a:ea typeface="黑体" panose="02010609060101010101" pitchFamily="49" charset="-122"/>
                </a:rPr>
                <a:t>信息报文</a:t>
              </a:r>
            </a:p>
          </p:txBody>
        </p:sp>
        <p:sp>
          <p:nvSpPr>
            <p:cNvPr id="979978" name="Freeform 10"/>
            <p:cNvSpPr/>
            <p:nvPr/>
          </p:nvSpPr>
          <p:spPr bwMode="auto">
            <a:xfrm>
              <a:off x="1573304" y="4108613"/>
              <a:ext cx="6836171" cy="327025"/>
            </a:xfrm>
            <a:custGeom>
              <a:avLst/>
              <a:gdLst>
                <a:gd name="T0" fmla="*/ 0 w 3311"/>
                <a:gd name="T1" fmla="*/ 136 h 136"/>
                <a:gd name="T2" fmla="*/ 0 w 3311"/>
                <a:gd name="T3" fmla="*/ 0 h 136"/>
                <a:gd name="T4" fmla="*/ 3311 w 3311"/>
                <a:gd name="T5" fmla="*/ 0 h 136"/>
                <a:gd name="T6" fmla="*/ 3311 w 3311"/>
                <a:gd name="T7" fmla="*/ 136 h 136"/>
              </a:gdLst>
              <a:ahLst/>
              <a:cxnLst>
                <a:cxn ang="0">
                  <a:pos x="T0" y="T1"/>
                </a:cxn>
                <a:cxn ang="0">
                  <a:pos x="T2" y="T3"/>
                </a:cxn>
                <a:cxn ang="0">
                  <a:pos x="T4" y="T5"/>
                </a:cxn>
                <a:cxn ang="0">
                  <a:pos x="T6" y="T7"/>
                </a:cxn>
              </a:cxnLst>
              <a:rect l="0" t="0" r="r" b="b"/>
              <a:pathLst>
                <a:path w="3311" h="136">
                  <a:moveTo>
                    <a:pt x="0" y="136"/>
                  </a:moveTo>
                  <a:lnTo>
                    <a:pt x="0" y="0"/>
                  </a:lnTo>
                  <a:lnTo>
                    <a:pt x="3311" y="0"/>
                  </a:lnTo>
                  <a:lnTo>
                    <a:pt x="3311" y="136"/>
                  </a:lnTo>
                </a:path>
              </a:pathLst>
            </a:custGeom>
            <a:noFill/>
            <a:ln w="19050">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79979" name="Line 11"/>
            <p:cNvSpPr>
              <a:spLocks noChangeShapeType="1"/>
            </p:cNvSpPr>
            <p:nvPr/>
          </p:nvSpPr>
          <p:spPr bwMode="auto">
            <a:xfrm>
              <a:off x="3784955" y="4108613"/>
              <a:ext cx="0" cy="327025"/>
            </a:xfrm>
            <a:prstGeom prst="line">
              <a:avLst/>
            </a:prstGeom>
            <a:noFill/>
            <a:ln w="190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79980" name="Line 12"/>
            <p:cNvSpPr>
              <a:spLocks noChangeShapeType="1"/>
            </p:cNvSpPr>
            <p:nvPr/>
          </p:nvSpPr>
          <p:spPr bwMode="auto">
            <a:xfrm>
              <a:off x="6039602" y="4108613"/>
              <a:ext cx="0" cy="327025"/>
            </a:xfrm>
            <a:prstGeom prst="line">
              <a:avLst/>
            </a:prstGeom>
            <a:noFill/>
            <a:ln w="190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79981" name="Line 13"/>
            <p:cNvSpPr>
              <a:spLocks noChangeShapeType="1"/>
            </p:cNvSpPr>
            <p:nvPr/>
          </p:nvSpPr>
          <p:spPr bwMode="auto">
            <a:xfrm>
              <a:off x="4907979" y="3781588"/>
              <a:ext cx="0" cy="327025"/>
            </a:xfrm>
            <a:prstGeom prst="line">
              <a:avLst/>
            </a:prstGeom>
            <a:noFill/>
            <a:ln w="190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979982" name="Text Box 14"/>
            <p:cNvSpPr txBox="1">
              <a:spLocks noChangeArrowheads="1"/>
            </p:cNvSpPr>
            <p:nvPr/>
          </p:nvSpPr>
          <p:spPr bwMode="auto">
            <a:xfrm>
              <a:off x="5372592" y="5016352"/>
              <a:ext cx="1419139" cy="5289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dirty="0">
                  <a:solidFill>
                    <a:srgbClr val="FF0000"/>
                  </a:solidFill>
                  <a:latin typeface="+mn-lt"/>
                  <a:ea typeface="黑体" panose="02010609060101010101" pitchFamily="49" charset="-122"/>
                </a:rPr>
                <a:t>ND </a:t>
              </a:r>
              <a:r>
                <a:rPr kumimoji="1" lang="zh-CN" altLang="en-US" sz="2400" dirty="0">
                  <a:solidFill>
                    <a:srgbClr val="FF0000"/>
                  </a:solidFill>
                  <a:latin typeface="+mn-lt"/>
                  <a:ea typeface="黑体" panose="02010609060101010101" pitchFamily="49" charset="-122"/>
                </a:rPr>
                <a:t>协议</a:t>
              </a:r>
            </a:p>
          </p:txBody>
        </p:sp>
        <p:sp>
          <p:nvSpPr>
            <p:cNvPr id="979983" name="Text Box 15"/>
            <p:cNvSpPr txBox="1">
              <a:spLocks noChangeArrowheads="1"/>
            </p:cNvSpPr>
            <p:nvPr/>
          </p:nvSpPr>
          <p:spPr bwMode="auto">
            <a:xfrm>
              <a:off x="7669694" y="5013176"/>
              <a:ext cx="1620582" cy="5289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dirty="0">
                  <a:solidFill>
                    <a:srgbClr val="FF0000"/>
                  </a:solidFill>
                  <a:latin typeface="+mn-lt"/>
                  <a:ea typeface="黑体" panose="02010609060101010101" pitchFamily="49" charset="-122"/>
                </a:rPr>
                <a:t>MLD </a:t>
              </a:r>
              <a:r>
                <a:rPr kumimoji="1" lang="zh-CN" altLang="en-US" sz="2400" dirty="0">
                  <a:solidFill>
                    <a:srgbClr val="FF0000"/>
                  </a:solidFill>
                  <a:latin typeface="+mn-lt"/>
                  <a:ea typeface="黑体" panose="02010609060101010101" pitchFamily="49" charset="-122"/>
                </a:rPr>
                <a:t>协议</a:t>
              </a:r>
            </a:p>
          </p:txBody>
        </p:sp>
      </p:grpSp>
      <p:sp>
        <p:nvSpPr>
          <p:cNvPr id="5" name="矩形 4"/>
          <p:cNvSpPr/>
          <p:nvPr/>
        </p:nvSpPr>
        <p:spPr>
          <a:xfrm>
            <a:off x="500034" y="4857760"/>
            <a:ext cx="5718617" cy="707886"/>
          </a:xfrm>
          <a:prstGeom prst="rect">
            <a:avLst/>
          </a:prstGeom>
        </p:spPr>
        <p:txBody>
          <a:bodyPr wrap="none">
            <a:spAutoFit/>
          </a:bodyPr>
          <a:lstStyle/>
          <a:p>
            <a:r>
              <a:rPr lang="en-US" altLang="zh-CN" sz="2000" dirty="0">
                <a:solidFill>
                  <a:srgbClr val="000099"/>
                </a:solidFill>
                <a:latin typeface="+mn-lt"/>
                <a:ea typeface="黑体" panose="02010609060101010101" pitchFamily="49" charset="-122"/>
              </a:rPr>
              <a:t>ND </a:t>
            </a:r>
            <a:r>
              <a:rPr lang="en-US" altLang="zh-CN" sz="2000" dirty="0">
                <a:latin typeface="+mn-lt"/>
                <a:ea typeface="黑体" panose="02010609060101010101" pitchFamily="49" charset="-122"/>
              </a:rPr>
              <a:t>(</a:t>
            </a:r>
            <a:r>
              <a:rPr lang="en-US" altLang="zh-CN" sz="2000" dirty="0">
                <a:solidFill>
                  <a:srgbClr val="000099"/>
                </a:solidFill>
                <a:latin typeface="+mn-lt"/>
                <a:ea typeface="黑体" panose="02010609060101010101" pitchFamily="49" charset="-122"/>
              </a:rPr>
              <a:t>Neighbor-Discovery)</a:t>
            </a:r>
            <a:r>
              <a:rPr lang="zh-CN" altLang="en-US" sz="2000" dirty="0">
                <a:solidFill>
                  <a:srgbClr val="000099"/>
                </a:solidFill>
                <a:latin typeface="+mn-lt"/>
                <a:ea typeface="黑体" panose="02010609060101010101" pitchFamily="49" charset="-122"/>
              </a:rPr>
              <a:t>：</a:t>
            </a:r>
            <a:r>
              <a:rPr lang="zh-CN" altLang="zh-CN" sz="2000" dirty="0">
                <a:solidFill>
                  <a:srgbClr val="000099"/>
                </a:solidFill>
                <a:latin typeface="+mn-lt"/>
                <a:ea typeface="黑体" panose="02010609060101010101" pitchFamily="49" charset="-122"/>
              </a:rPr>
              <a:t>邻站发现</a:t>
            </a:r>
            <a:endParaRPr lang="en-US" altLang="zh-CN" sz="2000" dirty="0">
              <a:solidFill>
                <a:srgbClr val="000099"/>
              </a:solidFill>
              <a:latin typeface="+mn-lt"/>
              <a:ea typeface="黑体" panose="02010609060101010101" pitchFamily="49" charset="-122"/>
            </a:endParaRPr>
          </a:p>
          <a:p>
            <a:r>
              <a:rPr lang="en-US" altLang="zh-CN" sz="2000" dirty="0">
                <a:solidFill>
                  <a:srgbClr val="000099"/>
                </a:solidFill>
                <a:latin typeface="+mn-lt"/>
                <a:ea typeface="黑体" panose="02010609060101010101" pitchFamily="49" charset="-122"/>
              </a:rPr>
              <a:t>MLD (Multicast Listener Delivery)</a:t>
            </a:r>
            <a:r>
              <a:rPr lang="zh-CN" altLang="en-US" sz="2000" dirty="0">
                <a:solidFill>
                  <a:srgbClr val="000099"/>
                </a:solidFill>
                <a:latin typeface="+mn-lt"/>
                <a:ea typeface="黑体" panose="02010609060101010101" pitchFamily="49" charset="-122"/>
              </a:rPr>
              <a:t>：</a:t>
            </a:r>
            <a:r>
              <a:rPr lang="zh-CN" altLang="zh-CN" sz="2000" dirty="0">
                <a:solidFill>
                  <a:srgbClr val="000099"/>
                </a:solidFill>
                <a:latin typeface="+mn-lt"/>
                <a:ea typeface="黑体" panose="02010609060101010101" pitchFamily="49" charset="-122"/>
              </a:rPr>
              <a:t>多播听众交付</a:t>
            </a:r>
            <a:endParaRPr lang="zh-CN" altLang="en-US" sz="2000" dirty="0">
              <a:solidFill>
                <a:srgbClr val="000099"/>
              </a:solidFill>
              <a:latin typeface="+mn-lt"/>
              <a:ea typeface="黑体" panose="02010609060101010101" pitchFamily="49" charset="-122"/>
            </a:endParaRPr>
          </a:p>
        </p:txBody>
      </p:sp>
      <p:sp>
        <p:nvSpPr>
          <p:cNvPr id="19" name="矩形 18"/>
          <p:cNvSpPr/>
          <p:nvPr/>
        </p:nvSpPr>
        <p:spPr>
          <a:xfrm>
            <a:off x="357158" y="5572140"/>
            <a:ext cx="8429684" cy="584775"/>
          </a:xfrm>
          <a:prstGeom prst="rect">
            <a:avLst/>
          </a:prstGeom>
        </p:spPr>
        <p:txBody>
          <a:bodyPr wrap="square">
            <a:spAutoFit/>
          </a:bodyPr>
          <a:lstStyle/>
          <a:p>
            <a:r>
              <a:rPr lang="en-US" altLang="zh-CN" sz="1600" dirty="0">
                <a:latin typeface="+mn-lt"/>
                <a:ea typeface="宋体" panose="02010600030101010101" pitchFamily="2" charset="-122"/>
              </a:rPr>
              <a:t>The management of multicast delivery handling in IPv4 is given to the IGMPv3 protocol. </a:t>
            </a:r>
          </a:p>
          <a:p>
            <a:r>
              <a:rPr lang="en-US" altLang="zh-CN" sz="1600" dirty="0">
                <a:latin typeface="+mn-lt"/>
                <a:ea typeface="宋体" panose="02010600030101010101" pitchFamily="2" charset="-122"/>
              </a:rPr>
              <a:t>In IPv6, this responsibility is given to the Multicast Listener Delivery protocol.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Taxonomy of ICMPv6 Messages</a:t>
            </a:r>
            <a:endParaRPr lang="zh-CN" altLang="en-US" dirty="0"/>
          </a:p>
        </p:txBody>
      </p:sp>
      <p:sp>
        <p:nvSpPr>
          <p:cNvPr id="6" name="矩形 5"/>
          <p:cNvSpPr/>
          <p:nvPr/>
        </p:nvSpPr>
        <p:spPr>
          <a:xfrm>
            <a:off x="642910" y="4714884"/>
            <a:ext cx="7286676" cy="523220"/>
          </a:xfrm>
          <a:prstGeom prst="rect">
            <a:avLst/>
          </a:prstGeom>
        </p:spPr>
        <p:txBody>
          <a:bodyPr wrap="square">
            <a:spAutoFit/>
          </a:bodyPr>
          <a:lstStyle/>
          <a:p>
            <a:r>
              <a:rPr lang="zh-CN" altLang="en-US" sz="2400" dirty="0"/>
              <a:t>记忆方法：</a:t>
            </a:r>
            <a:r>
              <a:rPr lang="en-US" altLang="zh-CN" dirty="0"/>
              <a:t>Error-         I           N           G</a:t>
            </a:r>
            <a:endParaRPr lang="zh-CN" altLang="en-US" dirty="0"/>
          </a:p>
        </p:txBody>
      </p:sp>
      <p:pic>
        <p:nvPicPr>
          <p:cNvPr id="34817" name="Picture 1"/>
          <p:cNvPicPr>
            <a:picLocks noChangeAspect="1" noChangeArrowheads="1"/>
          </p:cNvPicPr>
          <p:nvPr/>
        </p:nvPicPr>
        <p:blipFill>
          <a:blip r:embed="rId3"/>
          <a:srcRect/>
          <a:stretch>
            <a:fillRect/>
          </a:stretch>
        </p:blipFill>
        <p:spPr bwMode="auto">
          <a:xfrm>
            <a:off x="552450" y="2214563"/>
            <a:ext cx="8039100" cy="24288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nSpc>
                <a:spcPct val="100000"/>
              </a:lnSpc>
            </a:pPr>
            <a:r>
              <a:rPr lang="en-US" altLang="zh-CN" dirty="0"/>
              <a:t>IPv6</a:t>
            </a:r>
            <a:endParaRPr lang="zh-CN" altLang="zh-CN" dirty="0"/>
          </a:p>
        </p:txBody>
      </p:sp>
      <p:sp>
        <p:nvSpPr>
          <p:cNvPr id="931843" name="Rectangle 3"/>
          <p:cNvSpPr>
            <a:spLocks noGrp="1" noChangeArrowheads="1"/>
          </p:cNvSpPr>
          <p:nvPr>
            <p:ph idx="1"/>
          </p:nvPr>
        </p:nvSpPr>
        <p:spPr/>
        <p:txBody>
          <a:bodyPr/>
          <a:lstStyle/>
          <a:p>
            <a:pPr>
              <a:spcBef>
                <a:spcPts val="600"/>
              </a:spcBef>
            </a:pPr>
            <a:r>
              <a:rPr lang="en-US" altLang="zh-CN" dirty="0"/>
              <a:t>IP </a:t>
            </a:r>
            <a:r>
              <a:rPr lang="zh-CN" altLang="zh-CN" dirty="0"/>
              <a:t>是互联网的核心协议。</a:t>
            </a:r>
            <a:endParaRPr lang="en-US" altLang="zh-CN" dirty="0"/>
          </a:p>
          <a:p>
            <a:pPr>
              <a:spcBef>
                <a:spcPts val="600"/>
              </a:spcBef>
            </a:pPr>
            <a:endParaRPr lang="en-US" altLang="zh-CN" dirty="0"/>
          </a:p>
          <a:p>
            <a:pPr>
              <a:spcBef>
                <a:spcPts val="600"/>
              </a:spcBef>
            </a:pPr>
            <a:r>
              <a:rPr lang="zh-CN" altLang="zh-CN" dirty="0"/>
              <a:t>互联网经过几十年的飞速发展，到</a:t>
            </a:r>
            <a:r>
              <a:rPr lang="en-US" altLang="zh-CN" dirty="0"/>
              <a:t> 2011 </a:t>
            </a:r>
            <a:r>
              <a:rPr lang="zh-CN" altLang="zh-CN" dirty="0"/>
              <a:t>年</a:t>
            </a:r>
            <a:r>
              <a:rPr lang="en-US" altLang="zh-CN" dirty="0"/>
              <a:t> 2 </a:t>
            </a:r>
            <a:r>
              <a:rPr lang="zh-CN" altLang="zh-CN" dirty="0"/>
              <a:t>月，</a:t>
            </a:r>
            <a:r>
              <a:rPr lang="en-US" altLang="zh-CN" dirty="0"/>
              <a:t>IPv4 </a:t>
            </a:r>
            <a:r>
              <a:rPr lang="zh-CN" altLang="zh-CN" dirty="0"/>
              <a:t>的</a:t>
            </a:r>
            <a:r>
              <a:rPr lang="en-US" altLang="zh-CN" dirty="0"/>
              <a:t> 32 </a:t>
            </a:r>
            <a:r>
              <a:rPr lang="zh-CN" altLang="en-US" dirty="0"/>
              <a:t>位</a:t>
            </a:r>
            <a:r>
              <a:rPr lang="zh-CN" altLang="zh-CN" dirty="0"/>
              <a:t>地址已经耗尽</a:t>
            </a:r>
            <a:r>
              <a:rPr lang="zh-CN" altLang="en-US" dirty="0"/>
              <a:t>。</a:t>
            </a:r>
            <a:endParaRPr lang="en-US" altLang="zh-CN" dirty="0"/>
          </a:p>
          <a:p>
            <a:pPr>
              <a:spcBef>
                <a:spcPts val="600"/>
              </a:spcBef>
            </a:pPr>
            <a:endParaRPr lang="en-US" altLang="zh-CN" dirty="0"/>
          </a:p>
          <a:p>
            <a:pPr>
              <a:spcBef>
                <a:spcPts val="600"/>
              </a:spcBef>
            </a:pPr>
            <a:r>
              <a:rPr lang="en-US" altLang="zh-CN" dirty="0"/>
              <a:t>ISP </a:t>
            </a:r>
            <a:r>
              <a:rPr lang="zh-CN" altLang="zh-CN" dirty="0"/>
              <a:t>已经不能再申请到新的</a:t>
            </a:r>
            <a:r>
              <a:rPr lang="en-US" altLang="zh-CN" dirty="0"/>
              <a:t> IP </a:t>
            </a:r>
            <a:r>
              <a:rPr lang="zh-CN" altLang="zh-CN" dirty="0"/>
              <a:t>地址块了。</a:t>
            </a:r>
            <a:endParaRPr lang="en-US" altLang="zh-CN" dirty="0"/>
          </a:p>
          <a:p>
            <a:pPr>
              <a:spcBef>
                <a:spcPts val="600"/>
              </a:spcBef>
            </a:pPr>
            <a:endParaRPr lang="en-US" altLang="zh-CN" dirty="0"/>
          </a:p>
          <a:p>
            <a:pPr>
              <a:spcBef>
                <a:spcPts val="600"/>
              </a:spcBef>
            </a:pPr>
            <a:r>
              <a:rPr lang="zh-CN" altLang="zh-CN" dirty="0"/>
              <a:t>我国在</a:t>
            </a:r>
            <a:r>
              <a:rPr lang="en-US" altLang="zh-CN" dirty="0"/>
              <a:t> 2014 </a:t>
            </a:r>
            <a:r>
              <a:rPr lang="en-US" altLang="zh-CN" dirty="0" smtClean="0">
                <a:latin typeface="Verdana" panose="020B0604030504040204"/>
              </a:rPr>
              <a:t>—</a:t>
            </a:r>
            <a:r>
              <a:rPr lang="en-US" altLang="zh-CN" dirty="0" smtClean="0"/>
              <a:t> </a:t>
            </a:r>
            <a:r>
              <a:rPr lang="en-US" altLang="zh-CN" dirty="0"/>
              <a:t>2015 </a:t>
            </a:r>
            <a:r>
              <a:rPr lang="zh-CN" altLang="zh-CN" dirty="0"/>
              <a:t>年也逐步停止了向新用户和应用分配</a:t>
            </a:r>
            <a:r>
              <a:rPr lang="en-US" altLang="zh-CN" dirty="0"/>
              <a:t> IPv4 </a:t>
            </a:r>
            <a:r>
              <a:rPr lang="zh-CN" altLang="zh-CN" dirty="0"/>
              <a:t>地址</a:t>
            </a:r>
            <a:r>
              <a:rPr lang="zh-CN" altLang="en-US" dirty="0"/>
              <a:t>。</a:t>
            </a:r>
            <a:endParaRPr lang="en-US" altLang="zh-CN" dirty="0"/>
          </a:p>
          <a:p>
            <a:pPr>
              <a:spcBef>
                <a:spcPts val="600"/>
              </a:spcBef>
            </a:pPr>
            <a:endParaRPr lang="en-US" altLang="zh-CN" dirty="0"/>
          </a:p>
          <a:p>
            <a:pPr>
              <a:spcBef>
                <a:spcPts val="600"/>
              </a:spcBef>
            </a:pPr>
            <a:r>
              <a:rPr lang="zh-CN" altLang="zh-CN" dirty="0"/>
              <a:t>解决</a:t>
            </a:r>
            <a:r>
              <a:rPr lang="en-US" altLang="zh-CN" dirty="0"/>
              <a:t> IP </a:t>
            </a:r>
            <a:r>
              <a:rPr lang="zh-CN" altLang="zh-CN" dirty="0"/>
              <a:t>地址耗尽的根本措施就是采用具有更大地址空间的新版本的</a:t>
            </a:r>
            <a:r>
              <a:rPr lang="en-US" altLang="zh-CN" dirty="0"/>
              <a:t> IP</a:t>
            </a:r>
            <a:r>
              <a:rPr lang="zh-CN" altLang="zh-CN" dirty="0"/>
              <a:t>，即</a:t>
            </a:r>
            <a:r>
              <a:rPr lang="en-US" altLang="zh-CN" dirty="0"/>
              <a:t> IPv6</a:t>
            </a:r>
            <a:r>
              <a:rPr lang="zh-CN" altLang="zh-CN" dirty="0"/>
              <a:t>。</a:t>
            </a:r>
            <a:endParaRPr lang="zh-CN" altLang="en-US" dirty="0">
              <a:solidFill>
                <a:srgbClr val="0000CC"/>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03200"/>
            <a:ext cx="8445500" cy="627063"/>
          </a:xfrm>
        </p:spPr>
        <p:txBody>
          <a:bodyPr/>
          <a:lstStyle/>
          <a:p>
            <a:r>
              <a:rPr lang="en-US" altLang="zh-CN" kern="1200" dirty="0">
                <a:latin typeface="+mn-lt"/>
                <a:ea typeface="宋体" panose="02010600030101010101" pitchFamily="2" charset="-122"/>
              </a:rPr>
              <a:t>1. Error Messages</a:t>
            </a:r>
            <a:endParaRPr lang="zh-CN" altLang="en-US" dirty="0">
              <a:latin typeface="+mn-lt"/>
            </a:endParaRPr>
          </a:p>
        </p:txBody>
      </p:sp>
      <p:pic>
        <p:nvPicPr>
          <p:cNvPr id="306178" name="Picture 2"/>
          <p:cNvPicPr>
            <a:picLocks noChangeAspect="1" noChangeArrowheads="1"/>
          </p:cNvPicPr>
          <p:nvPr/>
        </p:nvPicPr>
        <p:blipFill>
          <a:blip r:embed="rId3"/>
          <a:srcRect l="1786" t="3249" r="893" b="5793"/>
          <a:stretch>
            <a:fillRect/>
          </a:stretch>
        </p:blipFill>
        <p:spPr bwMode="auto">
          <a:xfrm>
            <a:off x="857224" y="1643050"/>
            <a:ext cx="7786742" cy="2000264"/>
          </a:xfrm>
          <a:prstGeom prst="rect">
            <a:avLst/>
          </a:prstGeom>
          <a:noFill/>
          <a:ln w="9525">
            <a:noFill/>
            <a:miter lim="800000"/>
            <a:headEnd/>
            <a:tailEnd/>
          </a:ln>
          <a:effectLst/>
        </p:spPr>
      </p:pic>
      <p:pic>
        <p:nvPicPr>
          <p:cNvPr id="306179" name="Picture 3"/>
          <p:cNvPicPr>
            <a:picLocks noChangeAspect="1" noChangeArrowheads="1"/>
          </p:cNvPicPr>
          <p:nvPr/>
        </p:nvPicPr>
        <p:blipFill>
          <a:blip r:embed="rId4"/>
          <a:srcRect l="917" t="2988" r="977" b="1394"/>
          <a:stretch>
            <a:fillRect/>
          </a:stretch>
        </p:blipFill>
        <p:spPr bwMode="auto">
          <a:xfrm>
            <a:off x="857224" y="3929066"/>
            <a:ext cx="7643866" cy="2286016"/>
          </a:xfrm>
          <a:prstGeom prst="rect">
            <a:avLst/>
          </a:prstGeom>
          <a:noFill/>
          <a:ln w="9525">
            <a:noFill/>
            <a:miter lim="800000"/>
            <a:headEnd/>
            <a:tailEnd/>
          </a:ln>
          <a:effectLst/>
        </p:spPr>
      </p:pic>
      <p:sp>
        <p:nvSpPr>
          <p:cNvPr id="5" name="矩形 4"/>
          <p:cNvSpPr/>
          <p:nvPr/>
        </p:nvSpPr>
        <p:spPr>
          <a:xfrm>
            <a:off x="357158" y="1000108"/>
            <a:ext cx="8429684" cy="646331"/>
          </a:xfrm>
          <a:prstGeom prst="rect">
            <a:avLst/>
          </a:prstGeom>
        </p:spPr>
        <p:txBody>
          <a:bodyPr wrap="square">
            <a:spAutoFit/>
          </a:bodyPr>
          <a:lstStyle/>
          <a:p>
            <a:r>
              <a:rPr lang="en-US" altLang="zh-CN" sz="1800" dirty="0" smtClean="0">
                <a:latin typeface="+mn-lt"/>
                <a:ea typeface="宋体" panose="02010600030101010101" pitchFamily="2" charset="-122"/>
              </a:rPr>
              <a:t>ICMPv6 </a:t>
            </a:r>
            <a:r>
              <a:rPr lang="en-US" altLang="zh-CN" sz="1800" dirty="0" smtClean="0">
                <a:solidFill>
                  <a:srgbClr val="FF0000"/>
                </a:solidFill>
                <a:latin typeface="+mn-lt"/>
                <a:ea typeface="宋体" panose="02010600030101010101" pitchFamily="2" charset="-122"/>
              </a:rPr>
              <a:t>forms</a:t>
            </a:r>
            <a:r>
              <a:rPr lang="en-US" altLang="zh-CN" sz="1800" dirty="0" smtClean="0">
                <a:latin typeface="+mn-lt"/>
                <a:ea typeface="宋体" panose="02010600030101010101" pitchFamily="2" charset="-122"/>
              </a:rPr>
              <a:t> an error packet, which is then </a:t>
            </a:r>
            <a:r>
              <a:rPr lang="en-US" altLang="zh-CN" sz="1800" dirty="0" smtClean="0">
                <a:solidFill>
                  <a:srgbClr val="FF0000"/>
                </a:solidFill>
                <a:latin typeface="+mn-lt"/>
                <a:ea typeface="宋体" panose="02010600030101010101" pitchFamily="2" charset="-122"/>
              </a:rPr>
              <a:t>encapsulated</a:t>
            </a:r>
            <a:r>
              <a:rPr lang="en-US" altLang="zh-CN" sz="1800" dirty="0" smtClean="0">
                <a:latin typeface="+mn-lt"/>
                <a:ea typeface="宋体" panose="02010600030101010101" pitchFamily="2" charset="-122"/>
              </a:rPr>
              <a:t> in an IPv6 datagram.</a:t>
            </a:r>
          </a:p>
          <a:p>
            <a:r>
              <a:rPr lang="en-US" altLang="zh-CN" sz="1800" dirty="0" smtClean="0">
                <a:latin typeface="+mn-lt"/>
                <a:ea typeface="宋体" panose="02010600030101010101" pitchFamily="2" charset="-122"/>
              </a:rPr>
              <a:t>This is </a:t>
            </a:r>
            <a:r>
              <a:rPr lang="en-US" altLang="zh-CN" sz="1800" dirty="0" smtClean="0">
                <a:solidFill>
                  <a:srgbClr val="FF0000"/>
                </a:solidFill>
                <a:latin typeface="+mn-lt"/>
                <a:ea typeface="宋体" panose="02010600030101010101" pitchFamily="2" charset="-122"/>
              </a:rPr>
              <a:t>delivered</a:t>
            </a:r>
            <a:r>
              <a:rPr lang="en-US" altLang="zh-CN" sz="1800" dirty="0" smtClean="0">
                <a:latin typeface="+mn-lt"/>
                <a:ea typeface="宋体" panose="02010600030101010101" pitchFamily="2" charset="-122"/>
              </a:rPr>
              <a:t> to the original source of the failed datagram.</a:t>
            </a:r>
            <a:endParaRPr lang="zh-CN" altLang="en-US" sz="1800" dirty="0">
              <a:latin typeface="+mn-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03200"/>
            <a:ext cx="8445500" cy="627063"/>
          </a:xfrm>
        </p:spPr>
        <p:txBody>
          <a:bodyPr/>
          <a:lstStyle/>
          <a:p>
            <a:r>
              <a:rPr lang="en-US" altLang="zh-CN" kern="1200" dirty="0" smtClean="0">
                <a:latin typeface="+mn-lt"/>
                <a:ea typeface="宋体" panose="02010600030101010101" pitchFamily="2" charset="-122"/>
              </a:rPr>
              <a:t>Error </a:t>
            </a:r>
            <a:r>
              <a:rPr lang="en-US" altLang="zh-CN" kern="1200" dirty="0">
                <a:latin typeface="+mn-lt"/>
                <a:ea typeface="宋体" panose="02010600030101010101" pitchFamily="2" charset="-122"/>
              </a:rPr>
              <a:t>Messages</a:t>
            </a:r>
            <a:endParaRPr lang="zh-CN" altLang="en-US" dirty="0">
              <a:latin typeface="+mn-lt"/>
            </a:endParaRPr>
          </a:p>
        </p:txBody>
      </p:sp>
      <p:pic>
        <p:nvPicPr>
          <p:cNvPr id="307202" name="Picture 2"/>
          <p:cNvPicPr>
            <a:picLocks noChangeAspect="1" noChangeArrowheads="1"/>
          </p:cNvPicPr>
          <p:nvPr/>
        </p:nvPicPr>
        <p:blipFill>
          <a:blip r:embed="rId3"/>
          <a:srcRect/>
          <a:stretch>
            <a:fillRect/>
          </a:stretch>
        </p:blipFill>
        <p:spPr bwMode="auto">
          <a:xfrm>
            <a:off x="714348" y="1071546"/>
            <a:ext cx="7781925" cy="2066925"/>
          </a:xfrm>
          <a:prstGeom prst="rect">
            <a:avLst/>
          </a:prstGeom>
          <a:noFill/>
          <a:ln w="9525">
            <a:noFill/>
            <a:miter lim="800000"/>
            <a:headEnd/>
            <a:tailEnd/>
          </a:ln>
          <a:effectLst/>
        </p:spPr>
      </p:pic>
      <p:pic>
        <p:nvPicPr>
          <p:cNvPr id="307203" name="Picture 3"/>
          <p:cNvPicPr>
            <a:picLocks noChangeAspect="1" noChangeArrowheads="1"/>
          </p:cNvPicPr>
          <p:nvPr/>
        </p:nvPicPr>
        <p:blipFill>
          <a:blip r:embed="rId4"/>
          <a:srcRect/>
          <a:stretch>
            <a:fillRect/>
          </a:stretch>
        </p:blipFill>
        <p:spPr bwMode="auto">
          <a:xfrm>
            <a:off x="642910" y="3643314"/>
            <a:ext cx="7772400" cy="21717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uFillTx/>
                <a:sym typeface="+mn-ea"/>
              </a:rPr>
              <a:t>2. </a:t>
            </a:r>
            <a:r>
              <a:rPr lang="zh-CN" altLang="en-US" dirty="0">
                <a:solidFill>
                  <a:schemeClr val="tx1"/>
                </a:solidFill>
                <a:uFillTx/>
                <a:sym typeface="+mn-ea"/>
              </a:rPr>
              <a:t>Informational Message</a:t>
            </a:r>
            <a:r>
              <a:rPr lang="zh-CN" altLang="en-US" dirty="0">
                <a:sym typeface="+mn-ea"/>
              </a:rPr>
              <a:t>s</a:t>
            </a:r>
            <a:endParaRPr lang="zh-CN" altLang="en-US" dirty="0"/>
          </a:p>
        </p:txBody>
      </p:sp>
      <p:sp>
        <p:nvSpPr>
          <p:cNvPr id="3" name="内容占位符 2"/>
          <p:cNvSpPr>
            <a:spLocks noGrp="1"/>
          </p:cNvSpPr>
          <p:nvPr>
            <p:ph idx="1"/>
          </p:nvPr>
        </p:nvSpPr>
        <p:spPr/>
        <p:txBody>
          <a:bodyPr/>
          <a:lstStyle/>
          <a:p>
            <a:r>
              <a:rPr lang="zh-CN" altLang="en-US" dirty="0">
                <a:sym typeface="+mn-ea"/>
              </a:rPr>
              <a:t>Two of the ICMPv6 messages can be categorized as informational messages: </a:t>
            </a:r>
            <a:endParaRPr lang="en-US" altLang="zh-CN" dirty="0">
              <a:sym typeface="+mn-ea"/>
            </a:endParaRPr>
          </a:p>
          <a:p>
            <a:pPr>
              <a:buBlip>
                <a:blip r:embed="rId3"/>
              </a:buBlip>
            </a:pPr>
            <a:r>
              <a:rPr lang="zh-CN" altLang="en-US" dirty="0" smtClean="0">
                <a:sym typeface="+mn-ea"/>
              </a:rPr>
              <a:t>echo </a:t>
            </a:r>
            <a:r>
              <a:rPr lang="zh-CN" altLang="en-US" dirty="0">
                <a:sym typeface="+mn-ea"/>
              </a:rPr>
              <a:t>request </a:t>
            </a:r>
            <a:endParaRPr lang="en-US" altLang="zh-CN" dirty="0">
              <a:sym typeface="+mn-ea"/>
            </a:endParaRPr>
          </a:p>
          <a:p>
            <a:pPr>
              <a:buBlip>
                <a:blip r:embed="rId3"/>
              </a:buBlip>
            </a:pPr>
            <a:r>
              <a:rPr lang="zh-CN" altLang="en-US" dirty="0" smtClean="0">
                <a:sym typeface="+mn-ea"/>
              </a:rPr>
              <a:t>echo </a:t>
            </a:r>
            <a:r>
              <a:rPr lang="zh-CN" altLang="en-US" dirty="0">
                <a:sym typeface="+mn-ea"/>
              </a:rPr>
              <a:t>reply messages</a:t>
            </a:r>
            <a:endParaRPr lang="zh-CN" altLang="en-US" dirty="0"/>
          </a:p>
        </p:txBody>
      </p:sp>
      <p:pic>
        <p:nvPicPr>
          <p:cNvPr id="12289" name="Picture 1"/>
          <p:cNvPicPr>
            <a:picLocks noChangeAspect="1" noChangeArrowheads="1"/>
          </p:cNvPicPr>
          <p:nvPr/>
        </p:nvPicPr>
        <p:blipFill>
          <a:blip r:embed="rId4"/>
          <a:srcRect/>
          <a:stretch>
            <a:fillRect/>
          </a:stretch>
        </p:blipFill>
        <p:spPr bwMode="auto">
          <a:xfrm>
            <a:off x="1500166" y="4429133"/>
            <a:ext cx="5857916" cy="928693"/>
          </a:xfrm>
          <a:prstGeom prst="rect">
            <a:avLst/>
          </a:prstGeom>
          <a:noFill/>
          <a:ln w="9525">
            <a:noFill/>
            <a:miter lim="800000"/>
            <a:headEnd/>
            <a:tailEnd/>
          </a:ln>
          <a:effectLst/>
        </p:spPr>
      </p:pic>
      <p:pic>
        <p:nvPicPr>
          <p:cNvPr id="12290" name="Picture 2"/>
          <p:cNvPicPr>
            <a:picLocks noChangeAspect="1" noChangeArrowheads="1"/>
          </p:cNvPicPr>
          <p:nvPr/>
        </p:nvPicPr>
        <p:blipFill>
          <a:blip r:embed="rId5"/>
          <a:srcRect/>
          <a:stretch>
            <a:fillRect/>
          </a:stretch>
        </p:blipFill>
        <p:spPr bwMode="auto">
          <a:xfrm>
            <a:off x="1500166" y="3000372"/>
            <a:ext cx="5838825" cy="1143008"/>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Neighbor-Discovery Messages</a:t>
            </a:r>
          </a:p>
        </p:txBody>
      </p:sp>
      <p:sp>
        <p:nvSpPr>
          <p:cNvPr id="3" name="内容占位符 2"/>
          <p:cNvSpPr>
            <a:spLocks noGrp="1"/>
          </p:cNvSpPr>
          <p:nvPr>
            <p:ph idx="1"/>
          </p:nvPr>
        </p:nvSpPr>
        <p:spPr/>
        <p:txBody>
          <a:bodyPr/>
          <a:lstStyle/>
          <a:p>
            <a:pPr marL="342265" indent="-342265">
              <a:spcBef>
                <a:spcPts val="600"/>
              </a:spcBef>
            </a:pPr>
            <a:r>
              <a:rPr lang="zh-CN" altLang="en-US" dirty="0">
                <a:uFillTx/>
                <a:sym typeface="+mn-ea"/>
              </a:rPr>
              <a:t>Several messages in the ICMPv6 have been </a:t>
            </a:r>
            <a:r>
              <a:rPr lang="zh-CN" altLang="en-US" dirty="0">
                <a:solidFill>
                  <a:srgbClr val="FF0000"/>
                </a:solidFill>
                <a:uFillTx/>
                <a:sym typeface="+mn-ea"/>
              </a:rPr>
              <a:t>redefined</a:t>
            </a:r>
            <a:r>
              <a:rPr lang="zh-CN" altLang="en-US" dirty="0">
                <a:uFillTx/>
                <a:sym typeface="+mn-ea"/>
              </a:rPr>
              <a:t> in ICMPv6 to handle the issue of neighbor discovery. </a:t>
            </a:r>
          </a:p>
          <a:p>
            <a:endParaRPr lang="en-US" altLang="zh-CN" dirty="0" smtClean="0"/>
          </a:p>
          <a:p>
            <a:r>
              <a:rPr lang="zh-CN" altLang="en-US" dirty="0" smtClean="0"/>
              <a:t>Some new messages have also been </a:t>
            </a:r>
            <a:r>
              <a:rPr lang="zh-CN" altLang="en-US" dirty="0" smtClean="0">
                <a:solidFill>
                  <a:srgbClr val="FF0000"/>
                </a:solidFill>
              </a:rPr>
              <a:t>added</a:t>
            </a:r>
            <a:r>
              <a:rPr lang="zh-CN" altLang="en-US" dirty="0" smtClean="0"/>
              <a:t> to provide extension.</a:t>
            </a:r>
          </a:p>
          <a:p>
            <a:endParaRPr lang="en-US" altLang="zh-CN" dirty="0" smtClean="0"/>
          </a:p>
          <a:p>
            <a:r>
              <a:rPr lang="zh-CN" altLang="en-US" dirty="0" smtClean="0"/>
              <a:t>The most important issue is the definition of two new protocols that clearly define the functionality of these group messages: the Neighbor-Discovery (ND) protocol and the Inverse-Neighbor-Discovery (IND) protocol. </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Neighbor-Discovery Messages</a:t>
            </a:r>
          </a:p>
        </p:txBody>
      </p:sp>
      <p:sp>
        <p:nvSpPr>
          <p:cNvPr id="3" name="内容占位符 2"/>
          <p:cNvSpPr>
            <a:spLocks noGrp="1"/>
          </p:cNvSpPr>
          <p:nvPr>
            <p:ph idx="1"/>
          </p:nvPr>
        </p:nvSpPr>
        <p:spPr/>
        <p:txBody>
          <a:bodyPr/>
          <a:lstStyle/>
          <a:p>
            <a:pPr marL="342265" indent="-342265">
              <a:spcBef>
                <a:spcPts val="600"/>
              </a:spcBef>
            </a:pPr>
            <a:r>
              <a:rPr lang="zh-CN" altLang="en-US" dirty="0" smtClean="0"/>
              <a:t>These two protocols are used by nodes (hosts or routers) on the same link (</a:t>
            </a:r>
            <a:r>
              <a:rPr lang="zh-CN" altLang="en-US" dirty="0" smtClean="0">
                <a:solidFill>
                  <a:srgbClr val="FF0000"/>
                </a:solidFill>
              </a:rPr>
              <a:t>network</a:t>
            </a:r>
            <a:r>
              <a:rPr lang="zh-CN" altLang="en-US" dirty="0" smtClean="0"/>
              <a:t>) for three main purposes:</a:t>
            </a:r>
            <a:endParaRPr lang="en-US" altLang="zh-CN" dirty="0" smtClean="0"/>
          </a:p>
          <a:p>
            <a:pPr marL="342265" indent="-342265">
              <a:spcBef>
                <a:spcPts val="600"/>
              </a:spcBef>
            </a:pPr>
            <a:endParaRPr lang="en-US" altLang="zh-CN" dirty="0" smtClean="0">
              <a:uFillTx/>
              <a:sym typeface="+mn-ea"/>
            </a:endParaRPr>
          </a:p>
          <a:p>
            <a:pPr marL="342265" indent="-342265">
              <a:spcBef>
                <a:spcPts val="600"/>
              </a:spcBef>
              <a:buNone/>
            </a:pPr>
            <a:r>
              <a:rPr lang="zh-CN" altLang="en-US" dirty="0" smtClean="0">
                <a:uFillTx/>
                <a:sym typeface="+mn-ea"/>
              </a:rPr>
              <a:t>1</a:t>
            </a:r>
            <a:r>
              <a:rPr lang="zh-CN" altLang="en-US" dirty="0">
                <a:uFillTx/>
                <a:sym typeface="+mn-ea"/>
              </a:rPr>
              <a:t>. Hosts use the ND </a:t>
            </a:r>
            <a:r>
              <a:rPr lang="en-US" altLang="zh-CN" dirty="0">
                <a:uFillTx/>
                <a:sym typeface="+mn-ea"/>
              </a:rPr>
              <a:t>(</a:t>
            </a:r>
            <a:r>
              <a:rPr lang="zh-CN" altLang="en-US" dirty="0"/>
              <a:t>Neighbor-Discovery</a:t>
            </a:r>
            <a:r>
              <a:rPr lang="en-US" altLang="zh-CN" dirty="0">
                <a:uFillTx/>
                <a:sym typeface="+mn-ea"/>
              </a:rPr>
              <a:t>)</a:t>
            </a:r>
            <a:r>
              <a:rPr lang="zh-CN" altLang="en-US" dirty="0">
                <a:uFillTx/>
                <a:sym typeface="+mn-ea"/>
              </a:rPr>
              <a:t> protocol to find routers </a:t>
            </a:r>
            <a:r>
              <a:rPr lang="zh-CN" altLang="en-US" dirty="0">
                <a:solidFill>
                  <a:srgbClr val="FF0000"/>
                </a:solidFill>
                <a:uFillTx/>
                <a:sym typeface="+mn-ea"/>
              </a:rPr>
              <a:t>in the neighborhood </a:t>
            </a:r>
            <a:r>
              <a:rPr lang="en-US" altLang="zh-CN" dirty="0">
                <a:uFillTx/>
                <a:sym typeface="+mn-ea"/>
              </a:rPr>
              <a:t>[</a:t>
            </a:r>
            <a:r>
              <a:rPr lang="en-US" altLang="zh-CN" dirty="0" smtClean="0"/>
              <a:t>vicinity/proximity</a:t>
            </a:r>
            <a:r>
              <a:rPr lang="en-US" altLang="zh-CN" dirty="0">
                <a:uFillTx/>
                <a:sym typeface="+mn-ea"/>
              </a:rPr>
              <a:t>] </a:t>
            </a:r>
            <a:r>
              <a:rPr lang="zh-CN" altLang="en-US" dirty="0">
                <a:uFillTx/>
                <a:sym typeface="+mn-ea"/>
              </a:rPr>
              <a:t>that will forward packets for them.</a:t>
            </a:r>
            <a:endParaRPr lang="zh-CN" altLang="en-US" dirty="0">
              <a:solidFill>
                <a:schemeClr val="tx1"/>
              </a:solidFill>
              <a:uFillTx/>
            </a:endParaRPr>
          </a:p>
          <a:p>
            <a:pPr marL="342265" indent="-342265">
              <a:spcBef>
                <a:spcPts val="600"/>
              </a:spcBef>
            </a:pPr>
            <a:endParaRPr lang="zh-CN" altLang="en-US" dirty="0">
              <a:uFillTx/>
              <a:sym typeface="+mn-ea"/>
            </a:endParaRPr>
          </a:p>
          <a:p>
            <a:pPr marL="342265" indent="-342265">
              <a:spcBef>
                <a:spcPts val="600"/>
              </a:spcBef>
              <a:buNone/>
            </a:pPr>
            <a:r>
              <a:rPr lang="zh-CN" altLang="en-US" dirty="0">
                <a:uFillTx/>
                <a:sym typeface="+mn-ea"/>
              </a:rPr>
              <a:t>2. Nodes use the ND protocol to find the link layer addresses of neighbors</a:t>
            </a:r>
            <a:r>
              <a:rPr lang="en-US" altLang="zh-CN" dirty="0">
                <a:uFillTx/>
                <a:sym typeface="+mn-ea"/>
              </a:rPr>
              <a:t>. [ARP]</a:t>
            </a:r>
            <a:r>
              <a:rPr lang="zh-CN" altLang="en-US" dirty="0">
                <a:uFillTx/>
                <a:sym typeface="+mn-ea"/>
              </a:rPr>
              <a:t> </a:t>
            </a:r>
            <a:endParaRPr lang="zh-CN" altLang="en-US" dirty="0">
              <a:solidFill>
                <a:schemeClr val="tx1"/>
              </a:solidFill>
              <a:uFillTx/>
            </a:endParaRPr>
          </a:p>
          <a:p>
            <a:pPr marL="342265" indent="-342265">
              <a:spcBef>
                <a:spcPts val="600"/>
              </a:spcBef>
            </a:pPr>
            <a:endParaRPr lang="zh-CN" altLang="en-US" dirty="0">
              <a:uFillTx/>
              <a:sym typeface="+mn-ea"/>
            </a:endParaRPr>
          </a:p>
          <a:p>
            <a:pPr marL="342265" indent="-342265">
              <a:spcBef>
                <a:spcPts val="600"/>
              </a:spcBef>
              <a:buNone/>
            </a:pPr>
            <a:r>
              <a:rPr lang="zh-CN" altLang="en-US" dirty="0">
                <a:uFillTx/>
                <a:sym typeface="+mn-ea"/>
              </a:rPr>
              <a:t>3. Nodes use the IND </a:t>
            </a:r>
            <a:r>
              <a:rPr lang="en-US" altLang="zh-CN" dirty="0">
                <a:sym typeface="+mn-ea"/>
              </a:rPr>
              <a:t>(</a:t>
            </a:r>
            <a:r>
              <a:rPr lang="zh-CN" altLang="en-US" dirty="0"/>
              <a:t>Inverse-Neighbor-Discovery</a:t>
            </a:r>
            <a:r>
              <a:rPr lang="en-US" altLang="zh-CN" dirty="0">
                <a:sym typeface="+mn-ea"/>
              </a:rPr>
              <a:t>) </a:t>
            </a:r>
            <a:r>
              <a:rPr lang="zh-CN" altLang="en-US" dirty="0">
                <a:uFillTx/>
                <a:sym typeface="+mn-ea"/>
              </a:rPr>
              <a:t>protocol to find the IPv6 addresses of the neighbor</a:t>
            </a:r>
            <a:r>
              <a:rPr lang="zh-CN" altLang="en-US" dirty="0" smtClean="0">
                <a:uFillTx/>
                <a:sym typeface="+mn-ea"/>
              </a:rPr>
              <a:t>.</a:t>
            </a:r>
            <a:endParaRPr lang="zh-CN" altLang="en-US" dirty="0">
              <a:uFillTx/>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Neighbor-Discovery Messages</a:t>
            </a:r>
          </a:p>
        </p:txBody>
      </p:sp>
      <p:sp>
        <p:nvSpPr>
          <p:cNvPr id="3" name="内容占位符 2"/>
          <p:cNvSpPr>
            <a:spLocks noGrp="1"/>
          </p:cNvSpPr>
          <p:nvPr>
            <p:ph idx="1"/>
          </p:nvPr>
        </p:nvSpPr>
        <p:spPr/>
        <p:txBody>
          <a:bodyPr/>
          <a:lstStyle/>
          <a:p>
            <a:pPr>
              <a:buBlip>
                <a:blip r:embed="rId2"/>
              </a:buBlip>
            </a:pPr>
            <a:r>
              <a:rPr lang="zh-CN" altLang="en-US" dirty="0">
                <a:solidFill>
                  <a:srgbClr val="FF0000"/>
                </a:solidFill>
                <a:sym typeface="+mn-ea"/>
              </a:rPr>
              <a:t>Router-Solicitation </a:t>
            </a:r>
            <a:r>
              <a:rPr lang="zh-CN" altLang="en-US" dirty="0" smtClean="0">
                <a:solidFill>
                  <a:srgbClr val="FF0000"/>
                </a:solidFill>
                <a:sym typeface="+mn-ea"/>
              </a:rPr>
              <a:t>Message </a:t>
            </a:r>
            <a:r>
              <a:rPr lang="en-US" altLang="zh-CN" dirty="0" smtClean="0">
                <a:solidFill>
                  <a:srgbClr val="FF0000"/>
                </a:solidFill>
                <a:sym typeface="+mn-ea"/>
              </a:rPr>
              <a:t>[host-to-next hop router]</a:t>
            </a:r>
            <a:endParaRPr lang="en-US" altLang="zh-CN" dirty="0">
              <a:solidFill>
                <a:srgbClr val="FF0000"/>
              </a:solidFill>
              <a:sym typeface="+mn-ea"/>
            </a:endParaRPr>
          </a:p>
          <a:p>
            <a:pPr>
              <a:buBlip>
                <a:blip r:embed="rId2"/>
              </a:buBlip>
            </a:pPr>
            <a:r>
              <a:rPr lang="zh-CN" altLang="en-US" dirty="0">
                <a:solidFill>
                  <a:srgbClr val="FF0000"/>
                </a:solidFill>
              </a:rPr>
              <a:t>Router-Advertisement Message</a:t>
            </a:r>
            <a:endParaRPr lang="en-US" altLang="zh-CN" dirty="0">
              <a:solidFill>
                <a:srgbClr val="FF0000"/>
              </a:solidFill>
            </a:endParaRPr>
          </a:p>
          <a:p>
            <a:pPr>
              <a:buBlip>
                <a:blip r:embed="rId2"/>
              </a:buBlip>
            </a:pPr>
            <a:endParaRPr lang="en-US" altLang="zh-CN" dirty="0"/>
          </a:p>
          <a:p>
            <a:pPr>
              <a:buBlip>
                <a:blip r:embed="rId2"/>
              </a:buBlip>
            </a:pPr>
            <a:r>
              <a:rPr lang="en-US" altLang="zh-CN" dirty="0"/>
              <a:t>Neighbor-Solicitation </a:t>
            </a:r>
            <a:r>
              <a:rPr lang="en-US" altLang="zh-CN" dirty="0" smtClean="0"/>
              <a:t>Message [ARP]</a:t>
            </a:r>
            <a:endParaRPr lang="en-US" altLang="zh-CN" dirty="0"/>
          </a:p>
          <a:p>
            <a:pPr>
              <a:buBlip>
                <a:blip r:embed="rId2"/>
              </a:buBlip>
            </a:pPr>
            <a:r>
              <a:rPr lang="en-US" altLang="zh-CN" dirty="0"/>
              <a:t>Neighbor-</a:t>
            </a:r>
            <a:r>
              <a:rPr lang="en-US" altLang="zh-CN" kern="1200" dirty="0">
                <a:ea typeface="宋体" panose="02010600030101010101" pitchFamily="2" charset="-122"/>
              </a:rPr>
              <a:t>advertisement</a:t>
            </a:r>
            <a:r>
              <a:rPr lang="en-US" altLang="zh-CN" dirty="0"/>
              <a:t> Message</a:t>
            </a:r>
          </a:p>
          <a:p>
            <a:pPr>
              <a:buBlip>
                <a:blip r:embed="rId2"/>
              </a:buBlip>
            </a:pPr>
            <a:endParaRPr lang="en-US" altLang="zh-CN" dirty="0"/>
          </a:p>
          <a:p>
            <a:pPr>
              <a:buBlip>
                <a:blip r:embed="rId2"/>
              </a:buBlip>
            </a:pPr>
            <a:r>
              <a:rPr lang="en-US" altLang="zh-CN" dirty="0"/>
              <a:t>Redirection Message</a:t>
            </a:r>
          </a:p>
          <a:p>
            <a:pPr>
              <a:buBlip>
                <a:blip r:embed="rId2"/>
              </a:buBlip>
            </a:pPr>
            <a:endParaRPr lang="en-US" altLang="zh-CN" dirty="0"/>
          </a:p>
          <a:p>
            <a:pPr>
              <a:buBlip>
                <a:blip r:embed="rId2"/>
              </a:buBlip>
            </a:pPr>
            <a:r>
              <a:rPr lang="en-US" altLang="zh-CN" dirty="0"/>
              <a:t>Inverse-Neighbor-Solicitation </a:t>
            </a:r>
            <a:r>
              <a:rPr lang="en-US" altLang="zh-CN" dirty="0" smtClean="0"/>
              <a:t>Message [RARP]</a:t>
            </a:r>
          </a:p>
          <a:p>
            <a:pPr>
              <a:buBlip>
                <a:blip r:embed="rId2"/>
              </a:buBlip>
            </a:pPr>
            <a:r>
              <a:rPr lang="en-US" dirty="0" smtClean="0"/>
              <a:t>Inverse-Neighbor-Advertisement Message </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 </a:t>
            </a:r>
            <a:r>
              <a:rPr lang="zh-CN" altLang="en-US" dirty="0">
                <a:sym typeface="+mn-ea"/>
              </a:rPr>
              <a:t>Router-Solicitation Message</a:t>
            </a:r>
            <a:endParaRPr lang="zh-CN" altLang="en-US" dirty="0"/>
          </a:p>
        </p:txBody>
      </p:sp>
      <p:sp>
        <p:nvSpPr>
          <p:cNvPr id="3" name="内容占位符 2"/>
          <p:cNvSpPr>
            <a:spLocks noGrp="1"/>
          </p:cNvSpPr>
          <p:nvPr>
            <p:ph idx="1"/>
          </p:nvPr>
        </p:nvSpPr>
        <p:spPr>
          <a:xfrm>
            <a:off x="330206" y="1028703"/>
            <a:ext cx="8483600" cy="2257421"/>
          </a:xfrm>
        </p:spPr>
        <p:txBody>
          <a:bodyPr/>
          <a:lstStyle/>
          <a:p>
            <a:pPr>
              <a:spcBef>
                <a:spcPts val="600"/>
              </a:spcBef>
            </a:pPr>
            <a:r>
              <a:rPr lang="zh-CN" altLang="en-US" sz="2200" dirty="0">
                <a:sym typeface="+mn-ea"/>
              </a:rPr>
              <a:t>A host uses the router-solicitation message to fi</a:t>
            </a:r>
            <a:r>
              <a:rPr lang="en-US" altLang="zh-CN" sz="2200" dirty="0">
                <a:sym typeface="+mn-ea"/>
              </a:rPr>
              <a:t>n</a:t>
            </a:r>
            <a:r>
              <a:rPr lang="zh-CN" altLang="en-US" sz="2200" dirty="0">
                <a:sym typeface="+mn-ea"/>
              </a:rPr>
              <a:t>d a router in the network that can </a:t>
            </a:r>
            <a:r>
              <a:rPr lang="zh-CN" altLang="en-US" sz="2200" dirty="0">
                <a:solidFill>
                  <a:srgbClr val="FF0000"/>
                </a:solidFill>
                <a:sym typeface="+mn-ea"/>
              </a:rPr>
              <a:t>forward</a:t>
            </a:r>
            <a:r>
              <a:rPr lang="zh-CN" altLang="en-US" sz="2200" dirty="0">
                <a:sym typeface="+mn-ea"/>
              </a:rPr>
              <a:t> an IPv6 datagram for the host.    </a:t>
            </a:r>
            <a:endParaRPr lang="zh-CN" altLang="en-US" sz="2200" dirty="0"/>
          </a:p>
          <a:p>
            <a:pPr>
              <a:spcBef>
                <a:spcPts val="600"/>
              </a:spcBef>
            </a:pPr>
            <a:endParaRPr lang="zh-CN" altLang="en-US" sz="2200" dirty="0">
              <a:sym typeface="+mn-ea"/>
            </a:endParaRPr>
          </a:p>
          <a:p>
            <a:pPr>
              <a:spcBef>
                <a:spcPts val="600"/>
              </a:spcBef>
            </a:pPr>
            <a:r>
              <a:rPr lang="zh-CN" altLang="en-US" sz="2200" dirty="0">
                <a:sym typeface="+mn-ea"/>
              </a:rPr>
              <a:t>The only option </a:t>
            </a:r>
            <a:r>
              <a:rPr lang="zh-CN" altLang="en-US" sz="2200" u="sng" dirty="0">
                <a:sym typeface="+mn-ea"/>
              </a:rPr>
              <a:t>that is </a:t>
            </a:r>
            <a:r>
              <a:rPr lang="zh-CN" altLang="en-US" sz="2200" u="sng" dirty="0">
                <a:solidFill>
                  <a:srgbClr val="FF0000"/>
                </a:solidFill>
                <a:sym typeface="+mn-ea"/>
              </a:rPr>
              <a:t>so far </a:t>
            </a:r>
            <a:r>
              <a:rPr lang="zh-CN" altLang="en-US" sz="2200" u="sng" dirty="0">
                <a:sym typeface="+mn-ea"/>
              </a:rPr>
              <a:t>defined for this message</a:t>
            </a:r>
            <a:r>
              <a:rPr lang="zh-CN" altLang="en-US" sz="2200" dirty="0">
                <a:sym typeface="+mn-ea"/>
              </a:rPr>
              <a:t> is the inclusion of physical (data link layer) address of the host to make the response easier for the router. </a:t>
            </a:r>
            <a:endParaRPr lang="zh-CN" altLang="en-US" sz="2200" dirty="0"/>
          </a:p>
        </p:txBody>
      </p:sp>
      <p:pic>
        <p:nvPicPr>
          <p:cNvPr id="8194" name="Picture 2"/>
          <p:cNvPicPr>
            <a:picLocks noChangeAspect="1" noChangeArrowheads="1"/>
          </p:cNvPicPr>
          <p:nvPr/>
        </p:nvPicPr>
        <p:blipFill>
          <a:blip r:embed="rId3"/>
          <a:srcRect/>
          <a:stretch>
            <a:fillRect/>
          </a:stretch>
        </p:blipFill>
        <p:spPr bwMode="auto">
          <a:xfrm>
            <a:off x="714348" y="3500438"/>
            <a:ext cx="7791450" cy="248602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(b) </a:t>
            </a:r>
            <a:r>
              <a:rPr lang="zh-CN" altLang="en-US" dirty="0">
                <a:latin typeface="+mn-lt"/>
              </a:rPr>
              <a:t>Router-Advertisement Message</a:t>
            </a:r>
          </a:p>
        </p:txBody>
      </p:sp>
      <p:pic>
        <p:nvPicPr>
          <p:cNvPr id="6145" name="Picture 1"/>
          <p:cNvPicPr>
            <a:picLocks noChangeAspect="1" noChangeArrowheads="1"/>
          </p:cNvPicPr>
          <p:nvPr/>
        </p:nvPicPr>
        <p:blipFill>
          <a:blip r:embed="rId3"/>
          <a:srcRect/>
          <a:stretch>
            <a:fillRect/>
          </a:stretch>
        </p:blipFill>
        <p:spPr bwMode="auto">
          <a:xfrm>
            <a:off x="638175" y="2081213"/>
            <a:ext cx="7867650" cy="269557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Neighbor-Discovery Messages</a:t>
            </a:r>
          </a:p>
        </p:txBody>
      </p:sp>
      <p:sp>
        <p:nvSpPr>
          <p:cNvPr id="3" name="内容占位符 2"/>
          <p:cNvSpPr>
            <a:spLocks noGrp="1"/>
          </p:cNvSpPr>
          <p:nvPr>
            <p:ph idx="1"/>
          </p:nvPr>
        </p:nvSpPr>
        <p:spPr/>
        <p:txBody>
          <a:bodyPr/>
          <a:lstStyle/>
          <a:p>
            <a:pPr>
              <a:buBlip>
                <a:blip r:embed="rId2"/>
              </a:buBlip>
            </a:pPr>
            <a:r>
              <a:rPr lang="zh-CN" altLang="en-US" dirty="0">
                <a:sym typeface="+mn-ea"/>
              </a:rPr>
              <a:t>Router-Solicitation Message</a:t>
            </a:r>
            <a:endParaRPr lang="en-US" altLang="zh-CN" dirty="0">
              <a:sym typeface="+mn-ea"/>
            </a:endParaRPr>
          </a:p>
          <a:p>
            <a:pPr>
              <a:buBlip>
                <a:blip r:embed="rId2"/>
              </a:buBlip>
            </a:pPr>
            <a:r>
              <a:rPr lang="zh-CN" altLang="en-US" dirty="0"/>
              <a:t>Router-Advertisement Message</a:t>
            </a:r>
            <a:endParaRPr lang="en-US" altLang="zh-CN" dirty="0"/>
          </a:p>
          <a:p>
            <a:pPr>
              <a:buBlip>
                <a:blip r:embed="rId2"/>
              </a:buBlip>
            </a:pPr>
            <a:endParaRPr lang="en-US" altLang="zh-CN" dirty="0"/>
          </a:p>
          <a:p>
            <a:pPr>
              <a:buBlip>
                <a:blip r:embed="rId2"/>
              </a:buBlip>
            </a:pPr>
            <a:r>
              <a:rPr lang="en-US" altLang="zh-CN" dirty="0">
                <a:solidFill>
                  <a:srgbClr val="FF0000"/>
                </a:solidFill>
              </a:rPr>
              <a:t>Neighbor-Solicitation </a:t>
            </a:r>
            <a:r>
              <a:rPr lang="en-US" altLang="zh-CN" dirty="0" smtClean="0">
                <a:solidFill>
                  <a:srgbClr val="FF0000"/>
                </a:solidFill>
              </a:rPr>
              <a:t>Message </a:t>
            </a:r>
            <a:r>
              <a:rPr lang="en-US" altLang="zh-CN" dirty="0" smtClean="0"/>
              <a:t>[</a:t>
            </a:r>
            <a:r>
              <a:rPr lang="en-US" altLang="zh-CN" kern="1200" dirty="0" smtClean="0">
                <a:latin typeface="Arial" panose="020B0604020202020204" pitchFamily="34" charset="0"/>
                <a:ea typeface="宋体" panose="02010600030101010101" pitchFamily="2" charset="-122"/>
              </a:rPr>
              <a:t>ARP</a:t>
            </a:r>
            <a:r>
              <a:rPr lang="en-US" altLang="zh-CN" dirty="0" smtClean="0"/>
              <a:t>]</a:t>
            </a:r>
            <a:endParaRPr lang="en-US" altLang="zh-CN" dirty="0"/>
          </a:p>
          <a:p>
            <a:pPr>
              <a:buBlip>
                <a:blip r:embed="rId2"/>
              </a:buBlip>
            </a:pPr>
            <a:r>
              <a:rPr lang="en-US" altLang="zh-CN" dirty="0">
                <a:solidFill>
                  <a:srgbClr val="FF0000"/>
                </a:solidFill>
              </a:rPr>
              <a:t>Neighbor-</a:t>
            </a:r>
            <a:r>
              <a:rPr lang="en-US" altLang="zh-CN" kern="1200" dirty="0">
                <a:solidFill>
                  <a:srgbClr val="FF0000"/>
                </a:solidFill>
                <a:ea typeface="宋体" panose="02010600030101010101" pitchFamily="2" charset="-122"/>
              </a:rPr>
              <a:t>advertisement</a:t>
            </a:r>
            <a:r>
              <a:rPr lang="en-US" altLang="zh-CN" dirty="0">
                <a:solidFill>
                  <a:srgbClr val="FF0000"/>
                </a:solidFill>
              </a:rPr>
              <a:t> Message</a:t>
            </a:r>
          </a:p>
          <a:p>
            <a:pPr>
              <a:buBlip>
                <a:blip r:embed="rId2"/>
              </a:buBlip>
            </a:pPr>
            <a:endParaRPr lang="en-US" altLang="zh-CN" dirty="0"/>
          </a:p>
          <a:p>
            <a:pPr>
              <a:buBlip>
                <a:blip r:embed="rId2"/>
              </a:buBlip>
            </a:pPr>
            <a:r>
              <a:rPr lang="en-US" altLang="zh-CN" dirty="0"/>
              <a:t>Redirection Message</a:t>
            </a:r>
          </a:p>
          <a:p>
            <a:pPr>
              <a:buBlip>
                <a:blip r:embed="rId2"/>
              </a:buBlip>
            </a:pPr>
            <a:endParaRPr lang="en-US" altLang="zh-CN" dirty="0"/>
          </a:p>
          <a:p>
            <a:pPr>
              <a:buBlip>
                <a:blip r:embed="rId2"/>
              </a:buBlip>
            </a:pPr>
            <a:r>
              <a:rPr lang="en-US" altLang="zh-CN" dirty="0"/>
              <a:t>Inverse-Neighbor-Solicitation </a:t>
            </a:r>
            <a:r>
              <a:rPr lang="en-US" altLang="zh-CN" dirty="0" smtClean="0"/>
              <a:t>Message</a:t>
            </a:r>
          </a:p>
          <a:p>
            <a:pPr>
              <a:buBlip>
                <a:blip r:embed="rId2"/>
              </a:buBlip>
            </a:pPr>
            <a:r>
              <a:rPr lang="en-US" dirty="0" smtClean="0"/>
              <a:t>Inverse-Neighbor-Advertisement Message </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Neighbor-Solicitation Message</a:t>
            </a:r>
            <a:endParaRPr lang="zh-CN" altLang="en-US" dirty="0"/>
          </a:p>
        </p:txBody>
      </p:sp>
      <p:sp>
        <p:nvSpPr>
          <p:cNvPr id="6" name="内容占位符 5"/>
          <p:cNvSpPr>
            <a:spLocks noGrp="1"/>
          </p:cNvSpPr>
          <p:nvPr>
            <p:ph idx="1"/>
          </p:nvPr>
        </p:nvSpPr>
        <p:spPr>
          <a:xfrm>
            <a:off x="330206" y="4000504"/>
            <a:ext cx="8483600" cy="2214578"/>
          </a:xfrm>
        </p:spPr>
        <p:txBody>
          <a:bodyPr/>
          <a:lstStyle/>
          <a:p>
            <a:r>
              <a:rPr lang="en-US" altLang="zh-CN" sz="2200" dirty="0">
                <a:ea typeface="宋体" panose="02010600030101010101" pitchFamily="2" charset="-122"/>
              </a:rPr>
              <a:t>The neighbor solicitation message has the same duty as the </a:t>
            </a:r>
            <a:r>
              <a:rPr lang="en-US" altLang="zh-CN" sz="2200" dirty="0">
                <a:solidFill>
                  <a:srgbClr val="FF0000"/>
                </a:solidFill>
                <a:ea typeface="宋体" panose="02010600030101010101" pitchFamily="2" charset="-122"/>
              </a:rPr>
              <a:t>ARP</a:t>
            </a:r>
            <a:r>
              <a:rPr lang="en-US" altLang="zh-CN" sz="2200" dirty="0">
                <a:ea typeface="宋体" panose="02010600030101010101" pitchFamily="2" charset="-122"/>
              </a:rPr>
              <a:t> request message. </a:t>
            </a:r>
            <a:endParaRPr lang="zh-CN" altLang="en-US" sz="2200" dirty="0">
              <a:ea typeface="宋体" panose="02010600030101010101" pitchFamily="2" charset="-122"/>
            </a:endParaRPr>
          </a:p>
          <a:p>
            <a:r>
              <a:rPr lang="en-US" altLang="zh-CN" sz="2200" dirty="0">
                <a:ea typeface="宋体" panose="02010600030101010101" pitchFamily="2" charset="-122"/>
              </a:rPr>
              <a:t>This message is sent when a host or router has a message to send to a neighbor. </a:t>
            </a:r>
          </a:p>
          <a:p>
            <a:r>
              <a:rPr lang="en-US" altLang="zh-CN" sz="2200" kern="1200" dirty="0">
                <a:ea typeface="宋体" panose="02010600030101010101" pitchFamily="2" charset="-122"/>
              </a:rPr>
              <a:t>The only option </a:t>
            </a:r>
            <a:r>
              <a:rPr lang="en-US" altLang="zh-CN" sz="2200" kern="1200" dirty="0">
                <a:solidFill>
                  <a:srgbClr val="FF0000"/>
                </a:solidFill>
                <a:ea typeface="宋体" panose="02010600030101010101" pitchFamily="2" charset="-122"/>
              </a:rPr>
              <a:t>announces</a:t>
            </a:r>
            <a:r>
              <a:rPr lang="en-US" altLang="zh-CN" sz="2200" kern="1200" dirty="0">
                <a:ea typeface="宋体" panose="02010600030101010101" pitchFamily="2" charset="-122"/>
              </a:rPr>
              <a:t> the sender data link address </a:t>
            </a:r>
            <a:r>
              <a:rPr lang="en-US" altLang="zh-CN" sz="2200" kern="1200" dirty="0">
                <a:solidFill>
                  <a:srgbClr val="FF0000"/>
                </a:solidFill>
                <a:ea typeface="宋体" panose="02010600030101010101" pitchFamily="2" charset="-122"/>
              </a:rPr>
              <a:t>for the convenience of </a:t>
            </a:r>
            <a:r>
              <a:rPr lang="en-US" altLang="zh-CN" sz="2200" kern="1200" dirty="0">
                <a:ea typeface="宋体" panose="02010600030101010101" pitchFamily="2" charset="-122"/>
              </a:rPr>
              <a:t>the receiver.</a:t>
            </a:r>
            <a:endParaRPr lang="zh-CN" altLang="en-US" sz="2200" dirty="0"/>
          </a:p>
        </p:txBody>
      </p:sp>
      <p:pic>
        <p:nvPicPr>
          <p:cNvPr id="308226" name="Picture 2"/>
          <p:cNvPicPr>
            <a:picLocks noChangeAspect="1" noChangeArrowheads="1"/>
          </p:cNvPicPr>
          <p:nvPr/>
        </p:nvPicPr>
        <p:blipFill>
          <a:blip r:embed="rId3"/>
          <a:srcRect/>
          <a:stretch>
            <a:fillRect/>
          </a:stretch>
        </p:blipFill>
        <p:spPr bwMode="auto">
          <a:xfrm>
            <a:off x="1000100" y="1000108"/>
            <a:ext cx="7072362" cy="3111493"/>
          </a:xfrm>
          <a:prstGeom prst="rect">
            <a:avLst/>
          </a:prstGeom>
          <a:noFill/>
          <a:ln w="9525">
            <a:noFill/>
            <a:miter lim="800000"/>
            <a:headEnd/>
            <a:tailEnd/>
          </a:ln>
          <a:effectLst/>
        </p:spPr>
      </p:pic>
      <p:sp>
        <p:nvSpPr>
          <p:cNvPr id="5" name="矩形 4"/>
          <p:cNvSpPr/>
          <p:nvPr/>
        </p:nvSpPr>
        <p:spPr>
          <a:xfrm>
            <a:off x="5333240" y="3243204"/>
            <a:ext cx="1524776" cy="400110"/>
          </a:xfrm>
          <a:prstGeom prst="rect">
            <a:avLst/>
          </a:prstGeom>
        </p:spPr>
        <p:txBody>
          <a:bodyPr wrap="none">
            <a:spAutoFit/>
          </a:bodyPr>
          <a:lstStyle/>
          <a:p>
            <a:r>
              <a:rPr lang="zh-CN" altLang="en-US" sz="2000" dirty="0" smtClean="0">
                <a:solidFill>
                  <a:srgbClr val="FF0000"/>
                </a:solidFill>
                <a:latin typeface="Arial" panose="020B0604020202020204" pitchFamily="34" charset="0"/>
                <a:ea typeface="宋体" panose="02010600030101010101" pitchFamily="2" charset="-122"/>
              </a:rPr>
              <a:t>源</a:t>
            </a:r>
            <a:r>
              <a:rPr lang="en-US" altLang="zh-CN" sz="2000" dirty="0" smtClean="0">
                <a:solidFill>
                  <a:srgbClr val="FF0000"/>
                </a:solidFill>
                <a:latin typeface="Arial" panose="020B0604020202020204" pitchFamily="34" charset="0"/>
                <a:ea typeface="宋体" panose="02010600030101010101" pitchFamily="2" charset="-122"/>
              </a:rPr>
              <a:t>MAC</a:t>
            </a:r>
            <a:r>
              <a:rPr lang="zh-CN" altLang="en-US" sz="2000" dirty="0" smtClean="0">
                <a:solidFill>
                  <a:srgbClr val="FF0000"/>
                </a:solidFill>
                <a:latin typeface="Arial" panose="020B0604020202020204" pitchFamily="34" charset="0"/>
                <a:ea typeface="宋体" panose="02010600030101010101" pitchFamily="2" charset="-122"/>
              </a:rPr>
              <a:t>地址</a:t>
            </a:r>
            <a:endParaRPr lang="zh-CN" altLang="en-US" sz="20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pPr>
            <a:r>
              <a:rPr lang="zh-CN" altLang="en-US" sz="1800" dirty="0"/>
              <a:t>外部网关协议</a:t>
            </a:r>
            <a:r>
              <a:rPr lang="en-US" altLang="zh-CN" sz="1800" dirty="0"/>
              <a:t>BGP</a:t>
            </a:r>
          </a:p>
          <a:p>
            <a:pPr eaLnBrk="1" hangingPunct="1">
              <a:lnSpc>
                <a:spcPct val="80000"/>
              </a:lnSpc>
              <a:buSzPct val="90000"/>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solidFill>
                  <a:srgbClr val="FF0000"/>
                </a:solidFill>
              </a:rPr>
              <a:t>IPv6</a:t>
            </a:r>
            <a:r>
              <a:rPr lang="zh-CN" altLang="en-US" sz="1800" dirty="0">
                <a:solidFill>
                  <a:srgbClr val="FF0000"/>
                </a:solidFill>
              </a:rPr>
              <a:t>的基本首部</a:t>
            </a:r>
            <a:endParaRPr lang="en-US" altLang="zh-CN" sz="1800" dirty="0">
              <a:solidFill>
                <a:srgbClr val="FF0000"/>
              </a:solidFill>
            </a:endParaRPr>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(d) Neighbor-</a:t>
            </a:r>
            <a:r>
              <a:rPr lang="en-US" altLang="zh-CN" kern="1200" dirty="0">
                <a:latin typeface="+mn-lt"/>
                <a:ea typeface="宋体" panose="02010600030101010101" pitchFamily="2" charset="-122"/>
              </a:rPr>
              <a:t>advertisement</a:t>
            </a:r>
            <a:r>
              <a:rPr lang="en-US" altLang="zh-CN" dirty="0">
                <a:latin typeface="+mn-lt"/>
              </a:rPr>
              <a:t> Message</a:t>
            </a:r>
            <a:endParaRPr lang="zh-CN" altLang="en-US" dirty="0">
              <a:latin typeface="+mn-lt"/>
            </a:endParaRPr>
          </a:p>
        </p:txBody>
      </p:sp>
      <p:sp>
        <p:nvSpPr>
          <p:cNvPr id="6" name="内容占位符 5"/>
          <p:cNvSpPr>
            <a:spLocks noGrp="1"/>
          </p:cNvSpPr>
          <p:nvPr>
            <p:ph idx="1"/>
          </p:nvPr>
        </p:nvSpPr>
        <p:spPr>
          <a:xfrm>
            <a:off x="330206" y="4714884"/>
            <a:ext cx="8483600" cy="1462081"/>
          </a:xfrm>
        </p:spPr>
        <p:txBody>
          <a:bodyPr/>
          <a:lstStyle/>
          <a:p>
            <a:r>
              <a:rPr lang="en-US" altLang="zh-CN" kern="1200" dirty="0">
                <a:ea typeface="宋体" panose="02010600030101010101" pitchFamily="2" charset="-122"/>
              </a:rPr>
              <a:t>The neighbor-advertisement message is sent </a:t>
            </a:r>
            <a:r>
              <a:rPr lang="en-US" altLang="zh-CN" kern="1200" dirty="0">
                <a:solidFill>
                  <a:srgbClr val="FF0000"/>
                </a:solidFill>
                <a:ea typeface="宋体" panose="02010600030101010101" pitchFamily="2" charset="-122"/>
              </a:rPr>
              <a:t>in response to </a:t>
            </a:r>
            <a:r>
              <a:rPr lang="en-US" altLang="zh-CN" kern="1200" dirty="0">
                <a:ea typeface="宋体" panose="02010600030101010101" pitchFamily="2" charset="-122"/>
              </a:rPr>
              <a:t>the neighbor-solicitation message.</a:t>
            </a:r>
          </a:p>
          <a:p>
            <a:r>
              <a:rPr lang="en-US" altLang="zh-CN" kern="1200" dirty="0">
                <a:ea typeface="宋体" panose="02010600030101010101" pitchFamily="2" charset="-122"/>
              </a:rPr>
              <a:t>This </a:t>
            </a:r>
            <a:r>
              <a:rPr lang="en-US" altLang="zh-CN" u="sng" kern="1200" dirty="0">
                <a:solidFill>
                  <a:srgbClr val="FF0000"/>
                </a:solidFill>
                <a:ea typeface="宋体" panose="02010600030101010101" pitchFamily="2" charset="-122"/>
              </a:rPr>
              <a:t>is equivalent to</a:t>
            </a:r>
            <a:r>
              <a:rPr lang="en-US" altLang="zh-CN" kern="1200" dirty="0">
                <a:solidFill>
                  <a:srgbClr val="FF0000"/>
                </a:solidFill>
                <a:ea typeface="宋体" panose="02010600030101010101" pitchFamily="2" charset="-122"/>
              </a:rPr>
              <a:t> </a:t>
            </a:r>
            <a:r>
              <a:rPr lang="en-US" altLang="zh-CN" kern="1200" dirty="0">
                <a:ea typeface="宋体" panose="02010600030101010101" pitchFamily="2" charset="-122"/>
              </a:rPr>
              <a:t>the </a:t>
            </a:r>
            <a:r>
              <a:rPr lang="en-US" altLang="zh-CN" kern="1200" dirty="0">
                <a:solidFill>
                  <a:srgbClr val="FF0000"/>
                </a:solidFill>
                <a:ea typeface="宋体" panose="02010600030101010101" pitchFamily="2" charset="-122"/>
              </a:rPr>
              <a:t>ARP</a:t>
            </a:r>
            <a:r>
              <a:rPr lang="en-US" altLang="zh-CN" kern="1200" dirty="0">
                <a:ea typeface="宋体" panose="02010600030101010101" pitchFamily="2" charset="-122"/>
              </a:rPr>
              <a:t> reply message in IPv4. </a:t>
            </a:r>
          </a:p>
        </p:txBody>
      </p:sp>
      <p:pic>
        <p:nvPicPr>
          <p:cNvPr id="309250" name="Picture 2"/>
          <p:cNvPicPr>
            <a:picLocks noChangeAspect="1" noChangeArrowheads="1"/>
          </p:cNvPicPr>
          <p:nvPr/>
        </p:nvPicPr>
        <p:blipFill>
          <a:blip r:embed="rId3"/>
          <a:srcRect/>
          <a:stretch>
            <a:fillRect/>
          </a:stretch>
        </p:blipFill>
        <p:spPr bwMode="auto">
          <a:xfrm>
            <a:off x="1142976" y="1071546"/>
            <a:ext cx="7072362" cy="3453944"/>
          </a:xfrm>
          <a:prstGeom prst="rect">
            <a:avLst/>
          </a:prstGeom>
          <a:noFill/>
          <a:ln w="9525">
            <a:noFill/>
            <a:miter lim="800000"/>
            <a:headEnd/>
            <a:tailEnd/>
          </a:ln>
          <a:effectLst/>
        </p:spPr>
      </p:pic>
      <p:sp>
        <p:nvSpPr>
          <p:cNvPr id="5" name="矩形 4"/>
          <p:cNvSpPr/>
          <p:nvPr/>
        </p:nvSpPr>
        <p:spPr>
          <a:xfrm>
            <a:off x="5143504" y="3600394"/>
            <a:ext cx="1781257" cy="400110"/>
          </a:xfrm>
          <a:prstGeom prst="rect">
            <a:avLst/>
          </a:prstGeom>
        </p:spPr>
        <p:txBody>
          <a:bodyPr wrap="none">
            <a:spAutoFit/>
          </a:bodyPr>
          <a:lstStyle/>
          <a:p>
            <a:r>
              <a:rPr lang="zh-CN" altLang="en-US" sz="2000" dirty="0" smtClean="0">
                <a:solidFill>
                  <a:srgbClr val="FF0000"/>
                </a:solidFill>
                <a:latin typeface="Arial" panose="020B0604020202020204" pitchFamily="34" charset="0"/>
                <a:ea typeface="宋体" panose="02010600030101010101" pitchFamily="2" charset="-122"/>
              </a:rPr>
              <a:t>目的</a:t>
            </a:r>
            <a:r>
              <a:rPr lang="en-US" altLang="zh-CN" sz="2000" dirty="0" smtClean="0">
                <a:solidFill>
                  <a:srgbClr val="FF0000"/>
                </a:solidFill>
                <a:latin typeface="Arial" panose="020B0604020202020204" pitchFamily="34" charset="0"/>
                <a:ea typeface="宋体" panose="02010600030101010101" pitchFamily="2" charset="-122"/>
              </a:rPr>
              <a:t>MAC</a:t>
            </a:r>
            <a:r>
              <a:rPr lang="zh-CN" altLang="en-US" sz="2000" dirty="0" smtClean="0">
                <a:solidFill>
                  <a:srgbClr val="FF0000"/>
                </a:solidFill>
                <a:latin typeface="Arial" panose="020B0604020202020204" pitchFamily="34" charset="0"/>
                <a:ea typeface="宋体" panose="02010600030101010101" pitchFamily="2" charset="-122"/>
              </a:rPr>
              <a:t>地址</a:t>
            </a:r>
            <a:endParaRPr lang="zh-CN" altLang="en-US" sz="2000"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Neighbor-Discovery Messages</a:t>
            </a:r>
          </a:p>
        </p:txBody>
      </p:sp>
      <p:sp>
        <p:nvSpPr>
          <p:cNvPr id="3" name="内容占位符 2"/>
          <p:cNvSpPr>
            <a:spLocks noGrp="1"/>
          </p:cNvSpPr>
          <p:nvPr>
            <p:ph idx="1"/>
          </p:nvPr>
        </p:nvSpPr>
        <p:spPr/>
        <p:txBody>
          <a:bodyPr/>
          <a:lstStyle/>
          <a:p>
            <a:pPr>
              <a:buBlip>
                <a:blip r:embed="rId2"/>
              </a:buBlip>
            </a:pPr>
            <a:r>
              <a:rPr lang="zh-CN" altLang="en-US" dirty="0">
                <a:sym typeface="+mn-ea"/>
              </a:rPr>
              <a:t>Router-Solicitation Message</a:t>
            </a:r>
            <a:endParaRPr lang="en-US" altLang="zh-CN" dirty="0">
              <a:sym typeface="+mn-ea"/>
            </a:endParaRPr>
          </a:p>
          <a:p>
            <a:pPr>
              <a:buBlip>
                <a:blip r:embed="rId2"/>
              </a:buBlip>
            </a:pPr>
            <a:r>
              <a:rPr lang="zh-CN" altLang="en-US" dirty="0"/>
              <a:t>Router-Advertisement Message</a:t>
            </a:r>
            <a:endParaRPr lang="en-US" altLang="zh-CN" dirty="0"/>
          </a:p>
          <a:p>
            <a:pPr>
              <a:buBlip>
                <a:blip r:embed="rId2"/>
              </a:buBlip>
            </a:pPr>
            <a:endParaRPr lang="en-US" altLang="zh-CN" dirty="0"/>
          </a:p>
          <a:p>
            <a:pPr>
              <a:buBlip>
                <a:blip r:embed="rId2"/>
              </a:buBlip>
            </a:pPr>
            <a:r>
              <a:rPr lang="en-US" altLang="zh-CN" dirty="0"/>
              <a:t>Neighbor-Solicitation Message</a:t>
            </a:r>
          </a:p>
          <a:p>
            <a:pPr>
              <a:buBlip>
                <a:blip r:embed="rId2"/>
              </a:buBlip>
            </a:pPr>
            <a:r>
              <a:rPr lang="en-US" altLang="zh-CN" dirty="0"/>
              <a:t>Neighbor-</a:t>
            </a:r>
            <a:r>
              <a:rPr lang="en-US" altLang="zh-CN" kern="1200" dirty="0">
                <a:ea typeface="宋体" panose="02010600030101010101" pitchFamily="2" charset="-122"/>
              </a:rPr>
              <a:t>advertisement</a:t>
            </a:r>
            <a:r>
              <a:rPr lang="en-US" altLang="zh-CN" dirty="0"/>
              <a:t> Message</a:t>
            </a:r>
          </a:p>
          <a:p>
            <a:pPr>
              <a:buBlip>
                <a:blip r:embed="rId2"/>
              </a:buBlip>
            </a:pPr>
            <a:endParaRPr lang="en-US" altLang="zh-CN" dirty="0"/>
          </a:p>
          <a:p>
            <a:pPr>
              <a:buBlip>
                <a:blip r:embed="rId2"/>
              </a:buBlip>
            </a:pPr>
            <a:r>
              <a:rPr lang="en-US" altLang="zh-CN" dirty="0">
                <a:solidFill>
                  <a:srgbClr val="FF0000"/>
                </a:solidFill>
              </a:rPr>
              <a:t>Redirection Message</a:t>
            </a:r>
          </a:p>
          <a:p>
            <a:pPr>
              <a:buBlip>
                <a:blip r:embed="rId2"/>
              </a:buBlip>
            </a:pPr>
            <a:endParaRPr lang="en-US" altLang="zh-CN" dirty="0"/>
          </a:p>
          <a:p>
            <a:pPr>
              <a:buBlip>
                <a:blip r:embed="rId2"/>
              </a:buBlip>
            </a:pPr>
            <a:r>
              <a:rPr lang="en-US" altLang="zh-CN" dirty="0"/>
              <a:t>Inverse-Neighbor-Solicitation </a:t>
            </a:r>
            <a:r>
              <a:rPr lang="en-US" altLang="zh-CN" dirty="0" smtClean="0"/>
              <a:t>Message</a:t>
            </a:r>
          </a:p>
          <a:p>
            <a:pPr>
              <a:buBlip>
                <a:blip r:embed="rId2"/>
              </a:buBlip>
            </a:pPr>
            <a:r>
              <a:rPr lang="en-US" dirty="0" smtClean="0"/>
              <a:t>Inverse-Neighbor-Advertisement Message </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 Redirection Message</a:t>
            </a:r>
            <a:endParaRPr lang="zh-CN" altLang="en-US" dirty="0"/>
          </a:p>
        </p:txBody>
      </p:sp>
      <p:sp>
        <p:nvSpPr>
          <p:cNvPr id="3" name="内容占位符 2"/>
          <p:cNvSpPr>
            <a:spLocks noGrp="1"/>
          </p:cNvSpPr>
          <p:nvPr>
            <p:ph idx="1"/>
          </p:nvPr>
        </p:nvSpPr>
        <p:spPr>
          <a:xfrm>
            <a:off x="357158" y="4714884"/>
            <a:ext cx="8483600" cy="1357322"/>
          </a:xfrm>
        </p:spPr>
        <p:txBody>
          <a:bodyPr/>
          <a:lstStyle/>
          <a:p>
            <a:r>
              <a:rPr lang="en-US" altLang="zh-CN" kern="1200" dirty="0">
                <a:ea typeface="宋体" panose="02010600030101010101" pitchFamily="2" charset="-122"/>
              </a:rPr>
              <a:t>The possible option is the inclusion of the sender data link address and the part of the </a:t>
            </a:r>
            <a:r>
              <a:rPr lang="en-US" altLang="zh-CN" kern="1200" dirty="0">
                <a:solidFill>
                  <a:srgbClr val="FF0000"/>
                </a:solidFill>
                <a:ea typeface="宋体" panose="02010600030101010101" pitchFamily="2" charset="-122"/>
              </a:rPr>
              <a:t>redirected</a:t>
            </a:r>
            <a:r>
              <a:rPr lang="en-US" altLang="zh-CN" kern="1200" dirty="0">
                <a:ea typeface="宋体" panose="02010600030101010101" pitchFamily="2" charset="-122"/>
              </a:rPr>
              <a:t> IP header </a:t>
            </a:r>
            <a:r>
              <a:rPr lang="en-US" altLang="zh-CN" u="sng" kern="1200" dirty="0">
                <a:solidFill>
                  <a:srgbClr val="FF0000"/>
                </a:solidFill>
                <a:ea typeface="宋体" panose="02010600030101010101" pitchFamily="2" charset="-122"/>
              </a:rPr>
              <a:t>as long as </a:t>
            </a:r>
            <a:r>
              <a:rPr lang="en-US" altLang="zh-CN" u="sng" kern="1200" dirty="0">
                <a:ea typeface="宋体" panose="02010600030101010101" pitchFamily="2" charset="-122"/>
              </a:rPr>
              <a:t>the total size of the message does not </a:t>
            </a:r>
            <a:r>
              <a:rPr lang="en-US" altLang="zh-CN" u="sng" kern="1200" dirty="0">
                <a:solidFill>
                  <a:srgbClr val="FF0000"/>
                </a:solidFill>
                <a:ea typeface="宋体" panose="02010600030101010101" pitchFamily="2" charset="-122"/>
              </a:rPr>
              <a:t>exceed</a:t>
            </a:r>
            <a:r>
              <a:rPr lang="en-US" altLang="zh-CN" u="sng" kern="1200" dirty="0">
                <a:ea typeface="宋体" panose="02010600030101010101" pitchFamily="2" charset="-122"/>
              </a:rPr>
              <a:t> the MTU</a:t>
            </a:r>
            <a:r>
              <a:rPr lang="en-US" altLang="zh-CN" kern="1200" dirty="0">
                <a:ea typeface="宋体" panose="02010600030101010101" pitchFamily="2" charset="-122"/>
              </a:rPr>
              <a:t>.</a:t>
            </a:r>
            <a:endParaRPr lang="zh-CN" altLang="en-US" dirty="0"/>
          </a:p>
        </p:txBody>
      </p:sp>
      <p:pic>
        <p:nvPicPr>
          <p:cNvPr id="310274" name="Picture 2"/>
          <p:cNvPicPr>
            <a:picLocks noChangeAspect="1" noChangeArrowheads="1"/>
          </p:cNvPicPr>
          <p:nvPr/>
        </p:nvPicPr>
        <p:blipFill>
          <a:blip r:embed="rId3"/>
          <a:srcRect/>
          <a:stretch>
            <a:fillRect/>
          </a:stretch>
        </p:blipFill>
        <p:spPr bwMode="auto">
          <a:xfrm>
            <a:off x="642910" y="1000108"/>
            <a:ext cx="7286676" cy="3450165"/>
          </a:xfrm>
          <a:prstGeom prst="rect">
            <a:avLst/>
          </a:prstGeom>
          <a:noFill/>
          <a:ln w="9525">
            <a:noFill/>
            <a:miter lim="800000"/>
            <a:headEnd/>
            <a:tailEnd/>
          </a:ln>
          <a:effectLst/>
        </p:spPr>
      </p:pic>
      <p:sp>
        <p:nvSpPr>
          <p:cNvPr id="5" name="矩形 4"/>
          <p:cNvSpPr/>
          <p:nvPr/>
        </p:nvSpPr>
        <p:spPr>
          <a:xfrm>
            <a:off x="5465867" y="3000372"/>
            <a:ext cx="2749471" cy="400110"/>
          </a:xfrm>
          <a:prstGeom prst="rect">
            <a:avLst/>
          </a:prstGeom>
        </p:spPr>
        <p:txBody>
          <a:bodyPr wrap="none">
            <a:spAutoFit/>
          </a:bodyPr>
          <a:lstStyle/>
          <a:p>
            <a:r>
              <a:rPr lang="zh-CN" altLang="en-US" sz="2000" dirty="0">
                <a:solidFill>
                  <a:srgbClr val="FF0000"/>
                </a:solidFill>
              </a:rPr>
              <a:t>主机所去往的目的地址</a:t>
            </a:r>
          </a:p>
        </p:txBody>
      </p:sp>
      <p:sp>
        <p:nvSpPr>
          <p:cNvPr id="6" name="矩形 5"/>
          <p:cNvSpPr/>
          <p:nvPr/>
        </p:nvSpPr>
        <p:spPr>
          <a:xfrm>
            <a:off x="5429256" y="2428868"/>
            <a:ext cx="2972609" cy="400110"/>
          </a:xfrm>
          <a:prstGeom prst="rect">
            <a:avLst/>
          </a:prstGeom>
        </p:spPr>
        <p:txBody>
          <a:bodyPr wrap="none">
            <a:spAutoFit/>
          </a:bodyPr>
          <a:lstStyle/>
          <a:p>
            <a:r>
              <a:rPr lang="zh-CN" altLang="en-US" sz="2000" dirty="0">
                <a:solidFill>
                  <a:srgbClr val="FF0000"/>
                </a:solidFill>
              </a:rPr>
              <a:t>所更新的</a:t>
            </a:r>
            <a:r>
              <a:rPr lang="en-US" altLang="zh-CN" sz="2000" dirty="0">
                <a:solidFill>
                  <a:srgbClr val="FF0000"/>
                </a:solidFill>
              </a:rPr>
              <a:t>next hop router</a:t>
            </a:r>
            <a:endParaRPr lang="zh-CN" altLang="en-US" sz="2000" dirty="0">
              <a:solidFill>
                <a:srgbClr val="FF0000"/>
              </a:solidFill>
            </a:endParaRPr>
          </a:p>
        </p:txBody>
      </p:sp>
      <p:sp>
        <p:nvSpPr>
          <p:cNvPr id="7" name="矩形 6"/>
          <p:cNvSpPr/>
          <p:nvPr/>
        </p:nvSpPr>
        <p:spPr>
          <a:xfrm>
            <a:off x="5055390" y="3643314"/>
            <a:ext cx="1659750" cy="400110"/>
          </a:xfrm>
          <a:prstGeom prst="rect">
            <a:avLst/>
          </a:prstGeom>
        </p:spPr>
        <p:txBody>
          <a:bodyPr wrap="none">
            <a:spAutoFit/>
          </a:bodyPr>
          <a:lstStyle/>
          <a:p>
            <a:r>
              <a:rPr lang="en-US" altLang="zh-CN" sz="2000" dirty="0" smtClean="0">
                <a:solidFill>
                  <a:srgbClr val="FF0000"/>
                </a:solidFill>
              </a:rPr>
              <a:t>MAC Address</a:t>
            </a:r>
            <a:endParaRPr lang="zh-CN" altLang="en-US" sz="2000"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Neighbor-Discovery Messages</a:t>
            </a:r>
          </a:p>
        </p:txBody>
      </p:sp>
      <p:sp>
        <p:nvSpPr>
          <p:cNvPr id="3" name="内容占位符 2"/>
          <p:cNvSpPr>
            <a:spLocks noGrp="1"/>
          </p:cNvSpPr>
          <p:nvPr>
            <p:ph idx="1"/>
          </p:nvPr>
        </p:nvSpPr>
        <p:spPr/>
        <p:txBody>
          <a:bodyPr/>
          <a:lstStyle/>
          <a:p>
            <a:pPr>
              <a:buBlip>
                <a:blip r:embed="rId2"/>
              </a:buBlip>
            </a:pPr>
            <a:r>
              <a:rPr lang="zh-CN" altLang="en-US" dirty="0">
                <a:sym typeface="+mn-ea"/>
              </a:rPr>
              <a:t>Router-Solicitation Message</a:t>
            </a:r>
            <a:endParaRPr lang="en-US" altLang="zh-CN" dirty="0">
              <a:sym typeface="+mn-ea"/>
            </a:endParaRPr>
          </a:p>
          <a:p>
            <a:pPr>
              <a:buBlip>
                <a:blip r:embed="rId2"/>
              </a:buBlip>
            </a:pPr>
            <a:r>
              <a:rPr lang="zh-CN" altLang="en-US" dirty="0"/>
              <a:t>Router-Advertisement Message</a:t>
            </a:r>
            <a:endParaRPr lang="en-US" altLang="zh-CN" dirty="0"/>
          </a:p>
          <a:p>
            <a:pPr>
              <a:buBlip>
                <a:blip r:embed="rId2"/>
              </a:buBlip>
            </a:pPr>
            <a:endParaRPr lang="en-US" altLang="zh-CN" dirty="0"/>
          </a:p>
          <a:p>
            <a:pPr>
              <a:buBlip>
                <a:blip r:embed="rId2"/>
              </a:buBlip>
            </a:pPr>
            <a:r>
              <a:rPr lang="en-US" altLang="zh-CN" dirty="0"/>
              <a:t>Neighbor-Solicitation Message</a:t>
            </a:r>
          </a:p>
          <a:p>
            <a:pPr>
              <a:buBlip>
                <a:blip r:embed="rId2"/>
              </a:buBlip>
            </a:pPr>
            <a:r>
              <a:rPr lang="en-US" altLang="zh-CN" dirty="0"/>
              <a:t>Neighbor-</a:t>
            </a:r>
            <a:r>
              <a:rPr lang="en-US" altLang="zh-CN" kern="1200" dirty="0">
                <a:ea typeface="宋体" panose="02010600030101010101" pitchFamily="2" charset="-122"/>
              </a:rPr>
              <a:t>advertisement</a:t>
            </a:r>
            <a:r>
              <a:rPr lang="en-US" altLang="zh-CN" dirty="0"/>
              <a:t> Message</a:t>
            </a:r>
          </a:p>
          <a:p>
            <a:pPr>
              <a:buBlip>
                <a:blip r:embed="rId2"/>
              </a:buBlip>
            </a:pPr>
            <a:endParaRPr lang="en-US" altLang="zh-CN" dirty="0"/>
          </a:p>
          <a:p>
            <a:pPr>
              <a:buBlip>
                <a:blip r:embed="rId2"/>
              </a:buBlip>
            </a:pPr>
            <a:r>
              <a:rPr lang="en-US" altLang="zh-CN" dirty="0"/>
              <a:t>Redirection Message</a:t>
            </a:r>
          </a:p>
          <a:p>
            <a:pPr>
              <a:buBlip>
                <a:blip r:embed="rId2"/>
              </a:buBlip>
            </a:pPr>
            <a:endParaRPr lang="en-US" altLang="zh-CN" dirty="0"/>
          </a:p>
          <a:p>
            <a:pPr>
              <a:buBlip>
                <a:blip r:embed="rId2"/>
              </a:buBlip>
            </a:pPr>
            <a:r>
              <a:rPr lang="en-US" altLang="zh-CN" dirty="0">
                <a:solidFill>
                  <a:srgbClr val="FF0000"/>
                </a:solidFill>
              </a:rPr>
              <a:t>Inverse-Neighbor-Solicitation </a:t>
            </a:r>
            <a:r>
              <a:rPr lang="en-US" altLang="zh-CN" dirty="0" smtClean="0">
                <a:solidFill>
                  <a:srgbClr val="FF0000"/>
                </a:solidFill>
              </a:rPr>
              <a:t>Message </a:t>
            </a:r>
            <a:r>
              <a:rPr lang="en-US" altLang="zh-CN" dirty="0" smtClean="0"/>
              <a:t>[RARP]</a:t>
            </a:r>
          </a:p>
          <a:p>
            <a:pPr>
              <a:buBlip>
                <a:blip r:embed="rId2"/>
              </a:buBlip>
            </a:pPr>
            <a:r>
              <a:rPr lang="en-US" dirty="0" smtClean="0">
                <a:solidFill>
                  <a:srgbClr val="FF0000"/>
                </a:solidFill>
              </a:rPr>
              <a:t>Inverse-Neighbor-Advertisement Message </a:t>
            </a:r>
            <a:endParaRPr lang="zh-CN" altLang="en-US"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 Inverse-</a:t>
            </a:r>
            <a:r>
              <a:rPr lang="en-US" altLang="zh-CN" dirty="0">
                <a:solidFill>
                  <a:srgbClr val="FF0000"/>
                </a:solidFill>
              </a:rPr>
              <a:t>Neighbor</a:t>
            </a:r>
            <a:r>
              <a:rPr lang="en-US" altLang="zh-CN" dirty="0"/>
              <a:t>-Solicitation Message</a:t>
            </a:r>
            <a:endParaRPr lang="zh-CN" altLang="en-US" dirty="0"/>
          </a:p>
        </p:txBody>
      </p:sp>
      <p:sp>
        <p:nvSpPr>
          <p:cNvPr id="3" name="内容占位符 2"/>
          <p:cNvSpPr>
            <a:spLocks noGrp="1"/>
          </p:cNvSpPr>
          <p:nvPr>
            <p:ph idx="1"/>
          </p:nvPr>
        </p:nvSpPr>
        <p:spPr>
          <a:xfrm>
            <a:off x="357158" y="3500438"/>
            <a:ext cx="8429684" cy="2643206"/>
          </a:xfrm>
        </p:spPr>
        <p:txBody>
          <a:bodyPr/>
          <a:lstStyle/>
          <a:p>
            <a:r>
              <a:rPr lang="en-US" altLang="zh-CN" sz="2200" kern="1200" dirty="0">
                <a:ea typeface="宋体" panose="02010600030101010101" pitchFamily="2" charset="-122"/>
              </a:rPr>
              <a:t>The </a:t>
            </a:r>
            <a:r>
              <a:rPr lang="en-US" altLang="zh-CN" sz="2200" kern="1200" dirty="0">
                <a:solidFill>
                  <a:srgbClr val="FF0000"/>
                </a:solidFill>
                <a:ea typeface="宋体" panose="02010600030101010101" pitchFamily="2" charset="-122"/>
              </a:rPr>
              <a:t>inverse-neighbor-solicitation</a:t>
            </a:r>
            <a:r>
              <a:rPr lang="en-US" altLang="zh-CN" sz="2200" b="1" kern="1200" dirty="0">
                <a:ea typeface="宋体" panose="02010600030101010101" pitchFamily="2" charset="-122"/>
              </a:rPr>
              <a:t> </a:t>
            </a:r>
            <a:r>
              <a:rPr lang="en-US" altLang="zh-CN" sz="2200" kern="1200" dirty="0">
                <a:ea typeface="宋体" panose="02010600030101010101" pitchFamily="2" charset="-122"/>
              </a:rPr>
              <a:t>message</a:t>
            </a:r>
            <a:r>
              <a:rPr lang="en-US" altLang="zh-CN" sz="2200" b="1" kern="1200" dirty="0">
                <a:ea typeface="宋体" panose="02010600030101010101" pitchFamily="2" charset="-122"/>
              </a:rPr>
              <a:t> </a:t>
            </a:r>
            <a:r>
              <a:rPr lang="en-US" altLang="zh-CN" sz="2200" kern="1200" dirty="0">
                <a:ea typeface="宋体" panose="02010600030101010101" pitchFamily="2" charset="-122"/>
              </a:rPr>
              <a:t>is sent by a node that knows the link layer</a:t>
            </a:r>
            <a:r>
              <a:rPr lang="en-US" altLang="zh-CN" sz="2200" b="1" kern="1200" dirty="0">
                <a:ea typeface="宋体" panose="02010600030101010101" pitchFamily="2" charset="-122"/>
              </a:rPr>
              <a:t> </a:t>
            </a:r>
            <a:r>
              <a:rPr lang="en-US" altLang="zh-CN" sz="2200" kern="1200" dirty="0">
                <a:ea typeface="宋体" panose="02010600030101010101" pitchFamily="2" charset="-122"/>
              </a:rPr>
              <a:t>address of a neighbor, but not the </a:t>
            </a:r>
            <a:r>
              <a:rPr lang="en-US" altLang="zh-CN" sz="2200" kern="1200" dirty="0" smtClean="0">
                <a:ea typeface="宋体" panose="02010600030101010101" pitchFamily="2" charset="-122"/>
              </a:rPr>
              <a:t>neighbor's </a:t>
            </a:r>
            <a:r>
              <a:rPr lang="en-US" altLang="zh-CN" sz="2200" kern="1200" dirty="0">
                <a:ea typeface="宋体" panose="02010600030101010101" pitchFamily="2" charset="-122"/>
              </a:rPr>
              <a:t>IP address. </a:t>
            </a:r>
          </a:p>
          <a:p>
            <a:endParaRPr lang="en-US" altLang="zh-CN" sz="2200" kern="1200" dirty="0">
              <a:ea typeface="宋体" panose="02010600030101010101" pitchFamily="2" charset="-122"/>
            </a:endParaRPr>
          </a:p>
          <a:p>
            <a:r>
              <a:rPr lang="en-US" altLang="zh-CN" sz="2200" kern="1200" dirty="0">
                <a:ea typeface="宋体" panose="02010600030101010101" pitchFamily="2" charset="-122"/>
              </a:rPr>
              <a:t>The sender must send the following two </a:t>
            </a:r>
            <a:r>
              <a:rPr lang="en-US" altLang="zh-CN" sz="2200" kern="1200" dirty="0">
                <a:solidFill>
                  <a:srgbClr val="FF0000"/>
                </a:solidFill>
                <a:ea typeface="宋体" panose="02010600030101010101" pitchFamily="2" charset="-122"/>
              </a:rPr>
              <a:t>pieces</a:t>
            </a:r>
            <a:r>
              <a:rPr lang="en-US" altLang="zh-CN" sz="2200" kern="1200" dirty="0">
                <a:ea typeface="宋体" panose="02010600030101010101" pitchFamily="2" charset="-122"/>
              </a:rPr>
              <a:t> of information in the option field: its link-layer address and the link layer address of the target node. </a:t>
            </a:r>
          </a:p>
        </p:txBody>
      </p:sp>
      <p:pic>
        <p:nvPicPr>
          <p:cNvPr id="311298" name="Picture 2"/>
          <p:cNvPicPr>
            <a:picLocks noChangeAspect="1" noChangeArrowheads="1"/>
          </p:cNvPicPr>
          <p:nvPr/>
        </p:nvPicPr>
        <p:blipFill>
          <a:blip r:embed="rId3"/>
          <a:srcRect/>
          <a:stretch>
            <a:fillRect/>
          </a:stretch>
        </p:blipFill>
        <p:spPr bwMode="auto">
          <a:xfrm>
            <a:off x="1000100" y="1071546"/>
            <a:ext cx="7000924" cy="2494781"/>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Inverse-Neighbor-Advertisement Message </a:t>
            </a:r>
            <a:endParaRPr lang="zh-CN" altLang="en-US" dirty="0"/>
          </a:p>
        </p:txBody>
      </p:sp>
      <p:pic>
        <p:nvPicPr>
          <p:cNvPr id="350210" name="Picture 2"/>
          <p:cNvPicPr>
            <a:picLocks noChangeAspect="1" noChangeArrowheads="1"/>
          </p:cNvPicPr>
          <p:nvPr/>
        </p:nvPicPr>
        <p:blipFill>
          <a:blip r:embed="rId3"/>
          <a:srcRect/>
          <a:stretch>
            <a:fillRect/>
          </a:stretch>
        </p:blipFill>
        <p:spPr bwMode="auto">
          <a:xfrm>
            <a:off x="509588" y="1957388"/>
            <a:ext cx="8124825" cy="294322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Group Membership Messages</a:t>
            </a:r>
            <a:endParaRPr lang="zh-CN" altLang="en-US" dirty="0"/>
          </a:p>
        </p:txBody>
      </p:sp>
      <p:sp>
        <p:nvSpPr>
          <p:cNvPr id="3" name="内容占位符 2"/>
          <p:cNvSpPr>
            <a:spLocks noGrp="1"/>
          </p:cNvSpPr>
          <p:nvPr>
            <p:ph idx="1"/>
          </p:nvPr>
        </p:nvSpPr>
        <p:spPr/>
        <p:txBody>
          <a:bodyPr/>
          <a:lstStyle/>
          <a:p>
            <a:pPr>
              <a:spcBef>
                <a:spcPts val="600"/>
              </a:spcBef>
            </a:pPr>
            <a:r>
              <a:rPr lang="en-US" altLang="zh-CN" kern="1200" dirty="0">
                <a:ea typeface="宋体" panose="02010600030101010101" pitchFamily="2" charset="-122"/>
              </a:rPr>
              <a:t>The management of </a:t>
            </a:r>
            <a:r>
              <a:rPr lang="en-US" altLang="zh-CN" kern="1200" dirty="0">
                <a:solidFill>
                  <a:srgbClr val="FF0000"/>
                </a:solidFill>
                <a:ea typeface="宋体" panose="02010600030101010101" pitchFamily="2" charset="-122"/>
              </a:rPr>
              <a:t>multicast delivery handling </a:t>
            </a:r>
            <a:r>
              <a:rPr lang="en-US" altLang="zh-CN" kern="1200" dirty="0">
                <a:ea typeface="宋体" panose="02010600030101010101" pitchFamily="2" charset="-122"/>
              </a:rPr>
              <a:t>in IPv4 is given to the IGMPv3 protocol. </a:t>
            </a:r>
          </a:p>
          <a:p>
            <a:pPr>
              <a:spcBef>
                <a:spcPts val="600"/>
              </a:spcBef>
            </a:pPr>
            <a:endParaRPr lang="en-US" altLang="zh-CN" kern="1200" dirty="0">
              <a:ea typeface="宋体" panose="02010600030101010101" pitchFamily="2" charset="-122"/>
            </a:endParaRPr>
          </a:p>
          <a:p>
            <a:pPr>
              <a:spcBef>
                <a:spcPts val="600"/>
              </a:spcBef>
            </a:pPr>
            <a:r>
              <a:rPr lang="en-US" altLang="zh-CN" kern="1200" dirty="0">
                <a:ea typeface="宋体" panose="02010600030101010101" pitchFamily="2" charset="-122"/>
              </a:rPr>
              <a:t>In IPv6, this responsibility is given to the Multicast Listener Delivery (MLD) protocol. </a:t>
            </a:r>
          </a:p>
          <a:p>
            <a:pPr>
              <a:spcBef>
                <a:spcPts val="600"/>
              </a:spcBef>
            </a:pPr>
            <a:endParaRPr lang="en-US" altLang="zh-CN" kern="1200" dirty="0">
              <a:ea typeface="宋体" panose="02010600030101010101" pitchFamily="2" charset="-122"/>
            </a:endParaRPr>
          </a:p>
          <a:p>
            <a:pPr>
              <a:spcBef>
                <a:spcPts val="600"/>
              </a:spcBef>
            </a:pPr>
            <a:r>
              <a:rPr lang="en-US" altLang="zh-CN" kern="1200" dirty="0">
                <a:ea typeface="宋体" panose="02010600030101010101" pitchFamily="2" charset="-122"/>
              </a:rPr>
              <a:t>Like IGMPv3, MLDv2 has two types of messages: membership-</a:t>
            </a:r>
            <a:r>
              <a:rPr lang="en-US" altLang="zh-CN" kern="1200" dirty="0">
                <a:solidFill>
                  <a:srgbClr val="FF0000"/>
                </a:solidFill>
                <a:ea typeface="宋体" panose="02010600030101010101" pitchFamily="2" charset="-122"/>
              </a:rPr>
              <a:t>query</a:t>
            </a:r>
            <a:r>
              <a:rPr lang="en-US" altLang="zh-CN" kern="1200" dirty="0">
                <a:ea typeface="宋体" panose="02010600030101010101" pitchFamily="2" charset="-122"/>
              </a:rPr>
              <a:t> message and membership-</a:t>
            </a:r>
            <a:r>
              <a:rPr lang="en-US" altLang="zh-CN" kern="1200" dirty="0">
                <a:solidFill>
                  <a:srgbClr val="FF0000"/>
                </a:solidFill>
                <a:ea typeface="宋体" panose="02010600030101010101" pitchFamily="2" charset="-122"/>
              </a:rPr>
              <a:t>report</a:t>
            </a:r>
            <a:r>
              <a:rPr lang="en-US" altLang="zh-CN" kern="1200" dirty="0">
                <a:ea typeface="宋体" panose="02010600030101010101" pitchFamily="2" charset="-122"/>
              </a:rPr>
              <a:t> message. </a:t>
            </a:r>
            <a:r>
              <a:rPr lang="en-US" altLang="zh-CN" kern="1200" dirty="0" smtClean="0">
                <a:ea typeface="宋体" panose="02010600030101010101" pitchFamily="2" charset="-122"/>
              </a:rPr>
              <a:t> [</a:t>
            </a:r>
            <a:r>
              <a:rPr lang="en-US" altLang="zh-CN" kern="1200" dirty="0" smtClean="0">
                <a:latin typeface="Arial" panose="020B0604020202020204" pitchFamily="34" charset="0"/>
                <a:ea typeface="宋体" panose="02010600030101010101" pitchFamily="2" charset="-122"/>
              </a:rPr>
              <a:t>MLDv2 is the counterpart to IGMPv3</a:t>
            </a:r>
            <a:r>
              <a:rPr lang="en-US" altLang="zh-CN" kern="1200" dirty="0" smtClean="0">
                <a:ea typeface="宋体" panose="02010600030101010101" pitchFamily="2" charset="-122"/>
              </a:rPr>
              <a:t>]</a:t>
            </a:r>
            <a:endParaRPr lang="en-US" altLang="zh-CN" kern="1200" dirty="0">
              <a:ea typeface="宋体" panose="02010600030101010101" pitchFamily="2" charset="-122"/>
            </a:endParaRPr>
          </a:p>
          <a:p>
            <a:pPr>
              <a:spcBef>
                <a:spcPts val="600"/>
              </a:spcBef>
            </a:pPr>
            <a:endParaRPr lang="en-US" altLang="zh-CN" kern="1200" dirty="0">
              <a:ea typeface="宋体" panose="02010600030101010101" pitchFamily="2" charset="-122"/>
            </a:endParaRPr>
          </a:p>
          <a:p>
            <a:pPr>
              <a:spcBef>
                <a:spcPts val="600"/>
              </a:spcBef>
            </a:pPr>
            <a:r>
              <a:rPr lang="en-US" altLang="zh-CN" kern="1200" dirty="0">
                <a:ea typeface="宋体" panose="02010600030101010101" pitchFamily="2" charset="-122"/>
              </a:rPr>
              <a:t>The first type can be divided into three subtypes: </a:t>
            </a:r>
            <a:r>
              <a:rPr lang="en-US" altLang="zh-CN" kern="1200" dirty="0">
                <a:solidFill>
                  <a:srgbClr val="FF0000"/>
                </a:solidFill>
                <a:ea typeface="宋体" panose="02010600030101010101" pitchFamily="2" charset="-122"/>
              </a:rPr>
              <a:t>general</a:t>
            </a:r>
            <a:r>
              <a:rPr lang="en-US" altLang="zh-CN" kern="1200" dirty="0">
                <a:ea typeface="宋体" panose="02010600030101010101" pitchFamily="2" charset="-122"/>
              </a:rPr>
              <a:t>, </a:t>
            </a:r>
            <a:r>
              <a:rPr lang="en-US" altLang="zh-CN" kern="1200" dirty="0">
                <a:solidFill>
                  <a:srgbClr val="FF0000"/>
                </a:solidFill>
                <a:ea typeface="宋体" panose="02010600030101010101" pitchFamily="2" charset="-122"/>
              </a:rPr>
              <a:t>group specific</a:t>
            </a:r>
            <a:r>
              <a:rPr lang="en-US" altLang="zh-CN" kern="1200" dirty="0">
                <a:ea typeface="宋体" panose="02010600030101010101" pitchFamily="2" charset="-122"/>
              </a:rPr>
              <a:t>, and </a:t>
            </a:r>
            <a:r>
              <a:rPr lang="en-US" altLang="zh-CN" kern="1200" dirty="0">
                <a:solidFill>
                  <a:srgbClr val="FF0000"/>
                </a:solidFill>
                <a:ea typeface="宋体" panose="02010600030101010101" pitchFamily="2" charset="-122"/>
              </a:rPr>
              <a:t>group-and-source specific</a:t>
            </a:r>
            <a:r>
              <a:rPr lang="en-US" altLang="zh-CN" kern="12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Membership-Query Message</a:t>
            </a:r>
            <a:endParaRPr lang="zh-CN" altLang="en-US" dirty="0"/>
          </a:p>
        </p:txBody>
      </p:sp>
      <p:sp>
        <p:nvSpPr>
          <p:cNvPr id="3" name="内容占位符 2"/>
          <p:cNvSpPr>
            <a:spLocks noGrp="1"/>
          </p:cNvSpPr>
          <p:nvPr>
            <p:ph idx="1"/>
          </p:nvPr>
        </p:nvSpPr>
        <p:spPr>
          <a:xfrm>
            <a:off x="330206" y="1028702"/>
            <a:ext cx="8483600" cy="828661"/>
          </a:xfrm>
        </p:spPr>
        <p:txBody>
          <a:bodyPr/>
          <a:lstStyle/>
          <a:p>
            <a:r>
              <a:rPr lang="en-US" altLang="zh-CN" sz="2200" kern="1200" dirty="0">
                <a:ea typeface="宋体" panose="02010600030101010101" pitchFamily="2" charset="-122"/>
              </a:rPr>
              <a:t>A membership-query message is sent by a router to find </a:t>
            </a:r>
            <a:r>
              <a:rPr lang="en-US" altLang="zh-CN" sz="2200" kern="1200" dirty="0">
                <a:solidFill>
                  <a:srgbClr val="FF0000"/>
                </a:solidFill>
                <a:ea typeface="宋体" panose="02010600030101010101" pitchFamily="2" charset="-122"/>
              </a:rPr>
              <a:t>active</a:t>
            </a:r>
            <a:r>
              <a:rPr lang="en-US" altLang="zh-CN" sz="2200" kern="1200" dirty="0">
                <a:ea typeface="宋体" panose="02010600030101010101" pitchFamily="2" charset="-122"/>
              </a:rPr>
              <a:t> group members in the network.</a:t>
            </a:r>
            <a:endParaRPr lang="zh-CN" altLang="en-US" sz="2200" dirty="0"/>
          </a:p>
        </p:txBody>
      </p:sp>
      <p:pic>
        <p:nvPicPr>
          <p:cNvPr id="312322" name="Picture 2"/>
          <p:cNvPicPr>
            <a:picLocks noChangeAspect="1" noChangeArrowheads="1"/>
          </p:cNvPicPr>
          <p:nvPr/>
        </p:nvPicPr>
        <p:blipFill>
          <a:blip r:embed="rId3"/>
          <a:srcRect t="1603" b="3845"/>
          <a:stretch>
            <a:fillRect/>
          </a:stretch>
        </p:blipFill>
        <p:spPr bwMode="auto">
          <a:xfrm>
            <a:off x="1475656" y="1834121"/>
            <a:ext cx="5951014" cy="3251039"/>
          </a:xfrm>
          <a:prstGeom prst="rect">
            <a:avLst/>
          </a:prstGeom>
          <a:noFill/>
          <a:ln w="9525">
            <a:noFill/>
            <a:miter lim="800000"/>
            <a:headEnd/>
            <a:tailEnd/>
          </a:ln>
          <a:effectLst/>
        </p:spPr>
      </p:pic>
      <p:sp>
        <p:nvSpPr>
          <p:cNvPr id="5" name="矩形 4"/>
          <p:cNvSpPr/>
          <p:nvPr/>
        </p:nvSpPr>
        <p:spPr>
          <a:xfrm>
            <a:off x="357158" y="5072074"/>
            <a:ext cx="8501122" cy="1107996"/>
          </a:xfrm>
          <a:prstGeom prst="rect">
            <a:avLst/>
          </a:prstGeom>
        </p:spPr>
        <p:txBody>
          <a:bodyPr wrap="square">
            <a:spAutoFit/>
          </a:bodyPr>
          <a:lstStyle/>
          <a:p>
            <a:pPr marL="342900" indent="-342900" eaLnBrk="0" hangingPunct="0">
              <a:spcBef>
                <a:spcPct val="20000"/>
              </a:spcBef>
              <a:buClr>
                <a:schemeClr val="hlink"/>
              </a:buClr>
              <a:buChar char="•"/>
            </a:pPr>
            <a:r>
              <a:rPr lang="en-US" altLang="zh-CN" sz="2200" dirty="0">
                <a:latin typeface="+mn-lt"/>
                <a:ea typeface="宋体" panose="02010600030101010101" pitchFamily="2" charset="-122"/>
              </a:rPr>
              <a:t>Also note that the format of the first 8 bytes </a:t>
            </a:r>
            <a:r>
              <a:rPr lang="en-US" altLang="zh-CN" sz="2200" dirty="0">
                <a:solidFill>
                  <a:srgbClr val="FF0000"/>
                </a:solidFill>
                <a:latin typeface="+mn-lt"/>
                <a:ea typeface="宋体" panose="02010600030101010101" pitchFamily="2" charset="-122"/>
              </a:rPr>
              <a:t>matches</a:t>
            </a:r>
            <a:r>
              <a:rPr lang="en-US" altLang="zh-CN" sz="2200" dirty="0">
                <a:latin typeface="+mn-lt"/>
                <a:ea typeface="宋体" panose="02010600030101010101" pitchFamily="2" charset="-122"/>
              </a:rPr>
              <a:t> the format for other ICMPv6 packets </a:t>
            </a:r>
            <a:r>
              <a:rPr lang="en-US" altLang="zh-CN" sz="2200" dirty="0">
                <a:solidFill>
                  <a:srgbClr val="FF0000"/>
                </a:solidFill>
                <a:latin typeface="+mn-lt"/>
                <a:ea typeface="宋体" panose="02010600030101010101" pitchFamily="2" charset="-122"/>
              </a:rPr>
              <a:t>because</a:t>
            </a:r>
            <a:r>
              <a:rPr lang="en-US" altLang="zh-CN" sz="2200" dirty="0">
                <a:latin typeface="+mn-lt"/>
                <a:ea typeface="宋体" panose="02010600030101010101" pitchFamily="2" charset="-122"/>
              </a:rPr>
              <a:t> MLDv2 is considered to be part of ICMPv6.</a:t>
            </a:r>
            <a:endParaRPr lang="zh-CN" altLang="en-US" sz="2200" dirty="0">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Membership-Report Message</a:t>
            </a:r>
            <a:endParaRPr lang="zh-CN" altLang="en-US" dirty="0"/>
          </a:p>
        </p:txBody>
      </p:sp>
      <p:pic>
        <p:nvPicPr>
          <p:cNvPr id="313346" name="Picture 2"/>
          <p:cNvPicPr>
            <a:picLocks noChangeAspect="1" noChangeArrowheads="1"/>
          </p:cNvPicPr>
          <p:nvPr/>
        </p:nvPicPr>
        <p:blipFill>
          <a:blip r:embed="rId3"/>
          <a:srcRect/>
          <a:stretch>
            <a:fillRect/>
          </a:stretch>
        </p:blipFill>
        <p:spPr bwMode="auto">
          <a:xfrm>
            <a:off x="1000100" y="0"/>
            <a:ext cx="7696200" cy="6553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3346"/>
                                        </p:tgtEl>
                                        <p:attrNameLst>
                                          <p:attrName>style.visibility</p:attrName>
                                        </p:attrNameLst>
                                      </p:cBhvr>
                                      <p:to>
                                        <p:strVal val="visible"/>
                                      </p:to>
                                    </p:set>
                                    <p:animEffect transition="in" filter="wipe(up)">
                                      <p:cBhvr>
                                        <p:cTn id="7" dur="1000"/>
                                        <p:tgtEl>
                                          <p:spTgt spid="313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Functionality </a:t>
            </a:r>
            <a:endParaRPr lang="zh-CN" altLang="en-US" dirty="0"/>
          </a:p>
        </p:txBody>
      </p:sp>
      <p:sp>
        <p:nvSpPr>
          <p:cNvPr id="3" name="内容占位符 2"/>
          <p:cNvSpPr>
            <a:spLocks noGrp="1"/>
          </p:cNvSpPr>
          <p:nvPr>
            <p:ph idx="1"/>
          </p:nvPr>
        </p:nvSpPr>
        <p:spPr/>
        <p:txBody>
          <a:bodyPr/>
          <a:lstStyle/>
          <a:p>
            <a:pPr>
              <a:spcBef>
                <a:spcPts val="600"/>
              </a:spcBef>
            </a:pPr>
            <a:r>
              <a:rPr lang="en-US" dirty="0" smtClean="0"/>
              <a:t>MDLv2 protocol behaves in the same way as IGMPv3. </a:t>
            </a:r>
          </a:p>
          <a:p>
            <a:pPr>
              <a:spcBef>
                <a:spcPts val="600"/>
              </a:spcBef>
            </a:pPr>
            <a:endParaRPr lang="en-US" dirty="0" smtClean="0"/>
          </a:p>
          <a:p>
            <a:pPr>
              <a:spcBef>
                <a:spcPts val="600"/>
              </a:spcBef>
            </a:pPr>
            <a:r>
              <a:rPr lang="en-US" dirty="0" smtClean="0"/>
              <a:t>However, there are a few differences that we discuss here.</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 </a:t>
            </a:r>
            <a:r>
              <a:rPr lang="zh-CN" altLang="zh-CN" dirty="0"/>
              <a:t>的基本首部</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a:t>IPv6 </a:t>
            </a:r>
            <a:r>
              <a:rPr lang="zh-CN" altLang="zh-CN" dirty="0"/>
              <a:t>仍支持</a:t>
            </a:r>
            <a:r>
              <a:rPr lang="zh-CN" altLang="zh-CN" dirty="0">
                <a:solidFill>
                  <a:srgbClr val="FF0000"/>
                </a:solidFill>
              </a:rPr>
              <a:t>无连接的传送，</a:t>
            </a:r>
            <a:r>
              <a:rPr lang="zh-CN" altLang="zh-CN" dirty="0"/>
              <a:t>但将</a:t>
            </a:r>
            <a:r>
              <a:rPr lang="zh-CN" altLang="zh-CN" dirty="0" smtClean="0"/>
              <a:t>协议数据单元</a:t>
            </a:r>
            <a:r>
              <a:rPr lang="en-US" altLang="zh-CN" dirty="0" smtClean="0"/>
              <a:t>PDU</a:t>
            </a:r>
            <a:r>
              <a:rPr lang="zh-CN" altLang="zh-CN" dirty="0" smtClean="0"/>
              <a:t>称为</a:t>
            </a:r>
            <a:r>
              <a:rPr lang="zh-CN" altLang="zh-CN" dirty="0">
                <a:solidFill>
                  <a:srgbClr val="FF0000"/>
                </a:solidFill>
              </a:rPr>
              <a:t>分组</a:t>
            </a:r>
            <a:r>
              <a:rPr lang="zh-CN" altLang="en-US" dirty="0">
                <a:solidFill>
                  <a:srgbClr val="FF0000"/>
                </a:solidFill>
              </a:rPr>
              <a:t>。</a:t>
            </a:r>
            <a:endParaRPr lang="en-US" altLang="zh-CN" dirty="0">
              <a:solidFill>
                <a:srgbClr val="FF0000"/>
              </a:solidFill>
            </a:endParaRPr>
          </a:p>
          <a:p>
            <a:pPr>
              <a:lnSpc>
                <a:spcPct val="100000"/>
              </a:lnSpc>
            </a:pPr>
            <a:endParaRPr lang="en-US" altLang="zh-CN" dirty="0">
              <a:solidFill>
                <a:srgbClr val="FF0000"/>
              </a:solidFill>
            </a:endParaRPr>
          </a:p>
          <a:p>
            <a:pPr>
              <a:lnSpc>
                <a:spcPct val="100000"/>
              </a:lnSpc>
            </a:pPr>
            <a:r>
              <a:rPr lang="zh-CN" altLang="zh-CN" dirty="0"/>
              <a:t>为方便起见，本书仍采用数据报这一名词</a:t>
            </a:r>
            <a:r>
              <a:rPr lang="zh-CN" altLang="en-US" dirty="0"/>
              <a:t>。</a:t>
            </a:r>
            <a:endParaRPr lang="en-US" altLang="zh-CN" dirty="0"/>
          </a:p>
          <a:p>
            <a:pPr>
              <a:lnSpc>
                <a:spcPct val="100000"/>
              </a:lnSpc>
            </a:pPr>
            <a:endParaRPr lang="en-US" altLang="zh-CN" dirty="0"/>
          </a:p>
          <a:p>
            <a:pPr>
              <a:lnSpc>
                <a:spcPct val="100000"/>
              </a:lnSpc>
            </a:pPr>
            <a:r>
              <a:rPr lang="zh-CN" altLang="en-US" dirty="0"/>
              <a:t>所引进的</a:t>
            </a:r>
            <a:r>
              <a:rPr lang="zh-CN" altLang="en-US" dirty="0">
                <a:solidFill>
                  <a:srgbClr val="FF0000"/>
                </a:solidFill>
              </a:rPr>
              <a:t>主要变化</a:t>
            </a:r>
            <a:r>
              <a:rPr lang="zh-CN" altLang="en-US" dirty="0"/>
              <a:t>如下：</a:t>
            </a:r>
            <a:endParaRPr lang="en-US" altLang="zh-CN" dirty="0"/>
          </a:p>
          <a:p>
            <a:pPr>
              <a:buBlip>
                <a:blip r:embed="rId2"/>
              </a:buBlip>
            </a:pPr>
            <a:r>
              <a:rPr lang="zh-CN" altLang="en-US" dirty="0">
                <a:solidFill>
                  <a:srgbClr val="FF0000"/>
                </a:solidFill>
              </a:rPr>
              <a:t>更大的地址空间。</a:t>
            </a:r>
            <a:r>
              <a:rPr lang="en-US" altLang="zh-CN" dirty="0"/>
              <a:t>IPv6 </a:t>
            </a:r>
            <a:r>
              <a:rPr lang="zh-CN" altLang="en-US" dirty="0"/>
              <a:t>将地址从 </a:t>
            </a:r>
            <a:r>
              <a:rPr lang="en-US" altLang="zh-CN" dirty="0"/>
              <a:t>IPv4 </a:t>
            </a:r>
            <a:r>
              <a:rPr lang="zh-CN" altLang="en-US" dirty="0"/>
              <a:t>的 </a:t>
            </a:r>
            <a:r>
              <a:rPr lang="en-US" altLang="zh-CN" dirty="0"/>
              <a:t>32 </a:t>
            </a:r>
            <a:r>
              <a:rPr lang="zh-CN" altLang="en-US" dirty="0"/>
              <a:t>位 增大到了 </a:t>
            </a:r>
            <a:r>
              <a:rPr lang="en-US" altLang="zh-CN" dirty="0"/>
              <a:t>128 </a:t>
            </a:r>
            <a:r>
              <a:rPr lang="zh-CN" altLang="en-US" dirty="0"/>
              <a:t>位。 </a:t>
            </a:r>
          </a:p>
          <a:p>
            <a:pPr>
              <a:buBlip>
                <a:blip r:embed="rId2"/>
              </a:buBlip>
            </a:pPr>
            <a:r>
              <a:rPr lang="zh-CN" altLang="en-US" dirty="0">
                <a:solidFill>
                  <a:srgbClr val="FF0000"/>
                </a:solidFill>
              </a:rPr>
              <a:t>扩展的地址层次结构。 </a:t>
            </a:r>
          </a:p>
          <a:p>
            <a:pPr>
              <a:buBlip>
                <a:blip r:embed="rId2"/>
              </a:buBlip>
            </a:pPr>
            <a:r>
              <a:rPr lang="zh-CN" altLang="en-US" dirty="0">
                <a:solidFill>
                  <a:srgbClr val="FF0000"/>
                </a:solidFill>
              </a:rPr>
              <a:t>灵活的首部格式。 </a:t>
            </a:r>
            <a:r>
              <a:rPr lang="en-US" altLang="zh-CN" dirty="0" smtClean="0"/>
              <a:t>IPv6 </a:t>
            </a:r>
            <a:r>
              <a:rPr lang="zh-CN" altLang="zh-CN" dirty="0" smtClean="0"/>
              <a:t>定义</a:t>
            </a:r>
            <a:r>
              <a:rPr lang="zh-CN" altLang="zh-CN" dirty="0"/>
              <a:t>了许多可选的扩展首部</a:t>
            </a:r>
            <a:r>
              <a:rPr lang="zh-CN" altLang="en-US" dirty="0"/>
              <a:t>。</a:t>
            </a:r>
          </a:p>
          <a:p>
            <a:pPr>
              <a:buBlip>
                <a:blip r:embed="rId2"/>
              </a:buBlip>
            </a:pPr>
            <a:r>
              <a:rPr lang="zh-CN" altLang="en-US" dirty="0">
                <a:solidFill>
                  <a:srgbClr val="FF0000"/>
                </a:solidFill>
              </a:rPr>
              <a:t>改进的选项。 </a:t>
            </a:r>
            <a:r>
              <a:rPr lang="en-US" altLang="zh-CN" dirty="0"/>
              <a:t>IPv6 </a:t>
            </a:r>
            <a:r>
              <a:rPr lang="zh-CN" altLang="zh-CN" dirty="0"/>
              <a:t>允许数据报包含有选项的控制信息</a:t>
            </a:r>
            <a:r>
              <a:rPr lang="zh-CN" altLang="en-US" dirty="0"/>
              <a:t>，</a:t>
            </a:r>
            <a:r>
              <a:rPr lang="zh-CN" altLang="zh-CN" dirty="0"/>
              <a:t>其选项放在有效载荷中</a:t>
            </a:r>
            <a:r>
              <a:rPr lang="zh-CN" altLang="en-US" dirty="0"/>
              <a:t>。</a:t>
            </a:r>
            <a:endParaRPr lang="en-US" altLang="zh-CN" dirty="0"/>
          </a:p>
          <a:p>
            <a:pPr>
              <a:lnSpc>
                <a:spcPct val="100000"/>
              </a:lnSpc>
            </a:pP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(1) Calculation </a:t>
            </a:r>
            <a:r>
              <a:rPr lang="en-US" altLang="zh-CN" dirty="0">
                <a:latin typeface="+mn-lt"/>
              </a:rPr>
              <a:t>of Maximum Response Time</a:t>
            </a:r>
            <a:endParaRPr lang="zh-CN" altLang="en-US" dirty="0">
              <a:latin typeface="+mn-lt"/>
            </a:endParaRPr>
          </a:p>
        </p:txBody>
      </p:sp>
      <p:pic>
        <p:nvPicPr>
          <p:cNvPr id="5121" name="Picture 1"/>
          <p:cNvPicPr>
            <a:picLocks noChangeAspect="1" noChangeArrowheads="1"/>
          </p:cNvPicPr>
          <p:nvPr/>
        </p:nvPicPr>
        <p:blipFill>
          <a:blip r:embed="rId2"/>
          <a:srcRect/>
          <a:stretch>
            <a:fillRect/>
          </a:stretch>
        </p:blipFill>
        <p:spPr bwMode="auto">
          <a:xfrm>
            <a:off x="638175" y="1304925"/>
            <a:ext cx="7867650" cy="424815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 Calculation of Query Interval</a:t>
            </a:r>
            <a:endParaRPr lang="zh-CN" altLang="en-US" dirty="0"/>
          </a:p>
        </p:txBody>
      </p:sp>
      <p:pic>
        <p:nvPicPr>
          <p:cNvPr id="351234" name="Picture 2"/>
          <p:cNvPicPr>
            <a:picLocks noChangeAspect="1" noChangeArrowheads="1"/>
          </p:cNvPicPr>
          <p:nvPr/>
        </p:nvPicPr>
        <p:blipFill>
          <a:blip r:embed="rId3"/>
          <a:srcRect/>
          <a:stretch>
            <a:fillRect/>
          </a:stretch>
        </p:blipFill>
        <p:spPr bwMode="auto">
          <a:xfrm>
            <a:off x="600075" y="1323975"/>
            <a:ext cx="7943850" cy="421005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kern="1200" dirty="0" smtClean="0">
                <a:latin typeface="Arial" panose="020B0604020202020204" pitchFamily="34" charset="0"/>
                <a:ea typeface="宋体" panose="02010600030101010101" pitchFamily="2" charset="-122"/>
              </a:rPr>
              <a:t>ICMPv6</a:t>
            </a:r>
            <a:endParaRPr lang="zh-CN" altLang="en-US" dirty="0"/>
          </a:p>
        </p:txBody>
      </p:sp>
      <p:sp>
        <p:nvSpPr>
          <p:cNvPr id="4" name="内容占位符 3"/>
          <p:cNvSpPr>
            <a:spLocks noGrp="1"/>
          </p:cNvSpPr>
          <p:nvPr>
            <p:ph idx="1"/>
          </p:nvPr>
        </p:nvSpPr>
        <p:spPr/>
        <p:txBody>
          <a:bodyPr/>
          <a:lstStyle/>
          <a:p>
            <a:r>
              <a:rPr lang="en-US" kern="1200" dirty="0" smtClean="0">
                <a:ea typeface="宋体" panose="02010600030101010101" pitchFamily="2" charset="-122"/>
              </a:rPr>
              <a:t>We have divided all messages in the ICMPv6 into four categories: error messages, informational messages, neighbor-discovery messages, and group-membership messages.</a:t>
            </a:r>
          </a:p>
          <a:p>
            <a:endParaRPr lang="en-US" altLang="zh-CN" kern="1200" dirty="0" smtClean="0">
              <a:ea typeface="宋体" panose="02010600030101010101" pitchFamily="2" charset="-122"/>
            </a:endParaRPr>
          </a:p>
          <a:p>
            <a:r>
              <a:rPr lang="en-US" kern="1200" dirty="0" smtClean="0">
                <a:ea typeface="宋体" panose="02010600030101010101" pitchFamily="2" charset="-122"/>
              </a:rPr>
              <a:t>We discussed seven neighbor-discovery messages. </a:t>
            </a:r>
          </a:p>
          <a:p>
            <a:pPr>
              <a:buBlip>
                <a:blip r:embed="rId3"/>
              </a:buBlip>
            </a:pPr>
            <a:r>
              <a:rPr lang="en-US" kern="1200" dirty="0" smtClean="0">
                <a:ea typeface="宋体" panose="02010600030101010101" pitchFamily="2" charset="-122"/>
              </a:rPr>
              <a:t>The first five, router-solicitation, router-advertisement, neighbor-solicitation, neighbor-advertisement, and redirect are under the control of the </a:t>
            </a:r>
            <a:r>
              <a:rPr lang="en-US" kern="1200" dirty="0" smtClean="0">
                <a:solidFill>
                  <a:srgbClr val="FF0000"/>
                </a:solidFill>
                <a:ea typeface="宋体" panose="02010600030101010101" pitchFamily="2" charset="-122"/>
              </a:rPr>
              <a:t>ND</a:t>
            </a:r>
            <a:r>
              <a:rPr lang="en-US" kern="1200" dirty="0" smtClean="0">
                <a:ea typeface="宋体" panose="02010600030101010101" pitchFamily="2" charset="-122"/>
              </a:rPr>
              <a:t> protocol. </a:t>
            </a:r>
          </a:p>
          <a:p>
            <a:pPr>
              <a:buBlip>
                <a:blip r:embed="rId3"/>
              </a:buBlip>
            </a:pPr>
            <a:r>
              <a:rPr lang="en-US" kern="1200" dirty="0" smtClean="0">
                <a:ea typeface="宋体" panose="02010600030101010101" pitchFamily="2" charset="-122"/>
              </a:rPr>
              <a:t>The last two messages, inverse-neighbor-solicitation and inverse-neighbor-advertisement are under the control of the </a:t>
            </a:r>
            <a:r>
              <a:rPr lang="en-US" kern="1200" dirty="0" smtClean="0">
                <a:solidFill>
                  <a:srgbClr val="FF0000"/>
                </a:solidFill>
                <a:ea typeface="宋体" panose="02010600030101010101" pitchFamily="2" charset="-122"/>
              </a:rPr>
              <a:t>IND</a:t>
            </a:r>
            <a:r>
              <a:rPr lang="en-US" kern="1200" dirty="0" smtClean="0">
                <a:ea typeface="宋体" panose="02010600030101010101" pitchFamily="2" charset="-122"/>
              </a:rPr>
              <a:t> protocol.</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pPr>
            <a:r>
              <a:rPr lang="zh-CN" altLang="en-US" sz="1800" dirty="0"/>
              <a:t>外部网关协议</a:t>
            </a:r>
            <a:r>
              <a:rPr lang="en-US" altLang="zh-CN" sz="1800" dirty="0"/>
              <a:t>BGP</a:t>
            </a:r>
          </a:p>
          <a:p>
            <a:pPr eaLnBrk="1" hangingPunct="1">
              <a:lnSpc>
                <a:spcPct val="80000"/>
              </a:lnSpc>
              <a:buSzPct val="90000"/>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a:t>
            </a:r>
            <a:r>
              <a:rPr lang="en-US" altLang="zh-CN" sz="2000" dirty="0">
                <a:solidFill>
                  <a:srgbClr val="FF0000"/>
                </a:solidFill>
              </a:rPr>
              <a:t>IP</a:t>
            </a:r>
            <a:r>
              <a:rPr lang="zh-CN" altLang="en-US" sz="2000" dirty="0">
                <a:solidFill>
                  <a:srgbClr val="FF0000"/>
                </a:solidFill>
              </a:rPr>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Unicasting</a:t>
            </a:r>
            <a:endParaRPr lang="zh-CN" altLang="en-US" dirty="0">
              <a:latin typeface="+mn-lt"/>
            </a:endParaRPr>
          </a:p>
        </p:txBody>
      </p:sp>
      <p:pic>
        <p:nvPicPr>
          <p:cNvPr id="362498" name="Picture 2"/>
          <p:cNvPicPr>
            <a:picLocks noChangeAspect="1" noChangeArrowheads="1"/>
          </p:cNvPicPr>
          <p:nvPr/>
        </p:nvPicPr>
        <p:blipFill>
          <a:blip r:embed="rId3"/>
          <a:srcRect t="1986"/>
          <a:stretch>
            <a:fillRect/>
          </a:stretch>
        </p:blipFill>
        <p:spPr bwMode="auto">
          <a:xfrm>
            <a:off x="785786" y="928670"/>
            <a:ext cx="7753350" cy="4229115"/>
          </a:xfrm>
          <a:prstGeom prst="rect">
            <a:avLst/>
          </a:prstGeom>
          <a:noFill/>
          <a:ln w="9525">
            <a:noFill/>
            <a:miter lim="800000"/>
            <a:headEnd/>
            <a:tailEnd/>
          </a:ln>
          <a:effectLst/>
        </p:spPr>
      </p:pic>
      <p:sp>
        <p:nvSpPr>
          <p:cNvPr id="6" name="Line 9"/>
          <p:cNvSpPr>
            <a:spLocks noChangeShapeType="1"/>
          </p:cNvSpPr>
          <p:nvPr/>
        </p:nvSpPr>
        <p:spPr bwMode="auto">
          <a:xfrm>
            <a:off x="457200" y="5286388"/>
            <a:ext cx="8153400" cy="0"/>
          </a:xfrm>
          <a:prstGeom prst="line">
            <a:avLst/>
          </a:prstGeom>
          <a:noFill/>
          <a:ln w="76200">
            <a:solidFill>
              <a:srgbClr val="009900"/>
            </a:solidFill>
            <a:round/>
            <a:headEnd/>
            <a:tailEnd/>
          </a:ln>
          <a:effectLst/>
        </p:spPr>
        <p:txBody>
          <a:bodyPr/>
          <a:lstStyle/>
          <a:p>
            <a:endParaRPr lang="zh-CN" altLang="en-US"/>
          </a:p>
        </p:txBody>
      </p:sp>
      <p:sp>
        <p:nvSpPr>
          <p:cNvPr id="7" name="Line 10"/>
          <p:cNvSpPr>
            <a:spLocks noChangeShapeType="1"/>
          </p:cNvSpPr>
          <p:nvPr/>
        </p:nvSpPr>
        <p:spPr bwMode="auto">
          <a:xfrm>
            <a:off x="458788" y="6215082"/>
            <a:ext cx="8153400" cy="0"/>
          </a:xfrm>
          <a:prstGeom prst="line">
            <a:avLst/>
          </a:prstGeom>
          <a:noFill/>
          <a:ln w="76200">
            <a:solidFill>
              <a:srgbClr val="009900"/>
            </a:solidFill>
            <a:round/>
            <a:headEnd/>
            <a:tailEnd/>
          </a:ln>
          <a:effectLst/>
        </p:spPr>
        <p:txBody>
          <a:bodyPr/>
          <a:lstStyle/>
          <a:p>
            <a:endParaRPr lang="zh-CN" altLang="en-US"/>
          </a:p>
        </p:txBody>
      </p:sp>
      <p:sp>
        <p:nvSpPr>
          <p:cNvPr id="8" name="Rectangle 11"/>
          <p:cNvSpPr>
            <a:spLocks noChangeArrowheads="1"/>
          </p:cNvSpPr>
          <p:nvPr/>
        </p:nvSpPr>
        <p:spPr bwMode="auto">
          <a:xfrm>
            <a:off x="495300" y="5312647"/>
            <a:ext cx="8077228" cy="830997"/>
          </a:xfrm>
          <a:prstGeom prst="rect">
            <a:avLst/>
          </a:prstGeom>
          <a:solidFill>
            <a:srgbClr val="99FF33"/>
          </a:solidFill>
          <a:ln w="76200" algn="ctr">
            <a:noFill/>
            <a:miter lim="800000"/>
            <a:headEnd/>
            <a:tailEnd/>
          </a:ln>
          <a:effectLst/>
        </p:spPr>
        <p:txBody>
          <a:bodyPr wrap="square">
            <a:spAutoFit/>
          </a:bodyPr>
          <a:lstStyle/>
          <a:p>
            <a:r>
              <a:rPr lang="en-US" altLang="zh-CN" sz="2400" dirty="0" smtClean="0"/>
              <a:t>In unicasting, the router forwards the received datagram through only one of its interfaces.</a:t>
            </a:r>
            <a:endParaRPr lang="zh-CN" altLang="en-US" sz="2400"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9" name="Line 9"/>
          <p:cNvSpPr>
            <a:spLocks noChangeShapeType="1"/>
          </p:cNvSpPr>
          <p:nvPr/>
        </p:nvSpPr>
        <p:spPr bwMode="auto">
          <a:xfrm>
            <a:off x="457200" y="5214950"/>
            <a:ext cx="8153400" cy="0"/>
          </a:xfrm>
          <a:prstGeom prst="line">
            <a:avLst/>
          </a:prstGeom>
          <a:noFill/>
          <a:ln w="76200">
            <a:solidFill>
              <a:srgbClr val="009900"/>
            </a:solidFill>
            <a:round/>
            <a:headEnd/>
            <a:tailEnd/>
          </a:ln>
          <a:effectLst/>
        </p:spPr>
        <p:txBody>
          <a:bodyPr/>
          <a:lstStyle/>
          <a:p>
            <a:endParaRPr lang="zh-CN" altLang="en-US"/>
          </a:p>
        </p:txBody>
      </p:sp>
      <p:sp>
        <p:nvSpPr>
          <p:cNvPr id="896010" name="Line 10"/>
          <p:cNvSpPr>
            <a:spLocks noChangeShapeType="1"/>
          </p:cNvSpPr>
          <p:nvPr/>
        </p:nvSpPr>
        <p:spPr bwMode="auto">
          <a:xfrm>
            <a:off x="458788" y="6143644"/>
            <a:ext cx="8153400" cy="0"/>
          </a:xfrm>
          <a:prstGeom prst="line">
            <a:avLst/>
          </a:prstGeom>
          <a:noFill/>
          <a:ln w="76200">
            <a:solidFill>
              <a:srgbClr val="009900"/>
            </a:solidFill>
            <a:round/>
            <a:headEnd/>
            <a:tailEnd/>
          </a:ln>
          <a:effectLst/>
        </p:spPr>
        <p:txBody>
          <a:bodyPr/>
          <a:lstStyle/>
          <a:p>
            <a:endParaRPr lang="zh-CN" altLang="en-US"/>
          </a:p>
        </p:txBody>
      </p:sp>
      <p:sp>
        <p:nvSpPr>
          <p:cNvPr id="896011" name="Rectangle 11"/>
          <p:cNvSpPr>
            <a:spLocks noChangeArrowheads="1"/>
          </p:cNvSpPr>
          <p:nvPr/>
        </p:nvSpPr>
        <p:spPr bwMode="auto">
          <a:xfrm>
            <a:off x="428596" y="5241209"/>
            <a:ext cx="8215370" cy="830997"/>
          </a:xfrm>
          <a:prstGeom prst="rect">
            <a:avLst/>
          </a:prstGeom>
          <a:solidFill>
            <a:srgbClr val="99FF33"/>
          </a:solidFill>
          <a:ln w="76200" algn="ctr">
            <a:noFill/>
            <a:miter lim="800000"/>
            <a:headEnd/>
            <a:tailEnd/>
          </a:ln>
          <a:effectLst/>
        </p:spPr>
        <p:txBody>
          <a:bodyPr wrap="square">
            <a:spAutoFit/>
          </a:bodyPr>
          <a:lstStyle/>
          <a:p>
            <a:r>
              <a:rPr lang="en-US" altLang="zh-CN" sz="2400" dirty="0" smtClean="0"/>
              <a:t>In multicasting, the router may forward the received datagram through several of its interfaces.</a:t>
            </a:r>
            <a:endParaRPr lang="en-US" altLang="zh-CN" sz="2400" dirty="0">
              <a:latin typeface="Tahoma" pitchFamily="34" charset="0"/>
              <a:ea typeface="宋体" charset="-122"/>
            </a:endParaRPr>
          </a:p>
        </p:txBody>
      </p:sp>
      <p:sp>
        <p:nvSpPr>
          <p:cNvPr id="8" name="标题 7"/>
          <p:cNvSpPr>
            <a:spLocks noGrp="1"/>
          </p:cNvSpPr>
          <p:nvPr>
            <p:ph type="title"/>
          </p:nvPr>
        </p:nvSpPr>
        <p:spPr>
          <a:xfrm>
            <a:off x="330200" y="71414"/>
            <a:ext cx="8445500" cy="627063"/>
          </a:xfrm>
        </p:spPr>
        <p:txBody>
          <a:bodyPr/>
          <a:lstStyle/>
          <a:p>
            <a:r>
              <a:rPr lang="en-US" altLang="zh-CN" dirty="0" smtClean="0">
                <a:latin typeface="+mn-lt"/>
              </a:rPr>
              <a:t>Multicasting</a:t>
            </a:r>
            <a:endParaRPr lang="zh-CN" altLang="en-US" dirty="0">
              <a:latin typeface="+mn-lt"/>
            </a:endParaRPr>
          </a:p>
        </p:txBody>
      </p:sp>
      <p:pic>
        <p:nvPicPr>
          <p:cNvPr id="363522" name="Picture 2"/>
          <p:cNvPicPr>
            <a:picLocks noChangeAspect="1" noChangeArrowheads="1"/>
          </p:cNvPicPr>
          <p:nvPr/>
        </p:nvPicPr>
        <p:blipFill>
          <a:blip r:embed="rId3"/>
          <a:srcRect/>
          <a:stretch>
            <a:fillRect/>
          </a:stretch>
        </p:blipFill>
        <p:spPr bwMode="auto">
          <a:xfrm>
            <a:off x="428596" y="714356"/>
            <a:ext cx="7215238" cy="4429156"/>
          </a:xfrm>
          <a:prstGeom prst="rect">
            <a:avLst/>
          </a:prstGeom>
          <a:noFill/>
          <a:ln w="9525">
            <a:noFill/>
            <a:miter lim="800000"/>
            <a:headEnd/>
            <a:tailEnd/>
          </a:ln>
          <a:effectLst/>
        </p:spPr>
      </p:pic>
      <p:sp>
        <p:nvSpPr>
          <p:cNvPr id="10" name="矩形 9"/>
          <p:cNvSpPr/>
          <p:nvPr/>
        </p:nvSpPr>
        <p:spPr>
          <a:xfrm>
            <a:off x="6215074" y="3929066"/>
            <a:ext cx="2786082" cy="707886"/>
          </a:xfrm>
          <a:prstGeom prst="rect">
            <a:avLst/>
          </a:prstGeom>
        </p:spPr>
        <p:txBody>
          <a:bodyPr wrap="square">
            <a:spAutoFit/>
          </a:bodyPr>
          <a:lstStyle/>
          <a:p>
            <a:pPr algn="ctr"/>
            <a:r>
              <a:rPr lang="en-US" altLang="zh-CN" sz="2000" dirty="0" smtClean="0">
                <a:latin typeface="Arial" panose="020B0604020202020204" pitchFamily="34" charset="0"/>
                <a:ea typeface="宋体" panose="02010600030101010101" pitchFamily="2" charset="-122"/>
              </a:rPr>
              <a:t>one or more destination networks </a:t>
            </a:r>
            <a:endParaRPr lang="zh-CN" altLang="en-US" sz="2000" dirty="0"/>
          </a:p>
        </p:txBody>
      </p:sp>
    </p:spTree>
    <p:extLst>
      <p:ext uri="{BB962C8B-B14F-4D97-AF65-F5344CB8AC3E}">
        <p14:creationId xmlns:p14="http://schemas.microsoft.com/office/powerpoint/2010/main" xmlns="" val="3018101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Multicasting versus Multiple Unicasting</a:t>
            </a:r>
            <a:endParaRPr lang="zh-CN" altLang="en-US" dirty="0">
              <a:latin typeface="+mn-lt"/>
            </a:endParaRPr>
          </a:p>
        </p:txBody>
      </p:sp>
      <p:pic>
        <p:nvPicPr>
          <p:cNvPr id="366594" name="Picture 2"/>
          <p:cNvPicPr>
            <a:picLocks noChangeAspect="1" noChangeArrowheads="1"/>
          </p:cNvPicPr>
          <p:nvPr/>
        </p:nvPicPr>
        <p:blipFill>
          <a:blip r:embed="rId3"/>
          <a:srcRect/>
          <a:stretch>
            <a:fillRect/>
          </a:stretch>
        </p:blipFill>
        <p:spPr bwMode="auto">
          <a:xfrm>
            <a:off x="709613" y="1357313"/>
            <a:ext cx="7724775" cy="41433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Emulation of Multicasting with Unicasting</a:t>
            </a:r>
            <a:endParaRPr lang="zh-CN" altLang="en-US" dirty="0">
              <a:latin typeface="+mn-lt"/>
            </a:endParaRPr>
          </a:p>
        </p:txBody>
      </p:sp>
      <p:sp>
        <p:nvSpPr>
          <p:cNvPr id="3" name="内容占位符 2"/>
          <p:cNvSpPr>
            <a:spLocks noGrp="1"/>
          </p:cNvSpPr>
          <p:nvPr>
            <p:ph idx="1"/>
          </p:nvPr>
        </p:nvSpPr>
        <p:spPr>
          <a:xfrm>
            <a:off x="330206" y="1028703"/>
            <a:ext cx="8483600" cy="2543174"/>
          </a:xfrm>
        </p:spPr>
        <p:txBody>
          <a:bodyPr/>
          <a:lstStyle/>
          <a:p>
            <a:r>
              <a:rPr lang="en-US" altLang="zh-CN" kern="1200" dirty="0" smtClean="0">
                <a:ea typeface="宋体" panose="02010600030101010101" pitchFamily="2" charset="-122"/>
              </a:rPr>
              <a:t>Multicasting is more efficient than multiple unicasting.</a:t>
            </a:r>
          </a:p>
          <a:p>
            <a:endParaRPr lang="en-US" altLang="zh-CN" kern="1200" dirty="0" smtClean="0">
              <a:ea typeface="宋体" panose="02010600030101010101" pitchFamily="2" charset="-122"/>
            </a:endParaRPr>
          </a:p>
          <a:p>
            <a:r>
              <a:rPr lang="en-US" altLang="zh-CN" kern="1200" dirty="0" smtClean="0">
                <a:ea typeface="宋体" panose="02010600030101010101" pitchFamily="2" charset="-122"/>
              </a:rPr>
              <a:t>In multiple unicasting, the packets are created by the source with a relative delay between packets.</a:t>
            </a:r>
          </a:p>
          <a:p>
            <a:endParaRPr lang="zh-CN" altLang="en-US" dirty="0"/>
          </a:p>
        </p:txBody>
      </p:sp>
      <p:sp>
        <p:nvSpPr>
          <p:cNvPr id="4" name="Line 9"/>
          <p:cNvSpPr>
            <a:spLocks noChangeShapeType="1"/>
          </p:cNvSpPr>
          <p:nvPr/>
        </p:nvSpPr>
        <p:spPr bwMode="auto">
          <a:xfrm>
            <a:off x="457200" y="4500570"/>
            <a:ext cx="8153400" cy="0"/>
          </a:xfrm>
          <a:prstGeom prst="line">
            <a:avLst/>
          </a:prstGeom>
          <a:noFill/>
          <a:ln w="76200">
            <a:solidFill>
              <a:srgbClr val="009900"/>
            </a:solidFill>
            <a:round/>
            <a:headEnd/>
            <a:tailEnd/>
          </a:ln>
          <a:effectLst/>
        </p:spPr>
        <p:txBody>
          <a:bodyPr/>
          <a:lstStyle/>
          <a:p>
            <a:endParaRPr lang="zh-CN" altLang="en-US">
              <a:latin typeface="+mn-lt"/>
            </a:endParaRPr>
          </a:p>
        </p:txBody>
      </p:sp>
      <p:sp>
        <p:nvSpPr>
          <p:cNvPr id="5" name="Line 10"/>
          <p:cNvSpPr>
            <a:spLocks noChangeShapeType="1"/>
          </p:cNvSpPr>
          <p:nvPr/>
        </p:nvSpPr>
        <p:spPr bwMode="auto">
          <a:xfrm>
            <a:off x="428596" y="5857892"/>
            <a:ext cx="8153400" cy="0"/>
          </a:xfrm>
          <a:prstGeom prst="line">
            <a:avLst/>
          </a:prstGeom>
          <a:noFill/>
          <a:ln w="76200">
            <a:solidFill>
              <a:srgbClr val="009900"/>
            </a:solidFill>
            <a:round/>
            <a:headEnd/>
            <a:tailEnd/>
          </a:ln>
          <a:effectLst/>
        </p:spPr>
        <p:txBody>
          <a:bodyPr/>
          <a:lstStyle/>
          <a:p>
            <a:endParaRPr lang="zh-CN" altLang="en-US">
              <a:latin typeface="+mn-lt"/>
            </a:endParaRPr>
          </a:p>
        </p:txBody>
      </p:sp>
      <p:sp>
        <p:nvSpPr>
          <p:cNvPr id="6" name="Rectangle 11"/>
          <p:cNvSpPr>
            <a:spLocks noChangeArrowheads="1"/>
          </p:cNvSpPr>
          <p:nvPr/>
        </p:nvSpPr>
        <p:spPr bwMode="auto">
          <a:xfrm>
            <a:off x="428596" y="4572008"/>
            <a:ext cx="8143932" cy="1200329"/>
          </a:xfrm>
          <a:prstGeom prst="rect">
            <a:avLst/>
          </a:prstGeom>
          <a:solidFill>
            <a:srgbClr val="99FF33"/>
          </a:solidFill>
          <a:ln w="76200" algn="ctr">
            <a:noFill/>
            <a:miter lim="800000"/>
            <a:headEnd/>
            <a:tailEnd/>
          </a:ln>
          <a:effectLst/>
        </p:spPr>
        <p:txBody>
          <a:bodyPr wrap="square">
            <a:spAutoFit/>
          </a:bodyPr>
          <a:lstStyle/>
          <a:p>
            <a:r>
              <a:rPr lang="en-US" altLang="zh-CN" sz="2400" dirty="0" smtClean="0">
                <a:latin typeface="+mn-lt"/>
              </a:rPr>
              <a:t>Emulation of multicasting </a:t>
            </a:r>
            <a:r>
              <a:rPr lang="en-US" altLang="zh-CN" sz="2400" dirty="0" smtClean="0">
                <a:solidFill>
                  <a:srgbClr val="FF0000"/>
                </a:solidFill>
                <a:latin typeface="+mn-lt"/>
              </a:rPr>
              <a:t>through</a:t>
            </a:r>
            <a:r>
              <a:rPr lang="en-US" altLang="zh-CN" sz="2400" dirty="0" smtClean="0">
                <a:latin typeface="+mn-lt"/>
              </a:rPr>
              <a:t> multiple unicasting is not efficient and may create long delays, particularly with a large group.</a:t>
            </a:r>
            <a:endParaRPr lang="en-US" altLang="zh-CN" sz="2400" dirty="0">
              <a:latin typeface="+mn-lt"/>
              <a:ea typeface="宋体"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p:txBody>
          <a:bodyPr/>
          <a:lstStyle/>
          <a:p>
            <a:r>
              <a:rPr lang="en-US" altLang="zh-CN" dirty="0"/>
              <a:t>IP </a:t>
            </a:r>
            <a:r>
              <a:rPr lang="zh-CN" altLang="zh-CN" dirty="0"/>
              <a:t>多播的基本概念</a:t>
            </a:r>
          </a:p>
        </p:txBody>
      </p:sp>
      <p:sp>
        <p:nvSpPr>
          <p:cNvPr id="932867" name="Rectangle 3"/>
          <p:cNvSpPr>
            <a:spLocks noGrp="1" noChangeArrowheads="1"/>
          </p:cNvSpPr>
          <p:nvPr>
            <p:ph idx="1"/>
          </p:nvPr>
        </p:nvSpPr>
        <p:spPr/>
        <p:txBody>
          <a:bodyPr/>
          <a:lstStyle/>
          <a:p>
            <a:pPr>
              <a:spcBef>
                <a:spcPts val="600"/>
              </a:spcBef>
            </a:pPr>
            <a:r>
              <a:rPr lang="en-US" altLang="zh-CN" dirty="0"/>
              <a:t>IP </a:t>
            </a:r>
            <a:r>
              <a:rPr lang="zh-CN" altLang="zh-CN" dirty="0">
                <a:solidFill>
                  <a:srgbClr val="FF0000"/>
                </a:solidFill>
              </a:rPr>
              <a:t>多播</a:t>
            </a:r>
            <a:r>
              <a:rPr lang="en-US" altLang="zh-CN" dirty="0">
                <a:solidFill>
                  <a:srgbClr val="FF0000"/>
                </a:solidFill>
              </a:rPr>
              <a:t> </a:t>
            </a:r>
            <a:r>
              <a:rPr lang="en-US" altLang="zh-CN" dirty="0"/>
              <a:t>(multicast</a:t>
            </a:r>
            <a:r>
              <a:rPr lang="zh-CN" altLang="zh-CN" dirty="0"/>
              <a:t>，以前曾译为</a:t>
            </a:r>
            <a:r>
              <a:rPr lang="zh-CN" altLang="zh-CN" dirty="0">
                <a:solidFill>
                  <a:srgbClr val="FF0000"/>
                </a:solidFill>
              </a:rPr>
              <a:t>组播</a:t>
            </a:r>
            <a:r>
              <a:rPr lang="en-US" altLang="zh-CN" dirty="0"/>
              <a:t>) </a:t>
            </a:r>
            <a:r>
              <a:rPr lang="zh-CN" altLang="zh-CN" dirty="0"/>
              <a:t>已成为互联网的一个热门课题。</a:t>
            </a:r>
            <a:endParaRPr lang="en-US" altLang="zh-CN" dirty="0"/>
          </a:p>
          <a:p>
            <a:pPr>
              <a:spcBef>
                <a:spcPts val="600"/>
              </a:spcBef>
            </a:pPr>
            <a:endParaRPr lang="en-US" altLang="zh-CN" dirty="0">
              <a:solidFill>
                <a:srgbClr val="0000FF"/>
              </a:solidFill>
            </a:endParaRPr>
          </a:p>
          <a:p>
            <a:pPr>
              <a:spcBef>
                <a:spcPts val="600"/>
              </a:spcBef>
            </a:pPr>
            <a:r>
              <a:rPr lang="zh-CN" altLang="en-US" dirty="0">
                <a:solidFill>
                  <a:srgbClr val="0000FF"/>
                </a:solidFill>
              </a:rPr>
              <a:t>目的：</a:t>
            </a:r>
            <a:r>
              <a:rPr lang="zh-CN" altLang="en-US" dirty="0"/>
              <a:t>更好第支持</a:t>
            </a:r>
            <a:r>
              <a:rPr lang="zh-CN" altLang="en-US" dirty="0">
                <a:solidFill>
                  <a:srgbClr val="FF0000"/>
                </a:solidFill>
              </a:rPr>
              <a:t>一对多通信。</a:t>
            </a:r>
            <a:endParaRPr lang="en-US" altLang="zh-CN" dirty="0">
              <a:solidFill>
                <a:srgbClr val="FF0000"/>
              </a:solidFill>
            </a:endParaRPr>
          </a:p>
          <a:p>
            <a:pPr>
              <a:spcBef>
                <a:spcPts val="600"/>
              </a:spcBef>
            </a:pPr>
            <a:endParaRPr lang="en-US" altLang="zh-CN" dirty="0"/>
          </a:p>
          <a:p>
            <a:pPr>
              <a:spcBef>
                <a:spcPts val="600"/>
              </a:spcBef>
            </a:pPr>
            <a:r>
              <a:rPr lang="zh-CN" altLang="en-US" dirty="0"/>
              <a:t>一对多通信：</a:t>
            </a:r>
            <a:r>
              <a:rPr lang="zh-CN" altLang="zh-CN" dirty="0"/>
              <a:t>一个源点发送到许多个终点</a:t>
            </a:r>
            <a:r>
              <a:rPr lang="zh-CN" altLang="en-US" dirty="0"/>
              <a:t>。</a:t>
            </a:r>
            <a:endParaRPr lang="en-US" altLang="zh-CN" dirty="0"/>
          </a:p>
          <a:p>
            <a:pPr>
              <a:spcBef>
                <a:spcPts val="600"/>
              </a:spcBef>
            </a:pPr>
            <a:endParaRPr lang="en-US" altLang="zh-CN" dirty="0" smtClean="0"/>
          </a:p>
          <a:p>
            <a:pPr>
              <a:spcBef>
                <a:spcPts val="600"/>
              </a:spcBef>
            </a:pPr>
            <a:r>
              <a:rPr lang="zh-CN" altLang="zh-CN" dirty="0" smtClean="0"/>
              <a:t>例如</a:t>
            </a:r>
            <a:r>
              <a:rPr lang="zh-CN" altLang="zh-CN" dirty="0"/>
              <a:t>，实时信息的交付（如新闻、股市行情等），软件更新，交互式会议</a:t>
            </a:r>
            <a:r>
              <a:rPr lang="zh-CN" altLang="en-US" dirty="0"/>
              <a:t>及其他多媒体通信。</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599" name="Rectangle 127"/>
          <p:cNvSpPr>
            <a:spLocks noGrp="1" noChangeArrowheads="1"/>
          </p:cNvSpPr>
          <p:nvPr>
            <p:ph type="title"/>
          </p:nvPr>
        </p:nvSpPr>
        <p:spPr>
          <a:noFill/>
        </p:spPr>
        <p:txBody>
          <a:bodyPr/>
          <a:lstStyle/>
          <a:p>
            <a:pPr algn="ctr"/>
            <a:r>
              <a:rPr lang="zh-CN" altLang="zh-CN" dirty="0"/>
              <a:t>多播可大大节约网络资源</a:t>
            </a:r>
            <a:endParaRPr lang="zh-CN" altLang="en-US" sz="4000" dirty="0"/>
          </a:p>
        </p:txBody>
      </p:sp>
      <p:grpSp>
        <p:nvGrpSpPr>
          <p:cNvPr id="2" name="组合 3"/>
          <p:cNvGrpSpPr/>
          <p:nvPr/>
        </p:nvGrpSpPr>
        <p:grpSpPr>
          <a:xfrm>
            <a:off x="517395" y="1071546"/>
            <a:ext cx="5533898" cy="4959940"/>
            <a:chOff x="704528" y="1196752"/>
            <a:chExt cx="5995056" cy="4959940"/>
          </a:xfrm>
        </p:grpSpPr>
        <p:sp>
          <p:nvSpPr>
            <p:cNvPr id="1001549" name="Line 77"/>
            <p:cNvSpPr>
              <a:spLocks noChangeShapeType="1"/>
            </p:cNvSpPr>
            <p:nvPr/>
          </p:nvSpPr>
          <p:spPr bwMode="auto">
            <a:xfrm>
              <a:off x="2355672" y="4854351"/>
              <a:ext cx="0" cy="361950"/>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pic>
          <p:nvPicPr>
            <p:cNvPr id="1001555" name="Picture 83"/>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85917"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01524" name="Line 52"/>
            <p:cNvSpPr>
              <a:spLocks noChangeShapeType="1"/>
            </p:cNvSpPr>
            <p:nvPr/>
          </p:nvSpPr>
          <p:spPr bwMode="auto">
            <a:xfrm flipV="1">
              <a:off x="2075345" y="3131914"/>
              <a:ext cx="1401631" cy="906462"/>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25" name="Line 53"/>
            <p:cNvSpPr>
              <a:spLocks noChangeShapeType="1"/>
            </p:cNvSpPr>
            <p:nvPr/>
          </p:nvSpPr>
          <p:spPr bwMode="auto">
            <a:xfrm flipV="1">
              <a:off x="3571564" y="1952401"/>
              <a:ext cx="0" cy="996950"/>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26" name="Line 54"/>
            <p:cNvSpPr>
              <a:spLocks noChangeShapeType="1"/>
            </p:cNvSpPr>
            <p:nvPr/>
          </p:nvSpPr>
          <p:spPr bwMode="auto">
            <a:xfrm flipH="1" flipV="1">
              <a:off x="3571564" y="3131914"/>
              <a:ext cx="0" cy="906462"/>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27" name="Line 55"/>
            <p:cNvSpPr>
              <a:spLocks noChangeShapeType="1"/>
            </p:cNvSpPr>
            <p:nvPr/>
          </p:nvSpPr>
          <p:spPr bwMode="auto">
            <a:xfrm>
              <a:off x="5349828" y="4038377"/>
              <a:ext cx="0" cy="81597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28" name="Line 56"/>
            <p:cNvSpPr>
              <a:spLocks noChangeShapeType="1"/>
            </p:cNvSpPr>
            <p:nvPr/>
          </p:nvSpPr>
          <p:spPr bwMode="auto">
            <a:xfrm flipV="1">
              <a:off x="3571564" y="4038377"/>
              <a:ext cx="0" cy="81597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29" name="Line 57"/>
            <p:cNvSpPr>
              <a:spLocks noChangeShapeType="1"/>
            </p:cNvSpPr>
            <p:nvPr/>
          </p:nvSpPr>
          <p:spPr bwMode="auto">
            <a:xfrm>
              <a:off x="1982476" y="4038377"/>
              <a:ext cx="0" cy="81597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30" name="Line 58"/>
            <p:cNvSpPr>
              <a:spLocks noChangeShapeType="1"/>
            </p:cNvSpPr>
            <p:nvPr/>
          </p:nvSpPr>
          <p:spPr bwMode="auto">
            <a:xfrm>
              <a:off x="3760741" y="3131914"/>
              <a:ext cx="1589088" cy="906462"/>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31" name="Text Box 59"/>
            <p:cNvSpPr txBox="1">
              <a:spLocks noChangeArrowheads="1"/>
            </p:cNvSpPr>
            <p:nvPr/>
          </p:nvSpPr>
          <p:spPr bwMode="auto">
            <a:xfrm>
              <a:off x="1496616" y="5695027"/>
              <a:ext cx="444079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mn-lt"/>
                  <a:ea typeface="黑体" panose="02010609060101010101" pitchFamily="49" charset="-122"/>
                </a:rPr>
                <a:t>共有 </a:t>
              </a:r>
              <a:r>
                <a:rPr kumimoji="1" lang="en-US" altLang="zh-CN" sz="2400" dirty="0">
                  <a:solidFill>
                    <a:srgbClr val="000099"/>
                  </a:solidFill>
                  <a:latin typeface="+mn-lt"/>
                  <a:ea typeface="黑体" panose="02010609060101010101" pitchFamily="49" charset="-122"/>
                </a:rPr>
                <a:t>90 </a:t>
              </a:r>
              <a:r>
                <a:rPr kumimoji="1" lang="zh-CN" altLang="en-US" sz="2400" dirty="0">
                  <a:solidFill>
                    <a:srgbClr val="000099"/>
                  </a:solidFill>
                  <a:latin typeface="+mn-lt"/>
                  <a:ea typeface="黑体" panose="02010609060101010101" pitchFamily="49" charset="-122"/>
                </a:rPr>
                <a:t>个主机接收视频节目</a:t>
              </a:r>
            </a:p>
          </p:txBody>
        </p:sp>
        <p:sp>
          <p:nvSpPr>
            <p:cNvPr id="1001532" name="AutoShape 60"/>
            <p:cNvSpPr>
              <a:spLocks noChangeArrowheads="1"/>
            </p:cNvSpPr>
            <p:nvPr/>
          </p:nvSpPr>
          <p:spPr bwMode="auto">
            <a:xfrm rot="5400000">
              <a:off x="3469634" y="2510210"/>
              <a:ext cx="504825" cy="211535"/>
            </a:xfrm>
            <a:prstGeom prst="rightArrow">
              <a:avLst>
                <a:gd name="adj1" fmla="val 37500"/>
                <a:gd name="adj2" fmla="val 103881"/>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33" name="AutoShape 61"/>
            <p:cNvSpPr>
              <a:spLocks noChangeArrowheads="1"/>
            </p:cNvSpPr>
            <p:nvPr/>
          </p:nvSpPr>
          <p:spPr bwMode="auto">
            <a:xfrm rot="8740270">
              <a:off x="2446821" y="3362101"/>
              <a:ext cx="521097" cy="204788"/>
            </a:xfrm>
            <a:prstGeom prst="rightArrow">
              <a:avLst>
                <a:gd name="adj1" fmla="val 37500"/>
                <a:gd name="adj2" fmla="val 94377"/>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pic>
          <p:nvPicPr>
            <p:cNvPr id="1001534" name="Picture 62"/>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320475" y="2933476"/>
              <a:ext cx="533135" cy="287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1001535" name="Text Box 63"/>
            <p:cNvSpPr txBox="1">
              <a:spLocks noChangeArrowheads="1"/>
            </p:cNvSpPr>
            <p:nvPr/>
          </p:nvSpPr>
          <p:spPr bwMode="auto">
            <a:xfrm>
              <a:off x="2916324" y="2493739"/>
              <a:ext cx="52827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R</a:t>
              </a:r>
              <a:r>
                <a:rPr kumimoji="1" lang="en-US" altLang="zh-CN" sz="2400" baseline="-25000">
                  <a:solidFill>
                    <a:srgbClr val="000099"/>
                  </a:solidFill>
                  <a:latin typeface="+mn-lt"/>
                  <a:ea typeface="黑体" panose="02010609060101010101" pitchFamily="49" charset="-122"/>
                </a:rPr>
                <a:t>1</a:t>
              </a:r>
              <a:endParaRPr kumimoji="1" lang="en-US" altLang="zh-CN" sz="2400">
                <a:solidFill>
                  <a:srgbClr val="000099"/>
                </a:solidFill>
                <a:latin typeface="+mn-lt"/>
                <a:ea typeface="黑体" panose="02010609060101010101" pitchFamily="49" charset="-122"/>
              </a:endParaRPr>
            </a:p>
          </p:txBody>
        </p:sp>
        <p:sp>
          <p:nvSpPr>
            <p:cNvPr id="1001536" name="Text Box 64"/>
            <p:cNvSpPr txBox="1">
              <a:spLocks noChangeArrowheads="1"/>
            </p:cNvSpPr>
            <p:nvPr/>
          </p:nvSpPr>
          <p:spPr bwMode="auto">
            <a:xfrm>
              <a:off x="2863010" y="3643089"/>
              <a:ext cx="52827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R</a:t>
              </a:r>
              <a:r>
                <a:rPr kumimoji="1" lang="en-US" altLang="zh-CN" sz="2400" baseline="-25000">
                  <a:solidFill>
                    <a:srgbClr val="000099"/>
                  </a:solidFill>
                  <a:latin typeface="+mn-lt"/>
                  <a:ea typeface="黑体" panose="02010609060101010101" pitchFamily="49" charset="-122"/>
                </a:rPr>
                <a:t>3</a:t>
              </a:r>
              <a:endParaRPr kumimoji="1" lang="en-US" altLang="zh-CN" sz="2400">
                <a:solidFill>
                  <a:srgbClr val="000099"/>
                </a:solidFill>
                <a:latin typeface="+mn-lt"/>
                <a:ea typeface="黑体" panose="02010609060101010101" pitchFamily="49" charset="-122"/>
              </a:endParaRPr>
            </a:p>
          </p:txBody>
        </p:sp>
        <p:sp>
          <p:nvSpPr>
            <p:cNvPr id="1001537" name="Text Box 65"/>
            <p:cNvSpPr txBox="1">
              <a:spLocks noChangeArrowheads="1"/>
            </p:cNvSpPr>
            <p:nvPr/>
          </p:nvSpPr>
          <p:spPr bwMode="auto">
            <a:xfrm>
              <a:off x="4579362" y="3717701"/>
              <a:ext cx="52827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R</a:t>
              </a:r>
              <a:r>
                <a:rPr kumimoji="1" lang="en-US" altLang="zh-CN" sz="2400" baseline="-25000">
                  <a:solidFill>
                    <a:srgbClr val="000099"/>
                  </a:solidFill>
                  <a:latin typeface="+mn-lt"/>
                  <a:ea typeface="黑体" panose="02010609060101010101" pitchFamily="49" charset="-122"/>
                </a:rPr>
                <a:t>4</a:t>
              </a:r>
              <a:endParaRPr kumimoji="1" lang="en-US" altLang="zh-CN" sz="2400">
                <a:solidFill>
                  <a:srgbClr val="000099"/>
                </a:solidFill>
                <a:latin typeface="+mn-lt"/>
                <a:ea typeface="黑体" panose="02010609060101010101" pitchFamily="49" charset="-122"/>
              </a:endParaRPr>
            </a:p>
          </p:txBody>
        </p:sp>
        <p:sp>
          <p:nvSpPr>
            <p:cNvPr id="1001538" name="Text Box 66"/>
            <p:cNvSpPr txBox="1">
              <a:spLocks noChangeArrowheads="1"/>
            </p:cNvSpPr>
            <p:nvPr/>
          </p:nvSpPr>
          <p:spPr bwMode="auto">
            <a:xfrm>
              <a:off x="1234368" y="3671664"/>
              <a:ext cx="52827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R</a:t>
              </a:r>
              <a:r>
                <a:rPr kumimoji="1" lang="en-US" altLang="zh-CN" sz="2400" baseline="-25000">
                  <a:solidFill>
                    <a:srgbClr val="000099"/>
                  </a:solidFill>
                  <a:latin typeface="+mn-lt"/>
                  <a:ea typeface="黑体" panose="02010609060101010101" pitchFamily="49" charset="-122"/>
                </a:rPr>
                <a:t>2</a:t>
              </a:r>
              <a:endParaRPr kumimoji="1" lang="en-US" altLang="zh-CN" sz="2400">
                <a:solidFill>
                  <a:srgbClr val="000099"/>
                </a:solidFill>
                <a:latin typeface="+mn-lt"/>
                <a:ea typeface="黑体" panose="02010609060101010101" pitchFamily="49" charset="-122"/>
              </a:endParaRPr>
            </a:p>
          </p:txBody>
        </p:sp>
        <p:sp>
          <p:nvSpPr>
            <p:cNvPr id="1001539" name="Text Box 67"/>
            <p:cNvSpPr txBox="1">
              <a:spLocks noChangeArrowheads="1"/>
            </p:cNvSpPr>
            <p:nvPr/>
          </p:nvSpPr>
          <p:spPr bwMode="auto">
            <a:xfrm>
              <a:off x="704528" y="1196752"/>
              <a:ext cx="222838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solidFill>
                    <a:srgbClr val="000099"/>
                  </a:solidFill>
                  <a:latin typeface="+mn-lt"/>
                  <a:ea typeface="黑体" panose="02010609060101010101" pitchFamily="49" charset="-122"/>
                </a:rPr>
                <a:t>视频服务器 </a:t>
              </a:r>
              <a:r>
                <a:rPr kumimoji="1" lang="en-US" altLang="zh-CN" sz="2400" dirty="0">
                  <a:solidFill>
                    <a:srgbClr val="000099"/>
                  </a:solidFill>
                  <a:latin typeface="+mn-lt"/>
                  <a:ea typeface="黑体" panose="02010609060101010101" pitchFamily="49" charset="-122"/>
                </a:rPr>
                <a:t>M</a:t>
              </a:r>
            </a:p>
          </p:txBody>
        </p:sp>
        <p:pic>
          <p:nvPicPr>
            <p:cNvPr id="1001540" name="Picture 68"/>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069503" y="3897090"/>
              <a:ext cx="531415" cy="287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001541" name="Picture 69"/>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320475" y="3897090"/>
              <a:ext cx="533135" cy="287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001542" name="Picture 70"/>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702151" y="3930427"/>
              <a:ext cx="531415" cy="288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aphicFrame>
          <p:nvGraphicFramePr>
            <p:cNvPr id="1001543" name="Object 71">
              <a:hlinkClick r:id="" action="ppaction://ole?verb=0"/>
            </p:cNvPr>
            <p:cNvGraphicFramePr>
              <a:graphicFrameLocks noChangeAspect="1"/>
            </p:cNvGraphicFramePr>
            <p:nvPr/>
          </p:nvGraphicFramePr>
          <p:xfrm>
            <a:off x="3200442" y="1233264"/>
            <a:ext cx="672438" cy="952500"/>
          </p:xfrm>
          <a:graphic>
            <a:graphicData uri="http://schemas.openxmlformats.org/presentationml/2006/ole">
              <p:oleObj spid="_x0000_s1027" name="Microsoft ClipArt Gallery" r:id="rId6" imgW="16411575" imgH="22955250" progId="">
                <p:embed/>
              </p:oleObj>
            </a:graphicData>
          </a:graphic>
        </p:graphicFrame>
        <p:sp>
          <p:nvSpPr>
            <p:cNvPr id="1001544" name="Line 72"/>
            <p:cNvSpPr>
              <a:spLocks noChangeShapeType="1"/>
            </p:cNvSpPr>
            <p:nvPr/>
          </p:nvSpPr>
          <p:spPr bwMode="auto">
            <a:xfrm>
              <a:off x="1138059" y="4854351"/>
              <a:ext cx="1497938" cy="0"/>
            </a:xfrm>
            <a:prstGeom prst="line">
              <a:avLst/>
            </a:prstGeom>
            <a:noFill/>
            <a:ln w="571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45" name="Line 73"/>
            <p:cNvSpPr>
              <a:spLocks noChangeShapeType="1"/>
            </p:cNvSpPr>
            <p:nvPr/>
          </p:nvSpPr>
          <p:spPr bwMode="auto">
            <a:xfrm>
              <a:off x="2916324" y="4854351"/>
              <a:ext cx="1497938" cy="0"/>
            </a:xfrm>
            <a:prstGeom prst="line">
              <a:avLst/>
            </a:prstGeom>
            <a:noFill/>
            <a:ln w="571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46" name="Line 74"/>
            <p:cNvSpPr>
              <a:spLocks noChangeShapeType="1"/>
            </p:cNvSpPr>
            <p:nvPr/>
          </p:nvSpPr>
          <p:spPr bwMode="auto">
            <a:xfrm>
              <a:off x="4694589" y="4854351"/>
              <a:ext cx="1496219" cy="0"/>
            </a:xfrm>
            <a:prstGeom prst="line">
              <a:avLst/>
            </a:prstGeom>
            <a:noFill/>
            <a:ln w="571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47" name="AutoShape 75"/>
            <p:cNvSpPr>
              <a:spLocks noChangeArrowheads="1"/>
            </p:cNvSpPr>
            <p:nvPr/>
          </p:nvSpPr>
          <p:spPr bwMode="auto">
            <a:xfrm rot="1858546">
              <a:off x="4295596" y="3312889"/>
              <a:ext cx="522817" cy="206375"/>
            </a:xfrm>
            <a:prstGeom prst="rightArrow">
              <a:avLst>
                <a:gd name="adj1" fmla="val 37500"/>
                <a:gd name="adj2" fmla="val 93961"/>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48" name="Line 76"/>
            <p:cNvSpPr>
              <a:spLocks noChangeShapeType="1"/>
            </p:cNvSpPr>
            <p:nvPr/>
          </p:nvSpPr>
          <p:spPr bwMode="auto">
            <a:xfrm>
              <a:off x="1421824" y="4854352"/>
              <a:ext cx="0" cy="45402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50" name="Line 78"/>
            <p:cNvSpPr>
              <a:spLocks noChangeShapeType="1"/>
            </p:cNvSpPr>
            <p:nvPr/>
          </p:nvSpPr>
          <p:spPr bwMode="auto">
            <a:xfrm>
              <a:off x="3103780" y="4854352"/>
              <a:ext cx="0" cy="45402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51" name="Line 79"/>
            <p:cNvSpPr>
              <a:spLocks noChangeShapeType="1"/>
            </p:cNvSpPr>
            <p:nvPr/>
          </p:nvSpPr>
          <p:spPr bwMode="auto">
            <a:xfrm>
              <a:off x="4133936" y="4854351"/>
              <a:ext cx="0" cy="361950"/>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52" name="Line 80"/>
            <p:cNvSpPr>
              <a:spLocks noChangeShapeType="1"/>
            </p:cNvSpPr>
            <p:nvPr/>
          </p:nvSpPr>
          <p:spPr bwMode="auto">
            <a:xfrm>
              <a:off x="4882045" y="4854351"/>
              <a:ext cx="0" cy="361950"/>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53" name="Line 81"/>
            <p:cNvSpPr>
              <a:spLocks noChangeShapeType="1"/>
            </p:cNvSpPr>
            <p:nvPr/>
          </p:nvSpPr>
          <p:spPr bwMode="auto">
            <a:xfrm>
              <a:off x="6003349" y="4854352"/>
              <a:ext cx="0" cy="45402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pic>
          <p:nvPicPr>
            <p:cNvPr id="1001554" name="Picture 82"/>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52070"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1556" name="Picture 84"/>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83900"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1557" name="Picture 85"/>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95137"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1558" name="Picture 8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51846"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1559" name="Picture 87"/>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661112"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01560" name="Text Box 88"/>
            <p:cNvSpPr txBox="1">
              <a:spLocks noChangeArrowheads="1"/>
            </p:cNvSpPr>
            <p:nvPr/>
          </p:nvSpPr>
          <p:spPr bwMode="auto">
            <a:xfrm>
              <a:off x="1531891" y="4667026"/>
              <a:ext cx="60815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rgbClr val="000099"/>
                  </a:solidFill>
                  <a:latin typeface="+mn-lt"/>
                  <a:ea typeface="黑体" panose="02010609060101010101" pitchFamily="49" charset="-122"/>
                </a:rPr>
                <a:t>…</a:t>
              </a:r>
            </a:p>
          </p:txBody>
        </p:sp>
        <p:sp>
          <p:nvSpPr>
            <p:cNvPr id="1001561" name="Text Box 89"/>
            <p:cNvSpPr txBox="1">
              <a:spLocks noChangeArrowheads="1"/>
            </p:cNvSpPr>
            <p:nvPr/>
          </p:nvSpPr>
          <p:spPr bwMode="auto">
            <a:xfrm>
              <a:off x="5069503" y="4667026"/>
              <a:ext cx="60815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rgbClr val="000099"/>
                  </a:solidFill>
                  <a:latin typeface="+mn-lt"/>
                  <a:ea typeface="黑体" panose="02010609060101010101" pitchFamily="49" charset="-122"/>
                </a:rPr>
                <a:t>…</a:t>
              </a:r>
            </a:p>
          </p:txBody>
        </p:sp>
        <p:sp>
          <p:nvSpPr>
            <p:cNvPr id="1001562" name="Text Box 90"/>
            <p:cNvSpPr txBox="1">
              <a:spLocks noChangeArrowheads="1"/>
            </p:cNvSpPr>
            <p:nvPr/>
          </p:nvSpPr>
          <p:spPr bwMode="auto">
            <a:xfrm>
              <a:off x="3291239" y="4854351"/>
              <a:ext cx="636323"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000099"/>
                  </a:solidFill>
                  <a:latin typeface="+mn-lt"/>
                  <a:ea typeface="黑体" panose="02010609060101010101" pitchFamily="49" charset="-122"/>
                </a:rPr>
                <a:t>…</a:t>
              </a:r>
            </a:p>
          </p:txBody>
        </p:sp>
        <p:sp>
          <p:nvSpPr>
            <p:cNvPr id="1001563" name="Text Box 91"/>
            <p:cNvSpPr txBox="1">
              <a:spLocks noChangeArrowheads="1"/>
            </p:cNvSpPr>
            <p:nvPr/>
          </p:nvSpPr>
          <p:spPr bwMode="auto">
            <a:xfrm>
              <a:off x="2341913" y="4268564"/>
              <a:ext cx="10023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C00000"/>
                  </a:solidFill>
                  <a:latin typeface="+mn-lt"/>
                  <a:ea typeface="黑体" panose="02010609060101010101" pitchFamily="49" charset="-122"/>
                </a:rPr>
                <a:t>30 </a:t>
              </a:r>
              <a:r>
                <a:rPr kumimoji="1" lang="zh-CN" altLang="en-US" sz="2400">
                  <a:solidFill>
                    <a:srgbClr val="C00000"/>
                  </a:solidFill>
                  <a:latin typeface="+mn-lt"/>
                  <a:ea typeface="黑体" panose="02010609060101010101" pitchFamily="49" charset="-122"/>
                </a:rPr>
                <a:t>个</a:t>
              </a:r>
            </a:p>
          </p:txBody>
        </p:sp>
        <p:sp>
          <p:nvSpPr>
            <p:cNvPr id="1001564" name="Text Box 92"/>
            <p:cNvSpPr txBox="1">
              <a:spLocks noChangeArrowheads="1"/>
            </p:cNvSpPr>
            <p:nvPr/>
          </p:nvSpPr>
          <p:spPr bwMode="auto">
            <a:xfrm>
              <a:off x="3877687" y="4220939"/>
              <a:ext cx="10023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C00000"/>
                  </a:solidFill>
                  <a:latin typeface="+mn-lt"/>
                  <a:ea typeface="黑体" panose="02010609060101010101" pitchFamily="49" charset="-122"/>
                </a:rPr>
                <a:t>30 </a:t>
              </a:r>
              <a:r>
                <a:rPr kumimoji="1" lang="zh-CN" altLang="en-US" sz="2400">
                  <a:solidFill>
                    <a:srgbClr val="C00000"/>
                  </a:solidFill>
                  <a:latin typeface="+mn-lt"/>
                  <a:ea typeface="黑体" panose="02010609060101010101" pitchFamily="49" charset="-122"/>
                </a:rPr>
                <a:t>个</a:t>
              </a:r>
            </a:p>
          </p:txBody>
        </p:sp>
        <p:sp>
          <p:nvSpPr>
            <p:cNvPr id="1001565" name="Text Box 93"/>
            <p:cNvSpPr txBox="1">
              <a:spLocks noChangeArrowheads="1"/>
            </p:cNvSpPr>
            <p:nvPr/>
          </p:nvSpPr>
          <p:spPr bwMode="auto">
            <a:xfrm>
              <a:off x="5697227" y="4149501"/>
              <a:ext cx="10023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C00000"/>
                  </a:solidFill>
                  <a:latin typeface="+mn-lt"/>
                  <a:ea typeface="黑体" panose="02010609060101010101" pitchFamily="49" charset="-122"/>
                </a:rPr>
                <a:t>30 </a:t>
              </a:r>
              <a:r>
                <a:rPr kumimoji="1" lang="zh-CN" altLang="en-US" sz="2400">
                  <a:solidFill>
                    <a:srgbClr val="C00000"/>
                  </a:solidFill>
                  <a:latin typeface="+mn-lt"/>
                  <a:ea typeface="黑体" panose="02010609060101010101" pitchFamily="49" charset="-122"/>
                </a:rPr>
                <a:t>个</a:t>
              </a:r>
            </a:p>
          </p:txBody>
        </p:sp>
        <p:sp>
          <p:nvSpPr>
            <p:cNvPr id="1001566" name="Text Box 94"/>
            <p:cNvSpPr txBox="1">
              <a:spLocks noChangeArrowheads="1"/>
            </p:cNvSpPr>
            <p:nvPr/>
          </p:nvSpPr>
          <p:spPr bwMode="auto">
            <a:xfrm>
              <a:off x="4735864" y="2925540"/>
              <a:ext cx="10023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C00000"/>
                  </a:solidFill>
                  <a:latin typeface="+mn-lt"/>
                  <a:ea typeface="黑体" panose="02010609060101010101" pitchFamily="49" charset="-122"/>
                </a:rPr>
                <a:t>30 </a:t>
              </a:r>
              <a:r>
                <a:rPr kumimoji="1" lang="zh-CN" altLang="en-US" sz="2400">
                  <a:solidFill>
                    <a:srgbClr val="C00000"/>
                  </a:solidFill>
                  <a:latin typeface="+mn-lt"/>
                  <a:ea typeface="黑体" panose="02010609060101010101" pitchFamily="49" charset="-122"/>
                </a:rPr>
                <a:t>个</a:t>
              </a:r>
            </a:p>
          </p:txBody>
        </p:sp>
        <p:sp>
          <p:nvSpPr>
            <p:cNvPr id="1001567" name="Text Box 95"/>
            <p:cNvSpPr txBox="1">
              <a:spLocks noChangeArrowheads="1"/>
            </p:cNvSpPr>
            <p:nvPr/>
          </p:nvSpPr>
          <p:spPr bwMode="auto">
            <a:xfrm>
              <a:off x="3915524" y="3476401"/>
              <a:ext cx="10023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00000"/>
                  </a:solidFill>
                  <a:latin typeface="+mn-lt"/>
                  <a:ea typeface="黑体" panose="02010609060101010101" pitchFamily="49" charset="-122"/>
                </a:rPr>
                <a:t>30 </a:t>
              </a:r>
              <a:r>
                <a:rPr kumimoji="1" lang="zh-CN" altLang="en-US" sz="2400" dirty="0">
                  <a:solidFill>
                    <a:srgbClr val="C00000"/>
                  </a:solidFill>
                  <a:latin typeface="+mn-lt"/>
                  <a:ea typeface="黑体" panose="02010609060101010101" pitchFamily="49" charset="-122"/>
                </a:rPr>
                <a:t>个</a:t>
              </a:r>
            </a:p>
          </p:txBody>
        </p:sp>
        <p:sp>
          <p:nvSpPr>
            <p:cNvPr id="1001568" name="Text Box 96"/>
            <p:cNvSpPr txBox="1">
              <a:spLocks noChangeArrowheads="1"/>
            </p:cNvSpPr>
            <p:nvPr/>
          </p:nvSpPr>
          <p:spPr bwMode="auto">
            <a:xfrm>
              <a:off x="1693552" y="2925540"/>
              <a:ext cx="10023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00000"/>
                  </a:solidFill>
                  <a:latin typeface="+mn-lt"/>
                  <a:ea typeface="黑体" panose="02010609060101010101" pitchFamily="49" charset="-122"/>
                </a:rPr>
                <a:t>30 </a:t>
              </a:r>
              <a:r>
                <a:rPr kumimoji="1" lang="zh-CN" altLang="en-US" sz="2400" dirty="0">
                  <a:solidFill>
                    <a:srgbClr val="C00000"/>
                  </a:solidFill>
                  <a:latin typeface="+mn-lt"/>
                  <a:ea typeface="黑体" panose="02010609060101010101" pitchFamily="49" charset="-122"/>
                </a:rPr>
                <a:t>个</a:t>
              </a:r>
            </a:p>
          </p:txBody>
        </p:sp>
        <p:sp>
          <p:nvSpPr>
            <p:cNvPr id="1001569" name="Text Box 97"/>
            <p:cNvSpPr txBox="1">
              <a:spLocks noChangeArrowheads="1"/>
            </p:cNvSpPr>
            <p:nvPr/>
          </p:nvSpPr>
          <p:spPr bwMode="auto">
            <a:xfrm>
              <a:off x="3980876" y="2160364"/>
              <a:ext cx="10023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00000"/>
                  </a:solidFill>
                  <a:latin typeface="+mn-lt"/>
                  <a:ea typeface="黑体" panose="02010609060101010101" pitchFamily="49" charset="-122"/>
                </a:rPr>
                <a:t>90 </a:t>
              </a:r>
              <a:r>
                <a:rPr kumimoji="1" lang="zh-CN" altLang="en-US" sz="2400" dirty="0">
                  <a:solidFill>
                    <a:srgbClr val="C00000"/>
                  </a:solidFill>
                  <a:latin typeface="+mn-lt"/>
                  <a:ea typeface="黑体" panose="02010609060101010101" pitchFamily="49" charset="-122"/>
                </a:rPr>
                <a:t>个</a:t>
              </a:r>
            </a:p>
          </p:txBody>
        </p:sp>
        <p:sp>
          <p:nvSpPr>
            <p:cNvPr id="1001571" name="AutoShape 99"/>
            <p:cNvSpPr>
              <a:spLocks noChangeArrowheads="1"/>
            </p:cNvSpPr>
            <p:nvPr/>
          </p:nvSpPr>
          <p:spPr bwMode="auto">
            <a:xfrm rot="5400000">
              <a:off x="3569315" y="2573643"/>
              <a:ext cx="503238" cy="213254"/>
            </a:xfrm>
            <a:prstGeom prst="rightArrow">
              <a:avLst>
                <a:gd name="adj1" fmla="val 37500"/>
                <a:gd name="adj2" fmla="val 102720"/>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72" name="AutoShape 100"/>
            <p:cNvSpPr>
              <a:spLocks noChangeArrowheads="1"/>
            </p:cNvSpPr>
            <p:nvPr/>
          </p:nvSpPr>
          <p:spPr bwMode="auto">
            <a:xfrm rot="5400000">
              <a:off x="3668203" y="2636416"/>
              <a:ext cx="503237" cy="211534"/>
            </a:xfrm>
            <a:prstGeom prst="rightArrow">
              <a:avLst>
                <a:gd name="adj1" fmla="val 37500"/>
                <a:gd name="adj2" fmla="val 103555"/>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73" name="AutoShape 101"/>
            <p:cNvSpPr>
              <a:spLocks noChangeArrowheads="1"/>
            </p:cNvSpPr>
            <p:nvPr/>
          </p:nvSpPr>
          <p:spPr bwMode="auto">
            <a:xfrm rot="1858546">
              <a:off x="4414262" y="3287490"/>
              <a:ext cx="521097" cy="206375"/>
            </a:xfrm>
            <a:prstGeom prst="rightArrow">
              <a:avLst>
                <a:gd name="adj1" fmla="val 37500"/>
                <a:gd name="adj2" fmla="val 93652"/>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74" name="AutoShape 102"/>
            <p:cNvSpPr>
              <a:spLocks noChangeArrowheads="1"/>
            </p:cNvSpPr>
            <p:nvPr/>
          </p:nvSpPr>
          <p:spPr bwMode="auto">
            <a:xfrm rot="1858546">
              <a:off x="4531208" y="3262090"/>
              <a:ext cx="521097" cy="204787"/>
            </a:xfrm>
            <a:prstGeom prst="rightArrow">
              <a:avLst>
                <a:gd name="adj1" fmla="val 37500"/>
                <a:gd name="adj2" fmla="val 94378"/>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grpSp>
          <p:nvGrpSpPr>
            <p:cNvPr id="3" name="Group 103"/>
            <p:cNvGrpSpPr/>
            <p:nvPr/>
          </p:nvGrpSpPr>
          <p:grpSpPr bwMode="auto">
            <a:xfrm>
              <a:off x="5396264" y="4235226"/>
              <a:ext cx="441986" cy="655638"/>
              <a:chOff x="2222" y="1578"/>
              <a:chExt cx="215" cy="328"/>
            </a:xfrm>
            <a:solidFill>
              <a:schemeClr val="accent2"/>
            </a:solidFill>
          </p:grpSpPr>
          <p:sp>
            <p:nvSpPr>
              <p:cNvPr id="1001576" name="AutoShape 104"/>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77" name="AutoShape 105"/>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78" name="AutoShape 106"/>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grpSp>
        <p:sp>
          <p:nvSpPr>
            <p:cNvPr id="1001579" name="AutoShape 107"/>
            <p:cNvSpPr>
              <a:spLocks noChangeArrowheads="1"/>
            </p:cNvSpPr>
            <p:nvPr/>
          </p:nvSpPr>
          <p:spPr bwMode="auto">
            <a:xfrm rot="5400000">
              <a:off x="3767091" y="2699056"/>
              <a:ext cx="503237" cy="213254"/>
            </a:xfrm>
            <a:prstGeom prst="rightArrow">
              <a:avLst>
                <a:gd name="adj1" fmla="val 37500"/>
                <a:gd name="adj2" fmla="val 102720"/>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80" name="AutoShape 108"/>
            <p:cNvSpPr>
              <a:spLocks noChangeArrowheads="1"/>
            </p:cNvSpPr>
            <p:nvPr/>
          </p:nvSpPr>
          <p:spPr bwMode="auto">
            <a:xfrm rot="5400000">
              <a:off x="3865979" y="2761828"/>
              <a:ext cx="503238" cy="211535"/>
            </a:xfrm>
            <a:prstGeom prst="rightArrow">
              <a:avLst>
                <a:gd name="adj1" fmla="val 37500"/>
                <a:gd name="adj2" fmla="val 103555"/>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81" name="AutoShape 109"/>
            <p:cNvSpPr>
              <a:spLocks noChangeArrowheads="1"/>
            </p:cNvSpPr>
            <p:nvPr/>
          </p:nvSpPr>
          <p:spPr bwMode="auto">
            <a:xfrm rot="5400000">
              <a:off x="3963147" y="2822881"/>
              <a:ext cx="503237" cy="213254"/>
            </a:xfrm>
            <a:prstGeom prst="rightArrow">
              <a:avLst>
                <a:gd name="adj1" fmla="val 37500"/>
                <a:gd name="adj2" fmla="val 102720"/>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82" name="AutoShape 110"/>
            <p:cNvSpPr>
              <a:spLocks noChangeArrowheads="1"/>
            </p:cNvSpPr>
            <p:nvPr/>
          </p:nvSpPr>
          <p:spPr bwMode="auto">
            <a:xfrm rot="8740270">
              <a:off x="2355672" y="3325590"/>
              <a:ext cx="521096" cy="206375"/>
            </a:xfrm>
            <a:prstGeom prst="rightArrow">
              <a:avLst>
                <a:gd name="adj1" fmla="val 37500"/>
                <a:gd name="adj2" fmla="val 93652"/>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83" name="AutoShape 111"/>
            <p:cNvSpPr>
              <a:spLocks noChangeArrowheads="1"/>
            </p:cNvSpPr>
            <p:nvPr/>
          </p:nvSpPr>
          <p:spPr bwMode="auto">
            <a:xfrm rot="8740270">
              <a:off x="2262803" y="3287490"/>
              <a:ext cx="521096" cy="206375"/>
            </a:xfrm>
            <a:prstGeom prst="rightArrow">
              <a:avLst>
                <a:gd name="adj1" fmla="val 37500"/>
                <a:gd name="adj2" fmla="val 93652"/>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grpSp>
          <p:nvGrpSpPr>
            <p:cNvPr id="4" name="Group 112"/>
            <p:cNvGrpSpPr/>
            <p:nvPr/>
          </p:nvGrpSpPr>
          <p:grpSpPr bwMode="auto">
            <a:xfrm>
              <a:off x="3571564" y="4219351"/>
              <a:ext cx="443706" cy="655638"/>
              <a:chOff x="2222" y="1578"/>
              <a:chExt cx="215" cy="328"/>
            </a:xfrm>
            <a:solidFill>
              <a:schemeClr val="accent2"/>
            </a:solidFill>
          </p:grpSpPr>
          <p:sp>
            <p:nvSpPr>
              <p:cNvPr id="1001585" name="AutoShape 113"/>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86" name="AutoShape 114"/>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87" name="AutoShape 115"/>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grpSp>
        <p:grpSp>
          <p:nvGrpSpPr>
            <p:cNvPr id="5" name="Group 116"/>
            <p:cNvGrpSpPr/>
            <p:nvPr/>
          </p:nvGrpSpPr>
          <p:grpSpPr bwMode="auto">
            <a:xfrm>
              <a:off x="2004835" y="4289201"/>
              <a:ext cx="443706" cy="655638"/>
              <a:chOff x="2222" y="1578"/>
              <a:chExt cx="215" cy="328"/>
            </a:xfrm>
            <a:solidFill>
              <a:schemeClr val="accent2"/>
            </a:solidFill>
          </p:grpSpPr>
          <p:sp>
            <p:nvSpPr>
              <p:cNvPr id="1001589" name="AutoShape 117"/>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90" name="AutoShape 118"/>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91" name="AutoShape 119"/>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grpSp>
        <p:grpSp>
          <p:nvGrpSpPr>
            <p:cNvPr id="6" name="Group 120"/>
            <p:cNvGrpSpPr/>
            <p:nvPr/>
          </p:nvGrpSpPr>
          <p:grpSpPr bwMode="auto">
            <a:xfrm>
              <a:off x="3571564" y="3292251"/>
              <a:ext cx="443706" cy="655638"/>
              <a:chOff x="2222" y="1578"/>
              <a:chExt cx="215" cy="328"/>
            </a:xfrm>
            <a:solidFill>
              <a:schemeClr val="accent2"/>
            </a:solidFill>
          </p:grpSpPr>
          <p:sp>
            <p:nvSpPr>
              <p:cNvPr id="1001593" name="AutoShape 121"/>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94" name="AutoShape 122"/>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95" name="AutoShape 123"/>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grpSp>
      </p:grpSp>
      <p:sp>
        <p:nvSpPr>
          <p:cNvPr id="1001598" name="Text Box 126"/>
          <p:cNvSpPr txBox="1">
            <a:spLocks noChangeArrowheads="1"/>
          </p:cNvSpPr>
          <p:nvPr/>
        </p:nvSpPr>
        <p:spPr bwMode="auto">
          <a:xfrm>
            <a:off x="5701972" y="1703935"/>
            <a:ext cx="3366801" cy="1815882"/>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square">
            <a:spAutoFit/>
          </a:bodyPr>
          <a:lstStyle/>
          <a:p>
            <a:pPr algn="ctr"/>
            <a:r>
              <a:rPr kumimoji="1" lang="zh-CN" altLang="en-US" sz="2800" dirty="0">
                <a:solidFill>
                  <a:srgbClr val="000099"/>
                </a:solidFill>
                <a:ea typeface="黑体" panose="02010609060101010101" pitchFamily="49" charset="-122"/>
              </a:rPr>
              <a:t>采用</a:t>
            </a:r>
            <a:r>
              <a:rPr kumimoji="1" lang="zh-CN" altLang="zh-CN" sz="2800" dirty="0">
                <a:solidFill>
                  <a:srgbClr val="000099"/>
                </a:solidFill>
                <a:latin typeface="+mn-lt"/>
                <a:ea typeface="黑体" panose="02010609060101010101" pitchFamily="49" charset="-122"/>
              </a:rPr>
              <a:t>单播方式</a:t>
            </a:r>
            <a:r>
              <a:rPr kumimoji="1" lang="zh-CN" altLang="en-US" sz="2800" dirty="0">
                <a:solidFill>
                  <a:srgbClr val="000099"/>
                </a:solidFill>
                <a:latin typeface="+mn-lt"/>
                <a:ea typeface="黑体" panose="02010609060101010101" pitchFamily="49" charset="-122"/>
              </a:rPr>
              <a:t>，</a:t>
            </a:r>
            <a:endParaRPr kumimoji="1" lang="en-US" altLang="zh-CN" sz="2800" dirty="0">
              <a:solidFill>
                <a:srgbClr val="000099"/>
              </a:solidFill>
              <a:latin typeface="+mn-lt"/>
              <a:ea typeface="黑体" panose="02010609060101010101" pitchFamily="49" charset="-122"/>
            </a:endParaRPr>
          </a:p>
          <a:p>
            <a:pPr algn="ctr"/>
            <a:r>
              <a:rPr kumimoji="1" lang="zh-CN" altLang="zh-CN" sz="2800" dirty="0">
                <a:solidFill>
                  <a:srgbClr val="000099"/>
                </a:solidFill>
                <a:latin typeface="+mn-lt"/>
                <a:ea typeface="黑体" panose="02010609060101010101" pitchFamily="49" charset="-122"/>
              </a:rPr>
              <a:t>向</a:t>
            </a:r>
            <a:r>
              <a:rPr kumimoji="1" lang="en-US" altLang="zh-CN" sz="2800" dirty="0">
                <a:solidFill>
                  <a:srgbClr val="000099"/>
                </a:solidFill>
                <a:latin typeface="+mn-lt"/>
                <a:ea typeface="黑体" panose="02010609060101010101" pitchFamily="49" charset="-122"/>
              </a:rPr>
              <a:t>90</a:t>
            </a:r>
            <a:r>
              <a:rPr kumimoji="1" lang="zh-CN" altLang="zh-CN" sz="2800" dirty="0">
                <a:solidFill>
                  <a:srgbClr val="000099"/>
                </a:solidFill>
                <a:latin typeface="+mn-lt"/>
                <a:ea typeface="黑体" panose="02010609060101010101" pitchFamily="49" charset="-122"/>
              </a:rPr>
              <a:t>台主机传送</a:t>
            </a:r>
            <a:endParaRPr kumimoji="1" lang="en-US" altLang="zh-CN" sz="2800" dirty="0">
              <a:solidFill>
                <a:srgbClr val="000099"/>
              </a:solidFill>
              <a:latin typeface="+mn-lt"/>
              <a:ea typeface="黑体" panose="02010609060101010101" pitchFamily="49" charset="-122"/>
            </a:endParaRPr>
          </a:p>
          <a:p>
            <a:pPr algn="ctr"/>
            <a:r>
              <a:rPr kumimoji="1" lang="zh-CN" altLang="zh-CN" sz="2800" dirty="0">
                <a:solidFill>
                  <a:srgbClr val="000099"/>
                </a:solidFill>
                <a:latin typeface="+mn-lt"/>
                <a:ea typeface="黑体" panose="02010609060101010101" pitchFamily="49" charset="-122"/>
              </a:rPr>
              <a:t>同样的视频节目</a:t>
            </a:r>
            <a:endParaRPr kumimoji="1" lang="en-US" altLang="zh-CN" sz="2800" dirty="0">
              <a:solidFill>
                <a:srgbClr val="000099"/>
              </a:solidFill>
              <a:latin typeface="+mn-lt"/>
              <a:ea typeface="黑体" panose="02010609060101010101" pitchFamily="49" charset="-122"/>
            </a:endParaRPr>
          </a:p>
          <a:p>
            <a:pPr algn="ctr"/>
            <a:r>
              <a:rPr kumimoji="1" lang="zh-CN" altLang="zh-CN" sz="2800" dirty="0">
                <a:solidFill>
                  <a:srgbClr val="000099"/>
                </a:solidFill>
                <a:latin typeface="+mn-lt"/>
                <a:ea typeface="黑体" panose="02010609060101010101" pitchFamily="49" charset="-122"/>
              </a:rPr>
              <a:t>需要发送</a:t>
            </a:r>
            <a:r>
              <a:rPr kumimoji="1" lang="en-US" altLang="zh-CN" sz="2800" dirty="0">
                <a:solidFill>
                  <a:srgbClr val="000099"/>
                </a:solidFill>
                <a:latin typeface="+mn-lt"/>
                <a:ea typeface="黑体" panose="02010609060101010101" pitchFamily="49" charset="-122"/>
              </a:rPr>
              <a:t>90</a:t>
            </a:r>
            <a:r>
              <a:rPr kumimoji="1" lang="zh-CN" altLang="zh-CN" sz="2800" dirty="0">
                <a:solidFill>
                  <a:srgbClr val="000099"/>
                </a:solidFill>
                <a:latin typeface="+mn-lt"/>
                <a:ea typeface="黑体" panose="02010609060101010101" pitchFamily="49" charset="-122"/>
              </a:rPr>
              <a:t>个单播</a:t>
            </a:r>
            <a:endParaRPr kumimoji="1" lang="zh-CN" altLang="en-US" sz="2800" dirty="0">
              <a:solidFill>
                <a:srgbClr val="000099"/>
              </a:solidFill>
              <a:latin typeface="+mn-lt"/>
              <a:ea typeface="黑体" panose="02010609060101010101" pitchFamily="49" charset="-122"/>
            </a:endParaRPr>
          </a:p>
        </p:txBody>
      </p:sp>
      <p:sp>
        <p:nvSpPr>
          <p:cNvPr id="79" name="矩形 78"/>
          <p:cNvSpPr/>
          <p:nvPr/>
        </p:nvSpPr>
        <p:spPr>
          <a:xfrm>
            <a:off x="5929322" y="4500570"/>
            <a:ext cx="1728128" cy="461665"/>
          </a:xfrm>
          <a:prstGeom prst="rect">
            <a:avLst/>
          </a:prstGeom>
        </p:spPr>
        <p:txBody>
          <a:bodyPr wrap="square">
            <a:spAutoFit/>
          </a:bodyPr>
          <a:lstStyle/>
          <a:p>
            <a:pPr algn="ctr"/>
            <a:r>
              <a:rPr lang="zh-CN" altLang="zh-CN" sz="2400" dirty="0">
                <a:latin typeface="+mn-lt"/>
                <a:ea typeface="黑体" panose="02010609060101010101" pitchFamily="49" charset="-122"/>
              </a:rPr>
              <a:t>单播</a:t>
            </a:r>
            <a:endParaRPr lang="zh-CN" altLang="en-US" sz="2400" dirty="0">
              <a:latin typeface="+mn-lt"/>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 </a:t>
            </a:r>
            <a:r>
              <a:rPr lang="zh-CN" altLang="zh-CN" dirty="0"/>
              <a:t>的基本首部</a:t>
            </a:r>
            <a:endParaRPr lang="zh-CN" altLang="en-US" dirty="0"/>
          </a:p>
        </p:txBody>
      </p:sp>
      <p:sp>
        <p:nvSpPr>
          <p:cNvPr id="3" name="内容占位符 2"/>
          <p:cNvSpPr>
            <a:spLocks noGrp="1"/>
          </p:cNvSpPr>
          <p:nvPr>
            <p:ph idx="1"/>
          </p:nvPr>
        </p:nvSpPr>
        <p:spPr/>
        <p:txBody>
          <a:bodyPr/>
          <a:lstStyle/>
          <a:p>
            <a:r>
              <a:rPr lang="zh-CN" altLang="en-US" dirty="0"/>
              <a:t>所引进的主要变化如下</a:t>
            </a:r>
            <a:r>
              <a:rPr lang="en-US" altLang="zh-CN" dirty="0"/>
              <a:t>(</a:t>
            </a:r>
            <a:r>
              <a:rPr lang="zh-CN" altLang="en-US" dirty="0"/>
              <a:t>续</a:t>
            </a:r>
            <a:r>
              <a:rPr lang="en-US" altLang="zh-CN" dirty="0"/>
              <a:t>)</a:t>
            </a:r>
            <a:r>
              <a:rPr lang="zh-CN" altLang="en-US" dirty="0"/>
              <a:t>：</a:t>
            </a:r>
            <a:endParaRPr lang="en-US" altLang="zh-CN" dirty="0"/>
          </a:p>
          <a:p>
            <a:pPr>
              <a:buBlip>
                <a:blip r:embed="rId2"/>
              </a:buBlip>
            </a:pPr>
            <a:r>
              <a:rPr lang="zh-CN" altLang="en-US" dirty="0">
                <a:solidFill>
                  <a:srgbClr val="FF0000"/>
                </a:solidFill>
              </a:rPr>
              <a:t>允许协议继续扩充。 </a:t>
            </a:r>
          </a:p>
          <a:p>
            <a:pPr>
              <a:buBlip>
                <a:blip r:embed="rId2"/>
              </a:buBlip>
            </a:pPr>
            <a:endParaRPr lang="en-US" altLang="zh-CN" dirty="0">
              <a:solidFill>
                <a:srgbClr val="0000FF"/>
              </a:solidFill>
            </a:endParaRPr>
          </a:p>
          <a:p>
            <a:pPr>
              <a:buBlip>
                <a:blip r:embed="rId2"/>
              </a:buBlip>
            </a:pPr>
            <a:r>
              <a:rPr lang="zh-CN" altLang="en-US" dirty="0">
                <a:solidFill>
                  <a:srgbClr val="FF0000"/>
                </a:solidFill>
              </a:rPr>
              <a:t>支持即插即用</a:t>
            </a:r>
            <a:r>
              <a:rPr lang="en-US" altLang="zh-CN" dirty="0">
                <a:solidFill>
                  <a:srgbClr val="FF0000"/>
                </a:solidFill>
              </a:rPr>
              <a:t>(</a:t>
            </a:r>
            <a:r>
              <a:rPr lang="zh-CN" altLang="en-US" dirty="0">
                <a:solidFill>
                  <a:srgbClr val="FF0000"/>
                </a:solidFill>
              </a:rPr>
              <a:t>即自动配置</a:t>
            </a:r>
            <a:r>
              <a:rPr lang="en-US" altLang="zh-CN" dirty="0">
                <a:solidFill>
                  <a:srgbClr val="FF0000"/>
                </a:solidFill>
              </a:rPr>
              <a:t>)</a:t>
            </a:r>
            <a:r>
              <a:rPr lang="zh-CN" altLang="en-US" dirty="0">
                <a:solidFill>
                  <a:srgbClr val="FF0000"/>
                </a:solidFill>
              </a:rPr>
              <a:t>。</a:t>
            </a:r>
            <a:r>
              <a:rPr lang="zh-CN" altLang="zh-CN" dirty="0"/>
              <a:t>因此</a:t>
            </a:r>
            <a:r>
              <a:rPr lang="en-US" altLang="zh-CN" dirty="0"/>
              <a:t>IPv6</a:t>
            </a:r>
            <a:r>
              <a:rPr lang="zh-CN" altLang="zh-CN" dirty="0"/>
              <a:t>不需要使用</a:t>
            </a:r>
            <a:r>
              <a:rPr lang="en-US" altLang="zh-CN" dirty="0"/>
              <a:t>DHCP</a:t>
            </a:r>
            <a:r>
              <a:rPr lang="zh-CN" altLang="zh-CN" dirty="0"/>
              <a:t>。</a:t>
            </a:r>
            <a:endParaRPr lang="zh-CN" altLang="en-US" dirty="0"/>
          </a:p>
          <a:p>
            <a:pPr>
              <a:buBlip>
                <a:blip r:embed="rId2"/>
              </a:buBlip>
            </a:pPr>
            <a:endParaRPr lang="en-US" altLang="zh-CN" dirty="0">
              <a:solidFill>
                <a:srgbClr val="0000FF"/>
              </a:solidFill>
            </a:endParaRPr>
          </a:p>
          <a:p>
            <a:pPr>
              <a:buBlip>
                <a:blip r:embed="rId2"/>
              </a:buBlip>
            </a:pPr>
            <a:r>
              <a:rPr lang="zh-CN" altLang="en-US" dirty="0">
                <a:solidFill>
                  <a:srgbClr val="FF0000"/>
                </a:solidFill>
              </a:rPr>
              <a:t>支持资源的预分配。 </a:t>
            </a:r>
            <a:r>
              <a:rPr lang="en-US" altLang="zh-CN" dirty="0"/>
              <a:t>IPv6</a:t>
            </a:r>
            <a:r>
              <a:rPr lang="zh-CN" altLang="zh-CN" dirty="0"/>
              <a:t>支持实时视像等</a:t>
            </a:r>
            <a:r>
              <a:rPr lang="zh-CN" altLang="zh-CN" dirty="0" smtClean="0">
                <a:solidFill>
                  <a:srgbClr val="FF0000"/>
                </a:solidFill>
              </a:rPr>
              <a:t>要求保证</a:t>
            </a:r>
            <a:r>
              <a:rPr lang="zh-CN" altLang="zh-CN" dirty="0"/>
              <a:t>一定的带宽和时延的应用。</a:t>
            </a:r>
            <a:endParaRPr lang="en-US" altLang="zh-CN" dirty="0"/>
          </a:p>
          <a:p>
            <a:pPr>
              <a:buBlip>
                <a:blip r:embed="rId2"/>
              </a:buBlip>
            </a:pPr>
            <a:endParaRPr lang="en-US" altLang="zh-CN" dirty="0">
              <a:solidFill>
                <a:srgbClr val="0000FF"/>
              </a:solidFill>
            </a:endParaRPr>
          </a:p>
          <a:p>
            <a:pPr>
              <a:buBlip>
                <a:blip r:embed="rId2"/>
              </a:buBlip>
            </a:pPr>
            <a:r>
              <a:rPr lang="en-US" altLang="zh-CN" dirty="0">
                <a:solidFill>
                  <a:srgbClr val="FF0000"/>
                </a:solidFill>
              </a:rPr>
              <a:t>IPv6 </a:t>
            </a:r>
            <a:r>
              <a:rPr lang="zh-CN" altLang="zh-CN" dirty="0">
                <a:solidFill>
                  <a:srgbClr val="FF0000"/>
                </a:solidFill>
              </a:rPr>
              <a:t>首部改为</a:t>
            </a:r>
            <a:r>
              <a:rPr lang="en-US" altLang="zh-CN" dirty="0">
                <a:solidFill>
                  <a:srgbClr val="FF0000"/>
                </a:solidFill>
              </a:rPr>
              <a:t> 8 </a:t>
            </a:r>
            <a:r>
              <a:rPr lang="zh-CN" altLang="zh-CN" dirty="0">
                <a:solidFill>
                  <a:srgbClr val="FF0000"/>
                </a:solidFill>
              </a:rPr>
              <a:t>字节对齐</a:t>
            </a:r>
            <a:r>
              <a:rPr lang="zh-CN" altLang="en-US" dirty="0">
                <a:solidFill>
                  <a:srgbClr val="FF0000"/>
                </a:solidFill>
              </a:rPr>
              <a:t>。</a:t>
            </a:r>
            <a:r>
              <a:rPr lang="zh-CN" altLang="zh-CN" dirty="0"/>
              <a:t>首部长度必须是</a:t>
            </a:r>
            <a:r>
              <a:rPr lang="en-US" altLang="zh-CN" dirty="0"/>
              <a:t> 8 </a:t>
            </a:r>
            <a:r>
              <a:rPr lang="zh-CN" altLang="zh-CN" dirty="0"/>
              <a:t>字节的整数倍。原来的</a:t>
            </a:r>
            <a:r>
              <a:rPr lang="en-US" altLang="zh-CN" dirty="0"/>
              <a:t> IPv4 </a:t>
            </a:r>
            <a:r>
              <a:rPr lang="zh-CN" altLang="zh-CN" dirty="0"/>
              <a:t>首部是</a:t>
            </a:r>
            <a:r>
              <a:rPr lang="en-US" altLang="zh-CN" dirty="0"/>
              <a:t> 4 </a:t>
            </a:r>
            <a:r>
              <a:rPr lang="zh-CN" altLang="zh-CN" dirty="0"/>
              <a:t>字节对齐。</a:t>
            </a:r>
            <a:endParaRPr lang="en-US" altLang="zh-CN" dirty="0"/>
          </a:p>
          <a:p>
            <a:endParaRPr lang="zh-CN" altLang="zh-CN" dirty="0"/>
          </a:p>
          <a:p>
            <a:pPr lvl="1"/>
            <a:endParaRPr lang="zh-CN" altLang="en-US" dirty="0"/>
          </a:p>
          <a:p>
            <a:pPr lvl="1"/>
            <a:endParaRPr lang="en-US" altLang="zh-CN" dirty="0"/>
          </a:p>
          <a:p>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599" name="Rectangle 127"/>
          <p:cNvSpPr>
            <a:spLocks noGrp="1" noChangeArrowheads="1"/>
          </p:cNvSpPr>
          <p:nvPr>
            <p:ph type="title"/>
          </p:nvPr>
        </p:nvSpPr>
        <p:spPr>
          <a:noFill/>
        </p:spPr>
        <p:txBody>
          <a:bodyPr/>
          <a:lstStyle/>
          <a:p>
            <a:pPr algn="ctr"/>
            <a:r>
              <a:rPr lang="zh-CN" altLang="zh-CN" dirty="0"/>
              <a:t>多播可大大节约网络资源</a:t>
            </a:r>
            <a:endParaRPr lang="zh-CN" altLang="en-US" sz="4000" dirty="0"/>
          </a:p>
        </p:txBody>
      </p:sp>
      <p:sp>
        <p:nvSpPr>
          <p:cNvPr id="1001598" name="Text Box 126"/>
          <p:cNvSpPr txBox="1">
            <a:spLocks noChangeArrowheads="1"/>
          </p:cNvSpPr>
          <p:nvPr/>
        </p:nvSpPr>
        <p:spPr bwMode="auto">
          <a:xfrm>
            <a:off x="5214942" y="1571612"/>
            <a:ext cx="3683272" cy="1938992"/>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square">
            <a:spAutoFit/>
          </a:bodyPr>
          <a:lstStyle/>
          <a:p>
            <a:pPr algn="ctr"/>
            <a:r>
              <a:rPr kumimoji="1" lang="zh-CN" altLang="en-US" sz="2400" dirty="0">
                <a:solidFill>
                  <a:srgbClr val="000099"/>
                </a:solidFill>
                <a:latin typeface="+mn-lt"/>
                <a:ea typeface="黑体" panose="02010609060101010101" pitchFamily="49" charset="-122"/>
              </a:rPr>
              <a:t>采用</a:t>
            </a:r>
            <a:r>
              <a:rPr kumimoji="1" lang="zh-CN" altLang="zh-CN" sz="2400" dirty="0">
                <a:solidFill>
                  <a:srgbClr val="000099"/>
                </a:solidFill>
                <a:latin typeface="+mn-lt"/>
                <a:ea typeface="黑体" panose="02010609060101010101" pitchFamily="49" charset="-122"/>
              </a:rPr>
              <a:t>多播</a:t>
            </a:r>
            <a:r>
              <a:rPr kumimoji="1" lang="zh-CN" altLang="en-US" sz="2400" dirty="0">
                <a:solidFill>
                  <a:srgbClr val="000099"/>
                </a:solidFill>
                <a:latin typeface="+mn-lt"/>
                <a:ea typeface="黑体" panose="02010609060101010101" pitchFamily="49" charset="-122"/>
              </a:rPr>
              <a:t>方式，</a:t>
            </a:r>
            <a:endParaRPr kumimoji="1" lang="en-US" altLang="zh-CN" sz="2400" dirty="0">
              <a:solidFill>
                <a:srgbClr val="000099"/>
              </a:solidFill>
              <a:latin typeface="+mn-lt"/>
              <a:ea typeface="黑体" panose="02010609060101010101" pitchFamily="49" charset="-122"/>
            </a:endParaRPr>
          </a:p>
          <a:p>
            <a:pPr algn="ctr"/>
            <a:r>
              <a:rPr kumimoji="1" lang="zh-CN" altLang="zh-CN" sz="2400" dirty="0">
                <a:solidFill>
                  <a:srgbClr val="000099"/>
                </a:solidFill>
                <a:latin typeface="+mn-lt"/>
                <a:ea typeface="黑体" panose="02010609060101010101" pitchFamily="49" charset="-122"/>
              </a:rPr>
              <a:t>只需</a:t>
            </a:r>
            <a:r>
              <a:rPr kumimoji="1" lang="zh-CN" altLang="zh-CN" sz="2400" dirty="0">
                <a:solidFill>
                  <a:srgbClr val="FF0000"/>
                </a:solidFill>
                <a:latin typeface="+mn-lt"/>
                <a:ea typeface="黑体" panose="02010609060101010101" pitchFamily="49" charset="-122"/>
              </a:rPr>
              <a:t>发送一次</a:t>
            </a:r>
            <a:r>
              <a:rPr kumimoji="1" lang="zh-CN" altLang="en-US" sz="2400" dirty="0">
                <a:solidFill>
                  <a:srgbClr val="FF0000"/>
                </a:solidFill>
                <a:latin typeface="+mn-lt"/>
                <a:ea typeface="黑体" panose="02010609060101010101" pitchFamily="49" charset="-122"/>
              </a:rPr>
              <a:t>到多播组</a:t>
            </a:r>
            <a:r>
              <a:rPr kumimoji="1" lang="zh-CN" altLang="zh-CN" sz="2400" dirty="0">
                <a:solidFill>
                  <a:srgbClr val="000099"/>
                </a:solidFill>
                <a:latin typeface="+mn-lt"/>
                <a:ea typeface="黑体" panose="02010609060101010101" pitchFamily="49" charset="-122"/>
              </a:rPr>
              <a:t>。</a:t>
            </a:r>
            <a:endParaRPr kumimoji="1" lang="en-US" altLang="zh-CN" sz="2400" dirty="0">
              <a:solidFill>
                <a:srgbClr val="000099"/>
              </a:solidFill>
              <a:latin typeface="+mn-lt"/>
              <a:ea typeface="黑体" panose="02010609060101010101" pitchFamily="49" charset="-122"/>
            </a:endParaRPr>
          </a:p>
          <a:p>
            <a:pPr algn="ctr"/>
            <a:r>
              <a:rPr kumimoji="1" lang="zh-CN" altLang="zh-CN" sz="2400" dirty="0">
                <a:solidFill>
                  <a:srgbClr val="000099"/>
                </a:solidFill>
                <a:latin typeface="+mn-lt"/>
                <a:ea typeface="黑体" panose="02010609060101010101" pitchFamily="49" charset="-122"/>
              </a:rPr>
              <a:t>路由器复制</a:t>
            </a:r>
            <a:r>
              <a:rPr kumimoji="1" lang="zh-CN" altLang="en-US" sz="2400" dirty="0">
                <a:solidFill>
                  <a:srgbClr val="000099"/>
                </a:solidFill>
                <a:latin typeface="+mn-lt"/>
                <a:ea typeface="黑体" panose="02010609060101010101" pitchFamily="49" charset="-122"/>
              </a:rPr>
              <a:t>分组。</a:t>
            </a:r>
            <a:endParaRPr kumimoji="1" lang="en-US" altLang="zh-CN" sz="2400" dirty="0">
              <a:solidFill>
                <a:srgbClr val="000099"/>
              </a:solidFill>
              <a:latin typeface="+mn-lt"/>
              <a:ea typeface="黑体" panose="02010609060101010101" pitchFamily="49" charset="-122"/>
            </a:endParaRPr>
          </a:p>
          <a:p>
            <a:pPr algn="ctr"/>
            <a:r>
              <a:rPr kumimoji="1" lang="zh-CN" altLang="zh-CN" sz="2400" dirty="0">
                <a:solidFill>
                  <a:srgbClr val="000099"/>
                </a:solidFill>
                <a:latin typeface="+mn-lt"/>
                <a:ea typeface="黑体" panose="02010609060101010101" pitchFamily="49" charset="-122"/>
              </a:rPr>
              <a:t>局域网具有硬件多播功能，不需要复制分组</a:t>
            </a:r>
            <a:r>
              <a:rPr kumimoji="1" lang="zh-CN" altLang="en-US" sz="2400" dirty="0">
                <a:solidFill>
                  <a:srgbClr val="000099"/>
                </a:solidFill>
                <a:latin typeface="+mn-lt"/>
                <a:ea typeface="黑体" panose="02010609060101010101" pitchFamily="49" charset="-122"/>
              </a:rPr>
              <a:t>。</a:t>
            </a:r>
          </a:p>
        </p:txBody>
      </p:sp>
      <p:sp>
        <p:nvSpPr>
          <p:cNvPr id="81" name="Text Box 126"/>
          <p:cNvSpPr txBox="1">
            <a:spLocks noChangeArrowheads="1"/>
          </p:cNvSpPr>
          <p:nvPr/>
        </p:nvSpPr>
        <p:spPr bwMode="auto">
          <a:xfrm>
            <a:off x="5643570" y="4071942"/>
            <a:ext cx="3310826" cy="1938992"/>
          </a:xfrm>
          <a:prstGeom prst="rect">
            <a:avLst/>
          </a:prstGeom>
          <a:solidFill>
            <a:srgbClr val="66FF66"/>
          </a:solidFill>
          <a:ln w="9525">
            <a:solidFill>
              <a:schemeClr val="folHlink"/>
            </a:solidFill>
            <a:miter lim="800000"/>
          </a:ln>
          <a:effectLst>
            <a:outerShdw dist="35921" dir="2700000" algn="ctr" rotWithShape="0">
              <a:schemeClr val="bg2"/>
            </a:outerShdw>
          </a:effectLst>
        </p:spPr>
        <p:txBody>
          <a:bodyPr wrap="square">
            <a:spAutoFit/>
          </a:bodyPr>
          <a:lstStyle/>
          <a:p>
            <a:r>
              <a:rPr kumimoji="1" lang="zh-CN" altLang="zh-CN" sz="2400" dirty="0">
                <a:solidFill>
                  <a:srgbClr val="000099"/>
                </a:solidFill>
                <a:latin typeface="+mn-lt"/>
                <a:ea typeface="黑体" panose="02010609060101010101" pitchFamily="49" charset="-122"/>
              </a:rPr>
              <a:t>当多播组的主机数很大时</a:t>
            </a:r>
            <a:r>
              <a:rPr kumimoji="1" lang="en-US" altLang="zh-CN" sz="2400" dirty="0">
                <a:solidFill>
                  <a:srgbClr val="000099"/>
                </a:solidFill>
                <a:latin typeface="+mn-lt"/>
                <a:ea typeface="黑体" panose="02010609060101010101" pitchFamily="49" charset="-122"/>
              </a:rPr>
              <a:t>(</a:t>
            </a:r>
            <a:r>
              <a:rPr kumimoji="1" lang="zh-CN" altLang="zh-CN" sz="2400" dirty="0">
                <a:solidFill>
                  <a:srgbClr val="000099"/>
                </a:solidFill>
                <a:latin typeface="+mn-lt"/>
                <a:ea typeface="黑体" panose="02010609060101010101" pitchFamily="49" charset="-122"/>
              </a:rPr>
              <a:t>如成千上万个</a:t>
            </a:r>
            <a:r>
              <a:rPr kumimoji="1" lang="en-US" altLang="zh-CN" sz="2400" dirty="0">
                <a:solidFill>
                  <a:srgbClr val="000099"/>
                </a:solidFill>
                <a:latin typeface="+mn-lt"/>
                <a:ea typeface="黑体" panose="02010609060101010101" pitchFamily="49" charset="-122"/>
              </a:rPr>
              <a:t>)</a:t>
            </a:r>
            <a:r>
              <a:rPr kumimoji="1" lang="zh-CN" altLang="zh-CN" sz="2400" dirty="0">
                <a:solidFill>
                  <a:srgbClr val="000099"/>
                </a:solidFill>
                <a:latin typeface="+mn-lt"/>
                <a:ea typeface="黑体" panose="02010609060101010101" pitchFamily="49" charset="-122"/>
              </a:rPr>
              <a:t>，采用多播方式就可明显地</a:t>
            </a:r>
            <a:r>
              <a:rPr kumimoji="1" lang="zh-CN" altLang="zh-CN" sz="2400" dirty="0">
                <a:solidFill>
                  <a:srgbClr val="FF0000"/>
                </a:solidFill>
                <a:latin typeface="+mn-lt"/>
                <a:ea typeface="黑体" panose="02010609060101010101" pitchFamily="49" charset="-122"/>
              </a:rPr>
              <a:t>减轻</a:t>
            </a:r>
            <a:r>
              <a:rPr kumimoji="1" lang="zh-CN" altLang="zh-CN" sz="2400" dirty="0">
                <a:solidFill>
                  <a:srgbClr val="000099"/>
                </a:solidFill>
                <a:latin typeface="+mn-lt"/>
                <a:ea typeface="黑体" panose="02010609060101010101" pitchFamily="49" charset="-122"/>
              </a:rPr>
              <a:t>网络中各种资源的消耗</a:t>
            </a:r>
            <a:r>
              <a:rPr kumimoji="1" lang="zh-CN" altLang="en-US" sz="2400" dirty="0">
                <a:solidFill>
                  <a:srgbClr val="000099"/>
                </a:solidFill>
                <a:latin typeface="+mn-lt"/>
                <a:ea typeface="黑体" panose="02010609060101010101" pitchFamily="49" charset="-122"/>
              </a:rPr>
              <a:t>。</a:t>
            </a:r>
          </a:p>
        </p:txBody>
      </p:sp>
      <p:grpSp>
        <p:nvGrpSpPr>
          <p:cNvPr id="4" name="组合 4"/>
          <p:cNvGrpSpPr/>
          <p:nvPr/>
        </p:nvGrpSpPr>
        <p:grpSpPr>
          <a:xfrm>
            <a:off x="482672" y="1214422"/>
            <a:ext cx="5245191" cy="4929222"/>
            <a:chOff x="619094" y="1227470"/>
            <a:chExt cx="5682291" cy="4929222"/>
          </a:xfrm>
        </p:grpSpPr>
        <p:sp>
          <p:nvSpPr>
            <p:cNvPr id="1001549" name="Line 77"/>
            <p:cNvSpPr>
              <a:spLocks noChangeShapeType="1"/>
            </p:cNvSpPr>
            <p:nvPr/>
          </p:nvSpPr>
          <p:spPr bwMode="auto">
            <a:xfrm>
              <a:off x="2211656" y="4854351"/>
              <a:ext cx="0" cy="361950"/>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pic>
          <p:nvPicPr>
            <p:cNvPr id="1001555" name="Picture 83"/>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841901"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01524" name="Line 52"/>
            <p:cNvSpPr>
              <a:spLocks noChangeShapeType="1"/>
            </p:cNvSpPr>
            <p:nvPr/>
          </p:nvSpPr>
          <p:spPr bwMode="auto">
            <a:xfrm flipV="1">
              <a:off x="1931329" y="3131914"/>
              <a:ext cx="1401631" cy="906462"/>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25" name="Line 53"/>
            <p:cNvSpPr>
              <a:spLocks noChangeShapeType="1"/>
            </p:cNvSpPr>
            <p:nvPr/>
          </p:nvSpPr>
          <p:spPr bwMode="auto">
            <a:xfrm flipV="1">
              <a:off x="3427548" y="1952401"/>
              <a:ext cx="0" cy="996950"/>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26" name="Line 54"/>
            <p:cNvSpPr>
              <a:spLocks noChangeShapeType="1"/>
            </p:cNvSpPr>
            <p:nvPr/>
          </p:nvSpPr>
          <p:spPr bwMode="auto">
            <a:xfrm flipH="1" flipV="1">
              <a:off x="3427548" y="3131914"/>
              <a:ext cx="0" cy="906462"/>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27" name="Line 55"/>
            <p:cNvSpPr>
              <a:spLocks noChangeShapeType="1"/>
            </p:cNvSpPr>
            <p:nvPr/>
          </p:nvSpPr>
          <p:spPr bwMode="auto">
            <a:xfrm>
              <a:off x="5205812" y="4038377"/>
              <a:ext cx="0" cy="81597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28" name="Line 56"/>
            <p:cNvSpPr>
              <a:spLocks noChangeShapeType="1"/>
            </p:cNvSpPr>
            <p:nvPr/>
          </p:nvSpPr>
          <p:spPr bwMode="auto">
            <a:xfrm flipV="1">
              <a:off x="3427548" y="4038377"/>
              <a:ext cx="0" cy="81597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29" name="Line 57"/>
            <p:cNvSpPr>
              <a:spLocks noChangeShapeType="1"/>
            </p:cNvSpPr>
            <p:nvPr/>
          </p:nvSpPr>
          <p:spPr bwMode="auto">
            <a:xfrm>
              <a:off x="1838460" y="4038377"/>
              <a:ext cx="0" cy="81597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30" name="Line 58"/>
            <p:cNvSpPr>
              <a:spLocks noChangeShapeType="1"/>
            </p:cNvSpPr>
            <p:nvPr/>
          </p:nvSpPr>
          <p:spPr bwMode="auto">
            <a:xfrm>
              <a:off x="3616725" y="3131914"/>
              <a:ext cx="1589088" cy="906462"/>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31" name="Text Box 59"/>
            <p:cNvSpPr txBox="1">
              <a:spLocks noChangeArrowheads="1"/>
            </p:cNvSpPr>
            <p:nvPr/>
          </p:nvSpPr>
          <p:spPr bwMode="auto">
            <a:xfrm>
              <a:off x="1686480" y="5695027"/>
              <a:ext cx="344052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ea typeface="黑体" panose="02010609060101010101" pitchFamily="49" charset="-122"/>
                </a:rPr>
                <a:t>多播组成员共有 </a:t>
              </a:r>
              <a:r>
                <a:rPr kumimoji="1" lang="en-US" altLang="zh-CN" sz="2400" dirty="0">
                  <a:solidFill>
                    <a:srgbClr val="000099"/>
                  </a:solidFill>
                  <a:ea typeface="黑体" panose="02010609060101010101" pitchFamily="49" charset="-122"/>
                </a:rPr>
                <a:t>90 </a:t>
              </a:r>
              <a:r>
                <a:rPr kumimoji="1" lang="zh-CN" altLang="en-US" sz="2400" dirty="0">
                  <a:solidFill>
                    <a:srgbClr val="000099"/>
                  </a:solidFill>
                  <a:ea typeface="黑体" panose="02010609060101010101" pitchFamily="49" charset="-122"/>
                </a:rPr>
                <a:t>个</a:t>
              </a:r>
              <a:endParaRPr kumimoji="1" lang="zh-CN" altLang="en-US" sz="2400" dirty="0">
                <a:solidFill>
                  <a:srgbClr val="000099"/>
                </a:solidFill>
                <a:latin typeface="+mn-lt"/>
                <a:ea typeface="黑体" panose="02010609060101010101" pitchFamily="49" charset="-122"/>
              </a:endParaRPr>
            </a:p>
          </p:txBody>
        </p:sp>
        <p:sp>
          <p:nvSpPr>
            <p:cNvPr id="1001532" name="AutoShape 60"/>
            <p:cNvSpPr>
              <a:spLocks noChangeArrowheads="1"/>
            </p:cNvSpPr>
            <p:nvPr/>
          </p:nvSpPr>
          <p:spPr bwMode="auto">
            <a:xfrm rot="5400000">
              <a:off x="3325618" y="2510210"/>
              <a:ext cx="504825" cy="211535"/>
            </a:xfrm>
            <a:prstGeom prst="rightArrow">
              <a:avLst>
                <a:gd name="adj1" fmla="val 37500"/>
                <a:gd name="adj2" fmla="val 103881"/>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33" name="AutoShape 61"/>
            <p:cNvSpPr>
              <a:spLocks noChangeArrowheads="1"/>
            </p:cNvSpPr>
            <p:nvPr/>
          </p:nvSpPr>
          <p:spPr bwMode="auto">
            <a:xfrm rot="8740270">
              <a:off x="2302805" y="3362101"/>
              <a:ext cx="521097" cy="204788"/>
            </a:xfrm>
            <a:prstGeom prst="rightArrow">
              <a:avLst>
                <a:gd name="adj1" fmla="val 37500"/>
                <a:gd name="adj2" fmla="val 94377"/>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pic>
          <p:nvPicPr>
            <p:cNvPr id="1001534" name="Picture 62"/>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76459" y="2933476"/>
              <a:ext cx="533135" cy="287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1001535" name="Text Box 63"/>
            <p:cNvSpPr txBox="1">
              <a:spLocks noChangeArrowheads="1"/>
            </p:cNvSpPr>
            <p:nvPr/>
          </p:nvSpPr>
          <p:spPr bwMode="auto">
            <a:xfrm>
              <a:off x="2772308" y="2493739"/>
              <a:ext cx="52827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R</a:t>
              </a:r>
              <a:r>
                <a:rPr kumimoji="1" lang="en-US" altLang="zh-CN" sz="2400" baseline="-25000">
                  <a:solidFill>
                    <a:srgbClr val="000099"/>
                  </a:solidFill>
                  <a:latin typeface="+mn-lt"/>
                  <a:ea typeface="黑体" panose="02010609060101010101" pitchFamily="49" charset="-122"/>
                </a:rPr>
                <a:t>1</a:t>
              </a:r>
              <a:endParaRPr kumimoji="1" lang="en-US" altLang="zh-CN" sz="2400">
                <a:solidFill>
                  <a:srgbClr val="000099"/>
                </a:solidFill>
                <a:latin typeface="+mn-lt"/>
                <a:ea typeface="黑体" panose="02010609060101010101" pitchFamily="49" charset="-122"/>
              </a:endParaRPr>
            </a:p>
          </p:txBody>
        </p:sp>
        <p:sp>
          <p:nvSpPr>
            <p:cNvPr id="1001536" name="Text Box 64"/>
            <p:cNvSpPr txBox="1">
              <a:spLocks noChangeArrowheads="1"/>
            </p:cNvSpPr>
            <p:nvPr/>
          </p:nvSpPr>
          <p:spPr bwMode="auto">
            <a:xfrm>
              <a:off x="2718994" y="3643089"/>
              <a:ext cx="52827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R</a:t>
              </a:r>
              <a:r>
                <a:rPr kumimoji="1" lang="en-US" altLang="zh-CN" sz="2400" baseline="-25000">
                  <a:solidFill>
                    <a:srgbClr val="000099"/>
                  </a:solidFill>
                  <a:latin typeface="+mn-lt"/>
                  <a:ea typeface="黑体" panose="02010609060101010101" pitchFamily="49" charset="-122"/>
                </a:rPr>
                <a:t>3</a:t>
              </a:r>
              <a:endParaRPr kumimoji="1" lang="en-US" altLang="zh-CN" sz="2400">
                <a:solidFill>
                  <a:srgbClr val="000099"/>
                </a:solidFill>
                <a:latin typeface="+mn-lt"/>
                <a:ea typeface="黑体" panose="02010609060101010101" pitchFamily="49" charset="-122"/>
              </a:endParaRPr>
            </a:p>
          </p:txBody>
        </p:sp>
        <p:sp>
          <p:nvSpPr>
            <p:cNvPr id="1001537" name="Text Box 65"/>
            <p:cNvSpPr txBox="1">
              <a:spLocks noChangeArrowheads="1"/>
            </p:cNvSpPr>
            <p:nvPr/>
          </p:nvSpPr>
          <p:spPr bwMode="auto">
            <a:xfrm>
              <a:off x="4435346" y="3717701"/>
              <a:ext cx="52827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R</a:t>
              </a:r>
              <a:r>
                <a:rPr kumimoji="1" lang="en-US" altLang="zh-CN" sz="2400" baseline="-25000">
                  <a:solidFill>
                    <a:srgbClr val="000099"/>
                  </a:solidFill>
                  <a:latin typeface="+mn-lt"/>
                  <a:ea typeface="黑体" panose="02010609060101010101" pitchFamily="49" charset="-122"/>
                </a:rPr>
                <a:t>4</a:t>
              </a:r>
              <a:endParaRPr kumimoji="1" lang="en-US" altLang="zh-CN" sz="2400">
                <a:solidFill>
                  <a:srgbClr val="000099"/>
                </a:solidFill>
                <a:latin typeface="+mn-lt"/>
                <a:ea typeface="黑体" panose="02010609060101010101" pitchFamily="49" charset="-122"/>
              </a:endParaRPr>
            </a:p>
          </p:txBody>
        </p:sp>
        <p:sp>
          <p:nvSpPr>
            <p:cNvPr id="1001538" name="Text Box 66"/>
            <p:cNvSpPr txBox="1">
              <a:spLocks noChangeArrowheads="1"/>
            </p:cNvSpPr>
            <p:nvPr/>
          </p:nvSpPr>
          <p:spPr bwMode="auto">
            <a:xfrm>
              <a:off x="1090352" y="3671664"/>
              <a:ext cx="52827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mn-lt"/>
                  <a:ea typeface="黑体" panose="02010609060101010101" pitchFamily="49" charset="-122"/>
                </a:rPr>
                <a:t>R</a:t>
              </a:r>
              <a:r>
                <a:rPr kumimoji="1" lang="en-US" altLang="zh-CN" sz="2400" baseline="-25000">
                  <a:solidFill>
                    <a:srgbClr val="000099"/>
                  </a:solidFill>
                  <a:latin typeface="+mn-lt"/>
                  <a:ea typeface="黑体" panose="02010609060101010101" pitchFamily="49" charset="-122"/>
                </a:rPr>
                <a:t>2</a:t>
              </a:r>
              <a:endParaRPr kumimoji="1" lang="en-US" altLang="zh-CN" sz="2400">
                <a:solidFill>
                  <a:srgbClr val="000099"/>
                </a:solidFill>
                <a:latin typeface="+mn-lt"/>
                <a:ea typeface="黑体" panose="02010609060101010101" pitchFamily="49" charset="-122"/>
              </a:endParaRPr>
            </a:p>
          </p:txBody>
        </p:sp>
        <p:sp>
          <p:nvSpPr>
            <p:cNvPr id="1001539" name="Text Box 67"/>
            <p:cNvSpPr txBox="1">
              <a:spLocks noChangeArrowheads="1"/>
            </p:cNvSpPr>
            <p:nvPr/>
          </p:nvSpPr>
          <p:spPr bwMode="auto">
            <a:xfrm>
              <a:off x="715294" y="1227470"/>
              <a:ext cx="212419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latin typeface="+mn-lt"/>
                  <a:ea typeface="黑体" panose="02010609060101010101" pitchFamily="49" charset="-122"/>
                </a:rPr>
                <a:t>视频服务器</a:t>
              </a:r>
              <a:r>
                <a:rPr kumimoji="1" lang="en-US" altLang="zh-CN" sz="2400" dirty="0">
                  <a:latin typeface="+mn-lt"/>
                  <a:ea typeface="黑体" panose="02010609060101010101" pitchFamily="49" charset="-122"/>
                </a:rPr>
                <a:t>M</a:t>
              </a:r>
            </a:p>
          </p:txBody>
        </p:sp>
        <p:pic>
          <p:nvPicPr>
            <p:cNvPr id="1001540" name="Picture 68"/>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925487" y="3897090"/>
              <a:ext cx="531415" cy="287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001541" name="Picture 69"/>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76459" y="3897090"/>
              <a:ext cx="533135" cy="287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001542" name="Picture 70"/>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558135" y="3930427"/>
              <a:ext cx="531415" cy="288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aphicFrame>
          <p:nvGraphicFramePr>
            <p:cNvPr id="1001543" name="Object 71">
              <a:hlinkClick r:id="" action="ppaction://ole?verb=0"/>
            </p:cNvPr>
            <p:cNvGraphicFramePr>
              <a:graphicFrameLocks noChangeAspect="1"/>
            </p:cNvGraphicFramePr>
            <p:nvPr/>
          </p:nvGraphicFramePr>
          <p:xfrm>
            <a:off x="3056426" y="1233264"/>
            <a:ext cx="672438" cy="952500"/>
          </p:xfrm>
          <a:graphic>
            <a:graphicData uri="http://schemas.openxmlformats.org/presentationml/2006/ole">
              <p:oleObj spid="_x0000_s114691" name="Microsoft ClipArt Gallery" r:id="rId6" imgW="16411575" imgH="22955250" progId="">
                <p:embed/>
              </p:oleObj>
            </a:graphicData>
          </a:graphic>
        </p:graphicFrame>
        <p:sp>
          <p:nvSpPr>
            <p:cNvPr id="1001544" name="Line 72"/>
            <p:cNvSpPr>
              <a:spLocks noChangeShapeType="1"/>
            </p:cNvSpPr>
            <p:nvPr/>
          </p:nvSpPr>
          <p:spPr bwMode="auto">
            <a:xfrm>
              <a:off x="994043" y="4854351"/>
              <a:ext cx="1497938" cy="0"/>
            </a:xfrm>
            <a:prstGeom prst="line">
              <a:avLst/>
            </a:prstGeom>
            <a:noFill/>
            <a:ln w="571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45" name="Line 73"/>
            <p:cNvSpPr>
              <a:spLocks noChangeShapeType="1"/>
            </p:cNvSpPr>
            <p:nvPr/>
          </p:nvSpPr>
          <p:spPr bwMode="auto">
            <a:xfrm>
              <a:off x="2772308" y="4854351"/>
              <a:ext cx="1497938" cy="0"/>
            </a:xfrm>
            <a:prstGeom prst="line">
              <a:avLst/>
            </a:prstGeom>
            <a:noFill/>
            <a:ln w="571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46" name="Line 74"/>
            <p:cNvSpPr>
              <a:spLocks noChangeShapeType="1"/>
            </p:cNvSpPr>
            <p:nvPr/>
          </p:nvSpPr>
          <p:spPr bwMode="auto">
            <a:xfrm>
              <a:off x="4550573" y="4854351"/>
              <a:ext cx="1496219" cy="0"/>
            </a:xfrm>
            <a:prstGeom prst="line">
              <a:avLst/>
            </a:prstGeom>
            <a:noFill/>
            <a:ln w="5715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47" name="AutoShape 75"/>
            <p:cNvSpPr>
              <a:spLocks noChangeArrowheads="1"/>
            </p:cNvSpPr>
            <p:nvPr/>
          </p:nvSpPr>
          <p:spPr bwMode="auto">
            <a:xfrm rot="1858546">
              <a:off x="4151580" y="3312889"/>
              <a:ext cx="522817" cy="206375"/>
            </a:xfrm>
            <a:prstGeom prst="rightArrow">
              <a:avLst>
                <a:gd name="adj1" fmla="val 37500"/>
                <a:gd name="adj2" fmla="val 93961"/>
              </a:avLst>
            </a:prstGeom>
            <a:solidFill>
              <a:schemeClr val="accent2"/>
            </a:solidFill>
            <a:ln w="9525">
              <a:solidFill>
                <a:schemeClr val="tx1"/>
              </a:solidFill>
              <a:miter lim="800000"/>
            </a:ln>
            <a:effectLst/>
          </p:spPr>
          <p:txBody>
            <a:bodyPr wrap="none" anchor="ctr"/>
            <a:lstStyle/>
            <a:p>
              <a:endParaRPr lang="zh-CN" altLang="en-US">
                <a:solidFill>
                  <a:srgbClr val="000099"/>
                </a:solidFill>
                <a:latin typeface="+mn-lt"/>
                <a:ea typeface="黑体" panose="02010609060101010101" pitchFamily="49" charset="-122"/>
              </a:endParaRPr>
            </a:p>
          </p:txBody>
        </p:sp>
        <p:sp>
          <p:nvSpPr>
            <p:cNvPr id="1001548" name="Line 76"/>
            <p:cNvSpPr>
              <a:spLocks noChangeShapeType="1"/>
            </p:cNvSpPr>
            <p:nvPr/>
          </p:nvSpPr>
          <p:spPr bwMode="auto">
            <a:xfrm>
              <a:off x="1277808" y="4854352"/>
              <a:ext cx="0" cy="45402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50" name="Line 78"/>
            <p:cNvSpPr>
              <a:spLocks noChangeShapeType="1"/>
            </p:cNvSpPr>
            <p:nvPr/>
          </p:nvSpPr>
          <p:spPr bwMode="auto">
            <a:xfrm>
              <a:off x="2959764" y="4854352"/>
              <a:ext cx="0" cy="45402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51" name="Line 79"/>
            <p:cNvSpPr>
              <a:spLocks noChangeShapeType="1"/>
            </p:cNvSpPr>
            <p:nvPr/>
          </p:nvSpPr>
          <p:spPr bwMode="auto">
            <a:xfrm>
              <a:off x="3989920" y="4854351"/>
              <a:ext cx="0" cy="361950"/>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52" name="Line 80"/>
            <p:cNvSpPr>
              <a:spLocks noChangeShapeType="1"/>
            </p:cNvSpPr>
            <p:nvPr/>
          </p:nvSpPr>
          <p:spPr bwMode="auto">
            <a:xfrm>
              <a:off x="4738029" y="4854351"/>
              <a:ext cx="0" cy="361950"/>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sp>
          <p:nvSpPr>
            <p:cNvPr id="1001553" name="Line 81"/>
            <p:cNvSpPr>
              <a:spLocks noChangeShapeType="1"/>
            </p:cNvSpPr>
            <p:nvPr/>
          </p:nvSpPr>
          <p:spPr bwMode="auto">
            <a:xfrm>
              <a:off x="5859333" y="4854352"/>
              <a:ext cx="0" cy="454025"/>
            </a:xfrm>
            <a:prstGeom prst="line">
              <a:avLst/>
            </a:prstGeom>
            <a:noFill/>
            <a:ln w="2857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lt"/>
                <a:ea typeface="黑体" panose="02010609060101010101" pitchFamily="49" charset="-122"/>
              </a:endParaRPr>
            </a:p>
          </p:txBody>
        </p:sp>
        <p:pic>
          <p:nvPicPr>
            <p:cNvPr id="1001554" name="Picture 82"/>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08054"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1556" name="Picture 84"/>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39884"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1557" name="Picture 85"/>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51121"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1558" name="Picture 8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07830"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1559" name="Picture 87"/>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517096" y="5078189"/>
              <a:ext cx="650081"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01560" name="Text Box 88"/>
            <p:cNvSpPr txBox="1">
              <a:spLocks noChangeArrowheads="1"/>
            </p:cNvSpPr>
            <p:nvPr/>
          </p:nvSpPr>
          <p:spPr bwMode="auto">
            <a:xfrm>
              <a:off x="1387875" y="4667026"/>
              <a:ext cx="60815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rgbClr val="000099"/>
                  </a:solidFill>
                  <a:latin typeface="+mn-lt"/>
                  <a:ea typeface="黑体" panose="02010609060101010101" pitchFamily="49" charset="-122"/>
                </a:rPr>
                <a:t>…</a:t>
              </a:r>
            </a:p>
          </p:txBody>
        </p:sp>
        <p:sp>
          <p:nvSpPr>
            <p:cNvPr id="1001561" name="Text Box 89"/>
            <p:cNvSpPr txBox="1">
              <a:spLocks noChangeArrowheads="1"/>
            </p:cNvSpPr>
            <p:nvPr/>
          </p:nvSpPr>
          <p:spPr bwMode="auto">
            <a:xfrm>
              <a:off x="4925487" y="4667026"/>
              <a:ext cx="60815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rgbClr val="000099"/>
                  </a:solidFill>
                  <a:latin typeface="+mn-lt"/>
                  <a:ea typeface="黑体" panose="02010609060101010101" pitchFamily="49" charset="-122"/>
                </a:rPr>
                <a:t>…</a:t>
              </a:r>
            </a:p>
          </p:txBody>
        </p:sp>
        <p:sp>
          <p:nvSpPr>
            <p:cNvPr id="1001562" name="Text Box 90"/>
            <p:cNvSpPr txBox="1">
              <a:spLocks noChangeArrowheads="1"/>
            </p:cNvSpPr>
            <p:nvPr/>
          </p:nvSpPr>
          <p:spPr bwMode="auto">
            <a:xfrm>
              <a:off x="3147223" y="4854351"/>
              <a:ext cx="636323"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000099"/>
                  </a:solidFill>
                  <a:latin typeface="+mn-lt"/>
                  <a:ea typeface="黑体" panose="02010609060101010101" pitchFamily="49" charset="-122"/>
                </a:rPr>
                <a:t>…</a:t>
              </a:r>
            </a:p>
          </p:txBody>
        </p:sp>
        <p:sp>
          <p:nvSpPr>
            <p:cNvPr id="1001563" name="Text Box 91"/>
            <p:cNvSpPr txBox="1">
              <a:spLocks noChangeArrowheads="1"/>
            </p:cNvSpPr>
            <p:nvPr/>
          </p:nvSpPr>
          <p:spPr bwMode="auto">
            <a:xfrm>
              <a:off x="2072680" y="4268564"/>
              <a:ext cx="84432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00000"/>
                  </a:solidFill>
                  <a:latin typeface="+mn-lt"/>
                  <a:ea typeface="黑体" panose="02010609060101010101" pitchFamily="49" charset="-122"/>
                </a:rPr>
                <a:t>1 </a:t>
              </a:r>
              <a:r>
                <a:rPr kumimoji="1" lang="zh-CN" altLang="en-US" sz="2400" dirty="0">
                  <a:solidFill>
                    <a:srgbClr val="C00000"/>
                  </a:solidFill>
                  <a:latin typeface="+mn-lt"/>
                  <a:ea typeface="黑体" panose="02010609060101010101" pitchFamily="49" charset="-122"/>
                </a:rPr>
                <a:t>个</a:t>
              </a:r>
            </a:p>
          </p:txBody>
        </p:sp>
        <p:sp>
          <p:nvSpPr>
            <p:cNvPr id="1001564" name="Text Box 92"/>
            <p:cNvSpPr txBox="1">
              <a:spLocks noChangeArrowheads="1"/>
            </p:cNvSpPr>
            <p:nvPr/>
          </p:nvSpPr>
          <p:spPr bwMode="auto">
            <a:xfrm>
              <a:off x="3656856" y="4220939"/>
              <a:ext cx="84432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00000"/>
                  </a:solidFill>
                  <a:latin typeface="+mn-lt"/>
                  <a:ea typeface="黑体" panose="02010609060101010101" pitchFamily="49" charset="-122"/>
                </a:rPr>
                <a:t>1 </a:t>
              </a:r>
              <a:r>
                <a:rPr kumimoji="1" lang="zh-CN" altLang="en-US" sz="2400" dirty="0">
                  <a:solidFill>
                    <a:srgbClr val="C00000"/>
                  </a:solidFill>
                  <a:latin typeface="+mn-lt"/>
                  <a:ea typeface="黑体" panose="02010609060101010101" pitchFamily="49" charset="-122"/>
                </a:rPr>
                <a:t>个</a:t>
              </a:r>
            </a:p>
          </p:txBody>
        </p:sp>
        <p:sp>
          <p:nvSpPr>
            <p:cNvPr id="1001565" name="Text Box 93"/>
            <p:cNvSpPr txBox="1">
              <a:spLocks noChangeArrowheads="1"/>
            </p:cNvSpPr>
            <p:nvPr/>
          </p:nvSpPr>
          <p:spPr bwMode="auto">
            <a:xfrm>
              <a:off x="5457056" y="4191471"/>
              <a:ext cx="84432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00000"/>
                  </a:solidFill>
                  <a:latin typeface="+mn-lt"/>
                  <a:ea typeface="黑体" panose="02010609060101010101" pitchFamily="49" charset="-122"/>
                </a:rPr>
                <a:t>1 </a:t>
              </a:r>
              <a:r>
                <a:rPr kumimoji="1" lang="zh-CN" altLang="en-US" sz="2400" dirty="0">
                  <a:solidFill>
                    <a:srgbClr val="C00000"/>
                  </a:solidFill>
                  <a:latin typeface="+mn-lt"/>
                  <a:ea typeface="黑体" panose="02010609060101010101" pitchFamily="49" charset="-122"/>
                </a:rPr>
                <a:t>个</a:t>
              </a:r>
            </a:p>
          </p:txBody>
        </p:sp>
        <p:sp>
          <p:nvSpPr>
            <p:cNvPr id="1001566" name="Text Box 94"/>
            <p:cNvSpPr txBox="1">
              <a:spLocks noChangeArrowheads="1"/>
            </p:cNvSpPr>
            <p:nvPr/>
          </p:nvSpPr>
          <p:spPr bwMode="auto">
            <a:xfrm>
              <a:off x="4520953" y="3039343"/>
              <a:ext cx="84432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00000"/>
                  </a:solidFill>
                  <a:latin typeface="+mn-lt"/>
                  <a:ea typeface="黑体" panose="02010609060101010101" pitchFamily="49" charset="-122"/>
                </a:rPr>
                <a:t>1 </a:t>
              </a:r>
              <a:r>
                <a:rPr kumimoji="1" lang="zh-CN" altLang="en-US" sz="2400" dirty="0">
                  <a:solidFill>
                    <a:srgbClr val="C00000"/>
                  </a:solidFill>
                  <a:latin typeface="+mn-lt"/>
                  <a:ea typeface="黑体" panose="02010609060101010101" pitchFamily="49" charset="-122"/>
                </a:rPr>
                <a:t>个</a:t>
              </a:r>
            </a:p>
          </p:txBody>
        </p:sp>
        <p:sp>
          <p:nvSpPr>
            <p:cNvPr id="1001567" name="Text Box 95"/>
            <p:cNvSpPr txBox="1">
              <a:spLocks noChangeArrowheads="1"/>
            </p:cNvSpPr>
            <p:nvPr/>
          </p:nvSpPr>
          <p:spPr bwMode="auto">
            <a:xfrm>
              <a:off x="3626411" y="3429000"/>
              <a:ext cx="84432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00000"/>
                  </a:solidFill>
                  <a:latin typeface="+mn-lt"/>
                  <a:ea typeface="黑体" panose="02010609060101010101" pitchFamily="49" charset="-122"/>
                </a:rPr>
                <a:t>1 </a:t>
              </a:r>
              <a:r>
                <a:rPr kumimoji="1" lang="zh-CN" altLang="en-US" sz="2400" dirty="0">
                  <a:solidFill>
                    <a:srgbClr val="C00000"/>
                  </a:solidFill>
                  <a:latin typeface="+mn-lt"/>
                  <a:ea typeface="黑体" panose="02010609060101010101" pitchFamily="49" charset="-122"/>
                </a:rPr>
                <a:t>个</a:t>
              </a:r>
            </a:p>
          </p:txBody>
        </p:sp>
        <p:sp>
          <p:nvSpPr>
            <p:cNvPr id="1001568" name="Text Box 96"/>
            <p:cNvSpPr txBox="1">
              <a:spLocks noChangeArrowheads="1"/>
            </p:cNvSpPr>
            <p:nvPr/>
          </p:nvSpPr>
          <p:spPr bwMode="auto">
            <a:xfrm>
              <a:off x="1784648" y="3111351"/>
              <a:ext cx="84432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00000"/>
                  </a:solidFill>
                  <a:latin typeface="+mn-lt"/>
                  <a:ea typeface="黑体" panose="02010609060101010101" pitchFamily="49" charset="-122"/>
                </a:rPr>
                <a:t>1 </a:t>
              </a:r>
              <a:r>
                <a:rPr kumimoji="1" lang="zh-CN" altLang="en-US" sz="2400" dirty="0">
                  <a:solidFill>
                    <a:srgbClr val="C00000"/>
                  </a:solidFill>
                  <a:latin typeface="+mn-lt"/>
                  <a:ea typeface="黑体" panose="02010609060101010101" pitchFamily="49" charset="-122"/>
                </a:rPr>
                <a:t>个</a:t>
              </a:r>
            </a:p>
          </p:txBody>
        </p:sp>
        <p:sp>
          <p:nvSpPr>
            <p:cNvPr id="1001569" name="Text Box 97"/>
            <p:cNvSpPr txBox="1">
              <a:spLocks noChangeArrowheads="1"/>
            </p:cNvSpPr>
            <p:nvPr/>
          </p:nvSpPr>
          <p:spPr bwMode="auto">
            <a:xfrm>
              <a:off x="3698419" y="2319263"/>
              <a:ext cx="84432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00000"/>
                  </a:solidFill>
                  <a:latin typeface="+mn-lt"/>
                  <a:ea typeface="黑体" panose="02010609060101010101" pitchFamily="49" charset="-122"/>
                </a:rPr>
                <a:t>1 </a:t>
              </a:r>
              <a:r>
                <a:rPr kumimoji="1" lang="zh-CN" altLang="en-US" sz="2400" dirty="0">
                  <a:solidFill>
                    <a:srgbClr val="C00000"/>
                  </a:solidFill>
                  <a:latin typeface="+mn-lt"/>
                  <a:ea typeface="黑体" panose="02010609060101010101" pitchFamily="49" charset="-122"/>
                </a:rPr>
                <a:t>个</a:t>
              </a:r>
              <a:endParaRPr kumimoji="1" lang="en-US" altLang="zh-CN" sz="2400" dirty="0">
                <a:solidFill>
                  <a:srgbClr val="C00000"/>
                </a:solidFill>
                <a:latin typeface="+mn-lt"/>
                <a:ea typeface="黑体" panose="02010609060101010101" pitchFamily="49" charset="-122"/>
              </a:endParaRPr>
            </a:p>
          </p:txBody>
        </p:sp>
        <p:sp>
          <p:nvSpPr>
            <p:cNvPr id="1001576" name="AutoShape 104"/>
            <p:cNvSpPr>
              <a:spLocks noChangeArrowheads="1"/>
            </p:cNvSpPr>
            <p:nvPr/>
          </p:nvSpPr>
          <p:spPr bwMode="auto">
            <a:xfrm rot="5400000">
              <a:off x="5107286" y="4380216"/>
              <a:ext cx="503722" cy="211742"/>
            </a:xfrm>
            <a:prstGeom prst="rightArrow">
              <a:avLst>
                <a:gd name="adj1" fmla="val 37500"/>
                <a:gd name="adj2" fmla="val 98306"/>
              </a:avLst>
            </a:prstGeom>
            <a:solidFill>
              <a:schemeClr val="accent2"/>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85" name="AutoShape 113"/>
            <p:cNvSpPr>
              <a:spLocks noChangeArrowheads="1"/>
            </p:cNvSpPr>
            <p:nvPr/>
          </p:nvSpPr>
          <p:spPr bwMode="auto">
            <a:xfrm rot="5400000">
              <a:off x="3283002" y="4363929"/>
              <a:ext cx="503722" cy="212566"/>
            </a:xfrm>
            <a:prstGeom prst="rightArrow">
              <a:avLst>
                <a:gd name="adj1" fmla="val 37500"/>
                <a:gd name="adj2" fmla="val 98306"/>
              </a:avLst>
            </a:prstGeom>
            <a:solidFill>
              <a:schemeClr val="accent2"/>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89" name="AutoShape 117"/>
            <p:cNvSpPr>
              <a:spLocks noChangeArrowheads="1"/>
            </p:cNvSpPr>
            <p:nvPr/>
          </p:nvSpPr>
          <p:spPr bwMode="auto">
            <a:xfrm rot="5400000">
              <a:off x="1716273" y="4433779"/>
              <a:ext cx="503722" cy="212566"/>
            </a:xfrm>
            <a:prstGeom prst="rightArrow">
              <a:avLst>
                <a:gd name="adj1" fmla="val 37500"/>
                <a:gd name="adj2" fmla="val 98306"/>
              </a:avLst>
            </a:prstGeom>
            <a:solidFill>
              <a:schemeClr val="accent2"/>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1001593" name="AutoShape 121"/>
            <p:cNvSpPr>
              <a:spLocks noChangeArrowheads="1"/>
            </p:cNvSpPr>
            <p:nvPr/>
          </p:nvSpPr>
          <p:spPr bwMode="auto">
            <a:xfrm rot="5400000">
              <a:off x="3283002" y="3436829"/>
              <a:ext cx="503722" cy="212566"/>
            </a:xfrm>
            <a:prstGeom prst="rightArrow">
              <a:avLst>
                <a:gd name="adj1" fmla="val 37500"/>
                <a:gd name="adj2" fmla="val 98306"/>
              </a:avLst>
            </a:prstGeom>
            <a:solidFill>
              <a:schemeClr val="accent2"/>
            </a:solidFill>
            <a:ln w="9525">
              <a:solidFill>
                <a:schemeClr val="tx1"/>
              </a:solidFill>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9060101010101" pitchFamily="49" charset="-122"/>
              </a:endParaRPr>
            </a:p>
          </p:txBody>
        </p:sp>
        <p:sp>
          <p:nvSpPr>
            <p:cNvPr id="2" name="矩形 1"/>
            <p:cNvSpPr/>
            <p:nvPr/>
          </p:nvSpPr>
          <p:spPr>
            <a:xfrm>
              <a:off x="3640558" y="2766069"/>
              <a:ext cx="866904" cy="461665"/>
            </a:xfrm>
            <a:prstGeom prst="rect">
              <a:avLst/>
            </a:prstGeom>
          </p:spPr>
          <p:txBody>
            <a:bodyPr wrap="none">
              <a:spAutoFit/>
            </a:bodyPr>
            <a:lstStyle/>
            <a:p>
              <a:r>
                <a:rPr kumimoji="1" lang="zh-CN" altLang="en-US" sz="2400" dirty="0">
                  <a:solidFill>
                    <a:srgbClr val="C00000"/>
                  </a:solidFill>
                  <a:ea typeface="黑体" panose="02010609060101010101" pitchFamily="49" charset="-122"/>
                </a:rPr>
                <a:t>复制</a:t>
              </a:r>
            </a:p>
          </p:txBody>
        </p:sp>
        <p:sp>
          <p:nvSpPr>
            <p:cNvPr id="78" name="Text Box 105"/>
            <p:cNvSpPr txBox="1">
              <a:spLocks noChangeArrowheads="1"/>
            </p:cNvSpPr>
            <p:nvPr/>
          </p:nvSpPr>
          <p:spPr bwMode="auto">
            <a:xfrm>
              <a:off x="1064568" y="4469050"/>
              <a:ext cx="75923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C00000"/>
                  </a:solidFill>
                  <a:latin typeface="Arial" panose="020B0604020202020204" pitchFamily="34" charset="0"/>
                </a:rPr>
                <a:t>多播</a:t>
              </a:r>
            </a:p>
          </p:txBody>
        </p:sp>
        <p:sp>
          <p:nvSpPr>
            <p:cNvPr id="79" name="Text Box 107"/>
            <p:cNvSpPr txBox="1">
              <a:spLocks noChangeArrowheads="1"/>
            </p:cNvSpPr>
            <p:nvPr/>
          </p:nvSpPr>
          <p:spPr bwMode="auto">
            <a:xfrm>
              <a:off x="4468191" y="4469050"/>
              <a:ext cx="75923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C00000"/>
                  </a:solidFill>
                  <a:latin typeface="Arial" panose="020B0604020202020204" pitchFamily="34" charset="0"/>
                </a:rPr>
                <a:t>多播</a:t>
              </a:r>
            </a:p>
          </p:txBody>
        </p:sp>
        <p:sp>
          <p:nvSpPr>
            <p:cNvPr id="80" name="Text Box 106"/>
            <p:cNvSpPr txBox="1">
              <a:spLocks noChangeArrowheads="1"/>
            </p:cNvSpPr>
            <p:nvPr/>
          </p:nvSpPr>
          <p:spPr bwMode="auto">
            <a:xfrm>
              <a:off x="2720752" y="4469050"/>
              <a:ext cx="75923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C00000"/>
                  </a:solidFill>
                  <a:latin typeface="Arial" panose="020B0604020202020204" pitchFamily="34" charset="0"/>
                </a:rPr>
                <a:t>多播</a:t>
              </a:r>
            </a:p>
          </p:txBody>
        </p:sp>
        <p:sp>
          <p:nvSpPr>
            <p:cNvPr id="3" name="矩形 2"/>
            <p:cNvSpPr/>
            <p:nvPr/>
          </p:nvSpPr>
          <p:spPr>
            <a:xfrm>
              <a:off x="619094" y="2696950"/>
              <a:ext cx="1297266" cy="461665"/>
            </a:xfrm>
            <a:prstGeom prst="rect">
              <a:avLst/>
            </a:prstGeom>
          </p:spPr>
          <p:txBody>
            <a:bodyPr wrap="square">
              <a:spAutoFit/>
            </a:bodyPr>
            <a:lstStyle/>
            <a:p>
              <a:pPr algn="ctr"/>
              <a:r>
                <a:rPr lang="zh-CN" altLang="zh-CN" sz="2400" dirty="0">
                  <a:latin typeface="+mn-lt"/>
                  <a:ea typeface="黑体" panose="02010609060101010101" pitchFamily="49" charset="-122"/>
                </a:rPr>
                <a:t>多播</a:t>
              </a:r>
              <a:endParaRPr lang="zh-CN" altLang="en-US" sz="2400" dirty="0">
                <a:latin typeface="+mn-lt"/>
                <a:ea typeface="黑体" panose="02010609060101010101" pitchFamily="49" charset="-122"/>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4"/>
          <p:cNvSpPr>
            <a:spLocks noGrp="1" noChangeArrowheads="1"/>
          </p:cNvSpPr>
          <p:nvPr>
            <p:ph type="title"/>
          </p:nvPr>
        </p:nvSpPr>
        <p:spPr/>
        <p:txBody>
          <a:bodyPr/>
          <a:lstStyle/>
          <a:p>
            <a:pPr eaLnBrk="1" hangingPunct="1"/>
            <a:r>
              <a:rPr lang="en-US" altLang="zh-CN" dirty="0"/>
              <a:t>IP </a:t>
            </a:r>
            <a:r>
              <a:rPr lang="zh-CN" altLang="en-US" dirty="0"/>
              <a:t>多播的一些特点</a:t>
            </a:r>
            <a:r>
              <a:rPr lang="en-US" altLang="zh-CN" dirty="0"/>
              <a:t>[4</a:t>
            </a:r>
            <a:r>
              <a:rPr lang="en-US" altLang="zh-CN" baseline="30000" dirty="0"/>
              <a:t>th</a:t>
            </a:r>
            <a:r>
              <a:rPr lang="en-US" altLang="zh-CN" dirty="0"/>
              <a:t> edition]</a:t>
            </a:r>
            <a:endParaRPr lang="zh-CN" altLang="en-US" dirty="0"/>
          </a:p>
        </p:txBody>
      </p:sp>
      <p:sp>
        <p:nvSpPr>
          <p:cNvPr id="309251" name="Rectangle 5"/>
          <p:cNvSpPr>
            <a:spLocks noGrp="1" noChangeArrowheads="1"/>
          </p:cNvSpPr>
          <p:nvPr>
            <p:ph type="body" idx="1"/>
          </p:nvPr>
        </p:nvSpPr>
        <p:spPr/>
        <p:txBody>
          <a:bodyPr/>
          <a:lstStyle/>
          <a:p>
            <a:pPr eaLnBrk="1" hangingPunct="1">
              <a:spcBef>
                <a:spcPts val="600"/>
              </a:spcBef>
              <a:buFontTx/>
              <a:buNone/>
            </a:pPr>
            <a:r>
              <a:rPr lang="en-US" altLang="zh-CN" dirty="0">
                <a:ea typeface="黑体" panose="02010609060101010101" pitchFamily="49" charset="-122"/>
              </a:rPr>
              <a:t>(1) </a:t>
            </a:r>
            <a:r>
              <a:rPr lang="zh-CN" altLang="en-US" dirty="0">
                <a:solidFill>
                  <a:srgbClr val="FF0000"/>
                </a:solidFill>
                <a:ea typeface="黑体" panose="02010609060101010101" pitchFamily="49" charset="-122"/>
              </a:rPr>
              <a:t>多播使用多播地址</a:t>
            </a:r>
          </a:p>
          <a:p>
            <a:pPr eaLnBrk="1" hangingPunct="1">
              <a:spcBef>
                <a:spcPts val="600"/>
              </a:spcBef>
            </a:pPr>
            <a:r>
              <a:rPr lang="en-US" altLang="zh-CN" dirty="0"/>
              <a:t>IP</a:t>
            </a:r>
            <a:r>
              <a:rPr lang="zh-CN" altLang="en-US" dirty="0"/>
              <a:t>使用</a:t>
            </a:r>
            <a:r>
              <a:rPr lang="en-US" altLang="zh-CN" dirty="0"/>
              <a:t>D</a:t>
            </a:r>
            <a:r>
              <a:rPr lang="zh-CN" altLang="en-US" dirty="0"/>
              <a:t>类地址支持多播。</a:t>
            </a:r>
            <a:endParaRPr lang="en-US" altLang="zh-CN" dirty="0"/>
          </a:p>
          <a:p>
            <a:pPr eaLnBrk="1" hangingPunct="1">
              <a:spcBef>
                <a:spcPts val="600"/>
              </a:spcBef>
            </a:pPr>
            <a:endParaRPr lang="en-US" altLang="zh-CN" dirty="0"/>
          </a:p>
          <a:p>
            <a:pPr eaLnBrk="1" hangingPunct="1">
              <a:spcBef>
                <a:spcPts val="600"/>
              </a:spcBef>
            </a:pPr>
            <a:r>
              <a:rPr lang="en-US" altLang="zh-CN" dirty="0"/>
              <a:t>D</a:t>
            </a:r>
            <a:r>
              <a:rPr lang="zh-CN" altLang="en-US" dirty="0"/>
              <a:t>类</a:t>
            </a:r>
            <a:r>
              <a:rPr lang="en-US" altLang="zh-CN" dirty="0"/>
              <a:t>IP</a:t>
            </a:r>
            <a:r>
              <a:rPr lang="zh-CN" altLang="en-US" dirty="0"/>
              <a:t>地址的前缀是</a:t>
            </a:r>
            <a:r>
              <a:rPr lang="en-US" altLang="zh-CN" dirty="0"/>
              <a:t>1110</a:t>
            </a:r>
            <a:r>
              <a:rPr lang="zh-CN" altLang="en-US" dirty="0"/>
              <a:t>，因而地址范围是</a:t>
            </a:r>
            <a:r>
              <a:rPr lang="en-US" altLang="zh-CN" dirty="0">
                <a:solidFill>
                  <a:srgbClr val="FF0000"/>
                </a:solidFill>
              </a:rPr>
              <a:t>224</a:t>
            </a:r>
            <a:r>
              <a:rPr lang="en-US" altLang="zh-CN" dirty="0"/>
              <a:t>.0.0.0</a:t>
            </a:r>
            <a:r>
              <a:rPr lang="zh-CN" altLang="en-US" dirty="0"/>
              <a:t>到</a:t>
            </a:r>
            <a:r>
              <a:rPr lang="en-US" altLang="zh-CN" dirty="0">
                <a:solidFill>
                  <a:srgbClr val="FF0000"/>
                </a:solidFill>
              </a:rPr>
              <a:t>239</a:t>
            </a:r>
            <a:r>
              <a:rPr lang="en-US" altLang="zh-CN" dirty="0"/>
              <a:t>.255.255.255</a:t>
            </a:r>
            <a:r>
              <a:rPr lang="zh-CN" altLang="en-US" dirty="0"/>
              <a:t>。</a:t>
            </a:r>
          </a:p>
          <a:p>
            <a:pPr eaLnBrk="1" hangingPunct="1">
              <a:spcBef>
                <a:spcPts val="600"/>
              </a:spcBef>
            </a:pPr>
            <a:endParaRPr lang="zh-CN" altLang="en-US" dirty="0"/>
          </a:p>
          <a:p>
            <a:pPr eaLnBrk="1" hangingPunct="1">
              <a:spcBef>
                <a:spcPts val="600"/>
              </a:spcBef>
            </a:pPr>
            <a:r>
              <a:rPr lang="zh-CN" altLang="en-US" dirty="0"/>
              <a:t>每一个</a:t>
            </a:r>
            <a:r>
              <a:rPr lang="en-US" altLang="zh-CN" dirty="0"/>
              <a:t>D</a:t>
            </a:r>
            <a:r>
              <a:rPr lang="zh-CN" altLang="en-US" dirty="0"/>
              <a:t>类地址标志一个多播组。</a:t>
            </a:r>
            <a:r>
              <a:rPr lang="en-US" altLang="zh-CN" dirty="0"/>
              <a:t>D</a:t>
            </a:r>
            <a:r>
              <a:rPr lang="zh-CN" altLang="en-US" dirty="0"/>
              <a:t>类地址可用来标志各台主机组</a:t>
            </a:r>
            <a:r>
              <a:rPr lang="en-US" altLang="zh-CN" dirty="0"/>
              <a:t>(host group)</a:t>
            </a:r>
            <a:r>
              <a:rPr lang="zh-CN" altLang="en-US" dirty="0"/>
              <a:t>的共有</a:t>
            </a:r>
            <a:r>
              <a:rPr lang="en-US" altLang="zh-CN" dirty="0"/>
              <a:t>28 bit</a:t>
            </a:r>
            <a:r>
              <a:rPr lang="zh-CN" altLang="en-US" dirty="0"/>
              <a:t>，可以标志</a:t>
            </a:r>
            <a:r>
              <a:rPr lang="en-US" altLang="zh-CN" dirty="0"/>
              <a:t>2</a:t>
            </a:r>
            <a:r>
              <a:rPr lang="en-US" altLang="zh-CN" baseline="30000" dirty="0"/>
              <a:t>28</a:t>
            </a:r>
            <a:r>
              <a:rPr lang="zh-CN" altLang="en-US" dirty="0"/>
              <a:t>个多播组。 </a:t>
            </a:r>
          </a:p>
          <a:p>
            <a:pPr eaLnBrk="1" hangingPunct="1">
              <a:spcBef>
                <a:spcPts val="600"/>
              </a:spcBef>
            </a:pPr>
            <a:endParaRPr lang="zh-CN" altLang="en-US" dirty="0"/>
          </a:p>
          <a:p>
            <a:pPr eaLnBrk="1" hangingPunct="1">
              <a:spcBef>
                <a:spcPts val="600"/>
              </a:spcBef>
            </a:pPr>
            <a:r>
              <a:rPr lang="zh-CN" altLang="en-US" dirty="0"/>
              <a:t>当</a:t>
            </a:r>
            <a:r>
              <a:rPr lang="zh-CN" altLang="en-US" dirty="0">
                <a:solidFill>
                  <a:srgbClr val="FF0000"/>
                </a:solidFill>
                <a:latin typeface="+mn-ea"/>
              </a:rPr>
              <a:t>某个进程</a:t>
            </a:r>
            <a:r>
              <a:rPr lang="zh-CN" altLang="en-US" dirty="0"/>
              <a:t>向某个</a:t>
            </a:r>
            <a:r>
              <a:rPr lang="en-US" altLang="zh-CN" dirty="0"/>
              <a:t>D</a:t>
            </a:r>
            <a:r>
              <a:rPr lang="zh-CN" altLang="en-US" dirty="0"/>
              <a:t>类地址</a:t>
            </a:r>
            <a:r>
              <a:rPr lang="zh-CN" altLang="en-US" dirty="0">
                <a:solidFill>
                  <a:srgbClr val="FF0000"/>
                </a:solidFill>
              </a:rPr>
              <a:t>发送</a:t>
            </a:r>
            <a:r>
              <a:rPr lang="zh-CN" altLang="en-US" dirty="0"/>
              <a:t>数据报时，就是向该组中的每一台主机</a:t>
            </a:r>
            <a:r>
              <a:rPr lang="zh-CN" altLang="en-US" dirty="0">
                <a:solidFill>
                  <a:srgbClr val="FF0000"/>
                </a:solidFill>
              </a:rPr>
              <a:t>发送</a:t>
            </a:r>
            <a:r>
              <a:rPr lang="zh-CN" altLang="en-US" dirty="0"/>
              <a:t>同样的数据报，但</a:t>
            </a:r>
            <a:r>
              <a:rPr lang="zh-CN" altLang="en-US" dirty="0" smtClean="0"/>
              <a:t>都是“</a:t>
            </a:r>
            <a:r>
              <a:rPr lang="zh-CN" altLang="en-US" dirty="0" smtClean="0">
                <a:solidFill>
                  <a:srgbClr val="FF0000"/>
                </a:solidFill>
              </a:rPr>
              <a:t>尽</a:t>
            </a:r>
            <a:r>
              <a:rPr lang="zh-CN" altLang="en-US" dirty="0">
                <a:solidFill>
                  <a:srgbClr val="FF0000"/>
                </a:solidFill>
              </a:rPr>
              <a:t>最大努力</a:t>
            </a:r>
            <a:r>
              <a:rPr lang="zh-CN" altLang="en-US" dirty="0" smtClean="0">
                <a:solidFill>
                  <a:srgbClr val="FF0000"/>
                </a:solidFill>
              </a:rPr>
              <a:t>交付</a:t>
            </a:r>
            <a:r>
              <a:rPr lang="zh-CN" altLang="en-US" dirty="0" smtClean="0"/>
              <a:t>”，</a:t>
            </a:r>
            <a:r>
              <a:rPr lang="zh-CN" altLang="en-US" dirty="0"/>
              <a:t>而某些组内成员可能收不到这个数据报。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Multicast Addresses in IPv4</a:t>
            </a:r>
            <a:endParaRPr lang="zh-CN" altLang="en-US" dirty="0"/>
          </a:p>
        </p:txBody>
      </p:sp>
      <p:pic>
        <p:nvPicPr>
          <p:cNvPr id="367618" name="Picture 2"/>
          <p:cNvPicPr>
            <a:picLocks noChangeAspect="1" noChangeArrowheads="1"/>
          </p:cNvPicPr>
          <p:nvPr/>
        </p:nvPicPr>
        <p:blipFill>
          <a:blip r:embed="rId3"/>
          <a:srcRect/>
          <a:stretch>
            <a:fillRect/>
          </a:stretch>
        </p:blipFill>
        <p:spPr bwMode="auto">
          <a:xfrm>
            <a:off x="714348" y="1071546"/>
            <a:ext cx="7762902" cy="3645189"/>
          </a:xfrm>
          <a:prstGeom prst="rect">
            <a:avLst/>
          </a:prstGeom>
          <a:noFill/>
          <a:ln w="9525">
            <a:noFill/>
            <a:miter lim="800000"/>
            <a:headEnd/>
            <a:tailEnd/>
          </a:ln>
          <a:effectLst/>
        </p:spPr>
      </p:pic>
      <p:sp>
        <p:nvSpPr>
          <p:cNvPr id="5" name="矩形 4"/>
          <p:cNvSpPr/>
          <p:nvPr/>
        </p:nvSpPr>
        <p:spPr>
          <a:xfrm>
            <a:off x="785786" y="4714884"/>
            <a:ext cx="7786774" cy="1446550"/>
          </a:xfrm>
          <a:prstGeom prst="rect">
            <a:avLst/>
          </a:prstGeom>
        </p:spPr>
        <p:txBody>
          <a:bodyPr wrap="square">
            <a:spAutoFit/>
          </a:bodyPr>
          <a:lstStyle/>
          <a:p>
            <a:r>
              <a:rPr lang="en-US" altLang="zh-CN" sz="2200" dirty="0" smtClean="0">
                <a:latin typeface="+mn-lt"/>
                <a:ea typeface="宋体" panose="02010600030101010101" pitchFamily="2" charset="-122"/>
              </a:rPr>
              <a:t>However, we cannot </a:t>
            </a:r>
            <a:r>
              <a:rPr lang="en-US" altLang="zh-CN" sz="2200" dirty="0" smtClean="0">
                <a:solidFill>
                  <a:srgbClr val="FF0000"/>
                </a:solidFill>
                <a:latin typeface="+mn-lt"/>
                <a:ea typeface="宋体" panose="02010600030101010101" pitchFamily="2" charset="-122"/>
              </a:rPr>
              <a:t>assign</a:t>
            </a:r>
            <a:r>
              <a:rPr lang="en-US" altLang="zh-CN" sz="2200" dirty="0" smtClean="0">
                <a:latin typeface="+mn-lt"/>
                <a:ea typeface="宋体" panose="02010600030101010101" pitchFamily="2" charset="-122"/>
              </a:rPr>
              <a:t> CIDR </a:t>
            </a:r>
            <a:r>
              <a:rPr lang="en-US" altLang="zh-CN" sz="2200" dirty="0" smtClean="0">
                <a:solidFill>
                  <a:srgbClr val="FF0000"/>
                </a:solidFill>
                <a:latin typeface="+mn-lt"/>
                <a:ea typeface="宋体" panose="02010600030101010101" pitchFamily="2" charset="-122"/>
              </a:rPr>
              <a:t>to</a:t>
            </a:r>
            <a:r>
              <a:rPr lang="en-US" altLang="zh-CN" sz="2200" dirty="0" smtClean="0">
                <a:latin typeface="+mn-lt"/>
                <a:ea typeface="宋体" panose="02010600030101010101" pitchFamily="2" charset="-122"/>
              </a:rPr>
              <a:t> every designated range </a:t>
            </a:r>
            <a:r>
              <a:rPr lang="en-US" altLang="zh-CN" sz="2200" dirty="0" smtClean="0">
                <a:solidFill>
                  <a:srgbClr val="FF0000"/>
                </a:solidFill>
                <a:latin typeface="+mn-lt"/>
                <a:ea typeface="宋体" panose="02010600030101010101" pitchFamily="2" charset="-122"/>
              </a:rPr>
              <a:t>because</a:t>
            </a:r>
            <a:r>
              <a:rPr lang="en-US" altLang="zh-CN" sz="2200" dirty="0" smtClean="0">
                <a:latin typeface="+mn-lt"/>
                <a:ea typeface="宋体" panose="02010600030101010101" pitchFamily="2" charset="-122"/>
              </a:rPr>
              <a:t> the division of the main block to small blocks (or subblocks) is not done according to the rules we defined previously. </a:t>
            </a:r>
            <a:endParaRPr lang="zh-CN" altLang="en-US" sz="2200" dirty="0">
              <a:latin typeface="+mn-lt"/>
            </a:endParaRPr>
          </a:p>
        </p:txBody>
      </p:sp>
      <p:sp>
        <p:nvSpPr>
          <p:cNvPr id="19" name="右大括号 18"/>
          <p:cNvSpPr/>
          <p:nvPr/>
        </p:nvSpPr>
        <p:spPr>
          <a:xfrm>
            <a:off x="8501090" y="2428868"/>
            <a:ext cx="357190" cy="328614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addresses in Local Network Control Block</a:t>
            </a:r>
            <a:endParaRPr lang="zh-CN" altLang="en-US" dirty="0"/>
          </a:p>
        </p:txBody>
      </p:sp>
      <p:pic>
        <p:nvPicPr>
          <p:cNvPr id="368642" name="Picture 2"/>
          <p:cNvPicPr>
            <a:picLocks noChangeAspect="1" noChangeArrowheads="1"/>
          </p:cNvPicPr>
          <p:nvPr/>
        </p:nvPicPr>
        <p:blipFill>
          <a:blip r:embed="rId2"/>
          <a:srcRect/>
          <a:stretch>
            <a:fillRect/>
          </a:stretch>
        </p:blipFill>
        <p:spPr bwMode="auto">
          <a:xfrm>
            <a:off x="1793664" y="1100161"/>
            <a:ext cx="5778732" cy="4886266"/>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4"/>
          <p:cNvSpPr>
            <a:spLocks noGrp="1" noChangeArrowheads="1"/>
          </p:cNvSpPr>
          <p:nvPr>
            <p:ph type="title"/>
          </p:nvPr>
        </p:nvSpPr>
        <p:spPr/>
        <p:txBody>
          <a:bodyPr/>
          <a:lstStyle/>
          <a:p>
            <a:pPr eaLnBrk="1" hangingPunct="1"/>
            <a:r>
              <a:rPr lang="en-US" altLang="zh-CN" dirty="0"/>
              <a:t>IP </a:t>
            </a:r>
            <a:r>
              <a:rPr lang="zh-CN" altLang="en-US" dirty="0"/>
              <a:t>多播的一些特点</a:t>
            </a:r>
            <a:r>
              <a:rPr lang="en-US" altLang="zh-CN" sz="2400" dirty="0"/>
              <a:t>[4</a:t>
            </a:r>
            <a:r>
              <a:rPr lang="en-US" altLang="zh-CN" sz="2400" baseline="30000" dirty="0"/>
              <a:t>th</a:t>
            </a:r>
            <a:r>
              <a:rPr lang="en-US" altLang="zh-CN" sz="2400" dirty="0"/>
              <a:t> edition]</a:t>
            </a:r>
            <a:endParaRPr lang="zh-CN" altLang="en-US" sz="2400" dirty="0"/>
          </a:p>
        </p:txBody>
      </p:sp>
      <p:sp>
        <p:nvSpPr>
          <p:cNvPr id="310275" name="Rectangle 5"/>
          <p:cNvSpPr>
            <a:spLocks noGrp="1" noChangeArrowheads="1"/>
          </p:cNvSpPr>
          <p:nvPr>
            <p:ph type="body" idx="1"/>
          </p:nvPr>
        </p:nvSpPr>
        <p:spPr/>
        <p:txBody>
          <a:bodyPr/>
          <a:lstStyle/>
          <a:p>
            <a:pPr eaLnBrk="1" hangingPunct="1">
              <a:spcBef>
                <a:spcPts val="600"/>
              </a:spcBef>
              <a:buNone/>
            </a:pPr>
            <a:r>
              <a:rPr lang="en-US" altLang="zh-CN" dirty="0">
                <a:ea typeface="黑体" panose="02010609060101010101" pitchFamily="49" charset="-122"/>
              </a:rPr>
              <a:t>(2) </a:t>
            </a:r>
            <a:r>
              <a:rPr lang="zh-CN" altLang="en-US" dirty="0">
                <a:solidFill>
                  <a:srgbClr val="FF0000"/>
                </a:solidFill>
                <a:ea typeface="黑体" panose="02010609060101010101" pitchFamily="49" charset="-122"/>
              </a:rPr>
              <a:t>永久多播地址</a:t>
            </a:r>
          </a:p>
          <a:p>
            <a:pPr eaLnBrk="1" hangingPunct="1">
              <a:buFontTx/>
              <a:buNone/>
            </a:pPr>
            <a:r>
              <a:rPr lang="en-US" altLang="zh-CN" dirty="0"/>
              <a:t>224.0.0.0 </a:t>
            </a:r>
            <a:r>
              <a:rPr lang="zh-CN" altLang="en-US" dirty="0"/>
              <a:t>基地址 </a:t>
            </a:r>
            <a:r>
              <a:rPr lang="en-US" altLang="zh-CN" dirty="0"/>
              <a:t>(</a:t>
            </a:r>
            <a:r>
              <a:rPr lang="zh-CN" altLang="en-US" dirty="0"/>
              <a:t>保留</a:t>
            </a:r>
            <a:r>
              <a:rPr lang="en-US" altLang="zh-CN" dirty="0"/>
              <a:t>)</a:t>
            </a:r>
          </a:p>
          <a:p>
            <a:pPr eaLnBrk="1" hangingPunct="1">
              <a:buFontTx/>
              <a:buNone/>
            </a:pPr>
            <a:r>
              <a:rPr lang="en-US" altLang="zh-CN" dirty="0"/>
              <a:t>224.0.0.1 </a:t>
            </a:r>
            <a:r>
              <a:rPr lang="zh-CN" altLang="en-US" dirty="0"/>
              <a:t>在本子网上的所有参加多播的主机和路由器</a:t>
            </a:r>
          </a:p>
          <a:p>
            <a:pPr eaLnBrk="1" hangingPunct="1">
              <a:buFontTx/>
              <a:buNone/>
            </a:pPr>
            <a:r>
              <a:rPr lang="en-US" altLang="zh-CN" dirty="0"/>
              <a:t>224.0.0.2 </a:t>
            </a:r>
            <a:r>
              <a:rPr lang="zh-CN" altLang="en-US" dirty="0"/>
              <a:t>在本子网上的所有参加多播的路由器</a:t>
            </a:r>
          </a:p>
          <a:p>
            <a:pPr eaLnBrk="1" hangingPunct="1">
              <a:buFontTx/>
              <a:buNone/>
            </a:pPr>
            <a:r>
              <a:rPr lang="en-US" altLang="zh-CN" dirty="0"/>
              <a:t>224.0.0.3 </a:t>
            </a:r>
            <a:r>
              <a:rPr lang="zh-CN" altLang="en-US" dirty="0"/>
              <a:t>未指派</a:t>
            </a:r>
          </a:p>
          <a:p>
            <a:pPr eaLnBrk="1" hangingPunct="1">
              <a:buFontTx/>
              <a:buNone/>
            </a:pPr>
            <a:r>
              <a:rPr lang="en-US" altLang="zh-CN" dirty="0"/>
              <a:t>224.0.0.4 DVMRP</a:t>
            </a:r>
            <a:r>
              <a:rPr lang="zh-CN" altLang="en-US" dirty="0"/>
              <a:t>路由器</a:t>
            </a:r>
          </a:p>
          <a:p>
            <a:pPr eaLnBrk="1" hangingPunct="1">
              <a:buFontTx/>
              <a:buNone/>
            </a:pPr>
            <a:r>
              <a:rPr lang="en-US" altLang="zh-CN" dirty="0"/>
              <a:t>……</a:t>
            </a:r>
          </a:p>
          <a:p>
            <a:pPr eaLnBrk="1" hangingPunct="1">
              <a:buFontTx/>
              <a:buNone/>
            </a:pPr>
            <a:r>
              <a:rPr lang="en-US" altLang="zh-CN" dirty="0"/>
              <a:t>224.0.0.19 </a:t>
            </a:r>
            <a:r>
              <a:rPr lang="zh-CN" altLang="en-US" dirty="0"/>
              <a:t>至 </a:t>
            </a:r>
            <a:r>
              <a:rPr lang="en-US" altLang="zh-CN" dirty="0"/>
              <a:t>224.0.0.255 </a:t>
            </a:r>
            <a:r>
              <a:rPr lang="zh-CN" altLang="en-US" dirty="0"/>
              <a:t>未指派</a:t>
            </a:r>
          </a:p>
          <a:p>
            <a:pPr eaLnBrk="1" hangingPunct="1">
              <a:buFontTx/>
              <a:buNone/>
            </a:pPr>
            <a:r>
              <a:rPr lang="en-US" altLang="zh-CN" dirty="0">
                <a:solidFill>
                  <a:srgbClr val="FF0000"/>
                </a:solidFill>
              </a:rPr>
              <a:t>224.0.</a:t>
            </a:r>
            <a:r>
              <a:rPr lang="en-US" altLang="zh-CN" dirty="0">
                <a:solidFill>
                  <a:srgbClr val="00B050"/>
                </a:solidFill>
              </a:rPr>
              <a:t>1</a:t>
            </a:r>
            <a:r>
              <a:rPr lang="en-US" altLang="zh-CN" dirty="0">
                <a:solidFill>
                  <a:srgbClr val="FF0000"/>
                </a:solidFill>
              </a:rPr>
              <a:t>.0</a:t>
            </a:r>
            <a:r>
              <a:rPr lang="zh-CN" altLang="en-US" dirty="0"/>
              <a:t>至</a:t>
            </a:r>
            <a:r>
              <a:rPr lang="en-US" altLang="zh-CN" dirty="0">
                <a:solidFill>
                  <a:srgbClr val="FF0000"/>
                </a:solidFill>
              </a:rPr>
              <a:t>238.255.</a:t>
            </a:r>
            <a:r>
              <a:rPr lang="en-US" altLang="zh-CN" dirty="0">
                <a:solidFill>
                  <a:srgbClr val="00B050"/>
                </a:solidFill>
              </a:rPr>
              <a:t>255</a:t>
            </a:r>
            <a:r>
              <a:rPr lang="en-US" altLang="zh-CN" dirty="0">
                <a:solidFill>
                  <a:srgbClr val="FF0000"/>
                </a:solidFill>
              </a:rPr>
              <a:t>.255</a:t>
            </a:r>
            <a:r>
              <a:rPr lang="en-US" altLang="zh-CN" dirty="0"/>
              <a:t> </a:t>
            </a:r>
            <a:r>
              <a:rPr lang="zh-CN" altLang="en-US" dirty="0"/>
              <a:t>全球范围都可使用的多播地址</a:t>
            </a:r>
          </a:p>
          <a:p>
            <a:pPr eaLnBrk="1" hangingPunct="1">
              <a:buFontTx/>
              <a:buNone/>
            </a:pPr>
            <a:r>
              <a:rPr lang="en-US" altLang="zh-CN" dirty="0"/>
              <a:t>239.192.0.0</a:t>
            </a:r>
            <a:r>
              <a:rPr lang="zh-CN" altLang="en-US" dirty="0"/>
              <a:t>至</a:t>
            </a:r>
            <a:r>
              <a:rPr lang="en-US" altLang="zh-CN" dirty="0"/>
              <a:t>239.251.255.255 </a:t>
            </a:r>
            <a:r>
              <a:rPr lang="zh-CN" altLang="en-US" dirty="0"/>
              <a:t>限制在一个组织的范围</a:t>
            </a:r>
          </a:p>
          <a:p>
            <a:pPr eaLnBrk="1" hangingPunct="1">
              <a:buFontTx/>
              <a:buNone/>
            </a:pPr>
            <a:r>
              <a:rPr lang="en-US" altLang="zh-CN" dirty="0"/>
              <a:t>239.252.0.0</a:t>
            </a:r>
            <a:r>
              <a:rPr lang="zh-CN" altLang="en-US" dirty="0"/>
              <a:t>至</a:t>
            </a:r>
            <a:r>
              <a:rPr lang="en-US" altLang="zh-CN" dirty="0"/>
              <a:t>239.255.255.255 </a:t>
            </a:r>
            <a:r>
              <a:rPr lang="zh-CN" altLang="en-US" dirty="0"/>
              <a:t>限制在一个地点的范围</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addresses in Network Control Block</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4"/>
          <p:cNvSpPr>
            <a:spLocks noGrp="1" noChangeArrowheads="1"/>
          </p:cNvSpPr>
          <p:nvPr>
            <p:ph type="title"/>
          </p:nvPr>
        </p:nvSpPr>
        <p:spPr/>
        <p:txBody>
          <a:bodyPr/>
          <a:lstStyle/>
          <a:p>
            <a:pPr eaLnBrk="1" hangingPunct="1"/>
            <a:r>
              <a:rPr lang="en-US" altLang="zh-CN" dirty="0"/>
              <a:t>IP </a:t>
            </a:r>
            <a:r>
              <a:rPr lang="zh-CN" altLang="en-US" dirty="0"/>
              <a:t>多播的一些特点</a:t>
            </a:r>
            <a:r>
              <a:rPr lang="en-US" altLang="zh-CN" dirty="0"/>
              <a:t>[4</a:t>
            </a:r>
            <a:r>
              <a:rPr lang="en-US" altLang="zh-CN" baseline="30000" dirty="0"/>
              <a:t>th</a:t>
            </a:r>
            <a:r>
              <a:rPr lang="en-US" altLang="zh-CN" dirty="0"/>
              <a:t> edition]</a:t>
            </a:r>
            <a:endParaRPr lang="zh-CN" altLang="en-US" dirty="0"/>
          </a:p>
        </p:txBody>
      </p:sp>
      <p:sp>
        <p:nvSpPr>
          <p:cNvPr id="311299" name="Rectangle 5"/>
          <p:cNvSpPr>
            <a:spLocks noGrp="1" noChangeArrowheads="1"/>
          </p:cNvSpPr>
          <p:nvPr>
            <p:ph type="body" idx="1"/>
          </p:nvPr>
        </p:nvSpPr>
        <p:spPr>
          <a:xfrm>
            <a:off x="330206" y="1028700"/>
            <a:ext cx="8483600" cy="5186382"/>
          </a:xfrm>
        </p:spPr>
        <p:txBody>
          <a:bodyPr/>
          <a:lstStyle/>
          <a:p>
            <a:pPr eaLnBrk="1" hangingPunct="1">
              <a:spcBef>
                <a:spcPts val="600"/>
              </a:spcBef>
              <a:buNone/>
            </a:pPr>
            <a:r>
              <a:rPr lang="en-US" altLang="zh-CN" dirty="0">
                <a:ea typeface="黑体" panose="02010609060101010101" pitchFamily="49" charset="-122"/>
              </a:rPr>
              <a:t>(3) </a:t>
            </a:r>
            <a:r>
              <a:rPr lang="zh-CN" altLang="en-US" dirty="0">
                <a:solidFill>
                  <a:srgbClr val="FF0000"/>
                </a:solidFill>
                <a:ea typeface="黑体" panose="02010609060101010101" pitchFamily="49" charset="-122"/>
              </a:rPr>
              <a:t>动态的组成员 </a:t>
            </a:r>
          </a:p>
          <a:p>
            <a:pPr eaLnBrk="1" hangingPunct="1"/>
            <a:r>
              <a:rPr lang="zh-CN" altLang="en-US" dirty="0"/>
              <a:t>主机组中的成员是动态的。</a:t>
            </a:r>
            <a:r>
              <a:rPr lang="zh-CN" altLang="en-US" dirty="0">
                <a:solidFill>
                  <a:srgbClr val="FF0000"/>
                </a:solidFill>
              </a:rPr>
              <a:t>临时多播地址</a:t>
            </a:r>
            <a:r>
              <a:rPr lang="zh-CN" altLang="en-US" dirty="0"/>
              <a:t>则是在每一次使用前都必须创建主机组。</a:t>
            </a:r>
          </a:p>
          <a:p>
            <a:pPr eaLnBrk="1" hangingPunct="1"/>
            <a:endParaRPr lang="zh-CN" altLang="en-US" dirty="0"/>
          </a:p>
          <a:p>
            <a:pPr eaLnBrk="1" hangingPunct="1"/>
            <a:r>
              <a:rPr lang="zh-CN" altLang="en-US" dirty="0"/>
              <a:t>一个进程可请求其主机参加某个特定的组，或在任意时间退出该组。</a:t>
            </a:r>
          </a:p>
          <a:p>
            <a:pPr eaLnBrk="1" hangingPunct="1"/>
            <a:endParaRPr lang="zh-CN" altLang="en-US" dirty="0"/>
          </a:p>
          <a:p>
            <a:pPr eaLnBrk="1" hangingPunct="1"/>
            <a:r>
              <a:rPr lang="zh-CN" altLang="en-US" dirty="0"/>
              <a:t>当某台主机新加入某一台主机组时，它就向</a:t>
            </a:r>
            <a:r>
              <a:rPr lang="zh-CN" altLang="en-US" dirty="0">
                <a:solidFill>
                  <a:srgbClr val="FF0000"/>
                </a:solidFill>
                <a:ea typeface="黑体" panose="02010609060101010101" pitchFamily="49" charset="-122"/>
              </a:rPr>
              <a:t>多播地址中的所有主机</a:t>
            </a:r>
            <a:r>
              <a:rPr lang="zh-CN" altLang="en-US" dirty="0"/>
              <a:t>发送报文，声明其组员关系。</a:t>
            </a:r>
            <a:r>
              <a:rPr lang="en-US" altLang="zh-CN" sz="2000" dirty="0"/>
              <a:t>[</a:t>
            </a:r>
            <a:r>
              <a:rPr lang="zh-CN" altLang="en-US" sz="2000" dirty="0"/>
              <a:t>严格来说，向所在的局域网中主机和路由器发送发送</a:t>
            </a:r>
            <a:r>
              <a:rPr lang="en-US" altLang="zh-CN" sz="2000" dirty="0"/>
              <a:t>IGMP</a:t>
            </a:r>
            <a:r>
              <a:rPr lang="zh-CN" altLang="en-US" sz="2000" dirty="0"/>
              <a:t>报文</a:t>
            </a:r>
            <a:r>
              <a:rPr lang="en-US" altLang="zh-CN" sz="2000" dirty="0"/>
              <a:t>]</a:t>
            </a:r>
          </a:p>
          <a:p>
            <a:pPr eaLnBrk="1" hangingPunct="1"/>
            <a:endParaRPr lang="en-US" altLang="zh-CN" dirty="0"/>
          </a:p>
          <a:p>
            <a:pPr eaLnBrk="1" hangingPunct="1"/>
            <a:r>
              <a:rPr lang="zh-CN" altLang="en-US" dirty="0"/>
              <a:t>本地的多播路由器收到此报文后，就将此报文</a:t>
            </a:r>
            <a:r>
              <a:rPr lang="zh-CN" altLang="en-US" dirty="0">
                <a:solidFill>
                  <a:srgbClr val="FF0000"/>
                </a:solidFill>
              </a:rPr>
              <a:t>转发到</a:t>
            </a:r>
            <a:r>
              <a:rPr lang="zh-CN" altLang="en-US" dirty="0"/>
              <a:t>互联网中其他的多播路由器。</a:t>
            </a:r>
            <a:r>
              <a:rPr lang="en-US" altLang="zh-CN" dirty="0"/>
              <a:t>[</a:t>
            </a:r>
            <a:r>
              <a:rPr lang="zh-CN" altLang="en-US" dirty="0"/>
              <a:t>怎样转发呢？</a:t>
            </a:r>
            <a:r>
              <a:rPr lang="en-US" altLang="zh-CN" dirty="0"/>
              <a:t>]</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4"/>
          <p:cNvSpPr>
            <a:spLocks noGrp="1" noChangeArrowheads="1"/>
          </p:cNvSpPr>
          <p:nvPr>
            <p:ph type="title"/>
          </p:nvPr>
        </p:nvSpPr>
        <p:spPr/>
        <p:txBody>
          <a:bodyPr/>
          <a:lstStyle/>
          <a:p>
            <a:pPr eaLnBrk="1" hangingPunct="1"/>
            <a:r>
              <a:rPr lang="en-US" altLang="zh-CN" dirty="0"/>
              <a:t>IP </a:t>
            </a:r>
            <a:r>
              <a:rPr lang="zh-CN" altLang="en-US" dirty="0"/>
              <a:t>多播的一些特点</a:t>
            </a:r>
            <a:r>
              <a:rPr lang="en-US" altLang="zh-CN" sz="2400" dirty="0"/>
              <a:t>[4</a:t>
            </a:r>
            <a:r>
              <a:rPr lang="en-US" altLang="zh-CN" sz="2400" baseline="30000" dirty="0"/>
              <a:t>th</a:t>
            </a:r>
            <a:r>
              <a:rPr lang="en-US" altLang="zh-CN" sz="2400" dirty="0"/>
              <a:t> edition]</a:t>
            </a:r>
            <a:endParaRPr lang="zh-CN" altLang="en-US" sz="2400" dirty="0"/>
          </a:p>
        </p:txBody>
      </p:sp>
      <p:sp>
        <p:nvSpPr>
          <p:cNvPr id="312323" name="Rectangle 5"/>
          <p:cNvSpPr>
            <a:spLocks noGrp="1" noChangeArrowheads="1"/>
          </p:cNvSpPr>
          <p:nvPr>
            <p:ph type="body" idx="1"/>
          </p:nvPr>
        </p:nvSpPr>
        <p:spPr/>
        <p:txBody>
          <a:bodyPr/>
          <a:lstStyle/>
          <a:p>
            <a:pPr eaLnBrk="1" hangingPunct="1">
              <a:spcBef>
                <a:spcPts val="600"/>
              </a:spcBef>
            </a:pPr>
            <a:r>
              <a:rPr lang="zh-CN" altLang="en-US" dirty="0"/>
              <a:t>当主机上最后一个进程退出某个组时，该主机即不再属于那个组了。</a:t>
            </a:r>
          </a:p>
          <a:p>
            <a:pPr eaLnBrk="1" hangingPunct="1">
              <a:spcBef>
                <a:spcPts val="600"/>
              </a:spcBef>
            </a:pPr>
            <a:endParaRPr lang="zh-CN" altLang="en-US" dirty="0"/>
          </a:p>
          <a:p>
            <a:pPr eaLnBrk="1" hangingPunct="1">
              <a:spcBef>
                <a:spcPts val="600"/>
              </a:spcBef>
            </a:pPr>
            <a:r>
              <a:rPr lang="zh-CN" altLang="en-US" dirty="0"/>
              <a:t>每一台主机都知道当前它的各进程属于哪些组。</a:t>
            </a:r>
            <a:endParaRPr lang="en-US" altLang="zh-CN" dirty="0"/>
          </a:p>
          <a:p>
            <a:pPr eaLnBrk="1" hangingPunct="1">
              <a:spcBef>
                <a:spcPts val="600"/>
              </a:spcBef>
            </a:pPr>
            <a:endParaRPr lang="en-US" altLang="zh-CN" dirty="0"/>
          </a:p>
          <a:p>
            <a:pPr eaLnBrk="1" hangingPunct="1">
              <a:spcBef>
                <a:spcPts val="600"/>
              </a:spcBef>
            </a:pPr>
            <a:r>
              <a:rPr lang="zh-CN" altLang="en-US" dirty="0"/>
              <a:t>由于组内成员的关系是动态的，因此本地的多播路由器要周期性地向本地网络上的主机进行</a:t>
            </a:r>
            <a:r>
              <a:rPr lang="zh-CN" altLang="en-US" dirty="0">
                <a:solidFill>
                  <a:srgbClr val="FF0000"/>
                </a:solidFill>
              </a:rPr>
              <a:t>轮询</a:t>
            </a:r>
            <a:r>
              <a:rPr lang="zh-CN" altLang="en-US" dirty="0"/>
              <a:t>，以确定哪些主机仍在组内。</a:t>
            </a:r>
          </a:p>
          <a:p>
            <a:pPr eaLnBrk="1" hangingPunct="1">
              <a:spcBef>
                <a:spcPts val="600"/>
              </a:spcBef>
            </a:pPr>
            <a:endParaRPr lang="zh-CN" altLang="en-US" dirty="0"/>
          </a:p>
          <a:p>
            <a:pPr eaLnBrk="1" hangingPunct="1">
              <a:spcBef>
                <a:spcPts val="600"/>
              </a:spcBef>
            </a:pPr>
            <a:r>
              <a:rPr lang="zh-CN" altLang="en-US" dirty="0"/>
              <a:t>若经过几次轮询在一个组内已没有主机是其中的成员，多播路由器</a:t>
            </a:r>
            <a:r>
              <a:rPr lang="zh-CN" altLang="en-US" dirty="0">
                <a:solidFill>
                  <a:srgbClr val="FF0000"/>
                </a:solidFill>
              </a:rPr>
              <a:t>就认为</a:t>
            </a:r>
            <a:r>
              <a:rPr lang="zh-CN" altLang="en-US" dirty="0"/>
              <a:t>该网络中已经没有主机属于该组，以后也就不再向其他的多播路由器</a:t>
            </a:r>
            <a:r>
              <a:rPr lang="zh-CN" altLang="en-US" dirty="0">
                <a:solidFill>
                  <a:srgbClr val="FF0000"/>
                </a:solidFill>
              </a:rPr>
              <a:t>通告</a:t>
            </a:r>
            <a:r>
              <a:rPr lang="zh-CN" altLang="en-US" dirty="0"/>
              <a:t>组内成员的状况。</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4"/>
          <p:cNvSpPr>
            <a:spLocks noGrp="1" noChangeArrowheads="1"/>
          </p:cNvSpPr>
          <p:nvPr>
            <p:ph type="title"/>
          </p:nvPr>
        </p:nvSpPr>
        <p:spPr/>
        <p:txBody>
          <a:bodyPr/>
          <a:lstStyle/>
          <a:p>
            <a:pPr eaLnBrk="1" hangingPunct="1"/>
            <a:r>
              <a:rPr lang="en-US" altLang="zh-CN" dirty="0"/>
              <a:t>IP </a:t>
            </a:r>
            <a:r>
              <a:rPr lang="zh-CN" altLang="en-US" dirty="0"/>
              <a:t>多播的一些特点</a:t>
            </a:r>
            <a:r>
              <a:rPr lang="en-US" altLang="zh-CN" sz="2400" dirty="0"/>
              <a:t>[4</a:t>
            </a:r>
            <a:r>
              <a:rPr lang="en-US" altLang="zh-CN" sz="2400" baseline="30000" dirty="0"/>
              <a:t>th</a:t>
            </a:r>
            <a:r>
              <a:rPr lang="en-US" altLang="zh-CN" sz="2400" dirty="0"/>
              <a:t> edition]</a:t>
            </a:r>
            <a:endParaRPr lang="zh-CN" altLang="en-US" sz="2400" dirty="0"/>
          </a:p>
        </p:txBody>
      </p:sp>
      <p:sp>
        <p:nvSpPr>
          <p:cNvPr id="313347" name="Rectangle 5"/>
          <p:cNvSpPr>
            <a:spLocks noGrp="1" noChangeArrowheads="1"/>
          </p:cNvSpPr>
          <p:nvPr>
            <p:ph type="body" idx="1"/>
          </p:nvPr>
        </p:nvSpPr>
        <p:spPr/>
        <p:txBody>
          <a:bodyPr/>
          <a:lstStyle/>
          <a:p>
            <a:pPr eaLnBrk="1" hangingPunct="1">
              <a:spcBef>
                <a:spcPts val="600"/>
              </a:spcBef>
              <a:buNone/>
            </a:pPr>
            <a:r>
              <a:rPr lang="en-US" altLang="zh-CN" dirty="0">
                <a:ea typeface="黑体" panose="02010609060101010101" pitchFamily="49" charset="-122"/>
              </a:rPr>
              <a:t>(4) </a:t>
            </a:r>
            <a:r>
              <a:rPr lang="zh-CN" altLang="en-US" dirty="0">
                <a:solidFill>
                  <a:srgbClr val="FF0000"/>
                </a:solidFill>
                <a:ea typeface="黑体" panose="02010609060101010101" pitchFamily="49" charset="-122"/>
              </a:rPr>
              <a:t>使用硬件进行多播</a:t>
            </a:r>
          </a:p>
          <a:p>
            <a:pPr eaLnBrk="1" hangingPunct="1">
              <a:spcBef>
                <a:spcPts val="600"/>
              </a:spcBef>
            </a:pPr>
            <a:r>
              <a:rPr lang="zh-CN" altLang="en-US" dirty="0"/>
              <a:t>由于互联网是由许多网络互连起来的，其中有些网络是以太网，这些以太网本身就具有硬件多播能力。</a:t>
            </a:r>
          </a:p>
          <a:p>
            <a:pPr eaLnBrk="1" hangingPunct="1">
              <a:spcBef>
                <a:spcPts val="600"/>
              </a:spcBef>
            </a:pPr>
            <a:endParaRPr lang="zh-CN" altLang="en-US" dirty="0"/>
          </a:p>
          <a:p>
            <a:pPr eaLnBrk="1" hangingPunct="1">
              <a:spcBef>
                <a:spcPts val="600"/>
              </a:spcBef>
            </a:pPr>
            <a:r>
              <a:rPr lang="zh-CN" altLang="en-US" dirty="0"/>
              <a:t>因此当多播数据报</a:t>
            </a:r>
            <a:r>
              <a:rPr lang="zh-CN" altLang="en-US" dirty="0">
                <a:solidFill>
                  <a:srgbClr val="FF0000"/>
                </a:solidFill>
              </a:rPr>
              <a:t>传送到</a:t>
            </a:r>
            <a:r>
              <a:rPr lang="zh-CN" altLang="en-US" dirty="0"/>
              <a:t>这些以太网时，以太网利用硬件进行多播，交付给属于该组成员的主机。</a:t>
            </a:r>
          </a:p>
          <a:p>
            <a:pPr eaLnBrk="1" hangingPunct="1">
              <a:spcBef>
                <a:spcPts val="600"/>
              </a:spcBef>
            </a:pPr>
            <a:endParaRPr lang="zh-CN" altLang="en-US" dirty="0"/>
          </a:p>
          <a:p>
            <a:pPr eaLnBrk="1" hangingPunct="1">
              <a:spcBef>
                <a:spcPts val="600"/>
              </a:spcBef>
            </a:pPr>
            <a:r>
              <a:rPr lang="zh-CN" altLang="en-US" dirty="0"/>
              <a:t>这样的主机在一个以太网上可能有多个。</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4"/>
          <p:cNvSpPr>
            <a:spLocks noGrp="1" noChangeArrowheads="1"/>
          </p:cNvSpPr>
          <p:nvPr>
            <p:ph type="title"/>
          </p:nvPr>
        </p:nvSpPr>
        <p:spPr/>
        <p:txBody>
          <a:bodyPr/>
          <a:lstStyle/>
          <a:p>
            <a:pPr eaLnBrk="1" hangingPunct="1"/>
            <a:r>
              <a:rPr lang="en-US" altLang="zh-CN" dirty="0"/>
              <a:t>IP</a:t>
            </a:r>
            <a:r>
              <a:rPr lang="zh-CN" altLang="en-US" dirty="0"/>
              <a:t>多播可以分为两种</a:t>
            </a:r>
            <a:r>
              <a:rPr lang="en-US" altLang="zh-CN" sz="2400" dirty="0"/>
              <a:t>[5</a:t>
            </a:r>
            <a:r>
              <a:rPr lang="en-US" altLang="zh-CN" sz="2400" baseline="30000" dirty="0"/>
              <a:t>th</a:t>
            </a:r>
            <a:r>
              <a:rPr lang="en-US" altLang="zh-CN" sz="2400" dirty="0"/>
              <a:t> edition and beyond]</a:t>
            </a:r>
            <a:endParaRPr lang="zh-CN" altLang="en-US" sz="2400" dirty="0"/>
          </a:p>
        </p:txBody>
      </p:sp>
      <p:sp>
        <p:nvSpPr>
          <p:cNvPr id="314371" name="Rectangle 5"/>
          <p:cNvSpPr>
            <a:spLocks noGrp="1" noChangeArrowheads="1"/>
          </p:cNvSpPr>
          <p:nvPr>
            <p:ph type="body" idx="1"/>
          </p:nvPr>
        </p:nvSpPr>
        <p:spPr/>
        <p:txBody>
          <a:bodyPr/>
          <a:lstStyle/>
          <a:p>
            <a:pPr marL="0" indent="0" eaLnBrk="1" hangingPunct="1">
              <a:spcBef>
                <a:spcPts val="600"/>
              </a:spcBef>
              <a:buNone/>
            </a:pPr>
            <a:r>
              <a:rPr lang="en-US" altLang="zh-CN" dirty="0">
                <a:solidFill>
                  <a:srgbClr val="FF0000"/>
                </a:solidFill>
              </a:rPr>
              <a:t>IP</a:t>
            </a:r>
            <a:r>
              <a:rPr lang="zh-CN" altLang="en-US" dirty="0">
                <a:solidFill>
                  <a:srgbClr val="FF0000"/>
                </a:solidFill>
              </a:rPr>
              <a:t>多播可以分为两种</a:t>
            </a:r>
            <a:endParaRPr lang="en-US" altLang="zh-CN" dirty="0">
              <a:solidFill>
                <a:srgbClr val="FF0000"/>
              </a:solidFill>
            </a:endParaRPr>
          </a:p>
          <a:p>
            <a:pPr eaLnBrk="1" hangingPunct="1">
              <a:spcBef>
                <a:spcPts val="600"/>
              </a:spcBef>
            </a:pPr>
            <a:r>
              <a:rPr lang="zh-CN" altLang="en-US" dirty="0"/>
              <a:t>一种是只在本局域网上进行硬件多播，另一种则是在互联网的范围进行多播。</a:t>
            </a:r>
          </a:p>
          <a:p>
            <a:pPr eaLnBrk="1" hangingPunct="1">
              <a:spcBef>
                <a:spcPts val="600"/>
              </a:spcBef>
            </a:pPr>
            <a:endParaRPr lang="zh-CN" altLang="en-US" dirty="0"/>
          </a:p>
          <a:p>
            <a:pPr eaLnBrk="1" hangingPunct="1">
              <a:spcBef>
                <a:spcPts val="600"/>
              </a:spcBef>
            </a:pPr>
            <a:r>
              <a:rPr lang="zh-CN" altLang="en-US" dirty="0"/>
              <a:t>前一种虽然比较简单，</a:t>
            </a:r>
            <a:r>
              <a:rPr lang="zh-CN" altLang="en-US" dirty="0">
                <a:solidFill>
                  <a:srgbClr val="FF0000"/>
                </a:solidFill>
              </a:rPr>
              <a:t>但很重要</a:t>
            </a:r>
            <a:r>
              <a:rPr lang="zh-CN" altLang="en-US" dirty="0"/>
              <a:t>，因为现在大部分主机都是通过局域网接入到互联网。</a:t>
            </a:r>
          </a:p>
          <a:p>
            <a:pPr eaLnBrk="1" hangingPunct="1">
              <a:spcBef>
                <a:spcPts val="600"/>
              </a:spcBef>
            </a:pPr>
            <a:endParaRPr lang="zh-CN" altLang="en-US" dirty="0"/>
          </a:p>
          <a:p>
            <a:pPr eaLnBrk="1" hangingPunct="1">
              <a:spcBef>
                <a:spcPts val="600"/>
              </a:spcBef>
            </a:pPr>
            <a:r>
              <a:rPr lang="zh-CN" altLang="en-US" dirty="0"/>
              <a:t>在互联网上进行多播的最后阶段，</a:t>
            </a:r>
            <a:r>
              <a:rPr lang="zh-CN" altLang="en-US" dirty="0">
                <a:solidFill>
                  <a:srgbClr val="FF0000"/>
                </a:solidFill>
              </a:rPr>
              <a:t>还是要</a:t>
            </a:r>
            <a:r>
              <a:rPr lang="zh-CN" altLang="en-US" dirty="0"/>
              <a:t>把多播数据报在局域网上用</a:t>
            </a:r>
            <a:r>
              <a:rPr lang="zh-CN" altLang="en-US" dirty="0">
                <a:solidFill>
                  <a:srgbClr val="FF0000"/>
                </a:solidFill>
              </a:rPr>
              <a:t>硬件多播</a:t>
            </a:r>
            <a:r>
              <a:rPr lang="zh-CN" altLang="en-US" dirty="0"/>
              <a:t>交付给多播组的所有成员。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IPv6 </a:t>
            </a:r>
            <a:r>
              <a:rPr lang="zh-CN" altLang="zh-CN" dirty="0"/>
              <a:t>数据报</a:t>
            </a:r>
            <a:r>
              <a:rPr lang="zh-CN" altLang="en-US" dirty="0"/>
              <a:t>的一般形式</a:t>
            </a:r>
          </a:p>
        </p:txBody>
      </p:sp>
      <p:sp>
        <p:nvSpPr>
          <p:cNvPr id="3" name="内容占位符 2"/>
          <p:cNvSpPr>
            <a:spLocks noGrp="1"/>
          </p:cNvSpPr>
          <p:nvPr>
            <p:ph idx="1"/>
          </p:nvPr>
        </p:nvSpPr>
        <p:spPr/>
        <p:txBody>
          <a:bodyPr/>
          <a:lstStyle/>
          <a:p>
            <a:pPr>
              <a:spcBef>
                <a:spcPts val="600"/>
              </a:spcBef>
            </a:pPr>
            <a:r>
              <a:rPr lang="en-US" altLang="zh-CN" dirty="0"/>
              <a:t>IPv6 </a:t>
            </a:r>
            <a:r>
              <a:rPr lang="zh-CN" altLang="zh-CN" dirty="0"/>
              <a:t>数据报由两大部分组成</a:t>
            </a:r>
            <a:r>
              <a:rPr lang="zh-CN" altLang="en-US" dirty="0"/>
              <a:t>：</a:t>
            </a:r>
            <a:endParaRPr lang="en-US" altLang="zh-CN" dirty="0"/>
          </a:p>
          <a:p>
            <a:pPr>
              <a:spcBef>
                <a:spcPts val="600"/>
              </a:spcBef>
              <a:buBlip>
                <a:blip r:embed="rId3"/>
              </a:buBlip>
            </a:pPr>
            <a:r>
              <a:rPr lang="zh-CN" altLang="zh-CN" dirty="0">
                <a:solidFill>
                  <a:srgbClr val="FF0000"/>
                </a:solidFill>
              </a:rPr>
              <a:t>基本首部</a:t>
            </a:r>
            <a:r>
              <a:rPr lang="en-US" altLang="zh-CN" dirty="0">
                <a:solidFill>
                  <a:srgbClr val="FF0000"/>
                </a:solidFill>
              </a:rPr>
              <a:t> </a:t>
            </a:r>
            <a:r>
              <a:rPr lang="en-US" altLang="zh-CN" dirty="0"/>
              <a:t>(base header)</a:t>
            </a:r>
          </a:p>
          <a:p>
            <a:pPr>
              <a:spcBef>
                <a:spcPts val="600"/>
              </a:spcBef>
              <a:buBlip>
                <a:blip r:embed="rId3"/>
              </a:buBlip>
            </a:pPr>
            <a:r>
              <a:rPr lang="zh-CN" altLang="zh-CN" dirty="0">
                <a:solidFill>
                  <a:srgbClr val="FF0000"/>
                </a:solidFill>
              </a:rPr>
              <a:t>有效载荷</a:t>
            </a:r>
            <a:r>
              <a:rPr lang="en-US" altLang="zh-CN" dirty="0"/>
              <a:t> (payload)</a:t>
            </a:r>
            <a:r>
              <a:rPr lang="zh-CN" altLang="zh-CN" dirty="0"/>
              <a:t>。有效载荷也称为净负荷。有效载荷允许有零个或多个扩展首部</a:t>
            </a:r>
            <a:r>
              <a:rPr lang="en-US" altLang="zh-CN" dirty="0"/>
              <a:t> (extension header)</a:t>
            </a:r>
            <a:r>
              <a:rPr lang="zh-CN" altLang="zh-CN" dirty="0"/>
              <a:t>，再后面是数据部分</a:t>
            </a:r>
            <a:r>
              <a:rPr lang="zh-CN" altLang="en-US" dirty="0"/>
              <a:t>。</a:t>
            </a:r>
          </a:p>
        </p:txBody>
      </p:sp>
      <p:sp>
        <p:nvSpPr>
          <p:cNvPr id="5" name="Rectangle 2"/>
          <p:cNvSpPr>
            <a:spLocks noChangeArrowheads="1"/>
          </p:cNvSpPr>
          <p:nvPr/>
        </p:nvSpPr>
        <p:spPr bwMode="auto">
          <a:xfrm>
            <a:off x="2190757" y="3861053"/>
            <a:ext cx="5382357" cy="530225"/>
          </a:xfrm>
          <a:prstGeom prst="rect">
            <a:avLst/>
          </a:prstGeom>
          <a:solidFill>
            <a:srgbClr val="FF66CC"/>
          </a:solidFill>
          <a:ln w="19050">
            <a:solidFill>
              <a:schemeClr val="tx1"/>
            </a:solidFill>
            <a:miter lim="800000"/>
          </a:ln>
        </p:spPr>
        <p:txBody>
          <a:bodyPr wrap="none" anchor="ctr"/>
          <a:lstStyle/>
          <a:p>
            <a:endParaRPr lang="zh-CN" altLang="en-US" sz="2000">
              <a:solidFill>
                <a:srgbClr val="000099"/>
              </a:solidFill>
              <a:latin typeface="+mn-lt"/>
              <a:ea typeface="黑体" panose="02010609060101010101" pitchFamily="49" charset="-122"/>
            </a:endParaRPr>
          </a:p>
        </p:txBody>
      </p:sp>
      <p:sp>
        <p:nvSpPr>
          <p:cNvPr id="6" name="Rectangle 30"/>
          <p:cNvSpPr>
            <a:spLocks noChangeArrowheads="1"/>
          </p:cNvSpPr>
          <p:nvPr/>
        </p:nvSpPr>
        <p:spPr bwMode="auto">
          <a:xfrm>
            <a:off x="3156445" y="4813870"/>
            <a:ext cx="4416669" cy="528638"/>
          </a:xfrm>
          <a:prstGeom prst="rect">
            <a:avLst/>
          </a:prstGeom>
          <a:solidFill>
            <a:srgbClr val="66FFFF"/>
          </a:solidFill>
          <a:ln w="9525">
            <a:solidFill>
              <a:schemeClr val="tx1"/>
            </a:solidFill>
            <a:miter lim="800000"/>
          </a:ln>
        </p:spPr>
        <p:txBody>
          <a:bodyPr wrap="none" anchor="ctr"/>
          <a:lstStyle/>
          <a:p>
            <a:endParaRPr lang="zh-CN" altLang="en-US" sz="2000">
              <a:solidFill>
                <a:srgbClr val="000099"/>
              </a:solidFill>
              <a:latin typeface="+mn-lt"/>
              <a:ea typeface="黑体" panose="02010609060101010101" pitchFamily="49" charset="-122"/>
            </a:endParaRPr>
          </a:p>
        </p:txBody>
      </p:sp>
      <p:sp>
        <p:nvSpPr>
          <p:cNvPr id="7" name="Line 3"/>
          <p:cNvSpPr>
            <a:spLocks noChangeShapeType="1"/>
          </p:cNvSpPr>
          <p:nvPr/>
        </p:nvSpPr>
        <p:spPr bwMode="auto">
          <a:xfrm>
            <a:off x="3152043" y="4821821"/>
            <a:ext cx="0" cy="530225"/>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8" name="Line 4"/>
          <p:cNvSpPr>
            <a:spLocks noChangeShapeType="1"/>
          </p:cNvSpPr>
          <p:nvPr/>
        </p:nvSpPr>
        <p:spPr bwMode="auto">
          <a:xfrm>
            <a:off x="3785089" y="4821821"/>
            <a:ext cx="0" cy="530225"/>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9" name="Line 5"/>
          <p:cNvSpPr>
            <a:spLocks noChangeShapeType="1"/>
          </p:cNvSpPr>
          <p:nvPr/>
        </p:nvSpPr>
        <p:spPr bwMode="auto">
          <a:xfrm>
            <a:off x="4185138" y="4821821"/>
            <a:ext cx="0" cy="530225"/>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10" name="Line 6"/>
          <p:cNvSpPr>
            <a:spLocks noChangeShapeType="1"/>
          </p:cNvSpPr>
          <p:nvPr/>
        </p:nvSpPr>
        <p:spPr bwMode="auto">
          <a:xfrm>
            <a:off x="4848958" y="4821821"/>
            <a:ext cx="0" cy="530225"/>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11" name="Text Box 15"/>
          <p:cNvSpPr txBox="1">
            <a:spLocks noChangeArrowheads="1"/>
          </p:cNvSpPr>
          <p:nvPr/>
        </p:nvSpPr>
        <p:spPr bwMode="auto">
          <a:xfrm>
            <a:off x="2140203" y="3986783"/>
            <a:ext cx="1107997" cy="341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zh-CN" altLang="en-US" sz="1800" dirty="0">
                <a:solidFill>
                  <a:srgbClr val="000099"/>
                </a:solidFill>
                <a:latin typeface="+mn-lt"/>
                <a:ea typeface="黑体" panose="02010609060101010101" pitchFamily="49" charset="-122"/>
              </a:rPr>
              <a:t>基本首部</a:t>
            </a:r>
          </a:p>
        </p:txBody>
      </p:sp>
      <p:sp>
        <p:nvSpPr>
          <p:cNvPr id="12" name="Text Box 16"/>
          <p:cNvSpPr txBox="1">
            <a:spLocks noChangeArrowheads="1"/>
          </p:cNvSpPr>
          <p:nvPr/>
        </p:nvSpPr>
        <p:spPr bwMode="auto">
          <a:xfrm>
            <a:off x="3107435" y="4834521"/>
            <a:ext cx="771365"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en-US" altLang="zh-CN" sz="1600" dirty="0">
                <a:solidFill>
                  <a:srgbClr val="000099"/>
                </a:solidFill>
                <a:latin typeface="+mn-lt"/>
                <a:ea typeface="黑体" panose="02010609060101010101" pitchFamily="49" charset="-122"/>
              </a:rPr>
              <a:t> </a:t>
            </a:r>
            <a:r>
              <a:rPr lang="zh-CN" altLang="en-US" sz="1600" dirty="0">
                <a:solidFill>
                  <a:srgbClr val="000099"/>
                </a:solidFill>
                <a:latin typeface="+mn-lt"/>
                <a:ea typeface="黑体" panose="02010609060101010101" pitchFamily="49" charset="-122"/>
              </a:rPr>
              <a:t>扩展</a:t>
            </a:r>
          </a:p>
          <a:p>
            <a:pPr algn="ctr" eaLnBrk="1" hangingPunct="1">
              <a:lnSpc>
                <a:spcPct val="90000"/>
              </a:lnSpc>
            </a:pPr>
            <a:r>
              <a:rPr lang="zh-CN" altLang="en-US" sz="1600" dirty="0">
                <a:solidFill>
                  <a:srgbClr val="000099"/>
                </a:solidFill>
                <a:latin typeface="+mn-lt"/>
                <a:ea typeface="黑体" panose="02010609060101010101" pitchFamily="49" charset="-122"/>
              </a:rPr>
              <a:t>首部 </a:t>
            </a:r>
            <a:r>
              <a:rPr lang="en-US" altLang="zh-CN" sz="1600" dirty="0">
                <a:solidFill>
                  <a:srgbClr val="000099"/>
                </a:solidFill>
                <a:latin typeface="+mn-lt"/>
                <a:ea typeface="黑体" panose="02010609060101010101" pitchFamily="49" charset="-122"/>
              </a:rPr>
              <a:t>1</a:t>
            </a:r>
          </a:p>
        </p:txBody>
      </p:sp>
      <p:sp>
        <p:nvSpPr>
          <p:cNvPr id="13" name="Text Box 17"/>
          <p:cNvSpPr txBox="1">
            <a:spLocks noChangeArrowheads="1"/>
          </p:cNvSpPr>
          <p:nvPr/>
        </p:nvSpPr>
        <p:spPr bwMode="auto">
          <a:xfrm>
            <a:off x="4108876" y="4821821"/>
            <a:ext cx="795411"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en-US" altLang="zh-CN" sz="1600" dirty="0">
                <a:solidFill>
                  <a:srgbClr val="000099"/>
                </a:solidFill>
                <a:latin typeface="+mn-lt"/>
                <a:ea typeface="黑体" panose="02010609060101010101" pitchFamily="49" charset="-122"/>
              </a:rPr>
              <a:t> </a:t>
            </a:r>
            <a:r>
              <a:rPr lang="zh-CN" altLang="en-US" sz="1600" dirty="0">
                <a:solidFill>
                  <a:srgbClr val="000099"/>
                </a:solidFill>
                <a:latin typeface="+mn-lt"/>
                <a:ea typeface="黑体" panose="02010609060101010101" pitchFamily="49" charset="-122"/>
              </a:rPr>
              <a:t>扩展</a:t>
            </a:r>
          </a:p>
          <a:p>
            <a:pPr algn="ctr" eaLnBrk="1" hangingPunct="1">
              <a:lnSpc>
                <a:spcPct val="90000"/>
              </a:lnSpc>
            </a:pPr>
            <a:r>
              <a:rPr lang="zh-CN" altLang="en-US" sz="1600" dirty="0">
                <a:solidFill>
                  <a:srgbClr val="000099"/>
                </a:solidFill>
                <a:latin typeface="+mn-lt"/>
                <a:ea typeface="黑体" panose="02010609060101010101" pitchFamily="49" charset="-122"/>
              </a:rPr>
              <a:t>首部 </a:t>
            </a:r>
            <a:r>
              <a:rPr lang="en-US" altLang="zh-CN" sz="1600" dirty="0">
                <a:solidFill>
                  <a:srgbClr val="000099"/>
                </a:solidFill>
                <a:latin typeface="+mn-lt"/>
                <a:ea typeface="黑体" panose="02010609060101010101" pitchFamily="49" charset="-122"/>
              </a:rPr>
              <a:t>N</a:t>
            </a:r>
          </a:p>
        </p:txBody>
      </p:sp>
      <p:sp>
        <p:nvSpPr>
          <p:cNvPr id="14" name="Text Box 18"/>
          <p:cNvSpPr txBox="1">
            <a:spLocks noChangeArrowheads="1"/>
          </p:cNvSpPr>
          <p:nvPr/>
        </p:nvSpPr>
        <p:spPr bwMode="auto">
          <a:xfrm>
            <a:off x="3785089" y="4886895"/>
            <a:ext cx="44595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solidFill>
                  <a:srgbClr val="000099"/>
                </a:solidFill>
                <a:latin typeface="+mn-lt"/>
                <a:ea typeface="黑体" panose="02010609060101010101" pitchFamily="49" charset="-122"/>
              </a:rPr>
              <a:t> …</a:t>
            </a:r>
          </a:p>
        </p:txBody>
      </p:sp>
      <p:sp>
        <p:nvSpPr>
          <p:cNvPr id="15" name="Text Box 19"/>
          <p:cNvSpPr txBox="1">
            <a:spLocks noChangeArrowheads="1"/>
          </p:cNvSpPr>
          <p:nvPr/>
        </p:nvSpPr>
        <p:spPr bwMode="auto">
          <a:xfrm>
            <a:off x="5314950" y="4923408"/>
            <a:ext cx="240642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99"/>
                </a:solidFill>
                <a:latin typeface="+mn-lt"/>
                <a:ea typeface="黑体" panose="02010609060101010101" pitchFamily="49" charset="-122"/>
              </a:rPr>
              <a:t>数      据      部      分</a:t>
            </a:r>
          </a:p>
        </p:txBody>
      </p:sp>
      <p:sp>
        <p:nvSpPr>
          <p:cNvPr id="16" name="Line 22"/>
          <p:cNvSpPr>
            <a:spLocks noChangeShapeType="1"/>
          </p:cNvSpPr>
          <p:nvPr/>
        </p:nvSpPr>
        <p:spPr bwMode="auto">
          <a:xfrm>
            <a:off x="3121276" y="5534595"/>
            <a:ext cx="1727689" cy="0"/>
          </a:xfrm>
          <a:prstGeom prst="line">
            <a:avLst/>
          </a:prstGeom>
          <a:noFill/>
          <a:ln w="19050">
            <a:solidFill>
              <a:schemeClr val="tx1"/>
            </a:solidFill>
            <a:round/>
            <a:headEnd type="triangle" w="sm" len="med"/>
            <a:tailEnd type="triangle" w="sm" len="me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17" name="Text Box 23"/>
          <p:cNvSpPr txBox="1">
            <a:spLocks noChangeArrowheads="1"/>
          </p:cNvSpPr>
          <p:nvPr/>
        </p:nvSpPr>
        <p:spPr bwMode="auto">
          <a:xfrm>
            <a:off x="3714758" y="5366320"/>
            <a:ext cx="646331" cy="36933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99"/>
                </a:solidFill>
                <a:latin typeface="+mn-lt"/>
                <a:ea typeface="黑体" panose="02010609060101010101" pitchFamily="49" charset="-122"/>
              </a:rPr>
              <a:t>选项</a:t>
            </a:r>
          </a:p>
        </p:txBody>
      </p:sp>
      <p:grpSp>
        <p:nvGrpSpPr>
          <p:cNvPr id="18" name="组合 26"/>
          <p:cNvGrpSpPr/>
          <p:nvPr/>
        </p:nvGrpSpPr>
        <p:grpSpPr bwMode="auto">
          <a:xfrm>
            <a:off x="2190756" y="3542283"/>
            <a:ext cx="5383823" cy="271462"/>
            <a:chOff x="1331640" y="1700808"/>
            <a:chExt cx="5832648" cy="344488"/>
          </a:xfrm>
        </p:grpSpPr>
        <p:sp>
          <p:nvSpPr>
            <p:cNvPr id="19" name="Line 25"/>
            <p:cNvSpPr>
              <a:spLocks noChangeShapeType="1"/>
            </p:cNvSpPr>
            <p:nvPr/>
          </p:nvSpPr>
          <p:spPr bwMode="auto">
            <a:xfrm>
              <a:off x="1331640" y="1700808"/>
              <a:ext cx="0" cy="338138"/>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20" name="Line 26"/>
            <p:cNvSpPr>
              <a:spLocks noChangeShapeType="1"/>
            </p:cNvSpPr>
            <p:nvPr/>
          </p:nvSpPr>
          <p:spPr bwMode="auto">
            <a:xfrm>
              <a:off x="7164288" y="1707158"/>
              <a:ext cx="0" cy="338138"/>
            </a:xfrm>
            <a:prstGeom prst="line">
              <a:avLst/>
            </a:prstGeom>
            <a:noFill/>
            <a:ln w="19050">
              <a:solidFill>
                <a:schemeClr val="tx1"/>
              </a:solidFill>
              <a:roun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000099"/>
                </a:solidFill>
                <a:latin typeface="+mn-lt"/>
                <a:ea typeface="黑体" panose="02010609060101010101" pitchFamily="49" charset="-122"/>
              </a:endParaRPr>
            </a:p>
          </p:txBody>
        </p:sp>
      </p:grpSp>
      <p:sp>
        <p:nvSpPr>
          <p:cNvPr id="21" name="Line 27"/>
          <p:cNvSpPr>
            <a:spLocks noChangeShapeType="1"/>
          </p:cNvSpPr>
          <p:nvPr/>
        </p:nvSpPr>
        <p:spPr bwMode="auto">
          <a:xfrm flipV="1">
            <a:off x="2190756" y="3674044"/>
            <a:ext cx="5373564" cy="0"/>
          </a:xfrm>
          <a:prstGeom prst="line">
            <a:avLst/>
          </a:prstGeom>
          <a:noFill/>
          <a:ln w="19050">
            <a:solidFill>
              <a:schemeClr val="tx1"/>
            </a:solidFill>
            <a:round/>
            <a:headEnd type="triangle" w="sm" len="med"/>
            <a:tailEnd type="triangle" w="sm" len="me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22" name="Text Box 28"/>
          <p:cNvSpPr txBox="1">
            <a:spLocks noChangeArrowheads="1"/>
          </p:cNvSpPr>
          <p:nvPr/>
        </p:nvSpPr>
        <p:spPr bwMode="auto">
          <a:xfrm>
            <a:off x="4275993" y="3429000"/>
            <a:ext cx="1539204" cy="4001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solidFill>
                  <a:srgbClr val="000099"/>
                </a:solidFill>
                <a:latin typeface="+mn-lt"/>
                <a:ea typeface="黑体" panose="02010609060101010101" pitchFamily="49" charset="-122"/>
              </a:rPr>
              <a:t>IPv6 </a:t>
            </a:r>
            <a:r>
              <a:rPr lang="zh-CN" altLang="en-US" sz="2000" dirty="0">
                <a:solidFill>
                  <a:srgbClr val="000099"/>
                </a:solidFill>
                <a:latin typeface="+mn-lt"/>
                <a:ea typeface="黑体" panose="02010609060101010101" pitchFamily="49" charset="-122"/>
              </a:rPr>
              <a:t>数据报</a:t>
            </a:r>
          </a:p>
        </p:txBody>
      </p:sp>
      <p:cxnSp>
        <p:nvCxnSpPr>
          <p:cNvPr id="25" name="直接连接符 32"/>
          <p:cNvCxnSpPr>
            <a:cxnSpLocks noChangeShapeType="1"/>
          </p:cNvCxnSpPr>
          <p:nvPr/>
        </p:nvCxnSpPr>
        <p:spPr bwMode="auto">
          <a:xfrm>
            <a:off x="3149112" y="4426520"/>
            <a:ext cx="0" cy="431800"/>
          </a:xfrm>
          <a:prstGeom prst="line">
            <a:avLst/>
          </a:prstGeom>
          <a:noFill/>
          <a:ln w="19050" algn="ctr">
            <a:solidFill>
              <a:schemeClr val="tx1"/>
            </a:solidFill>
            <a:prstDash val="dash"/>
            <a:round/>
          </a:ln>
          <a:extLst>
            <a:ext uri="{909E8E84-426E-40DD-AFC4-6F175D3DCCD1}">
              <a14:hiddenFill xmlns="" xmlns:a14="http://schemas.microsoft.com/office/drawing/2010/main">
                <a:noFill/>
              </a14:hiddenFill>
            </a:ext>
          </a:extLst>
        </p:spPr>
      </p:cxnSp>
      <p:cxnSp>
        <p:nvCxnSpPr>
          <p:cNvPr id="26" name="直接连接符 34"/>
          <p:cNvCxnSpPr>
            <a:cxnSpLocks noChangeShapeType="1"/>
          </p:cNvCxnSpPr>
          <p:nvPr/>
        </p:nvCxnSpPr>
        <p:spPr bwMode="auto">
          <a:xfrm>
            <a:off x="7573108" y="4426520"/>
            <a:ext cx="0" cy="433388"/>
          </a:xfrm>
          <a:prstGeom prst="line">
            <a:avLst/>
          </a:prstGeom>
          <a:noFill/>
          <a:ln w="19050" algn="ctr">
            <a:solidFill>
              <a:schemeClr val="tx1"/>
            </a:solidFill>
            <a:prstDash val="dash"/>
            <a:round/>
          </a:ln>
          <a:extLst>
            <a:ext uri="{909E8E84-426E-40DD-AFC4-6F175D3DCCD1}">
              <a14:hiddenFill xmlns="" xmlns:a14="http://schemas.microsoft.com/office/drawing/2010/main">
                <a:noFill/>
              </a14:hiddenFill>
            </a:ext>
          </a:extLst>
        </p:spPr>
      </p:cxnSp>
      <p:sp>
        <p:nvSpPr>
          <p:cNvPr id="27" name="Text Box 23"/>
          <p:cNvSpPr txBox="1">
            <a:spLocks noChangeArrowheads="1"/>
          </p:cNvSpPr>
          <p:nvPr/>
        </p:nvSpPr>
        <p:spPr bwMode="auto">
          <a:xfrm>
            <a:off x="2245594" y="4413820"/>
            <a:ext cx="971741" cy="36933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solidFill>
                  <a:srgbClr val="000099"/>
                </a:solidFill>
                <a:latin typeface="+mn-lt"/>
                <a:ea typeface="黑体" panose="02010609060101010101" pitchFamily="49" charset="-122"/>
              </a:rPr>
              <a:t>40 </a:t>
            </a:r>
            <a:r>
              <a:rPr lang="zh-CN" altLang="en-US" sz="1800" dirty="0">
                <a:solidFill>
                  <a:srgbClr val="000099"/>
                </a:solidFill>
                <a:latin typeface="+mn-lt"/>
                <a:ea typeface="黑体" panose="02010609060101010101" pitchFamily="49" charset="-122"/>
              </a:rPr>
              <a:t>字节</a:t>
            </a:r>
          </a:p>
        </p:txBody>
      </p:sp>
      <p:sp>
        <p:nvSpPr>
          <p:cNvPr id="28" name="Line 27"/>
          <p:cNvSpPr>
            <a:spLocks noChangeShapeType="1"/>
          </p:cNvSpPr>
          <p:nvPr/>
        </p:nvSpPr>
        <p:spPr bwMode="auto">
          <a:xfrm>
            <a:off x="3154974" y="4617033"/>
            <a:ext cx="4419600" cy="4763"/>
          </a:xfrm>
          <a:prstGeom prst="line">
            <a:avLst/>
          </a:prstGeom>
          <a:noFill/>
          <a:ln w="19050">
            <a:solidFill>
              <a:schemeClr val="tx1"/>
            </a:solidFill>
            <a:round/>
            <a:headEnd type="triangle" w="sm" len="med"/>
            <a:tailEnd type="triangle" w="sm" len="me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29" name="Text Box 23"/>
          <p:cNvSpPr txBox="1">
            <a:spLocks noChangeArrowheads="1"/>
          </p:cNvSpPr>
          <p:nvPr/>
        </p:nvSpPr>
        <p:spPr bwMode="auto">
          <a:xfrm>
            <a:off x="4402022" y="4434458"/>
            <a:ext cx="2116285" cy="36933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99"/>
                </a:solidFill>
                <a:latin typeface="+mn-lt"/>
                <a:ea typeface="黑体" panose="02010609060101010101" pitchFamily="49" charset="-122"/>
              </a:rPr>
              <a:t>不超过 </a:t>
            </a:r>
            <a:r>
              <a:rPr lang="en-US" altLang="zh-CN" sz="1800">
                <a:solidFill>
                  <a:srgbClr val="000099"/>
                </a:solidFill>
                <a:latin typeface="+mn-lt"/>
                <a:ea typeface="黑体" panose="02010609060101010101" pitchFamily="49" charset="-122"/>
              </a:rPr>
              <a:t>65535 </a:t>
            </a:r>
            <a:r>
              <a:rPr lang="zh-CN" altLang="en-US" sz="1800">
                <a:solidFill>
                  <a:srgbClr val="000099"/>
                </a:solidFill>
                <a:latin typeface="+mn-lt"/>
                <a:ea typeface="黑体" panose="02010609060101010101" pitchFamily="49" charset="-122"/>
              </a:rPr>
              <a:t>字节</a:t>
            </a:r>
          </a:p>
        </p:txBody>
      </p:sp>
      <p:sp>
        <p:nvSpPr>
          <p:cNvPr id="30" name="右箭头 28"/>
          <p:cNvSpPr>
            <a:spLocks noChangeArrowheads="1"/>
          </p:cNvSpPr>
          <p:nvPr/>
        </p:nvSpPr>
        <p:spPr bwMode="auto">
          <a:xfrm rot="10800000">
            <a:off x="1525471" y="4017888"/>
            <a:ext cx="665285" cy="203200"/>
          </a:xfrm>
          <a:prstGeom prst="rightArrow">
            <a:avLst>
              <a:gd name="adj1" fmla="val 50000"/>
              <a:gd name="adj2" fmla="val 162073"/>
            </a:avLst>
          </a:prstGeom>
          <a:solidFill>
            <a:srgbClr val="990000"/>
          </a:solidFill>
          <a:ln w="9525" algn="ctr">
            <a:solidFill>
              <a:schemeClr val="tx1"/>
            </a:solidFill>
            <a:round/>
          </a:ln>
        </p:spPr>
        <p:txBody>
          <a:bodyPr/>
          <a:lstStyle/>
          <a:p>
            <a:endParaRPr lang="zh-CN" altLang="en-US" sz="2000">
              <a:solidFill>
                <a:srgbClr val="000099"/>
              </a:solidFill>
              <a:latin typeface="+mn-lt"/>
              <a:ea typeface="黑体" panose="02010609060101010101" pitchFamily="49" charset="-122"/>
            </a:endParaRPr>
          </a:p>
        </p:txBody>
      </p:sp>
      <p:sp>
        <p:nvSpPr>
          <p:cNvPr id="31" name="Text Box 23"/>
          <p:cNvSpPr txBox="1">
            <a:spLocks noChangeArrowheads="1"/>
          </p:cNvSpPr>
          <p:nvPr/>
        </p:nvSpPr>
        <p:spPr bwMode="auto">
          <a:xfrm>
            <a:off x="963773" y="4328415"/>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solidFill>
                  <a:srgbClr val="000099"/>
                </a:solidFill>
                <a:latin typeface="+mn-lt"/>
                <a:ea typeface="黑体" panose="02010609060101010101" pitchFamily="49" charset="-122"/>
              </a:rPr>
              <a:t>发送在前</a:t>
            </a:r>
          </a:p>
        </p:txBody>
      </p:sp>
      <p:sp>
        <p:nvSpPr>
          <p:cNvPr id="24" name="Line 3"/>
          <p:cNvSpPr>
            <a:spLocks noChangeShapeType="1"/>
          </p:cNvSpPr>
          <p:nvPr/>
        </p:nvSpPr>
        <p:spPr bwMode="auto">
          <a:xfrm>
            <a:off x="3152043" y="3858200"/>
            <a:ext cx="0" cy="530225"/>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wrap="none" anchor="ctr"/>
          <a:lstStyle/>
          <a:p>
            <a:endParaRPr lang="zh-CN" altLang="en-US" sz="2000">
              <a:solidFill>
                <a:srgbClr val="000099"/>
              </a:solidFill>
              <a:latin typeface="+mn-lt"/>
              <a:ea typeface="黑体" panose="02010609060101010101" pitchFamily="49" charset="-122"/>
            </a:endParaRPr>
          </a:p>
        </p:txBody>
      </p:sp>
      <p:sp>
        <p:nvSpPr>
          <p:cNvPr id="4" name="矩形 3"/>
          <p:cNvSpPr/>
          <p:nvPr/>
        </p:nvSpPr>
        <p:spPr bwMode="auto">
          <a:xfrm>
            <a:off x="3159373" y="3874070"/>
            <a:ext cx="4404946" cy="514350"/>
          </a:xfrm>
          <a:prstGeom prst="rect">
            <a:avLst/>
          </a:prstGeom>
          <a:solidFill>
            <a:srgbClr val="FFFF66"/>
          </a:solidFill>
          <a:ln w="9525" cap="flat" cmpd="sng" algn="ctr">
            <a:noFill/>
            <a:prstDash val="solid"/>
            <a:round/>
            <a:headEnd type="none" w="med" len="med"/>
            <a:tailEnd type="none" w="med" len="med"/>
          </a:ln>
          <a:effectLst/>
        </p:spPr>
        <p:txBody>
          <a:bodyPr/>
          <a:lstStyle/>
          <a:p>
            <a:pPr>
              <a:defRPr/>
            </a:pPr>
            <a:endParaRPr lang="zh-CN" altLang="en-US" sz="2000">
              <a:solidFill>
                <a:srgbClr val="000099"/>
              </a:solidFill>
              <a:latin typeface="+mn-lt"/>
              <a:ea typeface="黑体" panose="02010609060101010101" pitchFamily="49" charset="-122"/>
            </a:endParaRPr>
          </a:p>
        </p:txBody>
      </p:sp>
      <p:sp>
        <p:nvSpPr>
          <p:cNvPr id="23" name="Text Box 33"/>
          <p:cNvSpPr txBox="1">
            <a:spLocks noChangeArrowheads="1"/>
          </p:cNvSpPr>
          <p:nvPr/>
        </p:nvSpPr>
        <p:spPr bwMode="auto">
          <a:xfrm>
            <a:off x="3574966" y="3964994"/>
            <a:ext cx="369072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dirty="0">
                <a:solidFill>
                  <a:srgbClr val="000099"/>
                </a:solidFill>
                <a:latin typeface="+mn-lt"/>
                <a:ea typeface="黑体" panose="02010609060101010101" pitchFamily="49" charset="-122"/>
              </a:rPr>
              <a:t>有         效         载         荷</a:t>
            </a:r>
          </a:p>
        </p:txBody>
      </p:sp>
      <p:sp>
        <p:nvSpPr>
          <p:cNvPr id="37" name="矩形 36"/>
          <p:cNvSpPr/>
          <p:nvPr/>
        </p:nvSpPr>
        <p:spPr>
          <a:xfrm>
            <a:off x="963778" y="5703639"/>
            <a:ext cx="7795768" cy="461665"/>
          </a:xfrm>
          <a:prstGeom prst="rect">
            <a:avLst/>
          </a:prstGeom>
        </p:spPr>
        <p:txBody>
          <a:bodyPr wrap="square">
            <a:spAutoFit/>
          </a:bodyPr>
          <a:lstStyle/>
          <a:p>
            <a:pPr algn="ctr"/>
            <a:r>
              <a:rPr lang="zh-CN" altLang="en-US" sz="2400" dirty="0">
                <a:latin typeface="+mn-lt"/>
                <a:ea typeface="+mn-ea"/>
              </a:rPr>
              <a:t>图</a:t>
            </a:r>
            <a:r>
              <a:rPr lang="en-US" altLang="zh-CN" sz="2400" dirty="0">
                <a:latin typeface="+mn-lt"/>
                <a:ea typeface="+mn-ea"/>
              </a:rPr>
              <a:t>. </a:t>
            </a:r>
            <a:r>
              <a:rPr lang="zh-CN" altLang="zh-CN" sz="2400" dirty="0">
                <a:latin typeface="+mn-lt"/>
                <a:ea typeface="+mn-ea"/>
              </a:rPr>
              <a:t>具有多个</a:t>
            </a:r>
            <a:r>
              <a:rPr lang="zh-CN" altLang="zh-CN" sz="2400" dirty="0">
                <a:solidFill>
                  <a:srgbClr val="FF0000"/>
                </a:solidFill>
                <a:latin typeface="+mn-lt"/>
                <a:ea typeface="+mn-ea"/>
              </a:rPr>
              <a:t>可选</a:t>
            </a:r>
            <a:r>
              <a:rPr lang="zh-CN" altLang="zh-CN" sz="2400" dirty="0">
                <a:latin typeface="+mn-lt"/>
                <a:ea typeface="+mn-ea"/>
              </a:rPr>
              <a:t>扩展首部的</a:t>
            </a:r>
            <a:r>
              <a:rPr lang="en-US" altLang="zh-CN" sz="2400" dirty="0">
                <a:latin typeface="+mn-lt"/>
                <a:ea typeface="+mn-ea"/>
              </a:rPr>
              <a:t> IPv6 </a:t>
            </a:r>
            <a:r>
              <a:rPr lang="zh-CN" altLang="zh-CN" sz="2400" dirty="0">
                <a:latin typeface="+mn-lt"/>
                <a:ea typeface="+mn-ea"/>
              </a:rPr>
              <a:t>数据报的一般形式</a:t>
            </a:r>
            <a:endParaRPr lang="zh-CN" altLang="en-US" sz="2400" dirty="0">
              <a:latin typeface="+mn-lt"/>
              <a:ea typeface="+mn-ea"/>
            </a:endParaRPr>
          </a:p>
        </p:txBody>
      </p:sp>
      <p:cxnSp>
        <p:nvCxnSpPr>
          <p:cNvPr id="33" name="直接连接符 34"/>
          <p:cNvCxnSpPr>
            <a:cxnSpLocks noChangeShapeType="1"/>
          </p:cNvCxnSpPr>
          <p:nvPr/>
        </p:nvCxnSpPr>
        <p:spPr bwMode="auto">
          <a:xfrm>
            <a:off x="3143240" y="4424372"/>
            <a:ext cx="0" cy="433388"/>
          </a:xfrm>
          <a:prstGeom prst="line">
            <a:avLst/>
          </a:prstGeom>
          <a:noFill/>
          <a:ln w="19050" algn="ctr">
            <a:solidFill>
              <a:schemeClr val="tx1"/>
            </a:solidFill>
            <a:prstDash val="dash"/>
            <a:round/>
          </a:ln>
          <a:extLst>
            <a:ext uri="{909E8E84-426E-40DD-AFC4-6F175D3DCCD1}">
              <a14:hiddenFill xmlns="" xmlns:a14="http://schemas.microsoft.com/office/drawing/2010/main">
                <a:noFill/>
              </a14:hiddenFill>
            </a:ext>
          </a:extLst>
        </p:spPr>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buFontTx/>
              <a:buChar char="•"/>
            </a:pPr>
            <a:r>
              <a:rPr lang="zh-CN" altLang="en-US" sz="1800" dirty="0"/>
              <a:t>内部网关协议</a:t>
            </a:r>
            <a:r>
              <a:rPr lang="en-US" altLang="zh-CN" sz="1800" dirty="0"/>
              <a:t>OSPF</a:t>
            </a:r>
          </a:p>
          <a:p>
            <a:pPr eaLnBrk="1" hangingPunct="1">
              <a:lnSpc>
                <a:spcPct val="80000"/>
              </a:lnSpc>
              <a:buSzPct val="90000"/>
            </a:pPr>
            <a:r>
              <a:rPr lang="zh-CN" altLang="en-US" sz="1800" dirty="0"/>
              <a:t>外部网关协议</a:t>
            </a:r>
            <a:r>
              <a:rPr lang="en-US" altLang="zh-CN" sz="1800" dirty="0"/>
              <a:t>BGP</a:t>
            </a:r>
          </a:p>
          <a:p>
            <a:pPr eaLnBrk="1" hangingPunct="1">
              <a:lnSpc>
                <a:spcPct val="80000"/>
              </a:lnSpc>
              <a:buSzPct val="90000"/>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a:t>
            </a:r>
            <a:r>
              <a:rPr lang="en-US" altLang="zh-CN" sz="2000" dirty="0">
                <a:solidFill>
                  <a:schemeClr val="bg2"/>
                </a:solidFill>
              </a:rPr>
              <a:t>IP</a:t>
            </a:r>
            <a:r>
              <a:rPr lang="zh-CN" altLang="en-US" sz="2000" dirty="0">
                <a:solidFill>
                  <a:schemeClr val="bg2"/>
                </a:solidFill>
              </a:rPr>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solidFill>
                  <a:srgbClr val="FF0000"/>
                </a:solidFill>
              </a:rPr>
              <a:t>在局域网上进行硬件多播</a:t>
            </a:r>
          </a:p>
          <a:p>
            <a:pPr eaLnBrk="1" hangingPunct="1">
              <a:lnSpc>
                <a:spcPct val="80000"/>
              </a:lnSpc>
              <a:buSzPct val="90000"/>
            </a:pPr>
            <a:r>
              <a:rPr lang="zh-CN" altLang="en-US" sz="1800" dirty="0"/>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4"/>
          <p:cNvSpPr>
            <a:spLocks noGrp="1" noChangeArrowheads="1"/>
          </p:cNvSpPr>
          <p:nvPr>
            <p:ph type="title"/>
          </p:nvPr>
        </p:nvSpPr>
        <p:spPr/>
        <p:txBody>
          <a:bodyPr/>
          <a:lstStyle/>
          <a:p>
            <a:pPr eaLnBrk="1" hangingPunct="1"/>
            <a:r>
              <a:rPr lang="zh-CN" altLang="en-US" dirty="0"/>
              <a:t>在局域网上进行硬件多播</a:t>
            </a:r>
          </a:p>
        </p:txBody>
      </p:sp>
      <p:sp>
        <p:nvSpPr>
          <p:cNvPr id="315395" name="Rectangle 5"/>
          <p:cNvSpPr>
            <a:spLocks noGrp="1" noChangeArrowheads="1"/>
          </p:cNvSpPr>
          <p:nvPr>
            <p:ph type="body" idx="1"/>
          </p:nvPr>
        </p:nvSpPr>
        <p:spPr>
          <a:xfrm>
            <a:off x="330206" y="1028702"/>
            <a:ext cx="8562274" cy="5148263"/>
          </a:xfrm>
        </p:spPr>
        <p:txBody>
          <a:bodyPr/>
          <a:lstStyle/>
          <a:p>
            <a:pPr eaLnBrk="1" hangingPunct="1">
              <a:spcBef>
                <a:spcPts val="600"/>
              </a:spcBef>
            </a:pPr>
            <a:r>
              <a:rPr lang="zh-CN" altLang="en-US" sz="2300" dirty="0"/>
              <a:t>互联网</a:t>
            </a:r>
            <a:r>
              <a:rPr lang="zh-CN" altLang="en-US" sz="2300" dirty="0">
                <a:ea typeface="黑体" panose="02010609060101010101" pitchFamily="49" charset="-122"/>
              </a:rPr>
              <a:t>号码指派</a:t>
            </a:r>
            <a:r>
              <a:rPr lang="zh-CN" altLang="en-US" sz="2300" dirty="0"/>
              <a:t>管理局</a:t>
            </a:r>
            <a:r>
              <a:rPr lang="en-US" altLang="zh-CN" sz="2300" dirty="0"/>
              <a:t>IANA (Internet Assigned Numbers Authority) </a:t>
            </a:r>
            <a:r>
              <a:rPr lang="zh-CN" altLang="en-US" sz="2300" dirty="0"/>
              <a:t>拥有的以太网地址块的高 </a:t>
            </a:r>
            <a:r>
              <a:rPr lang="en-US" altLang="zh-CN" sz="2300" dirty="0"/>
              <a:t>24 </a:t>
            </a:r>
            <a:r>
              <a:rPr lang="zh-CN" altLang="en-US" sz="2300" dirty="0"/>
              <a:t>位为 </a:t>
            </a:r>
            <a:r>
              <a:rPr lang="en-US" altLang="zh-CN" sz="2300" dirty="0"/>
              <a:t>00-00-5E</a:t>
            </a:r>
            <a:r>
              <a:rPr lang="zh-CN" altLang="en-US" sz="2300" dirty="0"/>
              <a:t>。</a:t>
            </a:r>
          </a:p>
          <a:p>
            <a:pPr eaLnBrk="1" hangingPunct="1">
              <a:spcBef>
                <a:spcPts val="600"/>
              </a:spcBef>
            </a:pPr>
            <a:endParaRPr lang="zh-CN" altLang="en-US" sz="2300" dirty="0"/>
          </a:p>
          <a:p>
            <a:pPr eaLnBrk="1" hangingPunct="1">
              <a:spcBef>
                <a:spcPts val="600"/>
              </a:spcBef>
            </a:pPr>
            <a:r>
              <a:rPr lang="zh-CN" altLang="en-US" sz="2300" dirty="0"/>
              <a:t>因此</a:t>
            </a:r>
            <a:r>
              <a:rPr lang="en-US" altLang="zh-CN" sz="2300" dirty="0"/>
              <a:t>TCP/IP</a:t>
            </a:r>
            <a:r>
              <a:rPr lang="zh-CN" altLang="en-US" sz="2300" dirty="0"/>
              <a:t>协议使用的</a:t>
            </a:r>
            <a:r>
              <a:rPr lang="zh-CN" altLang="en-US" sz="2300" dirty="0">
                <a:solidFill>
                  <a:srgbClr val="FF0000"/>
                </a:solidFill>
              </a:rPr>
              <a:t>以太网单播地址块</a:t>
            </a:r>
            <a:r>
              <a:rPr lang="zh-CN" altLang="en-US" sz="2300" dirty="0"/>
              <a:t>的范围是：从 </a:t>
            </a:r>
            <a:r>
              <a:rPr lang="en-US" altLang="zh-CN" sz="2300" dirty="0"/>
              <a:t>00-00-5E-00-00-00 </a:t>
            </a:r>
            <a:r>
              <a:rPr lang="zh-CN" altLang="en-US" sz="2300" dirty="0"/>
              <a:t>到 </a:t>
            </a:r>
            <a:r>
              <a:rPr lang="en-US" altLang="zh-CN" sz="2300" dirty="0"/>
              <a:t>00-00-5E-</a:t>
            </a:r>
            <a:r>
              <a:rPr lang="en-US" altLang="zh-CN" sz="2300" dirty="0">
                <a:solidFill>
                  <a:srgbClr val="FF0000"/>
                </a:solidFill>
              </a:rPr>
              <a:t>FF-FF-FF</a:t>
            </a:r>
            <a:r>
              <a:rPr lang="zh-CN" altLang="en-US" sz="2300" dirty="0"/>
              <a:t>。</a:t>
            </a:r>
            <a:r>
              <a:rPr lang="en-US" altLang="zh-CN" sz="2300" dirty="0"/>
              <a:t>(2</a:t>
            </a:r>
            <a:r>
              <a:rPr lang="en-US" altLang="zh-CN" sz="2300" baseline="30000" dirty="0"/>
              <a:t>24</a:t>
            </a:r>
            <a:r>
              <a:rPr lang="en-US" altLang="zh-CN" sz="2300" dirty="0"/>
              <a:t>)</a:t>
            </a:r>
            <a:endParaRPr lang="zh-CN" altLang="en-US" sz="2300" dirty="0"/>
          </a:p>
          <a:p>
            <a:pPr eaLnBrk="1" hangingPunct="1">
              <a:spcBef>
                <a:spcPts val="600"/>
              </a:spcBef>
            </a:pPr>
            <a:endParaRPr lang="zh-CN" altLang="en-US" sz="2300" dirty="0"/>
          </a:p>
          <a:p>
            <a:pPr eaLnBrk="1" hangingPunct="1">
              <a:spcBef>
                <a:spcPts val="600"/>
              </a:spcBef>
            </a:pPr>
            <a:r>
              <a:rPr lang="zh-CN" altLang="en-US" sz="2300" dirty="0"/>
              <a:t>以太网硬件地址字段中的第 </a:t>
            </a:r>
            <a:r>
              <a:rPr lang="en-US" altLang="zh-CN" sz="2300" dirty="0"/>
              <a:t>1 </a:t>
            </a:r>
            <a:r>
              <a:rPr lang="zh-CN" altLang="en-US" sz="2300" dirty="0"/>
              <a:t>字节的最低位为 </a:t>
            </a:r>
            <a:r>
              <a:rPr lang="en-US" altLang="zh-CN" sz="2300" dirty="0"/>
              <a:t>1 </a:t>
            </a:r>
            <a:r>
              <a:rPr lang="zh-CN" altLang="en-US" sz="2300" dirty="0"/>
              <a:t>时即为多播地址。</a:t>
            </a:r>
            <a:r>
              <a:rPr lang="en-US" altLang="zh-CN" sz="2300" dirty="0"/>
              <a:t> IANA </a:t>
            </a:r>
            <a:r>
              <a:rPr lang="zh-CN" altLang="en-US" sz="2300" dirty="0"/>
              <a:t>用其中的一半作为多播地址，即</a:t>
            </a:r>
            <a:r>
              <a:rPr lang="en-US" altLang="zh-CN" sz="2300" dirty="0"/>
              <a:t>IANA</a:t>
            </a:r>
            <a:r>
              <a:rPr lang="zh-CN" altLang="en-US" sz="2300" dirty="0"/>
              <a:t>拥有的以太网多播地址范围是从</a:t>
            </a:r>
            <a:r>
              <a:rPr lang="en-US" altLang="zh-CN" sz="2300" dirty="0">
                <a:ea typeface="黑体" panose="02010609060101010101" pitchFamily="49" charset="-122"/>
              </a:rPr>
              <a:t>0</a:t>
            </a:r>
            <a:r>
              <a:rPr lang="en-US" altLang="zh-CN" sz="2300" dirty="0">
                <a:solidFill>
                  <a:schemeClr val="hlink"/>
                </a:solidFill>
                <a:ea typeface="黑体" panose="02010609060101010101" pitchFamily="49" charset="-122"/>
              </a:rPr>
              <a:t>1</a:t>
            </a:r>
            <a:r>
              <a:rPr lang="en-US" altLang="zh-CN" sz="2300" dirty="0">
                <a:ea typeface="黑体" panose="02010609060101010101" pitchFamily="49" charset="-122"/>
              </a:rPr>
              <a:t>-00-5E-00-00-00</a:t>
            </a:r>
            <a:r>
              <a:rPr lang="en-US" altLang="zh-CN" sz="2300" dirty="0"/>
              <a:t> </a:t>
            </a:r>
            <a:r>
              <a:rPr lang="zh-CN" altLang="en-US" sz="2300" dirty="0"/>
              <a:t>到 </a:t>
            </a:r>
            <a:r>
              <a:rPr lang="en-US" altLang="zh-CN" sz="2300" dirty="0">
                <a:ea typeface="黑体" panose="02010609060101010101" pitchFamily="49" charset="-122"/>
              </a:rPr>
              <a:t>01-00-5E-</a:t>
            </a:r>
            <a:r>
              <a:rPr lang="en-US" altLang="zh-CN" sz="2300" dirty="0">
                <a:solidFill>
                  <a:schemeClr val="hlink"/>
                </a:solidFill>
                <a:ea typeface="黑体" panose="02010609060101010101" pitchFamily="49" charset="-122"/>
              </a:rPr>
              <a:t>7</a:t>
            </a:r>
            <a:r>
              <a:rPr lang="en-US" altLang="zh-CN" sz="2300" dirty="0">
                <a:ea typeface="黑体" panose="02010609060101010101" pitchFamily="49" charset="-122"/>
              </a:rPr>
              <a:t>F-FF-FF</a:t>
            </a:r>
            <a:r>
              <a:rPr lang="zh-CN" altLang="en-US" sz="2300" dirty="0">
                <a:ea typeface="黑体" panose="02010609060101010101" pitchFamily="49" charset="-122"/>
              </a:rPr>
              <a:t>。</a:t>
            </a:r>
            <a:r>
              <a:rPr lang="en-US" altLang="zh-CN" sz="2300" dirty="0"/>
              <a:t>(2</a:t>
            </a:r>
            <a:r>
              <a:rPr lang="en-US" altLang="zh-CN" sz="2300" baseline="30000" dirty="0"/>
              <a:t>23</a:t>
            </a:r>
            <a:r>
              <a:rPr lang="en-US" altLang="zh-CN" sz="2300" dirty="0"/>
              <a:t>)</a:t>
            </a:r>
            <a:endParaRPr lang="zh-CN" altLang="en-US" sz="2300" dirty="0"/>
          </a:p>
          <a:p>
            <a:pPr eaLnBrk="1" hangingPunct="1">
              <a:spcBef>
                <a:spcPct val="0"/>
              </a:spcBef>
            </a:pPr>
            <a:endParaRPr lang="zh-CN" altLang="en-US" dirty="0"/>
          </a:p>
        </p:txBody>
      </p:sp>
      <p:sp>
        <p:nvSpPr>
          <p:cNvPr id="5" name="AutoShape 5"/>
          <p:cNvSpPr>
            <a:spLocks noChangeAspect="1" noChangeArrowheads="1" noTextEdit="1"/>
          </p:cNvSpPr>
          <p:nvPr/>
        </p:nvSpPr>
        <p:spPr bwMode="auto">
          <a:xfrm>
            <a:off x="785786" y="4714884"/>
            <a:ext cx="7772400" cy="1519238"/>
          </a:xfrm>
          <a:prstGeom prst="rect">
            <a:avLst/>
          </a:prstGeom>
          <a:noFill/>
          <a:ln w="9525">
            <a:noFill/>
            <a:miter lim="800000"/>
          </a:ln>
        </p:spPr>
        <p:txBody>
          <a:bodyPr/>
          <a:lstStyle/>
          <a:p>
            <a:endParaRPr lang="zh-CN" altLang="en-US"/>
          </a:p>
        </p:txBody>
      </p:sp>
      <p:sp>
        <p:nvSpPr>
          <p:cNvPr id="6" name="Rectangle 6"/>
          <p:cNvSpPr>
            <a:spLocks noChangeArrowheads="1"/>
          </p:cNvSpPr>
          <p:nvPr/>
        </p:nvSpPr>
        <p:spPr bwMode="auto">
          <a:xfrm>
            <a:off x="1416024" y="5417865"/>
            <a:ext cx="757238" cy="453106"/>
          </a:xfrm>
          <a:prstGeom prst="rect">
            <a:avLst/>
          </a:prstGeom>
          <a:solidFill>
            <a:srgbClr val="FFFFFF"/>
          </a:solidFill>
          <a:ln w="25400">
            <a:solidFill>
              <a:srgbClr val="000000"/>
            </a:solidFill>
            <a:miter lim="800000"/>
          </a:ln>
        </p:spPr>
        <p:txBody>
          <a:bodyPr/>
          <a:lstStyle/>
          <a:p>
            <a:endParaRPr lang="zh-CN" altLang="en-US"/>
          </a:p>
        </p:txBody>
      </p:sp>
      <p:sp>
        <p:nvSpPr>
          <p:cNvPr id="7" name="Rectangle 7"/>
          <p:cNvSpPr>
            <a:spLocks noChangeArrowheads="1"/>
          </p:cNvSpPr>
          <p:nvPr/>
        </p:nvSpPr>
        <p:spPr bwMode="auto">
          <a:xfrm>
            <a:off x="1643036" y="5486176"/>
            <a:ext cx="274114" cy="246221"/>
          </a:xfrm>
          <a:prstGeom prst="rect">
            <a:avLst/>
          </a:prstGeom>
          <a:noFill/>
          <a:ln w="9525">
            <a:noFill/>
            <a:miter lim="800000"/>
          </a:ln>
        </p:spPr>
        <p:txBody>
          <a:bodyPr wrap="none" lIns="0" tIns="0" rIns="0" bIns="0">
            <a:spAutoFit/>
          </a:bodyPr>
          <a:lstStyle/>
          <a:p>
            <a:r>
              <a:rPr kumimoji="1" lang="en-US" altLang="zh-CN" sz="1600" dirty="0">
                <a:solidFill>
                  <a:srgbClr val="000000"/>
                </a:solidFill>
                <a:latin typeface="Times New Roman" panose="02020603050405020304" pitchFamily="18" charset="0"/>
              </a:rPr>
              <a:t>I/G</a:t>
            </a:r>
            <a:endParaRPr kumimoji="1" lang="en-US" altLang="zh-CN" dirty="0"/>
          </a:p>
        </p:txBody>
      </p:sp>
      <p:sp>
        <p:nvSpPr>
          <p:cNvPr id="8" name="Rectangle 8"/>
          <p:cNvSpPr>
            <a:spLocks noChangeArrowheads="1"/>
          </p:cNvSpPr>
          <p:nvPr/>
        </p:nvSpPr>
        <p:spPr bwMode="auto">
          <a:xfrm>
            <a:off x="5000605" y="5417865"/>
            <a:ext cx="3330575" cy="453106"/>
          </a:xfrm>
          <a:prstGeom prst="rect">
            <a:avLst/>
          </a:prstGeom>
          <a:solidFill>
            <a:srgbClr val="FFFFFF"/>
          </a:solidFill>
          <a:ln w="25400">
            <a:solidFill>
              <a:srgbClr val="000000"/>
            </a:solidFill>
            <a:miter lim="800000"/>
          </a:ln>
        </p:spPr>
        <p:txBody>
          <a:bodyPr/>
          <a:lstStyle/>
          <a:p>
            <a:endParaRPr lang="zh-CN" altLang="en-US"/>
          </a:p>
        </p:txBody>
      </p:sp>
      <p:sp>
        <p:nvSpPr>
          <p:cNvPr id="9" name="Rectangle 9"/>
          <p:cNvSpPr>
            <a:spLocks noChangeArrowheads="1"/>
          </p:cNvSpPr>
          <p:nvPr/>
        </p:nvSpPr>
        <p:spPr bwMode="auto">
          <a:xfrm>
            <a:off x="6084869" y="5531153"/>
            <a:ext cx="410369" cy="246221"/>
          </a:xfrm>
          <a:prstGeom prst="rect">
            <a:avLst/>
          </a:prstGeom>
          <a:noFill/>
          <a:ln w="9525">
            <a:noFill/>
            <a:miter lim="800000"/>
          </a:ln>
        </p:spPr>
        <p:txBody>
          <a:bodyPr wrap="none" lIns="0" tIns="0" rIns="0" bIns="0">
            <a:spAutoFit/>
          </a:bodyPr>
          <a:lstStyle/>
          <a:p>
            <a:r>
              <a:rPr kumimoji="1" lang="zh-CN" altLang="en-US" sz="1600" dirty="0">
                <a:solidFill>
                  <a:srgbClr val="000000"/>
                </a:solidFill>
                <a:latin typeface="宋体" panose="02010600030101010101" pitchFamily="2" charset="-122"/>
              </a:rPr>
              <a:t>地址</a:t>
            </a:r>
            <a:endParaRPr kumimoji="1" lang="zh-CN" altLang="en-US" dirty="0"/>
          </a:p>
        </p:txBody>
      </p:sp>
      <p:sp>
        <p:nvSpPr>
          <p:cNvPr id="10" name="Rectangle 10"/>
          <p:cNvSpPr>
            <a:spLocks noChangeArrowheads="1"/>
          </p:cNvSpPr>
          <p:nvPr/>
        </p:nvSpPr>
        <p:spPr bwMode="auto">
          <a:xfrm>
            <a:off x="6563481" y="5546586"/>
            <a:ext cx="580287" cy="246221"/>
          </a:xfrm>
          <a:prstGeom prst="rect">
            <a:avLst/>
          </a:prstGeom>
          <a:noFill/>
          <a:ln w="9525">
            <a:noFill/>
            <a:miter lim="800000"/>
          </a:ln>
        </p:spPr>
        <p:txBody>
          <a:bodyPr wrap="none" lIns="0" tIns="0" rIns="0" bIns="0">
            <a:spAutoFit/>
          </a:bodyPr>
          <a:lstStyle/>
          <a:p>
            <a:r>
              <a:rPr kumimoji="1" lang="en-US" altLang="zh-CN" sz="1600" dirty="0">
                <a:solidFill>
                  <a:srgbClr val="000000"/>
                </a:solidFill>
                <a:latin typeface="Times New Roman" panose="02020603050405020304" pitchFamily="18" charset="0"/>
              </a:rPr>
              <a:t>(OUA)</a:t>
            </a:r>
            <a:endParaRPr kumimoji="1" lang="en-US" altLang="zh-CN" dirty="0"/>
          </a:p>
        </p:txBody>
      </p:sp>
      <p:sp>
        <p:nvSpPr>
          <p:cNvPr id="11" name="Rectangle 11"/>
          <p:cNvSpPr>
            <a:spLocks noChangeArrowheads="1"/>
          </p:cNvSpPr>
          <p:nvPr/>
        </p:nvSpPr>
        <p:spPr bwMode="auto">
          <a:xfrm>
            <a:off x="987400" y="5894292"/>
            <a:ext cx="201978" cy="230832"/>
          </a:xfrm>
          <a:prstGeom prst="rect">
            <a:avLst/>
          </a:prstGeom>
          <a:noFill/>
          <a:ln w="9525">
            <a:noFill/>
            <a:miter lim="800000"/>
          </a:ln>
        </p:spPr>
        <p:txBody>
          <a:bodyPr wrap="none" lIns="0" tIns="0" rIns="0" bIns="0">
            <a:spAutoFit/>
          </a:bodyPr>
          <a:lstStyle/>
          <a:p>
            <a:r>
              <a:rPr kumimoji="1" lang="en-US" altLang="zh-CN" sz="1500">
                <a:solidFill>
                  <a:srgbClr val="000000"/>
                </a:solidFill>
                <a:latin typeface="Times New Roman" panose="02020603050405020304" pitchFamily="18" charset="0"/>
              </a:rPr>
              <a:t>bit</a:t>
            </a:r>
            <a:endParaRPr kumimoji="1" lang="en-US" altLang="zh-CN" sz="2400"/>
          </a:p>
        </p:txBody>
      </p:sp>
      <p:sp>
        <p:nvSpPr>
          <p:cNvPr id="12" name="Rectangle 12"/>
          <p:cNvSpPr>
            <a:spLocks noChangeArrowheads="1"/>
          </p:cNvSpPr>
          <p:nvPr/>
        </p:nvSpPr>
        <p:spPr bwMode="auto">
          <a:xfrm>
            <a:off x="8053361" y="5917614"/>
            <a:ext cx="192360" cy="230832"/>
          </a:xfrm>
          <a:prstGeom prst="rect">
            <a:avLst/>
          </a:prstGeom>
          <a:noFill/>
          <a:ln w="9525">
            <a:noFill/>
            <a:miter lim="800000"/>
          </a:ln>
        </p:spPr>
        <p:txBody>
          <a:bodyPr wrap="none" lIns="0" tIns="0" rIns="0" bIns="0">
            <a:spAutoFit/>
          </a:bodyPr>
          <a:lstStyle/>
          <a:p>
            <a:r>
              <a:rPr kumimoji="1" lang="en-US" altLang="zh-CN" sz="1500">
                <a:solidFill>
                  <a:srgbClr val="000000"/>
                </a:solidFill>
                <a:latin typeface="Times New Roman" panose="02020603050405020304" pitchFamily="18" charset="0"/>
              </a:rPr>
              <a:t>47</a:t>
            </a:r>
            <a:endParaRPr kumimoji="1" lang="en-US" altLang="zh-CN" sz="2400"/>
          </a:p>
        </p:txBody>
      </p:sp>
      <p:sp>
        <p:nvSpPr>
          <p:cNvPr id="13" name="Rectangle 13"/>
          <p:cNvSpPr>
            <a:spLocks noChangeArrowheads="1"/>
          </p:cNvSpPr>
          <p:nvPr/>
        </p:nvSpPr>
        <p:spPr bwMode="auto">
          <a:xfrm>
            <a:off x="2501871" y="5917614"/>
            <a:ext cx="96180" cy="230832"/>
          </a:xfrm>
          <a:prstGeom prst="rect">
            <a:avLst/>
          </a:prstGeom>
          <a:noFill/>
          <a:ln w="9525">
            <a:noFill/>
            <a:miter lim="800000"/>
          </a:ln>
        </p:spPr>
        <p:txBody>
          <a:bodyPr wrap="none" lIns="0" tIns="0" rIns="0" bIns="0">
            <a:spAutoFit/>
          </a:bodyPr>
          <a:lstStyle/>
          <a:p>
            <a:r>
              <a:rPr kumimoji="1" lang="en-US" altLang="zh-CN" sz="1500">
                <a:solidFill>
                  <a:srgbClr val="000000"/>
                </a:solidFill>
                <a:latin typeface="Times New Roman" panose="02020603050405020304" pitchFamily="18" charset="0"/>
              </a:rPr>
              <a:t>1</a:t>
            </a:r>
            <a:endParaRPr kumimoji="1" lang="en-US" altLang="zh-CN" sz="2400"/>
          </a:p>
        </p:txBody>
      </p:sp>
      <p:sp>
        <p:nvSpPr>
          <p:cNvPr id="14" name="Rectangle 14"/>
          <p:cNvSpPr>
            <a:spLocks noChangeArrowheads="1"/>
          </p:cNvSpPr>
          <p:nvPr/>
        </p:nvSpPr>
        <p:spPr bwMode="auto">
          <a:xfrm>
            <a:off x="1719235" y="5917614"/>
            <a:ext cx="96180" cy="230832"/>
          </a:xfrm>
          <a:prstGeom prst="rect">
            <a:avLst/>
          </a:prstGeom>
          <a:noFill/>
          <a:ln w="9525">
            <a:noFill/>
            <a:miter lim="800000"/>
          </a:ln>
        </p:spPr>
        <p:txBody>
          <a:bodyPr wrap="none" lIns="0" tIns="0" rIns="0" bIns="0">
            <a:spAutoFit/>
          </a:bodyPr>
          <a:lstStyle/>
          <a:p>
            <a:r>
              <a:rPr kumimoji="1" lang="en-US" altLang="zh-CN" sz="1500">
                <a:solidFill>
                  <a:srgbClr val="000000"/>
                </a:solidFill>
                <a:latin typeface="Times New Roman" panose="02020603050405020304" pitchFamily="18" charset="0"/>
              </a:rPr>
              <a:t>0</a:t>
            </a:r>
            <a:endParaRPr kumimoji="1" lang="en-US" altLang="zh-CN" sz="2400"/>
          </a:p>
        </p:txBody>
      </p:sp>
      <p:sp>
        <p:nvSpPr>
          <p:cNvPr id="15" name="Rectangle 15"/>
          <p:cNvSpPr>
            <a:spLocks noChangeArrowheads="1"/>
          </p:cNvSpPr>
          <p:nvPr/>
        </p:nvSpPr>
        <p:spPr bwMode="auto">
          <a:xfrm>
            <a:off x="2173261" y="5417865"/>
            <a:ext cx="782638" cy="453106"/>
          </a:xfrm>
          <a:prstGeom prst="rect">
            <a:avLst/>
          </a:prstGeom>
          <a:solidFill>
            <a:srgbClr val="FFFFFF"/>
          </a:solidFill>
          <a:ln w="25400">
            <a:solidFill>
              <a:srgbClr val="000000"/>
            </a:solidFill>
            <a:miter lim="800000"/>
          </a:ln>
        </p:spPr>
        <p:txBody>
          <a:bodyPr/>
          <a:lstStyle/>
          <a:p>
            <a:endParaRPr lang="zh-CN" altLang="en-US"/>
          </a:p>
        </p:txBody>
      </p:sp>
      <p:sp>
        <p:nvSpPr>
          <p:cNvPr id="16" name="Rectangle 16"/>
          <p:cNvSpPr>
            <a:spLocks noChangeArrowheads="1"/>
          </p:cNvSpPr>
          <p:nvPr/>
        </p:nvSpPr>
        <p:spPr bwMode="auto">
          <a:xfrm>
            <a:off x="2374880" y="5486176"/>
            <a:ext cx="330219" cy="246221"/>
          </a:xfrm>
          <a:prstGeom prst="rect">
            <a:avLst/>
          </a:prstGeom>
          <a:noFill/>
          <a:ln w="9525">
            <a:noFill/>
            <a:miter lim="800000"/>
          </a:ln>
        </p:spPr>
        <p:txBody>
          <a:bodyPr wrap="none" lIns="0" tIns="0" rIns="0" bIns="0">
            <a:spAutoFit/>
          </a:bodyPr>
          <a:lstStyle/>
          <a:p>
            <a:r>
              <a:rPr kumimoji="1" lang="en-US" altLang="zh-CN" sz="1600" dirty="0">
                <a:solidFill>
                  <a:srgbClr val="000000"/>
                </a:solidFill>
                <a:latin typeface="Times New Roman" panose="02020603050405020304" pitchFamily="18" charset="0"/>
              </a:rPr>
              <a:t>L/G</a:t>
            </a:r>
            <a:endParaRPr kumimoji="1" lang="en-US" altLang="zh-CN" dirty="0"/>
          </a:p>
        </p:txBody>
      </p:sp>
      <p:sp>
        <p:nvSpPr>
          <p:cNvPr id="17" name="Rectangle 17"/>
          <p:cNvSpPr>
            <a:spLocks noChangeArrowheads="1"/>
          </p:cNvSpPr>
          <p:nvPr/>
        </p:nvSpPr>
        <p:spPr bwMode="auto">
          <a:xfrm>
            <a:off x="2955899" y="5417865"/>
            <a:ext cx="2044700" cy="453106"/>
          </a:xfrm>
          <a:prstGeom prst="rect">
            <a:avLst/>
          </a:prstGeom>
          <a:solidFill>
            <a:srgbClr val="FFFFFF"/>
          </a:solidFill>
          <a:ln w="25400">
            <a:solidFill>
              <a:srgbClr val="000000"/>
            </a:solidFill>
            <a:miter lim="800000"/>
          </a:ln>
        </p:spPr>
        <p:txBody>
          <a:bodyPr/>
          <a:lstStyle/>
          <a:p>
            <a:endParaRPr lang="zh-CN" altLang="en-US"/>
          </a:p>
        </p:txBody>
      </p:sp>
      <p:sp>
        <p:nvSpPr>
          <p:cNvPr id="18" name="Rectangle 18"/>
          <p:cNvSpPr>
            <a:spLocks noChangeArrowheads="1"/>
          </p:cNvSpPr>
          <p:nvPr/>
        </p:nvSpPr>
        <p:spPr bwMode="auto">
          <a:xfrm>
            <a:off x="3763936" y="5486176"/>
            <a:ext cx="363882" cy="246221"/>
          </a:xfrm>
          <a:prstGeom prst="rect">
            <a:avLst/>
          </a:prstGeom>
          <a:noFill/>
          <a:ln w="9525">
            <a:noFill/>
            <a:miter lim="800000"/>
          </a:ln>
        </p:spPr>
        <p:txBody>
          <a:bodyPr wrap="none" lIns="0" tIns="0" rIns="0" bIns="0">
            <a:spAutoFit/>
          </a:bodyPr>
          <a:lstStyle/>
          <a:p>
            <a:r>
              <a:rPr kumimoji="1" lang="en-US" altLang="zh-CN" sz="1600" dirty="0">
                <a:solidFill>
                  <a:srgbClr val="000000"/>
                </a:solidFill>
                <a:latin typeface="Times New Roman" panose="02020603050405020304" pitchFamily="18" charset="0"/>
              </a:rPr>
              <a:t>OUI</a:t>
            </a:r>
            <a:endParaRPr kumimoji="1" lang="en-US" altLang="zh-CN" dirty="0"/>
          </a:p>
        </p:txBody>
      </p:sp>
      <p:sp>
        <p:nvSpPr>
          <p:cNvPr id="19" name="Rectangle 19"/>
          <p:cNvSpPr>
            <a:spLocks noChangeArrowheads="1"/>
          </p:cNvSpPr>
          <p:nvPr/>
        </p:nvSpPr>
        <p:spPr bwMode="auto">
          <a:xfrm>
            <a:off x="3006699" y="5917614"/>
            <a:ext cx="96180" cy="230832"/>
          </a:xfrm>
          <a:prstGeom prst="rect">
            <a:avLst/>
          </a:prstGeom>
          <a:noFill/>
          <a:ln w="9525">
            <a:noFill/>
            <a:miter lim="800000"/>
          </a:ln>
        </p:spPr>
        <p:txBody>
          <a:bodyPr wrap="none" lIns="0" tIns="0" rIns="0" bIns="0">
            <a:spAutoFit/>
          </a:bodyPr>
          <a:lstStyle/>
          <a:p>
            <a:r>
              <a:rPr kumimoji="1" lang="en-US" altLang="zh-CN" sz="1500">
                <a:solidFill>
                  <a:srgbClr val="000000"/>
                </a:solidFill>
                <a:latin typeface="Times New Roman" panose="02020603050405020304" pitchFamily="18" charset="0"/>
              </a:rPr>
              <a:t>2</a:t>
            </a:r>
            <a:endParaRPr kumimoji="1" lang="en-US" altLang="zh-CN" sz="2400"/>
          </a:p>
        </p:txBody>
      </p:sp>
      <p:sp>
        <p:nvSpPr>
          <p:cNvPr id="20" name="Rectangle 20"/>
          <p:cNvSpPr>
            <a:spLocks noChangeArrowheads="1"/>
          </p:cNvSpPr>
          <p:nvPr/>
        </p:nvSpPr>
        <p:spPr bwMode="auto">
          <a:xfrm>
            <a:off x="5049811" y="5917614"/>
            <a:ext cx="192360" cy="230832"/>
          </a:xfrm>
          <a:prstGeom prst="rect">
            <a:avLst/>
          </a:prstGeom>
          <a:noFill/>
          <a:ln w="9525">
            <a:noFill/>
            <a:miter lim="800000"/>
          </a:ln>
        </p:spPr>
        <p:txBody>
          <a:bodyPr wrap="none" lIns="0" tIns="0" rIns="0" bIns="0">
            <a:spAutoFit/>
          </a:bodyPr>
          <a:lstStyle/>
          <a:p>
            <a:r>
              <a:rPr kumimoji="1" lang="en-US" altLang="zh-CN" sz="1500">
                <a:solidFill>
                  <a:srgbClr val="000000"/>
                </a:solidFill>
                <a:latin typeface="Times New Roman" panose="02020603050405020304" pitchFamily="18" charset="0"/>
              </a:rPr>
              <a:t>24</a:t>
            </a:r>
            <a:endParaRPr kumimoji="1" lang="en-US" altLang="zh-CN" sz="2400"/>
          </a:p>
        </p:txBody>
      </p:sp>
      <p:sp>
        <p:nvSpPr>
          <p:cNvPr id="21" name="Rectangle 21"/>
          <p:cNvSpPr>
            <a:spLocks noChangeArrowheads="1"/>
          </p:cNvSpPr>
          <p:nvPr/>
        </p:nvSpPr>
        <p:spPr bwMode="auto">
          <a:xfrm>
            <a:off x="4697386" y="5917614"/>
            <a:ext cx="192360" cy="230832"/>
          </a:xfrm>
          <a:prstGeom prst="rect">
            <a:avLst/>
          </a:prstGeom>
          <a:noFill/>
          <a:ln w="9525">
            <a:noFill/>
            <a:miter lim="800000"/>
          </a:ln>
        </p:spPr>
        <p:txBody>
          <a:bodyPr wrap="none" lIns="0" tIns="0" rIns="0" bIns="0">
            <a:spAutoFit/>
          </a:bodyPr>
          <a:lstStyle/>
          <a:p>
            <a:r>
              <a:rPr kumimoji="1" lang="en-US" altLang="zh-CN" sz="1500">
                <a:solidFill>
                  <a:srgbClr val="000000"/>
                </a:solidFill>
                <a:latin typeface="Times New Roman" panose="02020603050405020304" pitchFamily="18" charset="0"/>
              </a:rPr>
              <a:t>23</a:t>
            </a:r>
            <a:endParaRPr kumimoji="1" lang="en-US" altLang="zh-CN" sz="2400"/>
          </a:p>
        </p:txBody>
      </p:sp>
      <p:sp>
        <p:nvSpPr>
          <p:cNvPr id="22" name="Rectangle 22"/>
          <p:cNvSpPr>
            <a:spLocks noChangeArrowheads="1"/>
          </p:cNvSpPr>
          <p:nvPr/>
        </p:nvSpPr>
        <p:spPr bwMode="auto">
          <a:xfrm>
            <a:off x="1770042" y="4873138"/>
            <a:ext cx="769441" cy="230832"/>
          </a:xfrm>
          <a:prstGeom prst="rect">
            <a:avLst/>
          </a:prstGeom>
          <a:noFill/>
          <a:ln w="9525">
            <a:noFill/>
            <a:miter lim="800000"/>
          </a:ln>
        </p:spPr>
        <p:txBody>
          <a:bodyPr wrap="none" lIns="0" tIns="0" rIns="0" bIns="0">
            <a:spAutoFit/>
          </a:bodyPr>
          <a:lstStyle/>
          <a:p>
            <a:r>
              <a:rPr kumimoji="1" lang="zh-CN" altLang="en-US" sz="1500" dirty="0">
                <a:solidFill>
                  <a:srgbClr val="000000"/>
                </a:solidFill>
                <a:latin typeface="宋体" panose="02010600030101010101" pitchFamily="2" charset="-122"/>
              </a:rPr>
              <a:t>类型标志</a:t>
            </a:r>
            <a:endParaRPr kumimoji="1" lang="zh-CN" altLang="en-US" sz="2400" dirty="0"/>
          </a:p>
        </p:txBody>
      </p:sp>
      <p:sp>
        <p:nvSpPr>
          <p:cNvPr id="23" name="Freeform 23"/>
          <p:cNvSpPr/>
          <p:nvPr/>
        </p:nvSpPr>
        <p:spPr bwMode="auto">
          <a:xfrm>
            <a:off x="1392211" y="5123013"/>
            <a:ext cx="1589088" cy="271530"/>
          </a:xfrm>
          <a:custGeom>
            <a:avLst/>
            <a:gdLst>
              <a:gd name="T0" fmla="*/ 0 w 1001"/>
              <a:gd name="T1" fmla="*/ 163 h 163"/>
              <a:gd name="T2" fmla="*/ 31 w 1001"/>
              <a:gd name="T3" fmla="*/ 109 h 163"/>
              <a:gd name="T4" fmla="*/ 460 w 1001"/>
              <a:gd name="T5" fmla="*/ 109 h 163"/>
              <a:gd name="T6" fmla="*/ 492 w 1001"/>
              <a:gd name="T7" fmla="*/ 0 h 163"/>
              <a:gd name="T8" fmla="*/ 540 w 1001"/>
              <a:gd name="T9" fmla="*/ 109 h 163"/>
              <a:gd name="T10" fmla="*/ 969 w 1001"/>
              <a:gd name="T11" fmla="*/ 109 h 163"/>
              <a:gd name="T12" fmla="*/ 1001 w 1001"/>
              <a:gd name="T13" fmla="*/ 163 h 163"/>
              <a:gd name="T14" fmla="*/ 0 60000 65536"/>
              <a:gd name="T15" fmla="*/ 0 60000 65536"/>
              <a:gd name="T16" fmla="*/ 0 60000 65536"/>
              <a:gd name="T17" fmla="*/ 0 60000 65536"/>
              <a:gd name="T18" fmla="*/ 0 60000 65536"/>
              <a:gd name="T19" fmla="*/ 0 60000 65536"/>
              <a:gd name="T20" fmla="*/ 0 60000 65536"/>
              <a:gd name="T21" fmla="*/ 0 w 1001"/>
              <a:gd name="T22" fmla="*/ 0 h 163"/>
              <a:gd name="T23" fmla="*/ 1001 w 1001"/>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1" h="163">
                <a:moveTo>
                  <a:pt x="0" y="163"/>
                </a:moveTo>
                <a:lnTo>
                  <a:pt x="31" y="109"/>
                </a:lnTo>
                <a:lnTo>
                  <a:pt x="460" y="109"/>
                </a:lnTo>
                <a:lnTo>
                  <a:pt x="492" y="0"/>
                </a:lnTo>
                <a:lnTo>
                  <a:pt x="540" y="109"/>
                </a:lnTo>
                <a:lnTo>
                  <a:pt x="969" y="109"/>
                </a:lnTo>
                <a:lnTo>
                  <a:pt x="1001" y="163"/>
                </a:lnTo>
              </a:path>
            </a:pathLst>
          </a:custGeom>
          <a:noFill/>
          <a:ln w="25400">
            <a:solidFill>
              <a:srgbClr val="000000"/>
            </a:solidFill>
            <a:prstDash val="solid"/>
            <a:round/>
          </a:ln>
        </p:spPr>
        <p:txBody>
          <a:bodyP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zh-CN" altLang="en-US"/>
              <a:t>在局域网上进行硬件多播 </a:t>
            </a:r>
            <a:endParaRPr lang="zh-CN" altLang="en-US" dirty="0"/>
          </a:p>
        </p:txBody>
      </p:sp>
      <p:sp>
        <p:nvSpPr>
          <p:cNvPr id="316419" name="Rectangle 4"/>
          <p:cNvSpPr>
            <a:spLocks noGrp="1" noChangeArrowheads="1"/>
          </p:cNvSpPr>
          <p:nvPr>
            <p:ph type="body" idx="1"/>
          </p:nvPr>
        </p:nvSpPr>
        <p:spPr>
          <a:xfrm>
            <a:off x="357158" y="1000108"/>
            <a:ext cx="8483600" cy="5214974"/>
          </a:xfrm>
        </p:spPr>
        <p:txBody>
          <a:bodyPr/>
          <a:lstStyle/>
          <a:p>
            <a:pPr>
              <a:spcBef>
                <a:spcPts val="600"/>
              </a:spcBef>
            </a:pPr>
            <a:r>
              <a:rPr lang="zh-CN" altLang="en-US" dirty="0"/>
              <a:t>这种多播地址数</a:t>
            </a:r>
            <a:r>
              <a:rPr lang="en-US" altLang="zh-CN" dirty="0"/>
              <a:t>(2</a:t>
            </a:r>
            <a:r>
              <a:rPr lang="en-US" altLang="zh-CN" baseline="30000" dirty="0"/>
              <a:t>23</a:t>
            </a:r>
            <a:r>
              <a:rPr lang="en-US" altLang="zh-CN" dirty="0"/>
              <a:t>)</a:t>
            </a:r>
            <a:r>
              <a:rPr lang="zh-CN" altLang="en-US" dirty="0"/>
              <a:t>占 </a:t>
            </a:r>
            <a:r>
              <a:rPr lang="en-US" altLang="zh-CN" dirty="0"/>
              <a:t>IANA</a:t>
            </a:r>
            <a:r>
              <a:rPr lang="zh-CN" altLang="en-US" dirty="0"/>
              <a:t>分配到的地址数</a:t>
            </a:r>
            <a:r>
              <a:rPr lang="en-US" altLang="zh-CN" dirty="0"/>
              <a:t>(2</a:t>
            </a:r>
            <a:r>
              <a:rPr lang="en-US" altLang="zh-CN" baseline="30000" dirty="0"/>
              <a:t>24</a:t>
            </a:r>
            <a:r>
              <a:rPr lang="en-US" altLang="zh-CN" dirty="0"/>
              <a:t>)</a:t>
            </a:r>
            <a:r>
              <a:rPr lang="zh-CN" altLang="en-US" dirty="0"/>
              <a:t>的一半。</a:t>
            </a:r>
            <a:endParaRPr lang="en-US" altLang="zh-CN" dirty="0"/>
          </a:p>
          <a:p>
            <a:pPr>
              <a:spcBef>
                <a:spcPts val="600"/>
              </a:spcBef>
            </a:pPr>
            <a:endParaRPr lang="en-US" altLang="zh-CN" dirty="0"/>
          </a:p>
          <a:p>
            <a:pPr>
              <a:spcBef>
                <a:spcPts val="600"/>
              </a:spcBef>
            </a:pPr>
            <a:r>
              <a:rPr lang="zh-CN" altLang="en-US" dirty="0"/>
              <a:t>不难看出，在每一个地址中，只有 </a:t>
            </a:r>
            <a:r>
              <a:rPr lang="en-US" altLang="zh-CN" dirty="0"/>
              <a:t>23 </a:t>
            </a:r>
            <a:r>
              <a:rPr lang="zh-CN" altLang="en-US" dirty="0"/>
              <a:t>位可用作多播。</a:t>
            </a:r>
            <a:endParaRPr lang="en-US" altLang="zh-CN" dirty="0"/>
          </a:p>
          <a:p>
            <a:pPr>
              <a:spcBef>
                <a:spcPts val="600"/>
              </a:spcBef>
            </a:pPr>
            <a:endParaRPr lang="en-US" altLang="zh-CN" dirty="0"/>
          </a:p>
          <a:p>
            <a:pPr>
              <a:spcBef>
                <a:spcPts val="600"/>
              </a:spcBef>
            </a:pPr>
            <a:r>
              <a:rPr lang="zh-CN" altLang="en-US" dirty="0"/>
              <a:t>这</a:t>
            </a:r>
            <a:r>
              <a:rPr lang="zh-CN" altLang="en-US" dirty="0">
                <a:solidFill>
                  <a:srgbClr val="FF0000"/>
                </a:solidFill>
              </a:rPr>
              <a:t>只能</a:t>
            </a:r>
            <a:r>
              <a:rPr lang="zh-CN" altLang="en-US" dirty="0"/>
              <a:t>和 </a:t>
            </a:r>
            <a:r>
              <a:rPr lang="en-US" altLang="zh-CN" dirty="0"/>
              <a:t>D </a:t>
            </a:r>
            <a:r>
              <a:rPr lang="zh-CN" altLang="en-US" dirty="0"/>
              <a:t>类 </a:t>
            </a:r>
            <a:r>
              <a:rPr lang="en-US" altLang="zh-CN" dirty="0"/>
              <a:t>IP </a:t>
            </a:r>
            <a:r>
              <a:rPr lang="zh-CN" altLang="en-US" dirty="0"/>
              <a:t>地址中的 </a:t>
            </a:r>
            <a:r>
              <a:rPr lang="en-US" altLang="zh-CN" dirty="0"/>
              <a:t>23 </a:t>
            </a:r>
            <a:r>
              <a:rPr lang="zh-CN" altLang="en-US" dirty="0"/>
              <a:t>位有一一对应的关系。</a:t>
            </a:r>
            <a:r>
              <a:rPr lang="en-US" altLang="zh-CN" dirty="0"/>
              <a:t>[</a:t>
            </a:r>
            <a:r>
              <a:rPr lang="zh-CN" altLang="en-US" dirty="0"/>
              <a:t>因为，</a:t>
            </a:r>
            <a:r>
              <a:rPr lang="en-US" altLang="zh-CN" dirty="0"/>
              <a:t>IPv4</a:t>
            </a:r>
            <a:r>
              <a:rPr lang="zh-CN" altLang="en-US" dirty="0"/>
              <a:t>的多播地址有</a:t>
            </a:r>
            <a:r>
              <a:rPr lang="en-US" altLang="zh-CN" dirty="0"/>
              <a:t>28</a:t>
            </a:r>
            <a:r>
              <a:rPr lang="zh-CN" altLang="en-US" dirty="0"/>
              <a:t>位</a:t>
            </a:r>
            <a:r>
              <a:rPr lang="en-US" altLang="zh-CN" dirty="0"/>
              <a:t>]</a:t>
            </a:r>
            <a:endParaRPr lang="zh-CN" altLang="en-US" dirty="0"/>
          </a:p>
          <a:p>
            <a:pPr>
              <a:spcBef>
                <a:spcPts val="600"/>
              </a:spcBef>
            </a:pPr>
            <a:endParaRPr lang="zh-CN" altLang="en-US" dirty="0"/>
          </a:p>
          <a:p>
            <a:pPr>
              <a:spcBef>
                <a:spcPts val="600"/>
              </a:spcBef>
            </a:pPr>
            <a:r>
              <a:rPr lang="en-US" altLang="zh-CN" dirty="0"/>
              <a:t>D </a:t>
            </a:r>
            <a:r>
              <a:rPr lang="zh-CN" altLang="en-US" dirty="0"/>
              <a:t>类 </a:t>
            </a:r>
            <a:r>
              <a:rPr lang="en-US" altLang="zh-CN" dirty="0"/>
              <a:t>IP </a:t>
            </a:r>
            <a:r>
              <a:rPr lang="zh-CN" altLang="en-US" dirty="0"/>
              <a:t>地址可供分配的有 </a:t>
            </a:r>
            <a:r>
              <a:rPr lang="en-US" altLang="zh-CN" dirty="0"/>
              <a:t>28 </a:t>
            </a:r>
            <a:r>
              <a:rPr lang="zh-CN" altLang="en-US" dirty="0"/>
              <a:t>位，可见这 </a:t>
            </a:r>
            <a:r>
              <a:rPr lang="en-US" altLang="zh-CN" dirty="0"/>
              <a:t>28 </a:t>
            </a:r>
            <a:r>
              <a:rPr lang="zh-CN" altLang="en-US" dirty="0"/>
              <a:t>位中的前 </a:t>
            </a:r>
            <a:r>
              <a:rPr lang="en-US" altLang="zh-CN" dirty="0"/>
              <a:t>5 </a:t>
            </a:r>
            <a:r>
              <a:rPr lang="zh-CN" altLang="en-US" dirty="0"/>
              <a:t>位不能用来构成以太网硬件地址。</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3"/>
          <p:cNvSpPr>
            <a:spLocks noChangeArrowheads="1"/>
          </p:cNvSpPr>
          <p:nvPr/>
        </p:nvSpPr>
        <p:spPr bwMode="auto">
          <a:xfrm>
            <a:off x="825500" y="3699793"/>
            <a:ext cx="7467600" cy="457200"/>
          </a:xfrm>
          <a:prstGeom prst="rect">
            <a:avLst/>
          </a:prstGeom>
          <a:solidFill>
            <a:schemeClr val="bg1"/>
          </a:solidFill>
          <a:ln w="28575">
            <a:solidFill>
              <a:schemeClr val="tx1"/>
            </a:solidFill>
            <a:miter lim="800000"/>
          </a:ln>
        </p:spPr>
        <p:txBody>
          <a:bodyPr wrap="none" anchor="ctr"/>
          <a:lstStyle/>
          <a:p>
            <a:endParaRPr lang="zh-CN" altLang="en-US"/>
          </a:p>
        </p:txBody>
      </p:sp>
      <p:sp>
        <p:nvSpPr>
          <p:cNvPr id="317443" name="Line 4"/>
          <p:cNvSpPr>
            <a:spLocks noChangeShapeType="1"/>
          </p:cNvSpPr>
          <p:nvPr/>
        </p:nvSpPr>
        <p:spPr bwMode="auto">
          <a:xfrm>
            <a:off x="981075" y="3699793"/>
            <a:ext cx="0" cy="457200"/>
          </a:xfrm>
          <a:prstGeom prst="line">
            <a:avLst/>
          </a:prstGeom>
          <a:noFill/>
          <a:ln w="9525">
            <a:solidFill>
              <a:schemeClr val="tx1"/>
            </a:solidFill>
            <a:round/>
          </a:ln>
        </p:spPr>
        <p:txBody>
          <a:bodyPr wrap="none" anchor="ctr"/>
          <a:lstStyle/>
          <a:p>
            <a:endParaRPr lang="zh-CN" altLang="en-US"/>
          </a:p>
        </p:txBody>
      </p:sp>
      <p:sp>
        <p:nvSpPr>
          <p:cNvPr id="317444" name="Line 5"/>
          <p:cNvSpPr>
            <a:spLocks noChangeShapeType="1"/>
          </p:cNvSpPr>
          <p:nvPr/>
        </p:nvSpPr>
        <p:spPr bwMode="auto">
          <a:xfrm>
            <a:off x="1136650" y="3699793"/>
            <a:ext cx="0" cy="457200"/>
          </a:xfrm>
          <a:prstGeom prst="line">
            <a:avLst/>
          </a:prstGeom>
          <a:noFill/>
          <a:ln w="9525">
            <a:solidFill>
              <a:schemeClr val="tx1"/>
            </a:solidFill>
            <a:round/>
          </a:ln>
        </p:spPr>
        <p:txBody>
          <a:bodyPr wrap="none" anchor="ctr"/>
          <a:lstStyle/>
          <a:p>
            <a:endParaRPr lang="zh-CN" altLang="en-US"/>
          </a:p>
        </p:txBody>
      </p:sp>
      <p:sp>
        <p:nvSpPr>
          <p:cNvPr id="317445" name="Line 6"/>
          <p:cNvSpPr>
            <a:spLocks noChangeShapeType="1"/>
          </p:cNvSpPr>
          <p:nvPr/>
        </p:nvSpPr>
        <p:spPr bwMode="auto">
          <a:xfrm>
            <a:off x="1292225" y="3699793"/>
            <a:ext cx="0" cy="457200"/>
          </a:xfrm>
          <a:prstGeom prst="line">
            <a:avLst/>
          </a:prstGeom>
          <a:noFill/>
          <a:ln w="9525">
            <a:solidFill>
              <a:schemeClr val="tx1"/>
            </a:solidFill>
            <a:round/>
          </a:ln>
        </p:spPr>
        <p:txBody>
          <a:bodyPr wrap="none" anchor="ctr"/>
          <a:lstStyle/>
          <a:p>
            <a:endParaRPr lang="zh-CN" altLang="en-US"/>
          </a:p>
        </p:txBody>
      </p:sp>
      <p:sp>
        <p:nvSpPr>
          <p:cNvPr id="317446" name="Line 7"/>
          <p:cNvSpPr>
            <a:spLocks noChangeShapeType="1"/>
          </p:cNvSpPr>
          <p:nvPr/>
        </p:nvSpPr>
        <p:spPr bwMode="auto">
          <a:xfrm>
            <a:off x="1447800" y="3699793"/>
            <a:ext cx="0" cy="457200"/>
          </a:xfrm>
          <a:prstGeom prst="line">
            <a:avLst/>
          </a:prstGeom>
          <a:noFill/>
          <a:ln w="9525">
            <a:solidFill>
              <a:schemeClr val="tx1"/>
            </a:solidFill>
            <a:round/>
          </a:ln>
        </p:spPr>
        <p:txBody>
          <a:bodyPr wrap="none" anchor="ctr"/>
          <a:lstStyle/>
          <a:p>
            <a:endParaRPr lang="zh-CN" altLang="en-US"/>
          </a:p>
        </p:txBody>
      </p:sp>
      <p:sp>
        <p:nvSpPr>
          <p:cNvPr id="317447" name="Line 8"/>
          <p:cNvSpPr>
            <a:spLocks noChangeShapeType="1"/>
          </p:cNvSpPr>
          <p:nvPr/>
        </p:nvSpPr>
        <p:spPr bwMode="auto">
          <a:xfrm>
            <a:off x="1603375" y="3699793"/>
            <a:ext cx="0" cy="457200"/>
          </a:xfrm>
          <a:prstGeom prst="line">
            <a:avLst/>
          </a:prstGeom>
          <a:noFill/>
          <a:ln w="9525">
            <a:solidFill>
              <a:schemeClr val="tx1"/>
            </a:solidFill>
            <a:round/>
          </a:ln>
        </p:spPr>
        <p:txBody>
          <a:bodyPr wrap="none" anchor="ctr"/>
          <a:lstStyle/>
          <a:p>
            <a:endParaRPr lang="zh-CN" altLang="en-US"/>
          </a:p>
        </p:txBody>
      </p:sp>
      <p:sp>
        <p:nvSpPr>
          <p:cNvPr id="317448" name="Line 9"/>
          <p:cNvSpPr>
            <a:spLocks noChangeShapeType="1"/>
          </p:cNvSpPr>
          <p:nvPr/>
        </p:nvSpPr>
        <p:spPr bwMode="auto">
          <a:xfrm>
            <a:off x="1758950" y="3699793"/>
            <a:ext cx="0" cy="457200"/>
          </a:xfrm>
          <a:prstGeom prst="line">
            <a:avLst/>
          </a:prstGeom>
          <a:noFill/>
          <a:ln w="9525">
            <a:solidFill>
              <a:schemeClr val="tx1"/>
            </a:solidFill>
            <a:round/>
          </a:ln>
        </p:spPr>
        <p:txBody>
          <a:bodyPr wrap="none" anchor="ctr"/>
          <a:lstStyle/>
          <a:p>
            <a:endParaRPr lang="zh-CN" altLang="en-US"/>
          </a:p>
        </p:txBody>
      </p:sp>
      <p:sp>
        <p:nvSpPr>
          <p:cNvPr id="317449" name="Line 10"/>
          <p:cNvSpPr>
            <a:spLocks noChangeShapeType="1"/>
          </p:cNvSpPr>
          <p:nvPr/>
        </p:nvSpPr>
        <p:spPr bwMode="auto">
          <a:xfrm>
            <a:off x="1914525" y="3699793"/>
            <a:ext cx="0" cy="457200"/>
          </a:xfrm>
          <a:prstGeom prst="line">
            <a:avLst/>
          </a:prstGeom>
          <a:noFill/>
          <a:ln w="9525">
            <a:solidFill>
              <a:schemeClr val="tx1"/>
            </a:solidFill>
            <a:round/>
          </a:ln>
        </p:spPr>
        <p:txBody>
          <a:bodyPr wrap="none" anchor="ctr"/>
          <a:lstStyle/>
          <a:p>
            <a:endParaRPr lang="zh-CN" altLang="en-US"/>
          </a:p>
        </p:txBody>
      </p:sp>
      <p:sp>
        <p:nvSpPr>
          <p:cNvPr id="317450" name="Line 11"/>
          <p:cNvSpPr>
            <a:spLocks noChangeShapeType="1"/>
          </p:cNvSpPr>
          <p:nvPr/>
        </p:nvSpPr>
        <p:spPr bwMode="auto">
          <a:xfrm>
            <a:off x="2070100" y="3699793"/>
            <a:ext cx="0" cy="457200"/>
          </a:xfrm>
          <a:prstGeom prst="line">
            <a:avLst/>
          </a:prstGeom>
          <a:noFill/>
          <a:ln w="9525">
            <a:solidFill>
              <a:schemeClr val="tx1"/>
            </a:solidFill>
            <a:round/>
          </a:ln>
        </p:spPr>
        <p:txBody>
          <a:bodyPr wrap="none" anchor="ctr"/>
          <a:lstStyle/>
          <a:p>
            <a:endParaRPr lang="zh-CN" altLang="en-US"/>
          </a:p>
        </p:txBody>
      </p:sp>
      <p:sp>
        <p:nvSpPr>
          <p:cNvPr id="317451" name="Line 12"/>
          <p:cNvSpPr>
            <a:spLocks noChangeShapeType="1"/>
          </p:cNvSpPr>
          <p:nvPr/>
        </p:nvSpPr>
        <p:spPr bwMode="auto">
          <a:xfrm>
            <a:off x="2225675" y="3699793"/>
            <a:ext cx="0" cy="457200"/>
          </a:xfrm>
          <a:prstGeom prst="line">
            <a:avLst/>
          </a:prstGeom>
          <a:noFill/>
          <a:ln w="9525">
            <a:solidFill>
              <a:schemeClr val="tx1"/>
            </a:solidFill>
            <a:round/>
          </a:ln>
        </p:spPr>
        <p:txBody>
          <a:bodyPr wrap="none" anchor="ctr"/>
          <a:lstStyle/>
          <a:p>
            <a:endParaRPr lang="zh-CN" altLang="en-US"/>
          </a:p>
        </p:txBody>
      </p:sp>
      <p:sp>
        <p:nvSpPr>
          <p:cNvPr id="317452" name="Line 13"/>
          <p:cNvSpPr>
            <a:spLocks noChangeShapeType="1"/>
          </p:cNvSpPr>
          <p:nvPr/>
        </p:nvSpPr>
        <p:spPr bwMode="auto">
          <a:xfrm>
            <a:off x="2381250" y="3699793"/>
            <a:ext cx="0" cy="457200"/>
          </a:xfrm>
          <a:prstGeom prst="line">
            <a:avLst/>
          </a:prstGeom>
          <a:noFill/>
          <a:ln w="9525">
            <a:solidFill>
              <a:schemeClr val="tx1"/>
            </a:solidFill>
            <a:round/>
          </a:ln>
        </p:spPr>
        <p:txBody>
          <a:bodyPr wrap="none" anchor="ctr"/>
          <a:lstStyle/>
          <a:p>
            <a:endParaRPr lang="zh-CN" altLang="en-US"/>
          </a:p>
        </p:txBody>
      </p:sp>
      <p:sp>
        <p:nvSpPr>
          <p:cNvPr id="317453" name="Line 14"/>
          <p:cNvSpPr>
            <a:spLocks noChangeShapeType="1"/>
          </p:cNvSpPr>
          <p:nvPr/>
        </p:nvSpPr>
        <p:spPr bwMode="auto">
          <a:xfrm>
            <a:off x="2536825" y="3699793"/>
            <a:ext cx="0" cy="457200"/>
          </a:xfrm>
          <a:prstGeom prst="line">
            <a:avLst/>
          </a:prstGeom>
          <a:noFill/>
          <a:ln w="9525">
            <a:solidFill>
              <a:schemeClr val="tx1"/>
            </a:solidFill>
            <a:round/>
          </a:ln>
        </p:spPr>
        <p:txBody>
          <a:bodyPr wrap="none" anchor="ctr"/>
          <a:lstStyle/>
          <a:p>
            <a:endParaRPr lang="zh-CN" altLang="en-US"/>
          </a:p>
        </p:txBody>
      </p:sp>
      <p:sp>
        <p:nvSpPr>
          <p:cNvPr id="317454" name="Line 15"/>
          <p:cNvSpPr>
            <a:spLocks noChangeShapeType="1"/>
          </p:cNvSpPr>
          <p:nvPr/>
        </p:nvSpPr>
        <p:spPr bwMode="auto">
          <a:xfrm>
            <a:off x="2692400" y="3699793"/>
            <a:ext cx="0" cy="457200"/>
          </a:xfrm>
          <a:prstGeom prst="line">
            <a:avLst/>
          </a:prstGeom>
          <a:noFill/>
          <a:ln w="9525">
            <a:solidFill>
              <a:schemeClr val="tx1"/>
            </a:solidFill>
            <a:round/>
          </a:ln>
        </p:spPr>
        <p:txBody>
          <a:bodyPr wrap="none" anchor="ctr"/>
          <a:lstStyle/>
          <a:p>
            <a:endParaRPr lang="zh-CN" altLang="en-US"/>
          </a:p>
        </p:txBody>
      </p:sp>
      <p:sp>
        <p:nvSpPr>
          <p:cNvPr id="317455" name="Line 16"/>
          <p:cNvSpPr>
            <a:spLocks noChangeShapeType="1"/>
          </p:cNvSpPr>
          <p:nvPr/>
        </p:nvSpPr>
        <p:spPr bwMode="auto">
          <a:xfrm>
            <a:off x="2847975" y="3699793"/>
            <a:ext cx="0" cy="457200"/>
          </a:xfrm>
          <a:prstGeom prst="line">
            <a:avLst/>
          </a:prstGeom>
          <a:noFill/>
          <a:ln w="9525">
            <a:solidFill>
              <a:schemeClr val="tx1"/>
            </a:solidFill>
            <a:round/>
          </a:ln>
        </p:spPr>
        <p:txBody>
          <a:bodyPr wrap="none" anchor="ctr"/>
          <a:lstStyle/>
          <a:p>
            <a:endParaRPr lang="zh-CN" altLang="en-US"/>
          </a:p>
        </p:txBody>
      </p:sp>
      <p:sp>
        <p:nvSpPr>
          <p:cNvPr id="317456" name="Line 17"/>
          <p:cNvSpPr>
            <a:spLocks noChangeShapeType="1"/>
          </p:cNvSpPr>
          <p:nvPr/>
        </p:nvSpPr>
        <p:spPr bwMode="auto">
          <a:xfrm>
            <a:off x="3003550" y="3699793"/>
            <a:ext cx="0" cy="457200"/>
          </a:xfrm>
          <a:prstGeom prst="line">
            <a:avLst/>
          </a:prstGeom>
          <a:noFill/>
          <a:ln w="9525">
            <a:solidFill>
              <a:schemeClr val="tx1"/>
            </a:solidFill>
            <a:round/>
          </a:ln>
        </p:spPr>
        <p:txBody>
          <a:bodyPr wrap="none" anchor="ctr"/>
          <a:lstStyle/>
          <a:p>
            <a:endParaRPr lang="zh-CN" altLang="en-US"/>
          </a:p>
        </p:txBody>
      </p:sp>
      <p:sp>
        <p:nvSpPr>
          <p:cNvPr id="317457" name="Line 18"/>
          <p:cNvSpPr>
            <a:spLocks noChangeShapeType="1"/>
          </p:cNvSpPr>
          <p:nvPr/>
        </p:nvSpPr>
        <p:spPr bwMode="auto">
          <a:xfrm>
            <a:off x="3159125" y="3699793"/>
            <a:ext cx="0" cy="457200"/>
          </a:xfrm>
          <a:prstGeom prst="line">
            <a:avLst/>
          </a:prstGeom>
          <a:noFill/>
          <a:ln w="9525">
            <a:solidFill>
              <a:schemeClr val="tx1"/>
            </a:solidFill>
            <a:round/>
          </a:ln>
        </p:spPr>
        <p:txBody>
          <a:bodyPr wrap="none" anchor="ctr"/>
          <a:lstStyle/>
          <a:p>
            <a:endParaRPr lang="zh-CN" altLang="en-US"/>
          </a:p>
        </p:txBody>
      </p:sp>
      <p:sp>
        <p:nvSpPr>
          <p:cNvPr id="317458" name="Line 19"/>
          <p:cNvSpPr>
            <a:spLocks noChangeShapeType="1"/>
          </p:cNvSpPr>
          <p:nvPr/>
        </p:nvSpPr>
        <p:spPr bwMode="auto">
          <a:xfrm>
            <a:off x="3314700" y="3699793"/>
            <a:ext cx="0" cy="457200"/>
          </a:xfrm>
          <a:prstGeom prst="line">
            <a:avLst/>
          </a:prstGeom>
          <a:noFill/>
          <a:ln w="9525">
            <a:solidFill>
              <a:schemeClr val="tx1"/>
            </a:solidFill>
            <a:round/>
          </a:ln>
        </p:spPr>
        <p:txBody>
          <a:bodyPr wrap="none" anchor="ctr"/>
          <a:lstStyle/>
          <a:p>
            <a:endParaRPr lang="zh-CN" altLang="en-US"/>
          </a:p>
        </p:txBody>
      </p:sp>
      <p:sp>
        <p:nvSpPr>
          <p:cNvPr id="317459" name="Line 20"/>
          <p:cNvSpPr>
            <a:spLocks noChangeShapeType="1"/>
          </p:cNvSpPr>
          <p:nvPr/>
        </p:nvSpPr>
        <p:spPr bwMode="auto">
          <a:xfrm>
            <a:off x="3470275" y="3699793"/>
            <a:ext cx="0" cy="457200"/>
          </a:xfrm>
          <a:prstGeom prst="line">
            <a:avLst/>
          </a:prstGeom>
          <a:noFill/>
          <a:ln w="9525">
            <a:solidFill>
              <a:schemeClr val="tx1"/>
            </a:solidFill>
            <a:round/>
          </a:ln>
        </p:spPr>
        <p:txBody>
          <a:bodyPr wrap="none" anchor="ctr"/>
          <a:lstStyle/>
          <a:p>
            <a:endParaRPr lang="zh-CN" altLang="en-US"/>
          </a:p>
        </p:txBody>
      </p:sp>
      <p:sp>
        <p:nvSpPr>
          <p:cNvPr id="317460" name="Line 21"/>
          <p:cNvSpPr>
            <a:spLocks noChangeShapeType="1"/>
          </p:cNvSpPr>
          <p:nvPr/>
        </p:nvSpPr>
        <p:spPr bwMode="auto">
          <a:xfrm>
            <a:off x="3625850" y="3699793"/>
            <a:ext cx="0" cy="457200"/>
          </a:xfrm>
          <a:prstGeom prst="line">
            <a:avLst/>
          </a:prstGeom>
          <a:noFill/>
          <a:ln w="9525">
            <a:solidFill>
              <a:schemeClr val="tx1"/>
            </a:solidFill>
            <a:round/>
          </a:ln>
        </p:spPr>
        <p:txBody>
          <a:bodyPr wrap="none" anchor="ctr"/>
          <a:lstStyle/>
          <a:p>
            <a:endParaRPr lang="zh-CN" altLang="en-US"/>
          </a:p>
        </p:txBody>
      </p:sp>
      <p:sp>
        <p:nvSpPr>
          <p:cNvPr id="317461" name="Line 22"/>
          <p:cNvSpPr>
            <a:spLocks noChangeShapeType="1"/>
          </p:cNvSpPr>
          <p:nvPr/>
        </p:nvSpPr>
        <p:spPr bwMode="auto">
          <a:xfrm>
            <a:off x="3781425" y="3699793"/>
            <a:ext cx="0" cy="457200"/>
          </a:xfrm>
          <a:prstGeom prst="line">
            <a:avLst/>
          </a:prstGeom>
          <a:noFill/>
          <a:ln w="9525">
            <a:solidFill>
              <a:schemeClr val="tx1"/>
            </a:solidFill>
            <a:round/>
          </a:ln>
        </p:spPr>
        <p:txBody>
          <a:bodyPr wrap="none" anchor="ctr"/>
          <a:lstStyle/>
          <a:p>
            <a:endParaRPr lang="zh-CN" altLang="en-US"/>
          </a:p>
        </p:txBody>
      </p:sp>
      <p:sp>
        <p:nvSpPr>
          <p:cNvPr id="317462" name="Line 23"/>
          <p:cNvSpPr>
            <a:spLocks noChangeShapeType="1"/>
          </p:cNvSpPr>
          <p:nvPr/>
        </p:nvSpPr>
        <p:spPr bwMode="auto">
          <a:xfrm>
            <a:off x="3937000" y="3699793"/>
            <a:ext cx="0" cy="457200"/>
          </a:xfrm>
          <a:prstGeom prst="line">
            <a:avLst/>
          </a:prstGeom>
          <a:noFill/>
          <a:ln w="9525">
            <a:solidFill>
              <a:schemeClr val="tx1"/>
            </a:solidFill>
            <a:round/>
          </a:ln>
        </p:spPr>
        <p:txBody>
          <a:bodyPr wrap="none" anchor="ctr"/>
          <a:lstStyle/>
          <a:p>
            <a:endParaRPr lang="zh-CN" altLang="en-US"/>
          </a:p>
        </p:txBody>
      </p:sp>
      <p:sp>
        <p:nvSpPr>
          <p:cNvPr id="317463" name="Line 24"/>
          <p:cNvSpPr>
            <a:spLocks noChangeShapeType="1"/>
          </p:cNvSpPr>
          <p:nvPr/>
        </p:nvSpPr>
        <p:spPr bwMode="auto">
          <a:xfrm>
            <a:off x="4092575" y="3699793"/>
            <a:ext cx="0" cy="457200"/>
          </a:xfrm>
          <a:prstGeom prst="line">
            <a:avLst/>
          </a:prstGeom>
          <a:noFill/>
          <a:ln w="9525">
            <a:solidFill>
              <a:schemeClr val="tx1"/>
            </a:solidFill>
            <a:round/>
          </a:ln>
        </p:spPr>
        <p:txBody>
          <a:bodyPr wrap="none" anchor="ctr"/>
          <a:lstStyle/>
          <a:p>
            <a:endParaRPr lang="zh-CN" altLang="en-US"/>
          </a:p>
        </p:txBody>
      </p:sp>
      <p:sp>
        <p:nvSpPr>
          <p:cNvPr id="317464" name="Line 25"/>
          <p:cNvSpPr>
            <a:spLocks noChangeShapeType="1"/>
          </p:cNvSpPr>
          <p:nvPr/>
        </p:nvSpPr>
        <p:spPr bwMode="auto">
          <a:xfrm>
            <a:off x="4248150" y="3699793"/>
            <a:ext cx="0" cy="457200"/>
          </a:xfrm>
          <a:prstGeom prst="line">
            <a:avLst/>
          </a:prstGeom>
          <a:noFill/>
          <a:ln w="9525">
            <a:solidFill>
              <a:schemeClr val="tx1"/>
            </a:solidFill>
            <a:round/>
          </a:ln>
        </p:spPr>
        <p:txBody>
          <a:bodyPr wrap="none" anchor="ctr"/>
          <a:lstStyle/>
          <a:p>
            <a:endParaRPr lang="zh-CN" altLang="en-US"/>
          </a:p>
        </p:txBody>
      </p:sp>
      <p:sp>
        <p:nvSpPr>
          <p:cNvPr id="317465" name="Line 26"/>
          <p:cNvSpPr>
            <a:spLocks noChangeShapeType="1"/>
          </p:cNvSpPr>
          <p:nvPr/>
        </p:nvSpPr>
        <p:spPr bwMode="auto">
          <a:xfrm>
            <a:off x="4403725" y="3699793"/>
            <a:ext cx="0" cy="457200"/>
          </a:xfrm>
          <a:prstGeom prst="line">
            <a:avLst/>
          </a:prstGeom>
          <a:noFill/>
          <a:ln w="9525">
            <a:solidFill>
              <a:schemeClr val="tx1"/>
            </a:solidFill>
            <a:round/>
          </a:ln>
        </p:spPr>
        <p:txBody>
          <a:bodyPr wrap="none" anchor="ctr"/>
          <a:lstStyle/>
          <a:p>
            <a:endParaRPr lang="zh-CN" altLang="en-US"/>
          </a:p>
        </p:txBody>
      </p:sp>
      <p:sp>
        <p:nvSpPr>
          <p:cNvPr id="317466" name="Line 27"/>
          <p:cNvSpPr>
            <a:spLocks noChangeShapeType="1"/>
          </p:cNvSpPr>
          <p:nvPr/>
        </p:nvSpPr>
        <p:spPr bwMode="auto">
          <a:xfrm>
            <a:off x="4559300" y="3699793"/>
            <a:ext cx="0" cy="457200"/>
          </a:xfrm>
          <a:prstGeom prst="line">
            <a:avLst/>
          </a:prstGeom>
          <a:noFill/>
          <a:ln w="9525">
            <a:solidFill>
              <a:schemeClr val="tx1"/>
            </a:solidFill>
            <a:round/>
          </a:ln>
        </p:spPr>
        <p:txBody>
          <a:bodyPr wrap="none" anchor="ctr"/>
          <a:lstStyle/>
          <a:p>
            <a:endParaRPr lang="zh-CN" altLang="en-US"/>
          </a:p>
        </p:txBody>
      </p:sp>
      <p:sp>
        <p:nvSpPr>
          <p:cNvPr id="317467" name="Rectangle 28"/>
          <p:cNvSpPr>
            <a:spLocks noChangeArrowheads="1"/>
          </p:cNvSpPr>
          <p:nvPr/>
        </p:nvSpPr>
        <p:spPr bwMode="auto">
          <a:xfrm>
            <a:off x="4721225" y="3722018"/>
            <a:ext cx="3563938" cy="425450"/>
          </a:xfrm>
          <a:prstGeom prst="rect">
            <a:avLst/>
          </a:prstGeom>
          <a:solidFill>
            <a:srgbClr val="CCECFF"/>
          </a:solidFill>
          <a:ln w="9525">
            <a:noFill/>
            <a:miter lim="800000"/>
          </a:ln>
        </p:spPr>
        <p:txBody>
          <a:bodyPr wrap="none" anchor="ctr"/>
          <a:lstStyle/>
          <a:p>
            <a:endParaRPr lang="zh-CN" altLang="en-US"/>
          </a:p>
        </p:txBody>
      </p:sp>
      <p:sp>
        <p:nvSpPr>
          <p:cNvPr id="317468" name="Line 29"/>
          <p:cNvSpPr>
            <a:spLocks noChangeShapeType="1"/>
          </p:cNvSpPr>
          <p:nvPr/>
        </p:nvSpPr>
        <p:spPr bwMode="auto">
          <a:xfrm>
            <a:off x="4714875" y="3699793"/>
            <a:ext cx="0" cy="457200"/>
          </a:xfrm>
          <a:prstGeom prst="line">
            <a:avLst/>
          </a:prstGeom>
          <a:noFill/>
          <a:ln w="9525">
            <a:solidFill>
              <a:schemeClr val="tx1"/>
            </a:solidFill>
            <a:prstDash val="dash"/>
            <a:round/>
          </a:ln>
        </p:spPr>
        <p:txBody>
          <a:bodyPr wrap="none" anchor="ctr"/>
          <a:lstStyle/>
          <a:p>
            <a:endParaRPr lang="zh-CN" altLang="en-US"/>
          </a:p>
        </p:txBody>
      </p:sp>
      <p:sp>
        <p:nvSpPr>
          <p:cNvPr id="317469" name="Line 30"/>
          <p:cNvSpPr>
            <a:spLocks noChangeShapeType="1"/>
          </p:cNvSpPr>
          <p:nvPr/>
        </p:nvSpPr>
        <p:spPr bwMode="auto">
          <a:xfrm>
            <a:off x="4870450" y="3699793"/>
            <a:ext cx="0" cy="457200"/>
          </a:xfrm>
          <a:prstGeom prst="line">
            <a:avLst/>
          </a:prstGeom>
          <a:noFill/>
          <a:ln w="9525">
            <a:solidFill>
              <a:schemeClr val="tx1"/>
            </a:solidFill>
            <a:round/>
          </a:ln>
        </p:spPr>
        <p:txBody>
          <a:bodyPr wrap="none" anchor="ctr"/>
          <a:lstStyle/>
          <a:p>
            <a:endParaRPr lang="zh-CN" altLang="en-US"/>
          </a:p>
        </p:txBody>
      </p:sp>
      <p:sp>
        <p:nvSpPr>
          <p:cNvPr id="317470" name="Line 31"/>
          <p:cNvSpPr>
            <a:spLocks noChangeShapeType="1"/>
          </p:cNvSpPr>
          <p:nvPr/>
        </p:nvSpPr>
        <p:spPr bwMode="auto">
          <a:xfrm>
            <a:off x="5026025" y="3699793"/>
            <a:ext cx="0" cy="457200"/>
          </a:xfrm>
          <a:prstGeom prst="line">
            <a:avLst/>
          </a:prstGeom>
          <a:noFill/>
          <a:ln w="9525">
            <a:solidFill>
              <a:schemeClr val="tx1"/>
            </a:solidFill>
            <a:round/>
          </a:ln>
        </p:spPr>
        <p:txBody>
          <a:bodyPr wrap="none" anchor="ctr"/>
          <a:lstStyle/>
          <a:p>
            <a:endParaRPr lang="zh-CN" altLang="en-US"/>
          </a:p>
        </p:txBody>
      </p:sp>
      <p:sp>
        <p:nvSpPr>
          <p:cNvPr id="317471" name="Line 32"/>
          <p:cNvSpPr>
            <a:spLocks noChangeShapeType="1"/>
          </p:cNvSpPr>
          <p:nvPr/>
        </p:nvSpPr>
        <p:spPr bwMode="auto">
          <a:xfrm>
            <a:off x="5181600" y="3699793"/>
            <a:ext cx="0" cy="457200"/>
          </a:xfrm>
          <a:prstGeom prst="line">
            <a:avLst/>
          </a:prstGeom>
          <a:noFill/>
          <a:ln w="9525">
            <a:solidFill>
              <a:schemeClr val="tx1"/>
            </a:solidFill>
            <a:round/>
          </a:ln>
        </p:spPr>
        <p:txBody>
          <a:bodyPr wrap="none" anchor="ctr"/>
          <a:lstStyle/>
          <a:p>
            <a:endParaRPr lang="zh-CN" altLang="en-US"/>
          </a:p>
        </p:txBody>
      </p:sp>
      <p:sp>
        <p:nvSpPr>
          <p:cNvPr id="317472" name="Line 33"/>
          <p:cNvSpPr>
            <a:spLocks noChangeShapeType="1"/>
          </p:cNvSpPr>
          <p:nvPr/>
        </p:nvSpPr>
        <p:spPr bwMode="auto">
          <a:xfrm>
            <a:off x="5337175" y="3699793"/>
            <a:ext cx="0" cy="457200"/>
          </a:xfrm>
          <a:prstGeom prst="line">
            <a:avLst/>
          </a:prstGeom>
          <a:noFill/>
          <a:ln w="9525">
            <a:solidFill>
              <a:schemeClr val="tx1"/>
            </a:solidFill>
            <a:round/>
          </a:ln>
        </p:spPr>
        <p:txBody>
          <a:bodyPr wrap="none" anchor="ctr"/>
          <a:lstStyle/>
          <a:p>
            <a:endParaRPr lang="zh-CN" altLang="en-US"/>
          </a:p>
        </p:txBody>
      </p:sp>
      <p:sp>
        <p:nvSpPr>
          <p:cNvPr id="317473" name="Line 34"/>
          <p:cNvSpPr>
            <a:spLocks noChangeShapeType="1"/>
          </p:cNvSpPr>
          <p:nvPr/>
        </p:nvSpPr>
        <p:spPr bwMode="auto">
          <a:xfrm>
            <a:off x="5492750" y="3699793"/>
            <a:ext cx="0" cy="457200"/>
          </a:xfrm>
          <a:prstGeom prst="line">
            <a:avLst/>
          </a:prstGeom>
          <a:noFill/>
          <a:ln w="9525">
            <a:solidFill>
              <a:schemeClr val="tx1"/>
            </a:solidFill>
            <a:round/>
          </a:ln>
        </p:spPr>
        <p:txBody>
          <a:bodyPr wrap="none" anchor="ctr"/>
          <a:lstStyle/>
          <a:p>
            <a:endParaRPr lang="zh-CN" altLang="en-US"/>
          </a:p>
        </p:txBody>
      </p:sp>
      <p:sp>
        <p:nvSpPr>
          <p:cNvPr id="317474" name="Line 35"/>
          <p:cNvSpPr>
            <a:spLocks noChangeShapeType="1"/>
          </p:cNvSpPr>
          <p:nvPr/>
        </p:nvSpPr>
        <p:spPr bwMode="auto">
          <a:xfrm>
            <a:off x="5648325" y="3699793"/>
            <a:ext cx="0" cy="457200"/>
          </a:xfrm>
          <a:prstGeom prst="line">
            <a:avLst/>
          </a:prstGeom>
          <a:noFill/>
          <a:ln w="9525">
            <a:solidFill>
              <a:schemeClr val="tx1"/>
            </a:solidFill>
            <a:round/>
          </a:ln>
        </p:spPr>
        <p:txBody>
          <a:bodyPr wrap="none" anchor="ctr"/>
          <a:lstStyle/>
          <a:p>
            <a:endParaRPr lang="zh-CN" altLang="en-US"/>
          </a:p>
        </p:txBody>
      </p:sp>
      <p:sp>
        <p:nvSpPr>
          <p:cNvPr id="317475" name="Line 36"/>
          <p:cNvSpPr>
            <a:spLocks noChangeShapeType="1"/>
          </p:cNvSpPr>
          <p:nvPr/>
        </p:nvSpPr>
        <p:spPr bwMode="auto">
          <a:xfrm>
            <a:off x="5803900" y="3699793"/>
            <a:ext cx="0" cy="457200"/>
          </a:xfrm>
          <a:prstGeom prst="line">
            <a:avLst/>
          </a:prstGeom>
          <a:noFill/>
          <a:ln w="9525">
            <a:solidFill>
              <a:schemeClr val="tx1"/>
            </a:solidFill>
            <a:round/>
          </a:ln>
        </p:spPr>
        <p:txBody>
          <a:bodyPr wrap="none" anchor="ctr"/>
          <a:lstStyle/>
          <a:p>
            <a:endParaRPr lang="zh-CN" altLang="en-US"/>
          </a:p>
        </p:txBody>
      </p:sp>
      <p:sp>
        <p:nvSpPr>
          <p:cNvPr id="317476" name="Line 37"/>
          <p:cNvSpPr>
            <a:spLocks noChangeShapeType="1"/>
          </p:cNvSpPr>
          <p:nvPr/>
        </p:nvSpPr>
        <p:spPr bwMode="auto">
          <a:xfrm>
            <a:off x="5959475" y="3699793"/>
            <a:ext cx="0" cy="457200"/>
          </a:xfrm>
          <a:prstGeom prst="line">
            <a:avLst/>
          </a:prstGeom>
          <a:noFill/>
          <a:ln w="9525">
            <a:solidFill>
              <a:schemeClr val="tx1"/>
            </a:solidFill>
            <a:round/>
          </a:ln>
        </p:spPr>
        <p:txBody>
          <a:bodyPr wrap="none" anchor="ctr"/>
          <a:lstStyle/>
          <a:p>
            <a:endParaRPr lang="zh-CN" altLang="en-US"/>
          </a:p>
        </p:txBody>
      </p:sp>
      <p:sp>
        <p:nvSpPr>
          <p:cNvPr id="317477" name="Line 38"/>
          <p:cNvSpPr>
            <a:spLocks noChangeShapeType="1"/>
          </p:cNvSpPr>
          <p:nvPr/>
        </p:nvSpPr>
        <p:spPr bwMode="auto">
          <a:xfrm>
            <a:off x="6115050" y="3699793"/>
            <a:ext cx="0" cy="457200"/>
          </a:xfrm>
          <a:prstGeom prst="line">
            <a:avLst/>
          </a:prstGeom>
          <a:noFill/>
          <a:ln w="9525">
            <a:solidFill>
              <a:schemeClr val="tx1"/>
            </a:solidFill>
            <a:round/>
          </a:ln>
        </p:spPr>
        <p:txBody>
          <a:bodyPr wrap="none" anchor="ctr"/>
          <a:lstStyle/>
          <a:p>
            <a:endParaRPr lang="zh-CN" altLang="en-US"/>
          </a:p>
        </p:txBody>
      </p:sp>
      <p:sp>
        <p:nvSpPr>
          <p:cNvPr id="317478" name="Line 39"/>
          <p:cNvSpPr>
            <a:spLocks noChangeShapeType="1"/>
          </p:cNvSpPr>
          <p:nvPr/>
        </p:nvSpPr>
        <p:spPr bwMode="auto">
          <a:xfrm>
            <a:off x="6270625" y="3699793"/>
            <a:ext cx="0" cy="457200"/>
          </a:xfrm>
          <a:prstGeom prst="line">
            <a:avLst/>
          </a:prstGeom>
          <a:noFill/>
          <a:ln w="9525">
            <a:solidFill>
              <a:schemeClr val="tx1"/>
            </a:solidFill>
            <a:round/>
          </a:ln>
        </p:spPr>
        <p:txBody>
          <a:bodyPr wrap="none" anchor="ctr"/>
          <a:lstStyle/>
          <a:p>
            <a:endParaRPr lang="zh-CN" altLang="en-US"/>
          </a:p>
        </p:txBody>
      </p:sp>
      <p:sp>
        <p:nvSpPr>
          <p:cNvPr id="317479" name="Line 40"/>
          <p:cNvSpPr>
            <a:spLocks noChangeShapeType="1"/>
          </p:cNvSpPr>
          <p:nvPr/>
        </p:nvSpPr>
        <p:spPr bwMode="auto">
          <a:xfrm>
            <a:off x="6426200" y="3699793"/>
            <a:ext cx="0" cy="457200"/>
          </a:xfrm>
          <a:prstGeom prst="line">
            <a:avLst/>
          </a:prstGeom>
          <a:noFill/>
          <a:ln w="9525">
            <a:solidFill>
              <a:schemeClr val="tx1"/>
            </a:solidFill>
            <a:round/>
          </a:ln>
        </p:spPr>
        <p:txBody>
          <a:bodyPr wrap="none" anchor="ctr"/>
          <a:lstStyle/>
          <a:p>
            <a:endParaRPr lang="zh-CN" altLang="en-US"/>
          </a:p>
        </p:txBody>
      </p:sp>
      <p:sp>
        <p:nvSpPr>
          <p:cNvPr id="317480" name="Line 41"/>
          <p:cNvSpPr>
            <a:spLocks noChangeShapeType="1"/>
          </p:cNvSpPr>
          <p:nvPr/>
        </p:nvSpPr>
        <p:spPr bwMode="auto">
          <a:xfrm>
            <a:off x="6581775" y="3699793"/>
            <a:ext cx="0" cy="457200"/>
          </a:xfrm>
          <a:prstGeom prst="line">
            <a:avLst/>
          </a:prstGeom>
          <a:noFill/>
          <a:ln w="9525">
            <a:solidFill>
              <a:schemeClr val="tx1"/>
            </a:solidFill>
            <a:round/>
          </a:ln>
        </p:spPr>
        <p:txBody>
          <a:bodyPr wrap="none" anchor="ctr"/>
          <a:lstStyle/>
          <a:p>
            <a:endParaRPr lang="zh-CN" altLang="en-US"/>
          </a:p>
        </p:txBody>
      </p:sp>
      <p:sp>
        <p:nvSpPr>
          <p:cNvPr id="317481" name="Line 42"/>
          <p:cNvSpPr>
            <a:spLocks noChangeShapeType="1"/>
          </p:cNvSpPr>
          <p:nvPr/>
        </p:nvSpPr>
        <p:spPr bwMode="auto">
          <a:xfrm>
            <a:off x="6737350" y="3699793"/>
            <a:ext cx="0" cy="457200"/>
          </a:xfrm>
          <a:prstGeom prst="line">
            <a:avLst/>
          </a:prstGeom>
          <a:noFill/>
          <a:ln w="9525">
            <a:solidFill>
              <a:schemeClr val="tx1"/>
            </a:solidFill>
            <a:round/>
          </a:ln>
        </p:spPr>
        <p:txBody>
          <a:bodyPr wrap="none" anchor="ctr"/>
          <a:lstStyle/>
          <a:p>
            <a:endParaRPr lang="zh-CN" altLang="en-US"/>
          </a:p>
        </p:txBody>
      </p:sp>
      <p:sp>
        <p:nvSpPr>
          <p:cNvPr id="317482" name="Line 43"/>
          <p:cNvSpPr>
            <a:spLocks noChangeShapeType="1"/>
          </p:cNvSpPr>
          <p:nvPr/>
        </p:nvSpPr>
        <p:spPr bwMode="auto">
          <a:xfrm>
            <a:off x="6892925" y="3699793"/>
            <a:ext cx="0" cy="457200"/>
          </a:xfrm>
          <a:prstGeom prst="line">
            <a:avLst/>
          </a:prstGeom>
          <a:noFill/>
          <a:ln w="9525">
            <a:solidFill>
              <a:schemeClr val="tx1"/>
            </a:solidFill>
            <a:round/>
          </a:ln>
        </p:spPr>
        <p:txBody>
          <a:bodyPr wrap="none" anchor="ctr"/>
          <a:lstStyle/>
          <a:p>
            <a:endParaRPr lang="zh-CN" altLang="en-US"/>
          </a:p>
        </p:txBody>
      </p:sp>
      <p:sp>
        <p:nvSpPr>
          <p:cNvPr id="317483" name="Line 44"/>
          <p:cNvSpPr>
            <a:spLocks noChangeShapeType="1"/>
          </p:cNvSpPr>
          <p:nvPr/>
        </p:nvSpPr>
        <p:spPr bwMode="auto">
          <a:xfrm>
            <a:off x="7048500" y="3699793"/>
            <a:ext cx="0" cy="457200"/>
          </a:xfrm>
          <a:prstGeom prst="line">
            <a:avLst/>
          </a:prstGeom>
          <a:noFill/>
          <a:ln w="9525">
            <a:solidFill>
              <a:schemeClr val="tx1"/>
            </a:solidFill>
            <a:round/>
          </a:ln>
        </p:spPr>
        <p:txBody>
          <a:bodyPr wrap="none" anchor="ctr"/>
          <a:lstStyle/>
          <a:p>
            <a:endParaRPr lang="zh-CN" altLang="en-US"/>
          </a:p>
        </p:txBody>
      </p:sp>
      <p:sp>
        <p:nvSpPr>
          <p:cNvPr id="317484" name="Line 45"/>
          <p:cNvSpPr>
            <a:spLocks noChangeShapeType="1"/>
          </p:cNvSpPr>
          <p:nvPr/>
        </p:nvSpPr>
        <p:spPr bwMode="auto">
          <a:xfrm>
            <a:off x="7204075" y="3699793"/>
            <a:ext cx="0" cy="457200"/>
          </a:xfrm>
          <a:prstGeom prst="line">
            <a:avLst/>
          </a:prstGeom>
          <a:noFill/>
          <a:ln w="9525">
            <a:solidFill>
              <a:schemeClr val="tx1"/>
            </a:solidFill>
            <a:round/>
          </a:ln>
        </p:spPr>
        <p:txBody>
          <a:bodyPr wrap="none" anchor="ctr"/>
          <a:lstStyle/>
          <a:p>
            <a:endParaRPr lang="zh-CN" altLang="en-US"/>
          </a:p>
        </p:txBody>
      </p:sp>
      <p:sp>
        <p:nvSpPr>
          <p:cNvPr id="317485" name="Line 46"/>
          <p:cNvSpPr>
            <a:spLocks noChangeShapeType="1"/>
          </p:cNvSpPr>
          <p:nvPr/>
        </p:nvSpPr>
        <p:spPr bwMode="auto">
          <a:xfrm>
            <a:off x="7359650" y="3699793"/>
            <a:ext cx="0" cy="457200"/>
          </a:xfrm>
          <a:prstGeom prst="line">
            <a:avLst/>
          </a:prstGeom>
          <a:noFill/>
          <a:ln w="9525">
            <a:solidFill>
              <a:schemeClr val="tx1"/>
            </a:solidFill>
            <a:round/>
          </a:ln>
        </p:spPr>
        <p:txBody>
          <a:bodyPr wrap="none" anchor="ctr"/>
          <a:lstStyle/>
          <a:p>
            <a:endParaRPr lang="zh-CN" altLang="en-US"/>
          </a:p>
        </p:txBody>
      </p:sp>
      <p:sp>
        <p:nvSpPr>
          <p:cNvPr id="317486" name="Line 47"/>
          <p:cNvSpPr>
            <a:spLocks noChangeShapeType="1"/>
          </p:cNvSpPr>
          <p:nvPr/>
        </p:nvSpPr>
        <p:spPr bwMode="auto">
          <a:xfrm>
            <a:off x="7515225" y="3699793"/>
            <a:ext cx="0" cy="457200"/>
          </a:xfrm>
          <a:prstGeom prst="line">
            <a:avLst/>
          </a:prstGeom>
          <a:noFill/>
          <a:ln w="9525">
            <a:solidFill>
              <a:schemeClr val="tx1"/>
            </a:solidFill>
            <a:round/>
          </a:ln>
        </p:spPr>
        <p:txBody>
          <a:bodyPr wrap="none" anchor="ctr"/>
          <a:lstStyle/>
          <a:p>
            <a:endParaRPr lang="zh-CN" altLang="en-US"/>
          </a:p>
        </p:txBody>
      </p:sp>
      <p:sp>
        <p:nvSpPr>
          <p:cNvPr id="317487" name="Line 48"/>
          <p:cNvSpPr>
            <a:spLocks noChangeShapeType="1"/>
          </p:cNvSpPr>
          <p:nvPr/>
        </p:nvSpPr>
        <p:spPr bwMode="auto">
          <a:xfrm>
            <a:off x="7670800" y="3699793"/>
            <a:ext cx="0" cy="457200"/>
          </a:xfrm>
          <a:prstGeom prst="line">
            <a:avLst/>
          </a:prstGeom>
          <a:noFill/>
          <a:ln w="9525">
            <a:solidFill>
              <a:schemeClr val="tx1"/>
            </a:solidFill>
            <a:round/>
          </a:ln>
        </p:spPr>
        <p:txBody>
          <a:bodyPr wrap="none" anchor="ctr"/>
          <a:lstStyle/>
          <a:p>
            <a:endParaRPr lang="zh-CN" altLang="en-US"/>
          </a:p>
        </p:txBody>
      </p:sp>
      <p:sp>
        <p:nvSpPr>
          <p:cNvPr id="317488" name="Line 49"/>
          <p:cNvSpPr>
            <a:spLocks noChangeShapeType="1"/>
          </p:cNvSpPr>
          <p:nvPr/>
        </p:nvSpPr>
        <p:spPr bwMode="auto">
          <a:xfrm>
            <a:off x="7826375" y="3699793"/>
            <a:ext cx="0" cy="457200"/>
          </a:xfrm>
          <a:prstGeom prst="line">
            <a:avLst/>
          </a:prstGeom>
          <a:noFill/>
          <a:ln w="9525">
            <a:solidFill>
              <a:schemeClr val="tx1"/>
            </a:solidFill>
            <a:round/>
          </a:ln>
        </p:spPr>
        <p:txBody>
          <a:bodyPr wrap="none" anchor="ctr"/>
          <a:lstStyle/>
          <a:p>
            <a:endParaRPr lang="zh-CN" altLang="en-US"/>
          </a:p>
        </p:txBody>
      </p:sp>
      <p:sp>
        <p:nvSpPr>
          <p:cNvPr id="317489" name="Line 50"/>
          <p:cNvSpPr>
            <a:spLocks noChangeShapeType="1"/>
          </p:cNvSpPr>
          <p:nvPr/>
        </p:nvSpPr>
        <p:spPr bwMode="auto">
          <a:xfrm>
            <a:off x="7981950" y="3699793"/>
            <a:ext cx="0" cy="457200"/>
          </a:xfrm>
          <a:prstGeom prst="line">
            <a:avLst/>
          </a:prstGeom>
          <a:noFill/>
          <a:ln w="9525">
            <a:solidFill>
              <a:schemeClr val="tx1"/>
            </a:solidFill>
            <a:round/>
          </a:ln>
        </p:spPr>
        <p:txBody>
          <a:bodyPr wrap="none" anchor="ctr"/>
          <a:lstStyle/>
          <a:p>
            <a:endParaRPr lang="zh-CN" altLang="en-US"/>
          </a:p>
        </p:txBody>
      </p:sp>
      <p:sp>
        <p:nvSpPr>
          <p:cNvPr id="317490" name="Line 51"/>
          <p:cNvSpPr>
            <a:spLocks noChangeShapeType="1"/>
          </p:cNvSpPr>
          <p:nvPr/>
        </p:nvSpPr>
        <p:spPr bwMode="auto">
          <a:xfrm>
            <a:off x="8137525" y="3699793"/>
            <a:ext cx="0" cy="457200"/>
          </a:xfrm>
          <a:prstGeom prst="line">
            <a:avLst/>
          </a:prstGeom>
          <a:noFill/>
          <a:ln w="9525">
            <a:solidFill>
              <a:schemeClr val="tx1"/>
            </a:solidFill>
            <a:round/>
          </a:ln>
        </p:spPr>
        <p:txBody>
          <a:bodyPr wrap="none" anchor="ctr"/>
          <a:lstStyle/>
          <a:p>
            <a:endParaRPr lang="zh-CN" altLang="en-US"/>
          </a:p>
        </p:txBody>
      </p:sp>
      <p:sp>
        <p:nvSpPr>
          <p:cNvPr id="317491" name="Rectangle 52"/>
          <p:cNvSpPr>
            <a:spLocks noChangeArrowheads="1"/>
          </p:cNvSpPr>
          <p:nvPr/>
        </p:nvSpPr>
        <p:spPr bwMode="auto">
          <a:xfrm>
            <a:off x="903294" y="3775993"/>
            <a:ext cx="466725" cy="304800"/>
          </a:xfrm>
          <a:prstGeom prst="rect">
            <a:avLst/>
          </a:prstGeom>
          <a:solidFill>
            <a:schemeClr val="bg1"/>
          </a:solidFill>
          <a:ln w="9525">
            <a:solidFill>
              <a:schemeClr val="bg1"/>
            </a:solidFill>
            <a:miter lim="800000"/>
          </a:ln>
        </p:spPr>
        <p:txBody>
          <a:bodyPr wrap="none" anchor="ctr"/>
          <a:lstStyle/>
          <a:p>
            <a:endParaRPr lang="zh-CN" altLang="en-US"/>
          </a:p>
        </p:txBody>
      </p:sp>
      <p:sp>
        <p:nvSpPr>
          <p:cNvPr id="317492" name="Rectangle 53"/>
          <p:cNvSpPr>
            <a:spLocks noChangeArrowheads="1"/>
          </p:cNvSpPr>
          <p:nvPr/>
        </p:nvSpPr>
        <p:spPr bwMode="auto">
          <a:xfrm>
            <a:off x="1525594" y="3775993"/>
            <a:ext cx="466725" cy="304800"/>
          </a:xfrm>
          <a:prstGeom prst="rect">
            <a:avLst/>
          </a:prstGeom>
          <a:solidFill>
            <a:schemeClr val="bg1"/>
          </a:solidFill>
          <a:ln w="9525">
            <a:solidFill>
              <a:schemeClr val="bg1"/>
            </a:solidFill>
            <a:miter lim="800000"/>
          </a:ln>
        </p:spPr>
        <p:txBody>
          <a:bodyPr wrap="none" anchor="ctr"/>
          <a:lstStyle/>
          <a:p>
            <a:endParaRPr lang="zh-CN" altLang="en-US"/>
          </a:p>
        </p:txBody>
      </p:sp>
      <p:sp>
        <p:nvSpPr>
          <p:cNvPr id="317493" name="Rectangle 54"/>
          <p:cNvSpPr>
            <a:spLocks noChangeArrowheads="1"/>
          </p:cNvSpPr>
          <p:nvPr/>
        </p:nvSpPr>
        <p:spPr bwMode="auto">
          <a:xfrm>
            <a:off x="2147894" y="3775993"/>
            <a:ext cx="466725" cy="304800"/>
          </a:xfrm>
          <a:prstGeom prst="rect">
            <a:avLst/>
          </a:prstGeom>
          <a:solidFill>
            <a:schemeClr val="bg1"/>
          </a:solidFill>
          <a:ln w="9525">
            <a:solidFill>
              <a:schemeClr val="bg1"/>
            </a:solidFill>
            <a:miter lim="800000"/>
          </a:ln>
        </p:spPr>
        <p:txBody>
          <a:bodyPr wrap="none" anchor="ctr"/>
          <a:lstStyle/>
          <a:p>
            <a:endParaRPr lang="zh-CN" altLang="en-US"/>
          </a:p>
        </p:txBody>
      </p:sp>
      <p:sp>
        <p:nvSpPr>
          <p:cNvPr id="317494" name="Rectangle 55"/>
          <p:cNvSpPr>
            <a:spLocks noChangeArrowheads="1"/>
          </p:cNvSpPr>
          <p:nvPr/>
        </p:nvSpPr>
        <p:spPr bwMode="auto">
          <a:xfrm>
            <a:off x="2770194" y="3775993"/>
            <a:ext cx="466725" cy="304800"/>
          </a:xfrm>
          <a:prstGeom prst="rect">
            <a:avLst/>
          </a:prstGeom>
          <a:solidFill>
            <a:schemeClr val="bg1"/>
          </a:solidFill>
          <a:ln w="9525">
            <a:solidFill>
              <a:schemeClr val="bg1"/>
            </a:solidFill>
            <a:miter lim="800000"/>
          </a:ln>
        </p:spPr>
        <p:txBody>
          <a:bodyPr wrap="none" anchor="ctr"/>
          <a:lstStyle/>
          <a:p>
            <a:endParaRPr lang="zh-CN" altLang="en-US"/>
          </a:p>
        </p:txBody>
      </p:sp>
      <p:sp>
        <p:nvSpPr>
          <p:cNvPr id="317495" name="Rectangle 56"/>
          <p:cNvSpPr>
            <a:spLocks noChangeArrowheads="1"/>
          </p:cNvSpPr>
          <p:nvPr/>
        </p:nvSpPr>
        <p:spPr bwMode="auto">
          <a:xfrm>
            <a:off x="3392494" y="3775993"/>
            <a:ext cx="466725" cy="304800"/>
          </a:xfrm>
          <a:prstGeom prst="rect">
            <a:avLst/>
          </a:prstGeom>
          <a:solidFill>
            <a:schemeClr val="bg1"/>
          </a:solidFill>
          <a:ln w="9525">
            <a:solidFill>
              <a:schemeClr val="bg1"/>
            </a:solidFill>
            <a:miter lim="800000"/>
          </a:ln>
        </p:spPr>
        <p:txBody>
          <a:bodyPr wrap="none" anchor="ctr"/>
          <a:lstStyle/>
          <a:p>
            <a:endParaRPr lang="zh-CN" altLang="en-US"/>
          </a:p>
        </p:txBody>
      </p:sp>
      <p:sp>
        <p:nvSpPr>
          <p:cNvPr id="317496" name="Rectangle 57"/>
          <p:cNvSpPr>
            <a:spLocks noChangeArrowheads="1"/>
          </p:cNvSpPr>
          <p:nvPr/>
        </p:nvSpPr>
        <p:spPr bwMode="auto">
          <a:xfrm>
            <a:off x="4014794" y="3775993"/>
            <a:ext cx="466725" cy="304800"/>
          </a:xfrm>
          <a:prstGeom prst="rect">
            <a:avLst/>
          </a:prstGeom>
          <a:solidFill>
            <a:schemeClr val="bg1"/>
          </a:solidFill>
          <a:ln w="9525">
            <a:solidFill>
              <a:schemeClr val="bg1"/>
            </a:solidFill>
            <a:miter lim="800000"/>
          </a:ln>
        </p:spPr>
        <p:txBody>
          <a:bodyPr wrap="none" anchor="ctr"/>
          <a:lstStyle/>
          <a:p>
            <a:endParaRPr lang="zh-CN" altLang="en-US"/>
          </a:p>
        </p:txBody>
      </p:sp>
      <p:sp>
        <p:nvSpPr>
          <p:cNvPr id="317497" name="Rectangle 58"/>
          <p:cNvSpPr>
            <a:spLocks noChangeArrowheads="1"/>
          </p:cNvSpPr>
          <p:nvPr/>
        </p:nvSpPr>
        <p:spPr bwMode="auto">
          <a:xfrm>
            <a:off x="4722813" y="3775993"/>
            <a:ext cx="381000" cy="304800"/>
          </a:xfrm>
          <a:prstGeom prst="rect">
            <a:avLst/>
          </a:prstGeom>
          <a:solidFill>
            <a:srgbClr val="CCECFF"/>
          </a:solidFill>
          <a:ln w="9525">
            <a:noFill/>
            <a:miter lim="800000"/>
          </a:ln>
        </p:spPr>
        <p:txBody>
          <a:bodyPr wrap="none" anchor="ctr"/>
          <a:lstStyle/>
          <a:p>
            <a:endParaRPr lang="zh-CN" altLang="en-US"/>
          </a:p>
        </p:txBody>
      </p:sp>
      <p:sp>
        <p:nvSpPr>
          <p:cNvPr id="317498" name="Rectangle 59"/>
          <p:cNvSpPr>
            <a:spLocks noChangeArrowheads="1"/>
          </p:cNvSpPr>
          <p:nvPr/>
        </p:nvSpPr>
        <p:spPr bwMode="auto">
          <a:xfrm>
            <a:off x="5259394" y="3775993"/>
            <a:ext cx="466725" cy="304800"/>
          </a:xfrm>
          <a:prstGeom prst="rect">
            <a:avLst/>
          </a:prstGeom>
          <a:solidFill>
            <a:srgbClr val="CCECFF"/>
          </a:solidFill>
          <a:ln w="9525">
            <a:noFill/>
            <a:miter lim="800000"/>
          </a:ln>
        </p:spPr>
        <p:txBody>
          <a:bodyPr wrap="none" anchor="ctr"/>
          <a:lstStyle/>
          <a:p>
            <a:endParaRPr lang="zh-CN" altLang="en-US"/>
          </a:p>
        </p:txBody>
      </p:sp>
      <p:sp>
        <p:nvSpPr>
          <p:cNvPr id="317499" name="Rectangle 60"/>
          <p:cNvSpPr>
            <a:spLocks noChangeArrowheads="1"/>
          </p:cNvSpPr>
          <p:nvPr/>
        </p:nvSpPr>
        <p:spPr bwMode="auto">
          <a:xfrm>
            <a:off x="5881694" y="3775993"/>
            <a:ext cx="466725" cy="304800"/>
          </a:xfrm>
          <a:prstGeom prst="rect">
            <a:avLst/>
          </a:prstGeom>
          <a:solidFill>
            <a:srgbClr val="CCECFF"/>
          </a:solidFill>
          <a:ln w="9525">
            <a:noFill/>
            <a:miter lim="800000"/>
          </a:ln>
        </p:spPr>
        <p:txBody>
          <a:bodyPr wrap="none" anchor="ctr"/>
          <a:lstStyle/>
          <a:p>
            <a:endParaRPr lang="zh-CN" altLang="en-US"/>
          </a:p>
        </p:txBody>
      </p:sp>
      <p:sp>
        <p:nvSpPr>
          <p:cNvPr id="317500" name="Rectangle 61"/>
          <p:cNvSpPr>
            <a:spLocks noChangeArrowheads="1"/>
          </p:cNvSpPr>
          <p:nvPr/>
        </p:nvSpPr>
        <p:spPr bwMode="auto">
          <a:xfrm>
            <a:off x="6503994" y="3775993"/>
            <a:ext cx="466725" cy="304800"/>
          </a:xfrm>
          <a:prstGeom prst="rect">
            <a:avLst/>
          </a:prstGeom>
          <a:solidFill>
            <a:srgbClr val="CCECFF"/>
          </a:solidFill>
          <a:ln w="9525">
            <a:noFill/>
            <a:miter lim="800000"/>
          </a:ln>
        </p:spPr>
        <p:txBody>
          <a:bodyPr wrap="none" anchor="ctr"/>
          <a:lstStyle/>
          <a:p>
            <a:endParaRPr lang="zh-CN" altLang="en-US"/>
          </a:p>
        </p:txBody>
      </p:sp>
      <p:sp>
        <p:nvSpPr>
          <p:cNvPr id="317501" name="Rectangle 62"/>
          <p:cNvSpPr>
            <a:spLocks noChangeArrowheads="1"/>
          </p:cNvSpPr>
          <p:nvPr/>
        </p:nvSpPr>
        <p:spPr bwMode="auto">
          <a:xfrm>
            <a:off x="7126294" y="3775993"/>
            <a:ext cx="466725" cy="304800"/>
          </a:xfrm>
          <a:prstGeom prst="rect">
            <a:avLst/>
          </a:prstGeom>
          <a:solidFill>
            <a:srgbClr val="CCECFF"/>
          </a:solidFill>
          <a:ln w="9525">
            <a:noFill/>
            <a:miter lim="800000"/>
          </a:ln>
        </p:spPr>
        <p:txBody>
          <a:bodyPr wrap="none" anchor="ctr"/>
          <a:lstStyle/>
          <a:p>
            <a:endParaRPr lang="zh-CN" altLang="en-US"/>
          </a:p>
        </p:txBody>
      </p:sp>
      <p:sp>
        <p:nvSpPr>
          <p:cNvPr id="317502" name="Rectangle 63"/>
          <p:cNvSpPr>
            <a:spLocks noChangeArrowheads="1"/>
          </p:cNvSpPr>
          <p:nvPr/>
        </p:nvSpPr>
        <p:spPr bwMode="auto">
          <a:xfrm>
            <a:off x="7748594" y="3775993"/>
            <a:ext cx="466725" cy="304800"/>
          </a:xfrm>
          <a:prstGeom prst="rect">
            <a:avLst/>
          </a:prstGeom>
          <a:solidFill>
            <a:srgbClr val="CCECFF"/>
          </a:solidFill>
          <a:ln w="9525">
            <a:noFill/>
            <a:miter lim="800000"/>
          </a:ln>
        </p:spPr>
        <p:txBody>
          <a:bodyPr wrap="none" anchor="ctr"/>
          <a:lstStyle/>
          <a:p>
            <a:endParaRPr lang="zh-CN" altLang="en-US"/>
          </a:p>
        </p:txBody>
      </p:sp>
      <p:sp>
        <p:nvSpPr>
          <p:cNvPr id="317503" name="Rectangle 64"/>
          <p:cNvSpPr>
            <a:spLocks noChangeArrowheads="1"/>
          </p:cNvSpPr>
          <p:nvPr/>
        </p:nvSpPr>
        <p:spPr bwMode="auto">
          <a:xfrm>
            <a:off x="1370013" y="3814093"/>
            <a:ext cx="155575" cy="228600"/>
          </a:xfrm>
          <a:prstGeom prst="rect">
            <a:avLst/>
          </a:prstGeom>
          <a:solidFill>
            <a:schemeClr val="bg1"/>
          </a:solidFill>
          <a:ln w="9525">
            <a:noFill/>
            <a:miter lim="800000"/>
          </a:ln>
        </p:spPr>
        <p:txBody>
          <a:bodyPr wrap="none" anchor="ctr"/>
          <a:lstStyle/>
          <a:p>
            <a:endParaRPr lang="zh-CN" altLang="en-US"/>
          </a:p>
        </p:txBody>
      </p:sp>
      <p:sp>
        <p:nvSpPr>
          <p:cNvPr id="317504" name="Rectangle 65"/>
          <p:cNvSpPr>
            <a:spLocks noChangeArrowheads="1"/>
          </p:cNvSpPr>
          <p:nvPr/>
        </p:nvSpPr>
        <p:spPr bwMode="auto">
          <a:xfrm>
            <a:off x="2614617" y="3814093"/>
            <a:ext cx="155575" cy="228600"/>
          </a:xfrm>
          <a:prstGeom prst="rect">
            <a:avLst/>
          </a:prstGeom>
          <a:solidFill>
            <a:schemeClr val="bg1"/>
          </a:solidFill>
          <a:ln w="9525">
            <a:noFill/>
            <a:miter lim="800000"/>
          </a:ln>
        </p:spPr>
        <p:txBody>
          <a:bodyPr wrap="none" anchor="ctr"/>
          <a:lstStyle/>
          <a:p>
            <a:endParaRPr lang="zh-CN" altLang="en-US"/>
          </a:p>
        </p:txBody>
      </p:sp>
      <p:sp>
        <p:nvSpPr>
          <p:cNvPr id="317505" name="Rectangle 66"/>
          <p:cNvSpPr>
            <a:spLocks noChangeArrowheads="1"/>
          </p:cNvSpPr>
          <p:nvPr/>
        </p:nvSpPr>
        <p:spPr bwMode="auto">
          <a:xfrm>
            <a:off x="3871917" y="3814093"/>
            <a:ext cx="155575" cy="228600"/>
          </a:xfrm>
          <a:prstGeom prst="rect">
            <a:avLst/>
          </a:prstGeom>
          <a:solidFill>
            <a:schemeClr val="bg1"/>
          </a:solidFill>
          <a:ln w="9525">
            <a:noFill/>
            <a:miter lim="800000"/>
          </a:ln>
        </p:spPr>
        <p:txBody>
          <a:bodyPr wrap="none" anchor="ctr"/>
          <a:lstStyle/>
          <a:p>
            <a:endParaRPr lang="zh-CN" altLang="en-US"/>
          </a:p>
        </p:txBody>
      </p:sp>
      <p:sp>
        <p:nvSpPr>
          <p:cNvPr id="317506" name="Rectangle 67"/>
          <p:cNvSpPr>
            <a:spLocks noChangeArrowheads="1"/>
          </p:cNvSpPr>
          <p:nvPr/>
        </p:nvSpPr>
        <p:spPr bwMode="auto">
          <a:xfrm>
            <a:off x="5091117" y="3814093"/>
            <a:ext cx="155575" cy="228600"/>
          </a:xfrm>
          <a:prstGeom prst="rect">
            <a:avLst/>
          </a:prstGeom>
          <a:solidFill>
            <a:srgbClr val="CCECFF"/>
          </a:solidFill>
          <a:ln w="9525">
            <a:noFill/>
            <a:miter lim="800000"/>
          </a:ln>
        </p:spPr>
        <p:txBody>
          <a:bodyPr wrap="none" anchor="ctr"/>
          <a:lstStyle/>
          <a:p>
            <a:endParaRPr lang="zh-CN" altLang="en-US"/>
          </a:p>
        </p:txBody>
      </p:sp>
      <p:sp>
        <p:nvSpPr>
          <p:cNvPr id="317507" name="Rectangle 68"/>
          <p:cNvSpPr>
            <a:spLocks noChangeArrowheads="1"/>
          </p:cNvSpPr>
          <p:nvPr/>
        </p:nvSpPr>
        <p:spPr bwMode="auto">
          <a:xfrm>
            <a:off x="6310317" y="3814093"/>
            <a:ext cx="155575" cy="228600"/>
          </a:xfrm>
          <a:prstGeom prst="rect">
            <a:avLst/>
          </a:prstGeom>
          <a:solidFill>
            <a:srgbClr val="CCECFF"/>
          </a:solidFill>
          <a:ln w="9525">
            <a:noFill/>
            <a:miter lim="800000"/>
          </a:ln>
        </p:spPr>
        <p:txBody>
          <a:bodyPr wrap="none" anchor="ctr"/>
          <a:lstStyle/>
          <a:p>
            <a:endParaRPr lang="zh-CN" altLang="en-US"/>
          </a:p>
        </p:txBody>
      </p:sp>
      <p:sp>
        <p:nvSpPr>
          <p:cNvPr id="317508" name="Rectangle 69"/>
          <p:cNvSpPr>
            <a:spLocks noChangeArrowheads="1"/>
          </p:cNvSpPr>
          <p:nvPr/>
        </p:nvSpPr>
        <p:spPr bwMode="auto">
          <a:xfrm>
            <a:off x="7632705" y="3814093"/>
            <a:ext cx="155575" cy="228600"/>
          </a:xfrm>
          <a:prstGeom prst="rect">
            <a:avLst/>
          </a:prstGeom>
          <a:solidFill>
            <a:srgbClr val="CCECFF"/>
          </a:solidFill>
          <a:ln w="9525">
            <a:noFill/>
            <a:miter lim="800000"/>
          </a:ln>
        </p:spPr>
        <p:txBody>
          <a:bodyPr wrap="none" anchor="ctr"/>
          <a:lstStyle/>
          <a:p>
            <a:endParaRPr lang="zh-CN" altLang="en-US"/>
          </a:p>
        </p:txBody>
      </p:sp>
      <p:sp>
        <p:nvSpPr>
          <p:cNvPr id="317509" name="Rectangle 70"/>
          <p:cNvSpPr>
            <a:spLocks noChangeArrowheads="1"/>
          </p:cNvSpPr>
          <p:nvPr/>
        </p:nvSpPr>
        <p:spPr bwMode="auto">
          <a:xfrm>
            <a:off x="3314700" y="2404393"/>
            <a:ext cx="4965700" cy="457200"/>
          </a:xfrm>
          <a:prstGeom prst="rect">
            <a:avLst/>
          </a:prstGeom>
          <a:noFill/>
          <a:ln w="28575">
            <a:solidFill>
              <a:schemeClr val="tx1"/>
            </a:solidFill>
            <a:miter lim="800000"/>
          </a:ln>
        </p:spPr>
        <p:txBody>
          <a:bodyPr wrap="none" anchor="ctr"/>
          <a:lstStyle/>
          <a:p>
            <a:endParaRPr lang="zh-CN" altLang="en-US"/>
          </a:p>
        </p:txBody>
      </p:sp>
      <p:sp>
        <p:nvSpPr>
          <p:cNvPr id="317510" name="Line 71"/>
          <p:cNvSpPr>
            <a:spLocks noChangeShapeType="1"/>
          </p:cNvSpPr>
          <p:nvPr/>
        </p:nvSpPr>
        <p:spPr bwMode="auto">
          <a:xfrm>
            <a:off x="3470275" y="2404393"/>
            <a:ext cx="0" cy="457200"/>
          </a:xfrm>
          <a:prstGeom prst="line">
            <a:avLst/>
          </a:prstGeom>
          <a:noFill/>
          <a:ln w="9525">
            <a:solidFill>
              <a:schemeClr val="tx1"/>
            </a:solidFill>
            <a:round/>
          </a:ln>
        </p:spPr>
        <p:txBody>
          <a:bodyPr wrap="none" anchor="ctr"/>
          <a:lstStyle/>
          <a:p>
            <a:endParaRPr lang="zh-CN" altLang="en-US"/>
          </a:p>
        </p:txBody>
      </p:sp>
      <p:sp>
        <p:nvSpPr>
          <p:cNvPr id="317511" name="Line 72"/>
          <p:cNvSpPr>
            <a:spLocks noChangeShapeType="1"/>
          </p:cNvSpPr>
          <p:nvPr/>
        </p:nvSpPr>
        <p:spPr bwMode="auto">
          <a:xfrm>
            <a:off x="3625850" y="2404393"/>
            <a:ext cx="0" cy="457200"/>
          </a:xfrm>
          <a:prstGeom prst="line">
            <a:avLst/>
          </a:prstGeom>
          <a:noFill/>
          <a:ln w="9525">
            <a:solidFill>
              <a:schemeClr val="tx1"/>
            </a:solidFill>
            <a:round/>
          </a:ln>
        </p:spPr>
        <p:txBody>
          <a:bodyPr wrap="none" anchor="ctr"/>
          <a:lstStyle/>
          <a:p>
            <a:endParaRPr lang="zh-CN" altLang="en-US"/>
          </a:p>
        </p:txBody>
      </p:sp>
      <p:sp>
        <p:nvSpPr>
          <p:cNvPr id="317512" name="Line 73"/>
          <p:cNvSpPr>
            <a:spLocks noChangeShapeType="1"/>
          </p:cNvSpPr>
          <p:nvPr/>
        </p:nvSpPr>
        <p:spPr bwMode="auto">
          <a:xfrm>
            <a:off x="3779838" y="2404393"/>
            <a:ext cx="0" cy="457200"/>
          </a:xfrm>
          <a:prstGeom prst="line">
            <a:avLst/>
          </a:prstGeom>
          <a:noFill/>
          <a:ln w="9525">
            <a:solidFill>
              <a:schemeClr val="tx1"/>
            </a:solidFill>
            <a:round/>
          </a:ln>
        </p:spPr>
        <p:txBody>
          <a:bodyPr wrap="none" anchor="ctr"/>
          <a:lstStyle/>
          <a:p>
            <a:endParaRPr lang="zh-CN" altLang="en-US"/>
          </a:p>
        </p:txBody>
      </p:sp>
      <p:sp>
        <p:nvSpPr>
          <p:cNvPr id="317513" name="Line 74"/>
          <p:cNvSpPr>
            <a:spLocks noChangeShapeType="1"/>
          </p:cNvSpPr>
          <p:nvPr/>
        </p:nvSpPr>
        <p:spPr bwMode="auto">
          <a:xfrm>
            <a:off x="3935413" y="2404393"/>
            <a:ext cx="0" cy="457200"/>
          </a:xfrm>
          <a:prstGeom prst="line">
            <a:avLst/>
          </a:prstGeom>
          <a:noFill/>
          <a:ln w="9525">
            <a:solidFill>
              <a:schemeClr val="tx1"/>
            </a:solidFill>
            <a:round/>
          </a:ln>
        </p:spPr>
        <p:txBody>
          <a:bodyPr wrap="none" anchor="ctr"/>
          <a:lstStyle/>
          <a:p>
            <a:endParaRPr lang="zh-CN" altLang="en-US"/>
          </a:p>
        </p:txBody>
      </p:sp>
      <p:sp>
        <p:nvSpPr>
          <p:cNvPr id="317514" name="Line 75"/>
          <p:cNvSpPr>
            <a:spLocks noChangeShapeType="1"/>
          </p:cNvSpPr>
          <p:nvPr/>
        </p:nvSpPr>
        <p:spPr bwMode="auto">
          <a:xfrm>
            <a:off x="4090988" y="2404393"/>
            <a:ext cx="0" cy="457200"/>
          </a:xfrm>
          <a:prstGeom prst="line">
            <a:avLst/>
          </a:prstGeom>
          <a:noFill/>
          <a:ln w="9525">
            <a:solidFill>
              <a:schemeClr val="tx1"/>
            </a:solidFill>
            <a:round/>
          </a:ln>
        </p:spPr>
        <p:txBody>
          <a:bodyPr wrap="none" anchor="ctr"/>
          <a:lstStyle/>
          <a:p>
            <a:endParaRPr lang="zh-CN" altLang="en-US"/>
          </a:p>
        </p:txBody>
      </p:sp>
      <p:sp>
        <p:nvSpPr>
          <p:cNvPr id="317515" name="Line 76"/>
          <p:cNvSpPr>
            <a:spLocks noChangeShapeType="1"/>
          </p:cNvSpPr>
          <p:nvPr/>
        </p:nvSpPr>
        <p:spPr bwMode="auto">
          <a:xfrm>
            <a:off x="4246563" y="2404393"/>
            <a:ext cx="0" cy="457200"/>
          </a:xfrm>
          <a:prstGeom prst="line">
            <a:avLst/>
          </a:prstGeom>
          <a:noFill/>
          <a:ln w="9525">
            <a:solidFill>
              <a:schemeClr val="tx1"/>
            </a:solidFill>
            <a:round/>
          </a:ln>
        </p:spPr>
        <p:txBody>
          <a:bodyPr wrap="none" anchor="ctr"/>
          <a:lstStyle/>
          <a:p>
            <a:endParaRPr lang="zh-CN" altLang="en-US"/>
          </a:p>
        </p:txBody>
      </p:sp>
      <p:sp>
        <p:nvSpPr>
          <p:cNvPr id="317516" name="Line 77"/>
          <p:cNvSpPr>
            <a:spLocks noChangeShapeType="1"/>
          </p:cNvSpPr>
          <p:nvPr/>
        </p:nvSpPr>
        <p:spPr bwMode="auto">
          <a:xfrm>
            <a:off x="4400550" y="2404393"/>
            <a:ext cx="0" cy="457200"/>
          </a:xfrm>
          <a:prstGeom prst="line">
            <a:avLst/>
          </a:prstGeom>
          <a:noFill/>
          <a:ln w="9525">
            <a:solidFill>
              <a:schemeClr val="tx1"/>
            </a:solidFill>
            <a:round/>
          </a:ln>
        </p:spPr>
        <p:txBody>
          <a:bodyPr wrap="none" anchor="ctr"/>
          <a:lstStyle/>
          <a:p>
            <a:endParaRPr lang="zh-CN" altLang="en-US"/>
          </a:p>
        </p:txBody>
      </p:sp>
      <p:sp>
        <p:nvSpPr>
          <p:cNvPr id="317517" name="Line 78"/>
          <p:cNvSpPr>
            <a:spLocks noChangeShapeType="1"/>
          </p:cNvSpPr>
          <p:nvPr/>
        </p:nvSpPr>
        <p:spPr bwMode="auto">
          <a:xfrm>
            <a:off x="4556125" y="2404393"/>
            <a:ext cx="0" cy="457200"/>
          </a:xfrm>
          <a:prstGeom prst="line">
            <a:avLst/>
          </a:prstGeom>
          <a:noFill/>
          <a:ln w="9525">
            <a:solidFill>
              <a:schemeClr val="tx1"/>
            </a:solidFill>
            <a:round/>
          </a:ln>
        </p:spPr>
        <p:txBody>
          <a:bodyPr wrap="none" anchor="ctr"/>
          <a:lstStyle/>
          <a:p>
            <a:endParaRPr lang="zh-CN" altLang="en-US"/>
          </a:p>
        </p:txBody>
      </p:sp>
      <p:sp>
        <p:nvSpPr>
          <p:cNvPr id="317518" name="Line 79"/>
          <p:cNvSpPr>
            <a:spLocks noChangeShapeType="1"/>
          </p:cNvSpPr>
          <p:nvPr/>
        </p:nvSpPr>
        <p:spPr bwMode="auto">
          <a:xfrm>
            <a:off x="4711700" y="2404393"/>
            <a:ext cx="0" cy="457200"/>
          </a:xfrm>
          <a:prstGeom prst="line">
            <a:avLst/>
          </a:prstGeom>
          <a:noFill/>
          <a:ln w="9525">
            <a:solidFill>
              <a:schemeClr val="tx1"/>
            </a:solidFill>
            <a:round/>
          </a:ln>
        </p:spPr>
        <p:txBody>
          <a:bodyPr wrap="none" anchor="ctr"/>
          <a:lstStyle/>
          <a:p>
            <a:endParaRPr lang="zh-CN" altLang="en-US"/>
          </a:p>
        </p:txBody>
      </p:sp>
      <p:sp>
        <p:nvSpPr>
          <p:cNvPr id="317519" name="Rectangle 80"/>
          <p:cNvSpPr>
            <a:spLocks noChangeArrowheads="1"/>
          </p:cNvSpPr>
          <p:nvPr/>
        </p:nvSpPr>
        <p:spPr bwMode="auto">
          <a:xfrm>
            <a:off x="4711700" y="2423455"/>
            <a:ext cx="3562350" cy="428625"/>
          </a:xfrm>
          <a:prstGeom prst="rect">
            <a:avLst/>
          </a:prstGeom>
          <a:solidFill>
            <a:srgbClr val="CCECFF"/>
          </a:solidFill>
          <a:ln w="9525">
            <a:noFill/>
            <a:miter lim="800000"/>
          </a:ln>
        </p:spPr>
        <p:txBody>
          <a:bodyPr wrap="none" anchor="ctr"/>
          <a:lstStyle/>
          <a:p>
            <a:endParaRPr lang="zh-CN" altLang="en-US"/>
          </a:p>
        </p:txBody>
      </p:sp>
      <p:sp>
        <p:nvSpPr>
          <p:cNvPr id="317520" name="Line 81"/>
          <p:cNvSpPr>
            <a:spLocks noChangeShapeType="1"/>
          </p:cNvSpPr>
          <p:nvPr/>
        </p:nvSpPr>
        <p:spPr bwMode="auto">
          <a:xfrm>
            <a:off x="4867275" y="2404393"/>
            <a:ext cx="0" cy="457200"/>
          </a:xfrm>
          <a:prstGeom prst="line">
            <a:avLst/>
          </a:prstGeom>
          <a:noFill/>
          <a:ln w="9525">
            <a:solidFill>
              <a:schemeClr val="tx1"/>
            </a:solidFill>
            <a:round/>
          </a:ln>
        </p:spPr>
        <p:txBody>
          <a:bodyPr wrap="none" anchor="ctr"/>
          <a:lstStyle/>
          <a:p>
            <a:endParaRPr lang="zh-CN" altLang="en-US"/>
          </a:p>
        </p:txBody>
      </p:sp>
      <p:sp>
        <p:nvSpPr>
          <p:cNvPr id="317521" name="Line 82"/>
          <p:cNvSpPr>
            <a:spLocks noChangeShapeType="1"/>
          </p:cNvSpPr>
          <p:nvPr/>
        </p:nvSpPr>
        <p:spPr bwMode="auto">
          <a:xfrm>
            <a:off x="5021263" y="2404393"/>
            <a:ext cx="0" cy="457200"/>
          </a:xfrm>
          <a:prstGeom prst="line">
            <a:avLst/>
          </a:prstGeom>
          <a:noFill/>
          <a:ln w="9525">
            <a:solidFill>
              <a:schemeClr val="tx1"/>
            </a:solidFill>
            <a:round/>
          </a:ln>
        </p:spPr>
        <p:txBody>
          <a:bodyPr wrap="none" anchor="ctr"/>
          <a:lstStyle/>
          <a:p>
            <a:endParaRPr lang="zh-CN" altLang="en-US"/>
          </a:p>
        </p:txBody>
      </p:sp>
      <p:sp>
        <p:nvSpPr>
          <p:cNvPr id="317522" name="Line 83"/>
          <p:cNvSpPr>
            <a:spLocks noChangeShapeType="1"/>
          </p:cNvSpPr>
          <p:nvPr/>
        </p:nvSpPr>
        <p:spPr bwMode="auto">
          <a:xfrm>
            <a:off x="5176838" y="2404393"/>
            <a:ext cx="0" cy="457200"/>
          </a:xfrm>
          <a:prstGeom prst="line">
            <a:avLst/>
          </a:prstGeom>
          <a:noFill/>
          <a:ln w="9525">
            <a:solidFill>
              <a:schemeClr val="tx1"/>
            </a:solidFill>
            <a:round/>
          </a:ln>
        </p:spPr>
        <p:txBody>
          <a:bodyPr wrap="none" anchor="ctr"/>
          <a:lstStyle/>
          <a:p>
            <a:endParaRPr lang="zh-CN" altLang="en-US"/>
          </a:p>
        </p:txBody>
      </p:sp>
      <p:sp>
        <p:nvSpPr>
          <p:cNvPr id="317523" name="Line 84"/>
          <p:cNvSpPr>
            <a:spLocks noChangeShapeType="1"/>
          </p:cNvSpPr>
          <p:nvPr/>
        </p:nvSpPr>
        <p:spPr bwMode="auto">
          <a:xfrm>
            <a:off x="5332413" y="2404393"/>
            <a:ext cx="0" cy="457200"/>
          </a:xfrm>
          <a:prstGeom prst="line">
            <a:avLst/>
          </a:prstGeom>
          <a:noFill/>
          <a:ln w="9525">
            <a:solidFill>
              <a:schemeClr val="tx1"/>
            </a:solidFill>
            <a:round/>
          </a:ln>
        </p:spPr>
        <p:txBody>
          <a:bodyPr wrap="none" anchor="ctr"/>
          <a:lstStyle/>
          <a:p>
            <a:endParaRPr lang="zh-CN" altLang="en-US"/>
          </a:p>
        </p:txBody>
      </p:sp>
      <p:sp>
        <p:nvSpPr>
          <p:cNvPr id="317524" name="Line 85"/>
          <p:cNvSpPr>
            <a:spLocks noChangeShapeType="1"/>
          </p:cNvSpPr>
          <p:nvPr/>
        </p:nvSpPr>
        <p:spPr bwMode="auto">
          <a:xfrm>
            <a:off x="5487988" y="2404393"/>
            <a:ext cx="0" cy="457200"/>
          </a:xfrm>
          <a:prstGeom prst="line">
            <a:avLst/>
          </a:prstGeom>
          <a:noFill/>
          <a:ln w="9525">
            <a:solidFill>
              <a:schemeClr val="tx1"/>
            </a:solidFill>
            <a:round/>
          </a:ln>
        </p:spPr>
        <p:txBody>
          <a:bodyPr wrap="none" anchor="ctr"/>
          <a:lstStyle/>
          <a:p>
            <a:endParaRPr lang="zh-CN" altLang="en-US"/>
          </a:p>
        </p:txBody>
      </p:sp>
      <p:sp>
        <p:nvSpPr>
          <p:cNvPr id="317525" name="Line 86"/>
          <p:cNvSpPr>
            <a:spLocks noChangeShapeType="1"/>
          </p:cNvSpPr>
          <p:nvPr/>
        </p:nvSpPr>
        <p:spPr bwMode="auto">
          <a:xfrm>
            <a:off x="5641975" y="2404393"/>
            <a:ext cx="0" cy="457200"/>
          </a:xfrm>
          <a:prstGeom prst="line">
            <a:avLst/>
          </a:prstGeom>
          <a:noFill/>
          <a:ln w="9525">
            <a:solidFill>
              <a:schemeClr val="tx1"/>
            </a:solidFill>
            <a:round/>
          </a:ln>
        </p:spPr>
        <p:txBody>
          <a:bodyPr wrap="none" anchor="ctr"/>
          <a:lstStyle/>
          <a:p>
            <a:endParaRPr lang="zh-CN" altLang="en-US"/>
          </a:p>
        </p:txBody>
      </p:sp>
      <p:sp>
        <p:nvSpPr>
          <p:cNvPr id="317526" name="Line 87"/>
          <p:cNvSpPr>
            <a:spLocks noChangeShapeType="1"/>
          </p:cNvSpPr>
          <p:nvPr/>
        </p:nvSpPr>
        <p:spPr bwMode="auto">
          <a:xfrm>
            <a:off x="5797550" y="2404393"/>
            <a:ext cx="0" cy="457200"/>
          </a:xfrm>
          <a:prstGeom prst="line">
            <a:avLst/>
          </a:prstGeom>
          <a:noFill/>
          <a:ln w="9525">
            <a:solidFill>
              <a:schemeClr val="tx1"/>
            </a:solidFill>
            <a:round/>
          </a:ln>
        </p:spPr>
        <p:txBody>
          <a:bodyPr wrap="none" anchor="ctr"/>
          <a:lstStyle/>
          <a:p>
            <a:endParaRPr lang="zh-CN" altLang="en-US"/>
          </a:p>
        </p:txBody>
      </p:sp>
      <p:sp>
        <p:nvSpPr>
          <p:cNvPr id="317527" name="Line 88"/>
          <p:cNvSpPr>
            <a:spLocks noChangeShapeType="1"/>
          </p:cNvSpPr>
          <p:nvPr/>
        </p:nvSpPr>
        <p:spPr bwMode="auto">
          <a:xfrm>
            <a:off x="5953125" y="2404393"/>
            <a:ext cx="0" cy="457200"/>
          </a:xfrm>
          <a:prstGeom prst="line">
            <a:avLst/>
          </a:prstGeom>
          <a:noFill/>
          <a:ln w="9525">
            <a:solidFill>
              <a:schemeClr val="tx1"/>
            </a:solidFill>
            <a:round/>
          </a:ln>
        </p:spPr>
        <p:txBody>
          <a:bodyPr wrap="none" anchor="ctr"/>
          <a:lstStyle/>
          <a:p>
            <a:endParaRPr lang="zh-CN" altLang="en-US"/>
          </a:p>
        </p:txBody>
      </p:sp>
      <p:sp>
        <p:nvSpPr>
          <p:cNvPr id="317528" name="Line 89"/>
          <p:cNvSpPr>
            <a:spLocks noChangeShapeType="1"/>
          </p:cNvSpPr>
          <p:nvPr/>
        </p:nvSpPr>
        <p:spPr bwMode="auto">
          <a:xfrm>
            <a:off x="6108700" y="2404393"/>
            <a:ext cx="0" cy="457200"/>
          </a:xfrm>
          <a:prstGeom prst="line">
            <a:avLst/>
          </a:prstGeom>
          <a:noFill/>
          <a:ln w="9525">
            <a:solidFill>
              <a:schemeClr val="tx1"/>
            </a:solidFill>
            <a:round/>
          </a:ln>
        </p:spPr>
        <p:txBody>
          <a:bodyPr wrap="none" anchor="ctr"/>
          <a:lstStyle/>
          <a:p>
            <a:endParaRPr lang="zh-CN" altLang="en-US"/>
          </a:p>
        </p:txBody>
      </p:sp>
      <p:sp>
        <p:nvSpPr>
          <p:cNvPr id="317529" name="Line 90"/>
          <p:cNvSpPr>
            <a:spLocks noChangeShapeType="1"/>
          </p:cNvSpPr>
          <p:nvPr/>
        </p:nvSpPr>
        <p:spPr bwMode="auto">
          <a:xfrm>
            <a:off x="6262688" y="2404393"/>
            <a:ext cx="0" cy="457200"/>
          </a:xfrm>
          <a:prstGeom prst="line">
            <a:avLst/>
          </a:prstGeom>
          <a:noFill/>
          <a:ln w="9525">
            <a:solidFill>
              <a:schemeClr val="tx1"/>
            </a:solidFill>
            <a:round/>
          </a:ln>
        </p:spPr>
        <p:txBody>
          <a:bodyPr wrap="none" anchor="ctr"/>
          <a:lstStyle/>
          <a:p>
            <a:endParaRPr lang="zh-CN" altLang="en-US"/>
          </a:p>
        </p:txBody>
      </p:sp>
      <p:sp>
        <p:nvSpPr>
          <p:cNvPr id="317530" name="Line 91"/>
          <p:cNvSpPr>
            <a:spLocks noChangeShapeType="1"/>
          </p:cNvSpPr>
          <p:nvPr/>
        </p:nvSpPr>
        <p:spPr bwMode="auto">
          <a:xfrm>
            <a:off x="6418263" y="2404393"/>
            <a:ext cx="0" cy="457200"/>
          </a:xfrm>
          <a:prstGeom prst="line">
            <a:avLst/>
          </a:prstGeom>
          <a:noFill/>
          <a:ln w="9525">
            <a:solidFill>
              <a:schemeClr val="tx1"/>
            </a:solidFill>
            <a:round/>
          </a:ln>
        </p:spPr>
        <p:txBody>
          <a:bodyPr wrap="none" anchor="ctr"/>
          <a:lstStyle/>
          <a:p>
            <a:endParaRPr lang="zh-CN" altLang="en-US"/>
          </a:p>
        </p:txBody>
      </p:sp>
      <p:sp>
        <p:nvSpPr>
          <p:cNvPr id="317531" name="Line 92"/>
          <p:cNvSpPr>
            <a:spLocks noChangeShapeType="1"/>
          </p:cNvSpPr>
          <p:nvPr/>
        </p:nvSpPr>
        <p:spPr bwMode="auto">
          <a:xfrm>
            <a:off x="6573838" y="2404393"/>
            <a:ext cx="0" cy="457200"/>
          </a:xfrm>
          <a:prstGeom prst="line">
            <a:avLst/>
          </a:prstGeom>
          <a:noFill/>
          <a:ln w="9525">
            <a:solidFill>
              <a:schemeClr val="tx1"/>
            </a:solidFill>
            <a:round/>
          </a:ln>
        </p:spPr>
        <p:txBody>
          <a:bodyPr wrap="none" anchor="ctr"/>
          <a:lstStyle/>
          <a:p>
            <a:endParaRPr lang="zh-CN" altLang="en-US"/>
          </a:p>
        </p:txBody>
      </p:sp>
      <p:sp>
        <p:nvSpPr>
          <p:cNvPr id="317532" name="Line 93"/>
          <p:cNvSpPr>
            <a:spLocks noChangeShapeType="1"/>
          </p:cNvSpPr>
          <p:nvPr/>
        </p:nvSpPr>
        <p:spPr bwMode="auto">
          <a:xfrm>
            <a:off x="6729413" y="2404393"/>
            <a:ext cx="0" cy="457200"/>
          </a:xfrm>
          <a:prstGeom prst="line">
            <a:avLst/>
          </a:prstGeom>
          <a:noFill/>
          <a:ln w="9525">
            <a:solidFill>
              <a:schemeClr val="tx1"/>
            </a:solidFill>
            <a:round/>
          </a:ln>
        </p:spPr>
        <p:txBody>
          <a:bodyPr wrap="none" anchor="ctr"/>
          <a:lstStyle/>
          <a:p>
            <a:endParaRPr lang="zh-CN" altLang="en-US"/>
          </a:p>
        </p:txBody>
      </p:sp>
      <p:sp>
        <p:nvSpPr>
          <p:cNvPr id="317533" name="Line 94"/>
          <p:cNvSpPr>
            <a:spLocks noChangeShapeType="1"/>
          </p:cNvSpPr>
          <p:nvPr/>
        </p:nvSpPr>
        <p:spPr bwMode="auto">
          <a:xfrm>
            <a:off x="6883400" y="2404393"/>
            <a:ext cx="0" cy="457200"/>
          </a:xfrm>
          <a:prstGeom prst="line">
            <a:avLst/>
          </a:prstGeom>
          <a:noFill/>
          <a:ln w="9525">
            <a:solidFill>
              <a:schemeClr val="tx1"/>
            </a:solidFill>
            <a:round/>
          </a:ln>
        </p:spPr>
        <p:txBody>
          <a:bodyPr wrap="none" anchor="ctr"/>
          <a:lstStyle/>
          <a:p>
            <a:endParaRPr lang="zh-CN" altLang="en-US"/>
          </a:p>
        </p:txBody>
      </p:sp>
      <p:sp>
        <p:nvSpPr>
          <p:cNvPr id="317534" name="Line 95"/>
          <p:cNvSpPr>
            <a:spLocks noChangeShapeType="1"/>
          </p:cNvSpPr>
          <p:nvPr/>
        </p:nvSpPr>
        <p:spPr bwMode="auto">
          <a:xfrm>
            <a:off x="7038975" y="2404393"/>
            <a:ext cx="0" cy="457200"/>
          </a:xfrm>
          <a:prstGeom prst="line">
            <a:avLst/>
          </a:prstGeom>
          <a:noFill/>
          <a:ln w="9525">
            <a:solidFill>
              <a:schemeClr val="tx1"/>
            </a:solidFill>
            <a:round/>
          </a:ln>
        </p:spPr>
        <p:txBody>
          <a:bodyPr wrap="none" anchor="ctr"/>
          <a:lstStyle/>
          <a:p>
            <a:endParaRPr lang="zh-CN" altLang="en-US"/>
          </a:p>
        </p:txBody>
      </p:sp>
      <p:sp>
        <p:nvSpPr>
          <p:cNvPr id="317535" name="Line 96"/>
          <p:cNvSpPr>
            <a:spLocks noChangeShapeType="1"/>
          </p:cNvSpPr>
          <p:nvPr/>
        </p:nvSpPr>
        <p:spPr bwMode="auto">
          <a:xfrm>
            <a:off x="7194550" y="2404393"/>
            <a:ext cx="0" cy="457200"/>
          </a:xfrm>
          <a:prstGeom prst="line">
            <a:avLst/>
          </a:prstGeom>
          <a:noFill/>
          <a:ln w="9525">
            <a:solidFill>
              <a:schemeClr val="tx1"/>
            </a:solidFill>
            <a:round/>
          </a:ln>
        </p:spPr>
        <p:txBody>
          <a:bodyPr wrap="none" anchor="ctr"/>
          <a:lstStyle/>
          <a:p>
            <a:endParaRPr lang="zh-CN" altLang="en-US"/>
          </a:p>
        </p:txBody>
      </p:sp>
      <p:sp>
        <p:nvSpPr>
          <p:cNvPr id="317536" name="Line 97"/>
          <p:cNvSpPr>
            <a:spLocks noChangeShapeType="1"/>
          </p:cNvSpPr>
          <p:nvPr/>
        </p:nvSpPr>
        <p:spPr bwMode="auto">
          <a:xfrm>
            <a:off x="7350125" y="2404393"/>
            <a:ext cx="0" cy="457200"/>
          </a:xfrm>
          <a:prstGeom prst="line">
            <a:avLst/>
          </a:prstGeom>
          <a:noFill/>
          <a:ln w="9525">
            <a:solidFill>
              <a:schemeClr val="tx1"/>
            </a:solidFill>
            <a:round/>
          </a:ln>
        </p:spPr>
        <p:txBody>
          <a:bodyPr wrap="none" anchor="ctr"/>
          <a:lstStyle/>
          <a:p>
            <a:endParaRPr lang="zh-CN" altLang="en-US"/>
          </a:p>
        </p:txBody>
      </p:sp>
      <p:sp>
        <p:nvSpPr>
          <p:cNvPr id="317537" name="Line 98"/>
          <p:cNvSpPr>
            <a:spLocks noChangeShapeType="1"/>
          </p:cNvSpPr>
          <p:nvPr/>
        </p:nvSpPr>
        <p:spPr bwMode="auto">
          <a:xfrm>
            <a:off x="7504113" y="2404393"/>
            <a:ext cx="0" cy="457200"/>
          </a:xfrm>
          <a:prstGeom prst="line">
            <a:avLst/>
          </a:prstGeom>
          <a:noFill/>
          <a:ln w="9525">
            <a:solidFill>
              <a:schemeClr val="tx1"/>
            </a:solidFill>
            <a:round/>
          </a:ln>
        </p:spPr>
        <p:txBody>
          <a:bodyPr wrap="none" anchor="ctr"/>
          <a:lstStyle/>
          <a:p>
            <a:endParaRPr lang="zh-CN" altLang="en-US"/>
          </a:p>
        </p:txBody>
      </p:sp>
      <p:sp>
        <p:nvSpPr>
          <p:cNvPr id="317538" name="Line 99"/>
          <p:cNvSpPr>
            <a:spLocks noChangeShapeType="1"/>
          </p:cNvSpPr>
          <p:nvPr/>
        </p:nvSpPr>
        <p:spPr bwMode="auto">
          <a:xfrm>
            <a:off x="7659688" y="2404393"/>
            <a:ext cx="0" cy="457200"/>
          </a:xfrm>
          <a:prstGeom prst="line">
            <a:avLst/>
          </a:prstGeom>
          <a:noFill/>
          <a:ln w="9525">
            <a:solidFill>
              <a:schemeClr val="tx1"/>
            </a:solidFill>
            <a:round/>
          </a:ln>
        </p:spPr>
        <p:txBody>
          <a:bodyPr wrap="none" anchor="ctr"/>
          <a:lstStyle/>
          <a:p>
            <a:endParaRPr lang="zh-CN" altLang="en-US"/>
          </a:p>
        </p:txBody>
      </p:sp>
      <p:sp>
        <p:nvSpPr>
          <p:cNvPr id="317539" name="Line 100"/>
          <p:cNvSpPr>
            <a:spLocks noChangeShapeType="1"/>
          </p:cNvSpPr>
          <p:nvPr/>
        </p:nvSpPr>
        <p:spPr bwMode="auto">
          <a:xfrm>
            <a:off x="7815263" y="2404393"/>
            <a:ext cx="0" cy="457200"/>
          </a:xfrm>
          <a:prstGeom prst="line">
            <a:avLst/>
          </a:prstGeom>
          <a:noFill/>
          <a:ln w="9525">
            <a:solidFill>
              <a:schemeClr val="tx1"/>
            </a:solidFill>
            <a:round/>
          </a:ln>
        </p:spPr>
        <p:txBody>
          <a:bodyPr wrap="none" anchor="ctr"/>
          <a:lstStyle/>
          <a:p>
            <a:endParaRPr lang="zh-CN" altLang="en-US"/>
          </a:p>
        </p:txBody>
      </p:sp>
      <p:sp>
        <p:nvSpPr>
          <p:cNvPr id="317540" name="Line 101"/>
          <p:cNvSpPr>
            <a:spLocks noChangeShapeType="1"/>
          </p:cNvSpPr>
          <p:nvPr/>
        </p:nvSpPr>
        <p:spPr bwMode="auto">
          <a:xfrm>
            <a:off x="7970838" y="2404393"/>
            <a:ext cx="0" cy="457200"/>
          </a:xfrm>
          <a:prstGeom prst="line">
            <a:avLst/>
          </a:prstGeom>
          <a:noFill/>
          <a:ln w="9525">
            <a:solidFill>
              <a:schemeClr val="tx1"/>
            </a:solidFill>
            <a:round/>
          </a:ln>
        </p:spPr>
        <p:txBody>
          <a:bodyPr wrap="none" anchor="ctr"/>
          <a:lstStyle/>
          <a:p>
            <a:endParaRPr lang="zh-CN" altLang="en-US"/>
          </a:p>
        </p:txBody>
      </p:sp>
      <p:sp>
        <p:nvSpPr>
          <p:cNvPr id="317541" name="Line 102"/>
          <p:cNvSpPr>
            <a:spLocks noChangeShapeType="1"/>
          </p:cNvSpPr>
          <p:nvPr/>
        </p:nvSpPr>
        <p:spPr bwMode="auto">
          <a:xfrm>
            <a:off x="8124825" y="2404393"/>
            <a:ext cx="0" cy="457200"/>
          </a:xfrm>
          <a:prstGeom prst="line">
            <a:avLst/>
          </a:prstGeom>
          <a:noFill/>
          <a:ln w="9525">
            <a:solidFill>
              <a:schemeClr val="tx1"/>
            </a:solidFill>
            <a:round/>
          </a:ln>
        </p:spPr>
        <p:txBody>
          <a:bodyPr wrap="none" anchor="ctr"/>
          <a:lstStyle/>
          <a:p>
            <a:endParaRPr lang="zh-CN" altLang="en-US"/>
          </a:p>
        </p:txBody>
      </p:sp>
      <p:sp>
        <p:nvSpPr>
          <p:cNvPr id="317542" name="Rectangle 103"/>
          <p:cNvSpPr>
            <a:spLocks noChangeArrowheads="1"/>
          </p:cNvSpPr>
          <p:nvPr/>
        </p:nvSpPr>
        <p:spPr bwMode="auto">
          <a:xfrm>
            <a:off x="3392488" y="2480593"/>
            <a:ext cx="465137" cy="304800"/>
          </a:xfrm>
          <a:prstGeom prst="rect">
            <a:avLst/>
          </a:prstGeom>
          <a:solidFill>
            <a:schemeClr val="bg1"/>
          </a:solidFill>
          <a:ln w="9525">
            <a:solidFill>
              <a:schemeClr val="bg1"/>
            </a:solidFill>
            <a:miter lim="800000"/>
          </a:ln>
        </p:spPr>
        <p:txBody>
          <a:bodyPr wrap="none" anchor="ctr"/>
          <a:lstStyle/>
          <a:p>
            <a:endParaRPr lang="zh-CN" altLang="en-US"/>
          </a:p>
        </p:txBody>
      </p:sp>
      <p:sp>
        <p:nvSpPr>
          <p:cNvPr id="317543" name="Rectangle 104"/>
          <p:cNvSpPr>
            <a:spLocks noChangeArrowheads="1"/>
          </p:cNvSpPr>
          <p:nvPr/>
        </p:nvSpPr>
        <p:spPr bwMode="auto">
          <a:xfrm>
            <a:off x="4710113" y="2480593"/>
            <a:ext cx="388937" cy="304800"/>
          </a:xfrm>
          <a:prstGeom prst="rect">
            <a:avLst/>
          </a:prstGeom>
          <a:solidFill>
            <a:srgbClr val="CCECFF"/>
          </a:solidFill>
          <a:ln w="9525">
            <a:noFill/>
            <a:miter lim="800000"/>
          </a:ln>
        </p:spPr>
        <p:txBody>
          <a:bodyPr wrap="none" anchor="ctr"/>
          <a:lstStyle/>
          <a:p>
            <a:endParaRPr lang="zh-CN" altLang="en-US"/>
          </a:p>
        </p:txBody>
      </p:sp>
      <p:sp>
        <p:nvSpPr>
          <p:cNvPr id="317544" name="Rectangle 105"/>
          <p:cNvSpPr>
            <a:spLocks noChangeArrowheads="1"/>
          </p:cNvSpPr>
          <p:nvPr/>
        </p:nvSpPr>
        <p:spPr bwMode="auto">
          <a:xfrm>
            <a:off x="4013200" y="2480593"/>
            <a:ext cx="465138" cy="304800"/>
          </a:xfrm>
          <a:prstGeom prst="rect">
            <a:avLst/>
          </a:prstGeom>
          <a:solidFill>
            <a:schemeClr val="bg1"/>
          </a:solidFill>
          <a:ln w="9525">
            <a:solidFill>
              <a:schemeClr val="bg1"/>
            </a:solidFill>
            <a:miter lim="800000"/>
          </a:ln>
        </p:spPr>
        <p:txBody>
          <a:bodyPr wrap="none" anchor="ctr"/>
          <a:lstStyle/>
          <a:p>
            <a:endParaRPr lang="zh-CN" altLang="en-US"/>
          </a:p>
        </p:txBody>
      </p:sp>
      <p:sp>
        <p:nvSpPr>
          <p:cNvPr id="317545" name="Rectangle 106"/>
          <p:cNvSpPr>
            <a:spLocks noChangeArrowheads="1"/>
          </p:cNvSpPr>
          <p:nvPr/>
        </p:nvSpPr>
        <p:spPr bwMode="auto">
          <a:xfrm>
            <a:off x="5254625" y="2480593"/>
            <a:ext cx="465138" cy="304800"/>
          </a:xfrm>
          <a:prstGeom prst="rect">
            <a:avLst/>
          </a:prstGeom>
          <a:solidFill>
            <a:srgbClr val="CCECFF"/>
          </a:solidFill>
          <a:ln w="9525">
            <a:noFill/>
            <a:miter lim="800000"/>
          </a:ln>
        </p:spPr>
        <p:txBody>
          <a:bodyPr wrap="none" anchor="ctr"/>
          <a:lstStyle/>
          <a:p>
            <a:endParaRPr lang="zh-CN" altLang="en-US"/>
          </a:p>
        </p:txBody>
      </p:sp>
      <p:sp>
        <p:nvSpPr>
          <p:cNvPr id="317546" name="Rectangle 107"/>
          <p:cNvSpPr>
            <a:spLocks noChangeArrowheads="1"/>
          </p:cNvSpPr>
          <p:nvPr/>
        </p:nvSpPr>
        <p:spPr bwMode="auto">
          <a:xfrm>
            <a:off x="5875338" y="2480593"/>
            <a:ext cx="465137" cy="304800"/>
          </a:xfrm>
          <a:prstGeom prst="rect">
            <a:avLst/>
          </a:prstGeom>
          <a:solidFill>
            <a:srgbClr val="CCECFF"/>
          </a:solidFill>
          <a:ln w="9525">
            <a:noFill/>
            <a:miter lim="800000"/>
          </a:ln>
        </p:spPr>
        <p:txBody>
          <a:bodyPr wrap="none" anchor="ctr"/>
          <a:lstStyle/>
          <a:p>
            <a:endParaRPr lang="zh-CN" altLang="en-US"/>
          </a:p>
        </p:txBody>
      </p:sp>
      <p:sp>
        <p:nvSpPr>
          <p:cNvPr id="317547" name="Rectangle 108"/>
          <p:cNvSpPr>
            <a:spLocks noChangeArrowheads="1"/>
          </p:cNvSpPr>
          <p:nvPr/>
        </p:nvSpPr>
        <p:spPr bwMode="auto">
          <a:xfrm>
            <a:off x="6496050" y="2480593"/>
            <a:ext cx="465138" cy="304800"/>
          </a:xfrm>
          <a:prstGeom prst="rect">
            <a:avLst/>
          </a:prstGeom>
          <a:solidFill>
            <a:srgbClr val="CCECFF"/>
          </a:solidFill>
          <a:ln w="9525">
            <a:noFill/>
            <a:miter lim="800000"/>
          </a:ln>
        </p:spPr>
        <p:txBody>
          <a:bodyPr wrap="none" anchor="ctr"/>
          <a:lstStyle/>
          <a:p>
            <a:endParaRPr lang="zh-CN" altLang="en-US"/>
          </a:p>
        </p:txBody>
      </p:sp>
      <p:sp>
        <p:nvSpPr>
          <p:cNvPr id="317548" name="Rectangle 109"/>
          <p:cNvSpPr>
            <a:spLocks noChangeArrowheads="1"/>
          </p:cNvSpPr>
          <p:nvPr/>
        </p:nvSpPr>
        <p:spPr bwMode="auto">
          <a:xfrm>
            <a:off x="7116763" y="2480593"/>
            <a:ext cx="465137" cy="304800"/>
          </a:xfrm>
          <a:prstGeom prst="rect">
            <a:avLst/>
          </a:prstGeom>
          <a:solidFill>
            <a:srgbClr val="CCECFF"/>
          </a:solidFill>
          <a:ln w="9525">
            <a:noFill/>
            <a:miter lim="800000"/>
          </a:ln>
        </p:spPr>
        <p:txBody>
          <a:bodyPr wrap="none" anchor="ctr"/>
          <a:lstStyle/>
          <a:p>
            <a:endParaRPr lang="zh-CN" altLang="en-US"/>
          </a:p>
        </p:txBody>
      </p:sp>
      <p:sp>
        <p:nvSpPr>
          <p:cNvPr id="317549" name="Rectangle 110"/>
          <p:cNvSpPr>
            <a:spLocks noChangeArrowheads="1"/>
          </p:cNvSpPr>
          <p:nvPr/>
        </p:nvSpPr>
        <p:spPr bwMode="auto">
          <a:xfrm>
            <a:off x="7737475" y="2480593"/>
            <a:ext cx="465138" cy="304800"/>
          </a:xfrm>
          <a:prstGeom prst="rect">
            <a:avLst/>
          </a:prstGeom>
          <a:solidFill>
            <a:srgbClr val="CCECFF"/>
          </a:solidFill>
          <a:ln w="9525">
            <a:noFill/>
            <a:miter lim="800000"/>
          </a:ln>
        </p:spPr>
        <p:txBody>
          <a:bodyPr wrap="none" anchor="ctr"/>
          <a:lstStyle/>
          <a:p>
            <a:endParaRPr lang="zh-CN" altLang="en-US"/>
          </a:p>
        </p:txBody>
      </p:sp>
      <p:sp>
        <p:nvSpPr>
          <p:cNvPr id="317550" name="Rectangle 111"/>
          <p:cNvSpPr>
            <a:spLocks noChangeArrowheads="1"/>
          </p:cNvSpPr>
          <p:nvPr/>
        </p:nvSpPr>
        <p:spPr bwMode="auto">
          <a:xfrm>
            <a:off x="3870325" y="2518693"/>
            <a:ext cx="155575" cy="228600"/>
          </a:xfrm>
          <a:prstGeom prst="rect">
            <a:avLst/>
          </a:prstGeom>
          <a:solidFill>
            <a:schemeClr val="bg1"/>
          </a:solidFill>
          <a:ln w="9525">
            <a:noFill/>
            <a:miter lim="800000"/>
          </a:ln>
        </p:spPr>
        <p:txBody>
          <a:bodyPr wrap="none" anchor="ctr"/>
          <a:lstStyle/>
          <a:p>
            <a:endParaRPr lang="zh-CN" altLang="en-US"/>
          </a:p>
        </p:txBody>
      </p:sp>
      <p:sp>
        <p:nvSpPr>
          <p:cNvPr id="317551" name="Rectangle 112"/>
          <p:cNvSpPr>
            <a:spLocks noChangeArrowheads="1"/>
          </p:cNvSpPr>
          <p:nvPr/>
        </p:nvSpPr>
        <p:spPr bwMode="auto">
          <a:xfrm>
            <a:off x="5086353" y="2518693"/>
            <a:ext cx="155575" cy="228600"/>
          </a:xfrm>
          <a:prstGeom prst="rect">
            <a:avLst/>
          </a:prstGeom>
          <a:solidFill>
            <a:srgbClr val="CCECFF"/>
          </a:solidFill>
          <a:ln w="9525">
            <a:noFill/>
            <a:miter lim="800000"/>
          </a:ln>
        </p:spPr>
        <p:txBody>
          <a:bodyPr wrap="none" anchor="ctr"/>
          <a:lstStyle/>
          <a:p>
            <a:endParaRPr lang="zh-CN" altLang="en-US"/>
          </a:p>
        </p:txBody>
      </p:sp>
      <p:sp>
        <p:nvSpPr>
          <p:cNvPr id="317552" name="Rectangle 113"/>
          <p:cNvSpPr>
            <a:spLocks noChangeArrowheads="1"/>
          </p:cNvSpPr>
          <p:nvPr/>
        </p:nvSpPr>
        <p:spPr bwMode="auto">
          <a:xfrm>
            <a:off x="6302375" y="2518693"/>
            <a:ext cx="153988" cy="228600"/>
          </a:xfrm>
          <a:prstGeom prst="rect">
            <a:avLst/>
          </a:prstGeom>
          <a:solidFill>
            <a:srgbClr val="CCECFF"/>
          </a:solidFill>
          <a:ln w="9525">
            <a:noFill/>
            <a:miter lim="800000"/>
          </a:ln>
        </p:spPr>
        <p:txBody>
          <a:bodyPr wrap="none" anchor="ctr"/>
          <a:lstStyle/>
          <a:p>
            <a:endParaRPr lang="zh-CN" altLang="en-US"/>
          </a:p>
        </p:txBody>
      </p:sp>
      <p:sp>
        <p:nvSpPr>
          <p:cNvPr id="317553" name="Rectangle 114"/>
          <p:cNvSpPr>
            <a:spLocks noChangeArrowheads="1"/>
          </p:cNvSpPr>
          <p:nvPr/>
        </p:nvSpPr>
        <p:spPr bwMode="auto">
          <a:xfrm>
            <a:off x="7621594" y="2518693"/>
            <a:ext cx="153987" cy="228600"/>
          </a:xfrm>
          <a:prstGeom prst="rect">
            <a:avLst/>
          </a:prstGeom>
          <a:solidFill>
            <a:srgbClr val="CCECFF"/>
          </a:solidFill>
          <a:ln w="9525">
            <a:noFill/>
            <a:miter lim="800000"/>
          </a:ln>
        </p:spPr>
        <p:txBody>
          <a:bodyPr wrap="none" anchor="ctr"/>
          <a:lstStyle/>
          <a:p>
            <a:endParaRPr lang="zh-CN" altLang="en-US"/>
          </a:p>
        </p:txBody>
      </p:sp>
      <p:sp>
        <p:nvSpPr>
          <p:cNvPr id="317554" name="Text Box 115"/>
          <p:cNvSpPr txBox="1">
            <a:spLocks noChangeArrowheads="1"/>
          </p:cNvSpPr>
          <p:nvPr/>
        </p:nvSpPr>
        <p:spPr bwMode="auto">
          <a:xfrm>
            <a:off x="1993900" y="3744243"/>
            <a:ext cx="1415772" cy="400110"/>
          </a:xfrm>
          <a:prstGeom prst="rect">
            <a:avLst/>
          </a:prstGeom>
          <a:noFill/>
          <a:ln w="9525">
            <a:noFill/>
            <a:miter lim="800000"/>
          </a:ln>
        </p:spPr>
        <p:txBody>
          <a:bodyPr wrap="none">
            <a:spAutoFit/>
          </a:bodyPr>
          <a:lstStyle/>
          <a:p>
            <a:r>
              <a:rPr kumimoji="1" lang="en-US" altLang="zh-CN" sz="2000" dirty="0">
                <a:latin typeface="Courier New" panose="02070309020205020404" pitchFamily="49" charset="0"/>
              </a:rPr>
              <a:t>00000000</a:t>
            </a:r>
          </a:p>
        </p:txBody>
      </p:sp>
      <p:sp>
        <p:nvSpPr>
          <p:cNvPr id="317555" name="Text Box 116"/>
          <p:cNvSpPr txBox="1">
            <a:spLocks noChangeArrowheads="1"/>
          </p:cNvSpPr>
          <p:nvPr/>
        </p:nvSpPr>
        <p:spPr bwMode="auto">
          <a:xfrm>
            <a:off x="749300" y="3744243"/>
            <a:ext cx="1447800" cy="396875"/>
          </a:xfrm>
          <a:prstGeom prst="rect">
            <a:avLst/>
          </a:prstGeom>
          <a:noFill/>
          <a:ln w="9525">
            <a:noFill/>
            <a:miter lim="800000"/>
          </a:ln>
        </p:spPr>
        <p:txBody>
          <a:bodyPr>
            <a:spAutoFit/>
          </a:bodyPr>
          <a:lstStyle/>
          <a:p>
            <a:r>
              <a:rPr kumimoji="1" lang="en-US" altLang="zh-CN" sz="2000" dirty="0">
                <a:latin typeface="Courier New" panose="02070309020205020404" pitchFamily="49" charset="0"/>
              </a:rPr>
              <a:t>0000000</a:t>
            </a:r>
            <a:r>
              <a:rPr kumimoji="1" lang="en-US" altLang="zh-CN" sz="2000" b="1" dirty="0">
                <a:latin typeface="Courier New" panose="02070309020205020404" pitchFamily="49" charset="0"/>
              </a:rPr>
              <a:t>1</a:t>
            </a:r>
          </a:p>
        </p:txBody>
      </p:sp>
      <p:sp>
        <p:nvSpPr>
          <p:cNvPr id="317556" name="Text Box 117"/>
          <p:cNvSpPr txBox="1">
            <a:spLocks noChangeArrowheads="1"/>
          </p:cNvSpPr>
          <p:nvPr/>
        </p:nvSpPr>
        <p:spPr bwMode="auto">
          <a:xfrm>
            <a:off x="3238500" y="3744243"/>
            <a:ext cx="1415772" cy="400110"/>
          </a:xfrm>
          <a:prstGeom prst="rect">
            <a:avLst/>
          </a:prstGeom>
          <a:noFill/>
          <a:ln w="9525">
            <a:noFill/>
            <a:miter lim="800000"/>
          </a:ln>
        </p:spPr>
        <p:txBody>
          <a:bodyPr wrap="none">
            <a:spAutoFit/>
          </a:bodyPr>
          <a:lstStyle/>
          <a:p>
            <a:r>
              <a:rPr kumimoji="1" lang="en-US" altLang="zh-CN" sz="2000" dirty="0">
                <a:latin typeface="Courier New" panose="02070309020205020404" pitchFamily="49" charset="0"/>
              </a:rPr>
              <a:t>01011110</a:t>
            </a:r>
          </a:p>
        </p:txBody>
      </p:sp>
      <p:sp>
        <p:nvSpPr>
          <p:cNvPr id="317557" name="Text Box 118"/>
          <p:cNvSpPr txBox="1">
            <a:spLocks noChangeArrowheads="1"/>
          </p:cNvSpPr>
          <p:nvPr/>
        </p:nvSpPr>
        <p:spPr bwMode="auto">
          <a:xfrm>
            <a:off x="4495800" y="3725193"/>
            <a:ext cx="312906" cy="400110"/>
          </a:xfrm>
          <a:prstGeom prst="rect">
            <a:avLst/>
          </a:prstGeom>
          <a:noFill/>
          <a:ln w="9525">
            <a:noFill/>
            <a:miter lim="800000"/>
          </a:ln>
        </p:spPr>
        <p:txBody>
          <a:bodyPr wrap="none">
            <a:spAutoFit/>
          </a:bodyPr>
          <a:lstStyle/>
          <a:p>
            <a:r>
              <a:rPr kumimoji="1" lang="en-US" altLang="zh-CN" sz="2000" dirty="0">
                <a:latin typeface="Times New Roman" panose="02020603050405020304" pitchFamily="18" charset="0"/>
              </a:rPr>
              <a:t>0</a:t>
            </a:r>
          </a:p>
        </p:txBody>
      </p:sp>
      <p:sp>
        <p:nvSpPr>
          <p:cNvPr id="317558" name="Text Box 119"/>
          <p:cNvSpPr txBox="1">
            <a:spLocks noChangeArrowheads="1"/>
          </p:cNvSpPr>
          <p:nvPr/>
        </p:nvSpPr>
        <p:spPr bwMode="auto">
          <a:xfrm>
            <a:off x="3238505" y="2442494"/>
            <a:ext cx="800219" cy="400110"/>
          </a:xfrm>
          <a:prstGeom prst="rect">
            <a:avLst/>
          </a:prstGeom>
          <a:noFill/>
          <a:ln w="9525">
            <a:noFill/>
            <a:miter lim="800000"/>
          </a:ln>
        </p:spPr>
        <p:txBody>
          <a:bodyPr wrap="none">
            <a:spAutoFit/>
          </a:bodyPr>
          <a:lstStyle/>
          <a:p>
            <a:r>
              <a:rPr kumimoji="1" lang="en-US" altLang="zh-CN" sz="2000" dirty="0">
                <a:latin typeface="Courier New" panose="02070309020205020404" pitchFamily="49" charset="0"/>
              </a:rPr>
              <a:t>1110</a:t>
            </a:r>
          </a:p>
        </p:txBody>
      </p:sp>
      <p:sp>
        <p:nvSpPr>
          <p:cNvPr id="317559" name="Line 120"/>
          <p:cNvSpPr>
            <a:spLocks noChangeShapeType="1"/>
          </p:cNvSpPr>
          <p:nvPr/>
        </p:nvSpPr>
        <p:spPr bwMode="auto">
          <a:xfrm>
            <a:off x="4711700" y="2937793"/>
            <a:ext cx="0" cy="762000"/>
          </a:xfrm>
          <a:prstGeom prst="line">
            <a:avLst/>
          </a:prstGeom>
          <a:noFill/>
          <a:ln w="9525">
            <a:solidFill>
              <a:schemeClr val="tx1"/>
            </a:solidFill>
            <a:round/>
            <a:tailEnd type="triangle" w="med" len="lg"/>
          </a:ln>
        </p:spPr>
        <p:txBody>
          <a:bodyPr wrap="none" anchor="ctr"/>
          <a:lstStyle/>
          <a:p>
            <a:endParaRPr lang="zh-CN" altLang="en-US"/>
          </a:p>
        </p:txBody>
      </p:sp>
      <p:sp>
        <p:nvSpPr>
          <p:cNvPr id="317560" name="Line 121"/>
          <p:cNvSpPr>
            <a:spLocks noChangeShapeType="1"/>
          </p:cNvSpPr>
          <p:nvPr/>
        </p:nvSpPr>
        <p:spPr bwMode="auto">
          <a:xfrm>
            <a:off x="8293100" y="2937793"/>
            <a:ext cx="0" cy="762000"/>
          </a:xfrm>
          <a:prstGeom prst="line">
            <a:avLst/>
          </a:prstGeom>
          <a:noFill/>
          <a:ln w="9525">
            <a:solidFill>
              <a:schemeClr val="tx1"/>
            </a:solidFill>
            <a:round/>
            <a:tailEnd type="triangle" w="med" len="lg"/>
          </a:ln>
        </p:spPr>
        <p:txBody>
          <a:bodyPr wrap="none" anchor="ctr"/>
          <a:lstStyle/>
          <a:p>
            <a:endParaRPr lang="zh-CN" altLang="en-US"/>
          </a:p>
        </p:txBody>
      </p:sp>
      <p:sp>
        <p:nvSpPr>
          <p:cNvPr id="317561" name="Text Box 122"/>
          <p:cNvSpPr txBox="1">
            <a:spLocks noChangeArrowheads="1"/>
          </p:cNvSpPr>
          <p:nvPr/>
        </p:nvSpPr>
        <p:spPr bwMode="auto">
          <a:xfrm>
            <a:off x="3225800" y="2020219"/>
            <a:ext cx="312906" cy="400110"/>
          </a:xfrm>
          <a:prstGeom prst="rect">
            <a:avLst/>
          </a:prstGeom>
          <a:noFill/>
          <a:ln w="9525">
            <a:noFill/>
            <a:miter lim="800000"/>
          </a:ln>
        </p:spPr>
        <p:txBody>
          <a:bodyPr wrap="none">
            <a:spAutoFit/>
          </a:bodyPr>
          <a:lstStyle/>
          <a:p>
            <a:r>
              <a:rPr kumimoji="1" lang="en-US" altLang="zh-CN" sz="2000" dirty="0">
                <a:latin typeface="Times New Roman" panose="02020603050405020304" pitchFamily="18" charset="0"/>
              </a:rPr>
              <a:t>0</a:t>
            </a:r>
          </a:p>
        </p:txBody>
      </p:sp>
      <p:sp>
        <p:nvSpPr>
          <p:cNvPr id="317562" name="Text Box 123"/>
          <p:cNvSpPr txBox="1">
            <a:spLocks noChangeArrowheads="1"/>
          </p:cNvSpPr>
          <p:nvPr/>
        </p:nvSpPr>
        <p:spPr bwMode="auto">
          <a:xfrm>
            <a:off x="4470400" y="2020219"/>
            <a:ext cx="312906" cy="400110"/>
          </a:xfrm>
          <a:prstGeom prst="rect">
            <a:avLst/>
          </a:prstGeom>
          <a:noFill/>
          <a:ln w="9525">
            <a:noFill/>
            <a:miter lim="800000"/>
          </a:ln>
        </p:spPr>
        <p:txBody>
          <a:bodyPr wrap="none">
            <a:spAutoFit/>
          </a:bodyPr>
          <a:lstStyle/>
          <a:p>
            <a:r>
              <a:rPr kumimoji="1" lang="en-US" altLang="zh-CN" sz="2000" dirty="0">
                <a:latin typeface="Times New Roman" panose="02020603050405020304" pitchFamily="18" charset="0"/>
              </a:rPr>
              <a:t>8</a:t>
            </a:r>
          </a:p>
        </p:txBody>
      </p:sp>
      <p:sp>
        <p:nvSpPr>
          <p:cNvPr id="317563" name="Text Box 124"/>
          <p:cNvSpPr txBox="1">
            <a:spLocks noChangeArrowheads="1"/>
          </p:cNvSpPr>
          <p:nvPr/>
        </p:nvSpPr>
        <p:spPr bwMode="auto">
          <a:xfrm>
            <a:off x="5702299" y="2020219"/>
            <a:ext cx="441146" cy="400110"/>
          </a:xfrm>
          <a:prstGeom prst="rect">
            <a:avLst/>
          </a:prstGeom>
          <a:noFill/>
          <a:ln w="9525">
            <a:noFill/>
            <a:miter lim="800000"/>
          </a:ln>
        </p:spPr>
        <p:txBody>
          <a:bodyPr wrap="none">
            <a:spAutoFit/>
          </a:bodyPr>
          <a:lstStyle/>
          <a:p>
            <a:r>
              <a:rPr kumimoji="1" lang="en-US" altLang="zh-CN" sz="2000" dirty="0">
                <a:latin typeface="Times New Roman" panose="02020603050405020304" pitchFamily="18" charset="0"/>
              </a:rPr>
              <a:t>16</a:t>
            </a:r>
          </a:p>
        </p:txBody>
      </p:sp>
      <p:sp>
        <p:nvSpPr>
          <p:cNvPr id="317564" name="Text Box 125"/>
          <p:cNvSpPr txBox="1">
            <a:spLocks noChangeArrowheads="1"/>
          </p:cNvSpPr>
          <p:nvPr/>
        </p:nvSpPr>
        <p:spPr bwMode="auto">
          <a:xfrm>
            <a:off x="6921499" y="2020219"/>
            <a:ext cx="441146" cy="400110"/>
          </a:xfrm>
          <a:prstGeom prst="rect">
            <a:avLst/>
          </a:prstGeom>
          <a:noFill/>
          <a:ln w="9525">
            <a:noFill/>
            <a:miter lim="800000"/>
          </a:ln>
        </p:spPr>
        <p:txBody>
          <a:bodyPr wrap="none">
            <a:spAutoFit/>
          </a:bodyPr>
          <a:lstStyle/>
          <a:p>
            <a:r>
              <a:rPr kumimoji="1" lang="en-US" altLang="zh-CN" sz="2000" dirty="0">
                <a:latin typeface="Times New Roman" panose="02020603050405020304" pitchFamily="18" charset="0"/>
              </a:rPr>
              <a:t>24</a:t>
            </a:r>
          </a:p>
        </p:txBody>
      </p:sp>
      <p:sp>
        <p:nvSpPr>
          <p:cNvPr id="317565" name="Text Box 126"/>
          <p:cNvSpPr txBox="1">
            <a:spLocks noChangeArrowheads="1"/>
          </p:cNvSpPr>
          <p:nvPr/>
        </p:nvSpPr>
        <p:spPr bwMode="auto">
          <a:xfrm>
            <a:off x="8001000" y="2020219"/>
            <a:ext cx="441146" cy="400110"/>
          </a:xfrm>
          <a:prstGeom prst="rect">
            <a:avLst/>
          </a:prstGeom>
          <a:noFill/>
          <a:ln w="9525">
            <a:noFill/>
            <a:miter lim="800000"/>
          </a:ln>
        </p:spPr>
        <p:txBody>
          <a:bodyPr wrap="none">
            <a:spAutoFit/>
          </a:bodyPr>
          <a:lstStyle/>
          <a:p>
            <a:r>
              <a:rPr kumimoji="1" lang="en-US" altLang="zh-CN" sz="2000" dirty="0">
                <a:latin typeface="Times New Roman" panose="02020603050405020304" pitchFamily="18" charset="0"/>
              </a:rPr>
              <a:t>31</a:t>
            </a:r>
          </a:p>
        </p:txBody>
      </p:sp>
      <p:sp>
        <p:nvSpPr>
          <p:cNvPr id="317566" name="Text Box 127"/>
          <p:cNvSpPr txBox="1">
            <a:spLocks noChangeArrowheads="1"/>
          </p:cNvSpPr>
          <p:nvPr/>
        </p:nvSpPr>
        <p:spPr bwMode="auto">
          <a:xfrm>
            <a:off x="1476376" y="2394879"/>
            <a:ext cx="1824346" cy="461665"/>
          </a:xfrm>
          <a:prstGeom prst="rect">
            <a:avLst/>
          </a:prstGeom>
          <a:noFill/>
          <a:ln w="9525">
            <a:noFill/>
            <a:miter lim="800000"/>
          </a:ln>
        </p:spPr>
        <p:txBody>
          <a:bodyPr wrap="none">
            <a:spAutoFit/>
          </a:bodyPr>
          <a:lstStyle/>
          <a:p>
            <a:r>
              <a:rPr kumimoji="1" lang="en-US" altLang="zh-CN" sz="2400" dirty="0">
                <a:latin typeface="Times New Roman" panose="02020603050405020304" pitchFamily="18" charset="0"/>
              </a:rPr>
              <a:t>D </a:t>
            </a:r>
            <a:r>
              <a:rPr kumimoji="1" lang="zh-CN" altLang="zh-CN" sz="2400">
                <a:latin typeface="Times New Roman" panose="02020603050405020304" pitchFamily="18" charset="0"/>
              </a:rPr>
              <a:t>类 </a:t>
            </a:r>
            <a:r>
              <a:rPr kumimoji="1" lang="en-US" altLang="zh-CN" sz="2400" dirty="0">
                <a:latin typeface="Times New Roman" panose="02020603050405020304" pitchFamily="18" charset="0"/>
              </a:rPr>
              <a:t>IP </a:t>
            </a:r>
            <a:r>
              <a:rPr kumimoji="1" lang="zh-CN" altLang="zh-CN" sz="2400">
                <a:latin typeface="Times New Roman" panose="02020603050405020304" pitchFamily="18" charset="0"/>
              </a:rPr>
              <a:t>地址</a:t>
            </a:r>
            <a:endParaRPr kumimoji="1" lang="zh-CN" altLang="en-US" sz="2400">
              <a:latin typeface="Times New Roman" panose="02020603050405020304" pitchFamily="18" charset="0"/>
            </a:endParaRPr>
          </a:p>
        </p:txBody>
      </p:sp>
      <p:sp>
        <p:nvSpPr>
          <p:cNvPr id="317567" name="Line 128"/>
          <p:cNvSpPr>
            <a:spLocks noChangeShapeType="1"/>
          </p:cNvSpPr>
          <p:nvPr/>
        </p:nvSpPr>
        <p:spPr bwMode="auto">
          <a:xfrm flipV="1">
            <a:off x="3937000" y="1947193"/>
            <a:ext cx="0" cy="381000"/>
          </a:xfrm>
          <a:prstGeom prst="line">
            <a:avLst/>
          </a:prstGeom>
          <a:noFill/>
          <a:ln w="9525">
            <a:solidFill>
              <a:schemeClr val="tx1"/>
            </a:solidFill>
            <a:prstDash val="dash"/>
            <a:round/>
          </a:ln>
        </p:spPr>
        <p:txBody>
          <a:bodyPr wrap="none" anchor="ctr"/>
          <a:lstStyle/>
          <a:p>
            <a:endParaRPr lang="zh-CN" altLang="en-US"/>
          </a:p>
        </p:txBody>
      </p:sp>
      <p:sp>
        <p:nvSpPr>
          <p:cNvPr id="317568" name="Line 129"/>
          <p:cNvSpPr>
            <a:spLocks noChangeShapeType="1"/>
          </p:cNvSpPr>
          <p:nvPr/>
        </p:nvSpPr>
        <p:spPr bwMode="auto">
          <a:xfrm flipV="1">
            <a:off x="4711700" y="1947193"/>
            <a:ext cx="0" cy="908050"/>
          </a:xfrm>
          <a:prstGeom prst="line">
            <a:avLst/>
          </a:prstGeom>
          <a:noFill/>
          <a:ln w="9525">
            <a:solidFill>
              <a:schemeClr val="tx1"/>
            </a:solidFill>
            <a:prstDash val="dash"/>
            <a:round/>
          </a:ln>
        </p:spPr>
        <p:txBody>
          <a:bodyPr wrap="none" anchor="ctr"/>
          <a:lstStyle/>
          <a:p>
            <a:endParaRPr lang="zh-CN" altLang="en-US"/>
          </a:p>
        </p:txBody>
      </p:sp>
      <p:sp>
        <p:nvSpPr>
          <p:cNvPr id="317569" name="Line 130"/>
          <p:cNvSpPr>
            <a:spLocks noChangeShapeType="1"/>
          </p:cNvSpPr>
          <p:nvPr/>
        </p:nvSpPr>
        <p:spPr bwMode="auto">
          <a:xfrm>
            <a:off x="3949700" y="2023393"/>
            <a:ext cx="762000" cy="0"/>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317570" name="Line 131"/>
          <p:cNvSpPr>
            <a:spLocks noChangeShapeType="1"/>
          </p:cNvSpPr>
          <p:nvPr/>
        </p:nvSpPr>
        <p:spPr bwMode="auto">
          <a:xfrm>
            <a:off x="4721225" y="4422105"/>
            <a:ext cx="3581400" cy="0"/>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317571" name="Text Box 133"/>
          <p:cNvSpPr txBox="1">
            <a:spLocks noChangeArrowheads="1"/>
          </p:cNvSpPr>
          <p:nvPr/>
        </p:nvSpPr>
        <p:spPr bwMode="auto">
          <a:xfrm>
            <a:off x="4711707" y="1340779"/>
            <a:ext cx="2031325" cy="461665"/>
          </a:xfrm>
          <a:prstGeom prst="rect">
            <a:avLst/>
          </a:prstGeom>
          <a:noFill/>
          <a:ln w="9525">
            <a:noFill/>
            <a:miter lim="800000"/>
          </a:ln>
        </p:spPr>
        <p:txBody>
          <a:bodyPr wrap="none">
            <a:spAutoFit/>
          </a:bodyPr>
          <a:lstStyle/>
          <a:p>
            <a:r>
              <a:rPr kumimoji="1" lang="zh-CN" altLang="en-US" sz="2400" dirty="0">
                <a:latin typeface="Times New Roman" panose="02020603050405020304" pitchFamily="18" charset="0"/>
              </a:rPr>
              <a:t>这</a:t>
            </a:r>
            <a:r>
              <a:rPr kumimoji="1" lang="zh-CN" altLang="zh-CN" sz="2400" dirty="0">
                <a:latin typeface="Times New Roman" panose="02020603050405020304" pitchFamily="18" charset="0"/>
              </a:rPr>
              <a:t> 5</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位不使用</a:t>
            </a:r>
          </a:p>
        </p:txBody>
      </p:sp>
      <p:sp>
        <p:nvSpPr>
          <p:cNvPr id="317572" name="Arc 134"/>
          <p:cNvSpPr/>
          <p:nvPr/>
        </p:nvSpPr>
        <p:spPr bwMode="auto">
          <a:xfrm flipH="1">
            <a:off x="4332294" y="1794793"/>
            <a:ext cx="498475" cy="228600"/>
          </a:xfrm>
          <a:custGeom>
            <a:avLst/>
            <a:gdLst>
              <a:gd name="T0" fmla="*/ 0 w 23556"/>
              <a:gd name="T1" fmla="*/ 942 h 21600"/>
              <a:gd name="T2" fmla="*/ 498475 w 23556"/>
              <a:gd name="T3" fmla="*/ 228600 h 21600"/>
              <a:gd name="T4" fmla="*/ 41391 w 23556"/>
              <a:gd name="T5" fmla="*/ 228600 h 21600"/>
              <a:gd name="T6" fmla="*/ 0 60000 65536"/>
              <a:gd name="T7" fmla="*/ 0 60000 65536"/>
              <a:gd name="T8" fmla="*/ 0 60000 65536"/>
              <a:gd name="T9" fmla="*/ 0 w 23556"/>
              <a:gd name="T10" fmla="*/ 0 h 21600"/>
              <a:gd name="T11" fmla="*/ 23556 w 23556"/>
              <a:gd name="T12" fmla="*/ 21600 h 21600"/>
            </a:gdLst>
            <a:ahLst/>
            <a:cxnLst>
              <a:cxn ang="T6">
                <a:pos x="T0" y="T1"/>
              </a:cxn>
              <a:cxn ang="T7">
                <a:pos x="T2" y="T3"/>
              </a:cxn>
              <a:cxn ang="T8">
                <a:pos x="T4" y="T5"/>
              </a:cxn>
            </a:cxnLst>
            <a:rect l="T9" t="T10" r="T11" b="T12"/>
            <a:pathLst>
              <a:path w="23556" h="21600" fill="none" extrusionOk="0">
                <a:moveTo>
                  <a:pt x="-1" y="88"/>
                </a:moveTo>
                <a:cubicBezTo>
                  <a:pt x="650" y="29"/>
                  <a:pt x="1302" y="-1"/>
                  <a:pt x="1956" y="0"/>
                </a:cubicBezTo>
                <a:cubicBezTo>
                  <a:pt x="13885" y="0"/>
                  <a:pt x="23556" y="9670"/>
                  <a:pt x="23556" y="21600"/>
                </a:cubicBezTo>
              </a:path>
              <a:path w="23556" h="21600" stroke="0" extrusionOk="0">
                <a:moveTo>
                  <a:pt x="-1" y="88"/>
                </a:moveTo>
                <a:cubicBezTo>
                  <a:pt x="650" y="29"/>
                  <a:pt x="1302" y="-1"/>
                  <a:pt x="1956" y="0"/>
                </a:cubicBezTo>
                <a:cubicBezTo>
                  <a:pt x="13885" y="0"/>
                  <a:pt x="23556" y="9670"/>
                  <a:pt x="23556" y="21600"/>
                </a:cubicBezTo>
                <a:lnTo>
                  <a:pt x="1956" y="21600"/>
                </a:lnTo>
                <a:close/>
              </a:path>
            </a:pathLst>
          </a:custGeom>
          <a:noFill/>
          <a:ln w="9525">
            <a:solidFill>
              <a:schemeClr val="tx1"/>
            </a:solidFill>
            <a:round/>
            <a:headEnd type="triangle" w="sm" len="med"/>
          </a:ln>
        </p:spPr>
        <p:txBody>
          <a:bodyPr wrap="none" anchor="ctr"/>
          <a:lstStyle/>
          <a:p>
            <a:endParaRPr lang="zh-CN" altLang="en-US"/>
          </a:p>
        </p:txBody>
      </p:sp>
      <p:sp>
        <p:nvSpPr>
          <p:cNvPr id="317573" name="Line 135"/>
          <p:cNvSpPr>
            <a:spLocks noChangeShapeType="1"/>
          </p:cNvSpPr>
          <p:nvPr/>
        </p:nvSpPr>
        <p:spPr bwMode="auto">
          <a:xfrm>
            <a:off x="825500" y="4233193"/>
            <a:ext cx="0" cy="741362"/>
          </a:xfrm>
          <a:prstGeom prst="line">
            <a:avLst/>
          </a:prstGeom>
          <a:noFill/>
          <a:ln w="9525">
            <a:solidFill>
              <a:schemeClr val="folHlink"/>
            </a:solidFill>
            <a:round/>
          </a:ln>
        </p:spPr>
        <p:txBody>
          <a:bodyPr wrap="none" anchor="ctr"/>
          <a:lstStyle/>
          <a:p>
            <a:endParaRPr lang="zh-CN" altLang="en-US"/>
          </a:p>
        </p:txBody>
      </p:sp>
      <p:sp>
        <p:nvSpPr>
          <p:cNvPr id="317574" name="Line 136"/>
          <p:cNvSpPr>
            <a:spLocks noChangeShapeType="1"/>
          </p:cNvSpPr>
          <p:nvPr/>
        </p:nvSpPr>
        <p:spPr bwMode="auto">
          <a:xfrm flipH="1">
            <a:off x="8288341" y="4233193"/>
            <a:ext cx="4762" cy="690562"/>
          </a:xfrm>
          <a:prstGeom prst="line">
            <a:avLst/>
          </a:prstGeom>
          <a:noFill/>
          <a:ln w="9525">
            <a:solidFill>
              <a:schemeClr val="folHlink"/>
            </a:solidFill>
            <a:round/>
          </a:ln>
        </p:spPr>
        <p:txBody>
          <a:bodyPr wrap="none" anchor="ctr"/>
          <a:lstStyle/>
          <a:p>
            <a:endParaRPr lang="zh-CN" altLang="en-US"/>
          </a:p>
        </p:txBody>
      </p:sp>
      <p:sp>
        <p:nvSpPr>
          <p:cNvPr id="317575" name="Line 137"/>
          <p:cNvSpPr>
            <a:spLocks noChangeShapeType="1"/>
          </p:cNvSpPr>
          <p:nvPr/>
        </p:nvSpPr>
        <p:spPr bwMode="auto">
          <a:xfrm>
            <a:off x="838200" y="4796755"/>
            <a:ext cx="7467600" cy="0"/>
          </a:xfrm>
          <a:prstGeom prst="line">
            <a:avLst/>
          </a:prstGeom>
          <a:noFill/>
          <a:ln w="28575">
            <a:solidFill>
              <a:srgbClr val="333399"/>
            </a:solidFill>
            <a:round/>
            <a:headEnd type="triangle" w="med" len="lg"/>
            <a:tailEnd type="triangle" w="med" len="lg"/>
          </a:ln>
        </p:spPr>
        <p:txBody>
          <a:bodyPr wrap="none" anchor="ctr"/>
          <a:lstStyle/>
          <a:p>
            <a:endParaRPr lang="zh-CN" altLang="en-US"/>
          </a:p>
        </p:txBody>
      </p:sp>
      <p:sp>
        <p:nvSpPr>
          <p:cNvPr id="317576" name="Text Box 138"/>
          <p:cNvSpPr txBox="1">
            <a:spLocks noChangeArrowheads="1"/>
          </p:cNvSpPr>
          <p:nvPr/>
        </p:nvSpPr>
        <p:spPr bwMode="auto">
          <a:xfrm>
            <a:off x="3492503" y="4580856"/>
            <a:ext cx="2044149" cy="400110"/>
          </a:xfrm>
          <a:prstGeom prst="rect">
            <a:avLst/>
          </a:prstGeom>
          <a:solidFill>
            <a:schemeClr val="bg1"/>
          </a:solidFill>
          <a:ln w="9525">
            <a:noFill/>
            <a:miter lim="800000"/>
          </a:ln>
        </p:spPr>
        <p:txBody>
          <a:bodyPr wrap="none">
            <a:spAutoFit/>
          </a:bodyPr>
          <a:lstStyle/>
          <a:p>
            <a:r>
              <a:rPr kumimoji="1" lang="zh-CN" altLang="zh-CN" sz="2000" dirty="0">
                <a:latin typeface="Times New Roman" panose="02020603050405020304" pitchFamily="18" charset="0"/>
              </a:rPr>
              <a:t>48 </a:t>
            </a:r>
            <a:r>
              <a:rPr kumimoji="1" lang="zh-CN" altLang="en-US" sz="2000" dirty="0">
                <a:latin typeface="Times New Roman" panose="02020603050405020304" pitchFamily="18" charset="0"/>
              </a:rPr>
              <a:t>位</a:t>
            </a:r>
            <a:r>
              <a:rPr kumimoji="1" lang="zh-CN" altLang="zh-CN" sz="2000" dirty="0">
                <a:latin typeface="Times New Roman" panose="02020603050405020304" pitchFamily="18" charset="0"/>
              </a:rPr>
              <a:t>以太网地址</a:t>
            </a:r>
            <a:endParaRPr kumimoji="1" lang="zh-CN" altLang="en-US" sz="2000" dirty="0">
              <a:latin typeface="Times New Roman" panose="02020603050405020304" pitchFamily="18" charset="0"/>
            </a:endParaRPr>
          </a:p>
        </p:txBody>
      </p:sp>
      <p:sp>
        <p:nvSpPr>
          <p:cNvPr id="317577" name="Text Box 139"/>
          <p:cNvSpPr txBox="1">
            <a:spLocks noChangeArrowheads="1"/>
          </p:cNvSpPr>
          <p:nvPr/>
        </p:nvSpPr>
        <p:spPr bwMode="auto">
          <a:xfrm>
            <a:off x="998535" y="3306093"/>
            <a:ext cx="3419526" cy="400110"/>
          </a:xfrm>
          <a:prstGeom prst="rect">
            <a:avLst/>
          </a:prstGeom>
          <a:noFill/>
          <a:ln w="9525">
            <a:noFill/>
            <a:miter lim="800000"/>
          </a:ln>
        </p:spPr>
        <p:txBody>
          <a:bodyPr wrap="none">
            <a:spAutoFit/>
          </a:bodyPr>
          <a:lstStyle/>
          <a:p>
            <a:r>
              <a:rPr kumimoji="1" lang="en-US" altLang="zh-CN" sz="2000" dirty="0">
                <a:latin typeface="Times New Roman" panose="02020603050405020304" pitchFamily="18" charset="0"/>
              </a:rPr>
              <a:t>0       1        0        0        5       E</a:t>
            </a:r>
          </a:p>
        </p:txBody>
      </p:sp>
      <p:sp>
        <p:nvSpPr>
          <p:cNvPr id="317578" name="Text Box 140"/>
          <p:cNvSpPr txBox="1">
            <a:spLocks noChangeArrowheads="1"/>
          </p:cNvSpPr>
          <p:nvPr/>
        </p:nvSpPr>
        <p:spPr bwMode="auto">
          <a:xfrm>
            <a:off x="1357290" y="4357694"/>
            <a:ext cx="1210588" cy="400110"/>
          </a:xfrm>
          <a:prstGeom prst="rect">
            <a:avLst/>
          </a:prstGeom>
          <a:noFill/>
          <a:ln w="9525">
            <a:noFill/>
            <a:miter lim="800000"/>
          </a:ln>
        </p:spPr>
        <p:txBody>
          <a:bodyPr wrap="none">
            <a:spAutoFit/>
          </a:bodyPr>
          <a:lstStyle/>
          <a:p>
            <a:pPr algn="ctr"/>
            <a:r>
              <a:rPr kumimoji="1" lang="zh-CN" altLang="en-US" sz="2000" dirty="0">
                <a:solidFill>
                  <a:srgbClr val="FF0000"/>
                </a:solidFill>
                <a:latin typeface="+mn-lt"/>
                <a:ea typeface="+mn-ea"/>
              </a:rPr>
              <a:t>表示多播</a:t>
            </a:r>
          </a:p>
        </p:txBody>
      </p:sp>
      <p:sp>
        <p:nvSpPr>
          <p:cNvPr id="317579" name="Line 141"/>
          <p:cNvSpPr>
            <a:spLocks noChangeShapeType="1"/>
          </p:cNvSpPr>
          <p:nvPr/>
        </p:nvSpPr>
        <p:spPr bwMode="auto">
          <a:xfrm flipH="1" flipV="1">
            <a:off x="2000232" y="4143381"/>
            <a:ext cx="6350" cy="282575"/>
          </a:xfrm>
          <a:prstGeom prst="line">
            <a:avLst/>
          </a:prstGeom>
          <a:noFill/>
          <a:ln w="28575">
            <a:solidFill>
              <a:schemeClr val="hlink"/>
            </a:solidFill>
            <a:round/>
            <a:tailEnd type="triangle" w="sm" len="med"/>
          </a:ln>
        </p:spPr>
        <p:txBody>
          <a:bodyPr/>
          <a:lstStyle/>
          <a:p>
            <a:endParaRPr lang="zh-CN" altLang="en-US"/>
          </a:p>
        </p:txBody>
      </p:sp>
      <p:sp>
        <p:nvSpPr>
          <p:cNvPr id="317580" name="Text Box 132"/>
          <p:cNvSpPr txBox="1">
            <a:spLocks noChangeArrowheads="1"/>
          </p:cNvSpPr>
          <p:nvPr/>
        </p:nvSpPr>
        <p:spPr bwMode="auto">
          <a:xfrm>
            <a:off x="5075243" y="4234781"/>
            <a:ext cx="2971711" cy="369332"/>
          </a:xfrm>
          <a:prstGeom prst="rect">
            <a:avLst/>
          </a:prstGeom>
          <a:solidFill>
            <a:schemeClr val="bg1"/>
          </a:solidFill>
          <a:ln w="9525">
            <a:noFill/>
            <a:miter lim="800000"/>
          </a:ln>
        </p:spPr>
        <p:txBody>
          <a:bodyPr wrap="none">
            <a:spAutoFit/>
          </a:bodyPr>
          <a:lstStyle/>
          <a:p>
            <a:r>
              <a:rPr kumimoji="1" lang="zh-CN" altLang="en-US" sz="1800">
                <a:latin typeface="Times New Roman" panose="02020603050405020304" pitchFamily="18" charset="0"/>
              </a:rPr>
              <a:t>最</a:t>
            </a:r>
            <a:r>
              <a:rPr kumimoji="1" lang="zh-CN" altLang="zh-CN" sz="1800">
                <a:latin typeface="Times New Roman" panose="02020603050405020304" pitchFamily="18" charset="0"/>
              </a:rPr>
              <a:t>低 23</a:t>
            </a:r>
            <a:r>
              <a:rPr kumimoji="1" lang="en-US" altLang="zh-CN" sz="1800" dirty="0">
                <a:latin typeface="Times New Roman" panose="02020603050405020304" pitchFamily="18" charset="0"/>
              </a:rPr>
              <a:t> </a:t>
            </a:r>
            <a:r>
              <a:rPr kumimoji="1" lang="zh-CN" altLang="en-US" sz="1800">
                <a:latin typeface="Times New Roman" panose="02020603050405020304" pitchFamily="18" charset="0"/>
              </a:rPr>
              <a:t>位来自 </a:t>
            </a:r>
            <a:r>
              <a:rPr kumimoji="1" lang="en-US" altLang="zh-CN" sz="1800" dirty="0">
                <a:latin typeface="Times New Roman" panose="02020603050405020304" pitchFamily="18" charset="0"/>
              </a:rPr>
              <a:t>D </a:t>
            </a:r>
            <a:r>
              <a:rPr kumimoji="1" lang="zh-CN" altLang="en-US" sz="1800">
                <a:latin typeface="Times New Roman" panose="02020603050405020304" pitchFamily="18" charset="0"/>
              </a:rPr>
              <a:t>类 </a:t>
            </a:r>
            <a:r>
              <a:rPr kumimoji="1" lang="en-US" altLang="zh-CN" sz="1800" dirty="0">
                <a:latin typeface="Times New Roman" panose="02020603050405020304" pitchFamily="18" charset="0"/>
              </a:rPr>
              <a:t>IP </a:t>
            </a:r>
            <a:r>
              <a:rPr kumimoji="1" lang="zh-CN" altLang="zh-CN" sz="1800">
                <a:latin typeface="Times New Roman" panose="02020603050405020304" pitchFamily="18" charset="0"/>
              </a:rPr>
              <a:t>地址</a:t>
            </a:r>
            <a:endParaRPr kumimoji="1" lang="zh-CN" altLang="en-US" sz="1800">
              <a:latin typeface="Times New Roman" panose="02020603050405020304" pitchFamily="18" charset="0"/>
            </a:endParaRPr>
          </a:p>
        </p:txBody>
      </p:sp>
      <p:sp>
        <p:nvSpPr>
          <p:cNvPr id="317581" name="Line 142"/>
          <p:cNvSpPr>
            <a:spLocks noChangeShapeType="1"/>
          </p:cNvSpPr>
          <p:nvPr/>
        </p:nvSpPr>
        <p:spPr bwMode="auto">
          <a:xfrm>
            <a:off x="4716463" y="4220493"/>
            <a:ext cx="0" cy="304800"/>
          </a:xfrm>
          <a:prstGeom prst="line">
            <a:avLst/>
          </a:prstGeom>
          <a:noFill/>
          <a:ln w="9525">
            <a:solidFill>
              <a:schemeClr val="tx1"/>
            </a:solidFill>
            <a:round/>
          </a:ln>
        </p:spPr>
        <p:txBody>
          <a:bodyPr wrap="none" anchor="ctr"/>
          <a:lstStyle/>
          <a:p>
            <a:endParaRPr lang="zh-CN" altLang="en-US"/>
          </a:p>
        </p:txBody>
      </p:sp>
      <p:sp>
        <p:nvSpPr>
          <p:cNvPr id="317582" name="AutoShape 143"/>
          <p:cNvSpPr>
            <a:spLocks noChangeArrowheads="1"/>
          </p:cNvSpPr>
          <p:nvPr/>
        </p:nvSpPr>
        <p:spPr bwMode="auto">
          <a:xfrm>
            <a:off x="6227763" y="2852068"/>
            <a:ext cx="431800" cy="1079500"/>
          </a:xfrm>
          <a:prstGeom prst="downArrow">
            <a:avLst>
              <a:gd name="adj1" fmla="val 50000"/>
              <a:gd name="adj2" fmla="val 62500"/>
            </a:avLst>
          </a:prstGeom>
          <a:solidFill>
            <a:schemeClr val="hlink"/>
          </a:solidFill>
          <a:ln w="9525">
            <a:solidFill>
              <a:schemeClr val="hlink"/>
            </a:solidFill>
            <a:miter lim="800000"/>
          </a:ln>
        </p:spPr>
        <p:txBody>
          <a:bodyPr vert="eaVert" wrap="none" anchor="ctr"/>
          <a:lstStyle/>
          <a:p>
            <a:endParaRPr lang="zh-CN" altLang="en-US"/>
          </a:p>
        </p:txBody>
      </p:sp>
      <p:sp>
        <p:nvSpPr>
          <p:cNvPr id="317583" name="Rectangle 146"/>
          <p:cNvSpPr>
            <a:spLocks noGrp="1" noChangeArrowheads="1"/>
          </p:cNvSpPr>
          <p:nvPr>
            <p:ph type="title"/>
          </p:nvPr>
        </p:nvSpPr>
        <p:spPr/>
        <p:txBody>
          <a:bodyPr/>
          <a:lstStyle/>
          <a:p>
            <a:pPr eaLnBrk="1" hangingPunct="1"/>
            <a:r>
              <a:rPr lang="en-US" altLang="zh-CN" dirty="0"/>
              <a:t>D </a:t>
            </a:r>
            <a:r>
              <a:rPr lang="zh-CN" altLang="en-US" dirty="0"/>
              <a:t>类 </a:t>
            </a:r>
            <a:r>
              <a:rPr lang="en-US" altLang="zh-CN" dirty="0"/>
              <a:t>IP </a:t>
            </a:r>
            <a:r>
              <a:rPr lang="zh-CN" altLang="en-US" dirty="0"/>
              <a:t>地址与以太网多播地址的映射关系</a:t>
            </a:r>
          </a:p>
        </p:txBody>
      </p:sp>
      <p:sp>
        <p:nvSpPr>
          <p:cNvPr id="2" name="矩形 1"/>
          <p:cNvSpPr/>
          <p:nvPr/>
        </p:nvSpPr>
        <p:spPr>
          <a:xfrm>
            <a:off x="849316" y="5205648"/>
            <a:ext cx="7453313" cy="707886"/>
          </a:xfrm>
          <a:prstGeom prst="rect">
            <a:avLst/>
          </a:prstGeom>
        </p:spPr>
        <p:txBody>
          <a:bodyPr wrap="square">
            <a:spAutoFit/>
          </a:bodyPr>
          <a:lstStyle/>
          <a:p>
            <a:pPr eaLnBrk="1" hangingPunct="1"/>
            <a:r>
              <a:rPr lang="zh-CN" altLang="en-US" sz="2000" dirty="0">
                <a:latin typeface="Arial" panose="020B0604020202020204" pitchFamily="34" charset="0"/>
              </a:rPr>
              <a:t>注意：</a:t>
            </a:r>
            <a:r>
              <a:rPr lang="en-US" altLang="zh-CN" sz="2000" dirty="0">
                <a:latin typeface="Arial" panose="020B0604020202020204" pitchFamily="34" charset="0"/>
              </a:rPr>
              <a:t>224.</a:t>
            </a:r>
            <a:r>
              <a:rPr lang="en-US" altLang="zh-CN" sz="2000" dirty="0">
                <a:solidFill>
                  <a:srgbClr val="FF0000"/>
                </a:solidFill>
                <a:latin typeface="Arial" panose="020B0604020202020204" pitchFamily="34" charset="0"/>
              </a:rPr>
              <a:t>128</a:t>
            </a:r>
            <a:r>
              <a:rPr lang="en-US" altLang="zh-CN" sz="2000" dirty="0">
                <a:latin typeface="Arial" panose="020B0604020202020204" pitchFamily="34" charset="0"/>
              </a:rPr>
              <a:t>.64.32 </a:t>
            </a:r>
            <a:r>
              <a:rPr lang="zh-CN" altLang="en-US" sz="2000" dirty="0">
                <a:latin typeface="Arial" panose="020B0604020202020204" pitchFamily="34" charset="0"/>
              </a:rPr>
              <a:t>和 </a:t>
            </a:r>
            <a:r>
              <a:rPr lang="en-US" altLang="zh-CN" sz="2000" dirty="0">
                <a:latin typeface="Arial" panose="020B0604020202020204" pitchFamily="34" charset="0"/>
              </a:rPr>
              <a:t>224.</a:t>
            </a:r>
            <a:r>
              <a:rPr lang="en-US" altLang="zh-CN" sz="2000" dirty="0">
                <a:solidFill>
                  <a:srgbClr val="FF0000"/>
                </a:solidFill>
                <a:latin typeface="Arial" panose="020B0604020202020204" pitchFamily="34" charset="0"/>
              </a:rPr>
              <a:t>0</a:t>
            </a:r>
            <a:r>
              <a:rPr lang="en-US" altLang="zh-CN" sz="2000" dirty="0">
                <a:latin typeface="Arial" panose="020B0604020202020204" pitchFamily="34" charset="0"/>
              </a:rPr>
              <a:t>.64.32 </a:t>
            </a:r>
            <a:r>
              <a:rPr lang="zh-CN" altLang="en-US" sz="2000" dirty="0">
                <a:latin typeface="Arial" panose="020B0604020202020204" pitchFamily="34" charset="0"/>
              </a:rPr>
              <a:t>映射为相同的多播地址：</a:t>
            </a:r>
            <a:r>
              <a:rPr lang="en-US" altLang="zh-CN" sz="2000" dirty="0">
                <a:latin typeface="Arial" panose="020B0604020202020204" pitchFamily="34" charset="0"/>
              </a:rPr>
              <a:t>01-00-5E-00-40-20</a:t>
            </a:r>
            <a:endParaRPr lang="zh-CN" altLang="zh-CN" sz="2000" dirty="0">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4"/>
          <p:cNvSpPr>
            <a:spLocks noGrp="1" noChangeArrowheads="1"/>
          </p:cNvSpPr>
          <p:nvPr>
            <p:ph type="title"/>
          </p:nvPr>
        </p:nvSpPr>
        <p:spPr/>
        <p:txBody>
          <a:bodyPr/>
          <a:lstStyle/>
          <a:p>
            <a:r>
              <a:rPr lang="zh-CN" altLang="en-US"/>
              <a:t>在局域网上进行硬件多播</a:t>
            </a:r>
            <a:endParaRPr lang="zh-CN" altLang="en-US" dirty="0"/>
          </a:p>
        </p:txBody>
      </p:sp>
      <p:sp>
        <p:nvSpPr>
          <p:cNvPr id="318467" name="Rectangle 5"/>
          <p:cNvSpPr>
            <a:spLocks noGrp="1" noChangeArrowheads="1"/>
          </p:cNvSpPr>
          <p:nvPr>
            <p:ph type="body" idx="1"/>
          </p:nvPr>
        </p:nvSpPr>
        <p:spPr/>
        <p:txBody>
          <a:bodyPr/>
          <a:lstStyle/>
          <a:p>
            <a:pPr eaLnBrk="1" hangingPunct="1">
              <a:spcBef>
                <a:spcPts val="600"/>
              </a:spcBef>
            </a:pPr>
            <a:r>
              <a:rPr lang="zh-CN" altLang="en-US" dirty="0"/>
              <a:t>由于多播 </a:t>
            </a:r>
            <a:r>
              <a:rPr lang="en-US" altLang="zh-CN" dirty="0"/>
              <a:t>IP </a:t>
            </a:r>
            <a:r>
              <a:rPr lang="zh-CN" altLang="en-US" dirty="0"/>
              <a:t>地址与以太网硬件地址的映射关系不是唯一的，</a:t>
            </a:r>
            <a:endParaRPr lang="en-US" altLang="zh-CN" dirty="0"/>
          </a:p>
          <a:p>
            <a:pPr eaLnBrk="1" hangingPunct="1">
              <a:spcBef>
                <a:spcPts val="600"/>
              </a:spcBef>
            </a:pPr>
            <a:endParaRPr lang="en-US" altLang="zh-CN" dirty="0"/>
          </a:p>
          <a:p>
            <a:pPr eaLnBrk="1" hangingPunct="1">
              <a:spcBef>
                <a:spcPts val="600"/>
              </a:spcBef>
            </a:pPr>
            <a:r>
              <a:rPr lang="zh-CN" altLang="en-US" dirty="0"/>
              <a:t>因此收到多播数据报的主机，还要在 </a:t>
            </a:r>
            <a:r>
              <a:rPr lang="en-US" altLang="zh-CN" dirty="0"/>
              <a:t>IP </a:t>
            </a:r>
            <a:r>
              <a:rPr lang="zh-CN" altLang="en-US" dirty="0"/>
              <a:t>层利用软件</a:t>
            </a:r>
            <a:r>
              <a:rPr lang="zh-CN" altLang="en-US" dirty="0">
                <a:solidFill>
                  <a:srgbClr val="FF0000"/>
                </a:solidFill>
              </a:rPr>
              <a:t>进行过滤 </a:t>
            </a:r>
            <a:r>
              <a:rPr lang="en-US" altLang="zh-CN" dirty="0"/>
              <a:t>(</a:t>
            </a:r>
            <a:r>
              <a:rPr lang="en-US" altLang="zh-CN" dirty="0" err="1">
                <a:solidFill>
                  <a:srgbClr val="FF0000"/>
                </a:solidFill>
              </a:rPr>
              <a:t>filteriing</a:t>
            </a:r>
            <a:r>
              <a:rPr lang="en-US" altLang="zh-CN" dirty="0"/>
              <a:t>)</a:t>
            </a:r>
            <a:r>
              <a:rPr lang="zh-CN" altLang="en-US" dirty="0"/>
              <a:t>，把不是本机要接受的数据报丢弃。</a:t>
            </a:r>
          </a:p>
          <a:p>
            <a:pPr>
              <a:lnSpc>
                <a:spcPct val="150000"/>
              </a:lnSpc>
              <a:spcBef>
                <a:spcPts val="600"/>
              </a:spcBef>
            </a:pPr>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network with no multicast support</a:t>
            </a:r>
            <a:endParaRPr lang="zh-CN" altLang="en-US" dirty="0"/>
          </a:p>
        </p:txBody>
      </p:sp>
      <p:sp>
        <p:nvSpPr>
          <p:cNvPr id="3" name="内容占位符 2"/>
          <p:cNvSpPr>
            <a:spLocks noGrp="1"/>
          </p:cNvSpPr>
          <p:nvPr>
            <p:ph idx="1"/>
          </p:nvPr>
        </p:nvSpPr>
        <p:spPr>
          <a:xfrm>
            <a:off x="330206" y="1000108"/>
            <a:ext cx="8483600" cy="2571768"/>
          </a:xfrm>
        </p:spPr>
        <p:txBody>
          <a:bodyPr/>
          <a:lstStyle/>
          <a:p>
            <a:r>
              <a:rPr lang="en-US" altLang="zh-CN" kern="1200" dirty="0">
                <a:ea typeface="宋体" panose="02010600030101010101" pitchFamily="2" charset="-122"/>
              </a:rPr>
              <a:t>Most WANs do not support physical multicast addressing. </a:t>
            </a:r>
          </a:p>
          <a:p>
            <a:r>
              <a:rPr lang="en-US" altLang="zh-CN" kern="1200" dirty="0">
                <a:ea typeface="宋体" panose="02010600030101010101" pitchFamily="2" charset="-122"/>
              </a:rPr>
              <a:t>To send a multicast packet through these networks, a process called </a:t>
            </a:r>
            <a:r>
              <a:rPr lang="en-US" altLang="zh-CN" kern="1200" dirty="0">
                <a:solidFill>
                  <a:srgbClr val="FF0000"/>
                </a:solidFill>
                <a:ea typeface="宋体" panose="02010600030101010101" pitchFamily="2" charset="-122"/>
              </a:rPr>
              <a:t>tunneling</a:t>
            </a:r>
            <a:r>
              <a:rPr lang="en-US" altLang="zh-CN" kern="1200" dirty="0">
                <a:ea typeface="宋体" panose="02010600030101010101" pitchFamily="2" charset="-122"/>
              </a:rPr>
              <a:t> is used. </a:t>
            </a:r>
          </a:p>
          <a:p>
            <a:r>
              <a:rPr lang="en-US" altLang="zh-CN" kern="1200" dirty="0">
                <a:ea typeface="宋体" panose="02010600030101010101" pitchFamily="2" charset="-122"/>
              </a:rPr>
              <a:t>In tunneling, the multicast packet is </a:t>
            </a:r>
            <a:r>
              <a:rPr lang="en-US" altLang="zh-CN" kern="1200" dirty="0">
                <a:solidFill>
                  <a:srgbClr val="FF0000"/>
                </a:solidFill>
                <a:ea typeface="宋体" panose="02010600030101010101" pitchFamily="2" charset="-122"/>
              </a:rPr>
              <a:t>encapsulated</a:t>
            </a:r>
            <a:r>
              <a:rPr lang="en-US" altLang="zh-CN" kern="1200" dirty="0">
                <a:ea typeface="宋体" panose="02010600030101010101" pitchFamily="2" charset="-122"/>
              </a:rPr>
              <a:t> in a unicast packet and sent through the network, where it </a:t>
            </a:r>
            <a:r>
              <a:rPr lang="en-US" altLang="zh-CN" kern="1200" dirty="0">
                <a:solidFill>
                  <a:srgbClr val="FF0000"/>
                </a:solidFill>
                <a:ea typeface="宋体" panose="02010600030101010101" pitchFamily="2" charset="-122"/>
              </a:rPr>
              <a:t>emerges</a:t>
            </a:r>
            <a:r>
              <a:rPr lang="en-US" altLang="zh-CN" kern="1200" dirty="0">
                <a:ea typeface="宋体" panose="02010600030101010101" pitchFamily="2" charset="-122"/>
              </a:rPr>
              <a:t> from the other side </a:t>
            </a:r>
            <a:r>
              <a:rPr lang="en-US" altLang="zh-CN" kern="1200" dirty="0">
                <a:solidFill>
                  <a:srgbClr val="FF0000"/>
                </a:solidFill>
                <a:ea typeface="宋体" panose="02010600030101010101" pitchFamily="2" charset="-122"/>
              </a:rPr>
              <a:t>as</a:t>
            </a:r>
            <a:r>
              <a:rPr lang="en-US" altLang="zh-CN" kern="1200" dirty="0">
                <a:ea typeface="宋体" panose="02010600030101010101" pitchFamily="2" charset="-122"/>
              </a:rPr>
              <a:t> a multicast packet.  </a:t>
            </a:r>
            <a:endParaRPr lang="zh-CN" altLang="en-US" dirty="0"/>
          </a:p>
        </p:txBody>
      </p:sp>
      <p:pic>
        <p:nvPicPr>
          <p:cNvPr id="324610" name="Picture 2"/>
          <p:cNvPicPr>
            <a:picLocks noChangeAspect="1" noChangeArrowheads="1"/>
          </p:cNvPicPr>
          <p:nvPr/>
        </p:nvPicPr>
        <p:blipFill>
          <a:blip r:embed="rId3"/>
          <a:srcRect t="2898"/>
          <a:stretch>
            <a:fillRect/>
          </a:stretch>
        </p:blipFill>
        <p:spPr bwMode="auto">
          <a:xfrm>
            <a:off x="571472" y="3714752"/>
            <a:ext cx="7929618" cy="2393766"/>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dirty="0"/>
              <a:t>第4章 网络层</a:t>
            </a:r>
          </a:p>
        </p:txBody>
      </p:sp>
      <p:sp>
        <p:nvSpPr>
          <p:cNvPr id="16387" name="Rectangle 5"/>
          <p:cNvSpPr>
            <a:spLocks noGrp="1" noChangeArrowheads="1"/>
          </p:cNvSpPr>
          <p:nvPr>
            <p:ph type="body" sz="half" idx="1"/>
          </p:nvPr>
        </p:nvSpPr>
        <p:spPr>
          <a:xfrm>
            <a:off x="395290" y="1052513"/>
            <a:ext cx="4165600" cy="5148262"/>
          </a:xfrm>
        </p:spPr>
        <p:txBody>
          <a:bodyPr/>
          <a:lstStyle/>
          <a:p>
            <a:pPr eaLnBrk="1" hangingPunct="1">
              <a:lnSpc>
                <a:spcPct val="80000"/>
              </a:lnSpc>
              <a:spcBef>
                <a:spcPct val="0"/>
              </a:spcBef>
              <a:buNone/>
            </a:pPr>
            <a:r>
              <a:rPr lang="en-US" altLang="zh-CN" sz="2000" dirty="0"/>
              <a:t>4.1 </a:t>
            </a:r>
            <a:r>
              <a:rPr lang="zh-CN" altLang="en-US" sz="2000" dirty="0"/>
              <a:t>网络层提供的两种服务</a:t>
            </a:r>
            <a:endParaRPr lang="en-US" altLang="zh-CN" sz="2000" dirty="0"/>
          </a:p>
          <a:p>
            <a:pPr eaLnBrk="1" hangingPunct="1">
              <a:lnSpc>
                <a:spcPct val="80000"/>
              </a:lnSpc>
              <a:buNone/>
            </a:pPr>
            <a:r>
              <a:rPr lang="en-US" altLang="zh-CN" sz="2000" dirty="0"/>
              <a:t>4.2 </a:t>
            </a:r>
            <a:r>
              <a:rPr lang="zh-CN" altLang="en-US" sz="2000" dirty="0"/>
              <a:t>网际协议</a:t>
            </a:r>
            <a:r>
              <a:rPr lang="en-US" altLang="zh-CN" sz="2000" dirty="0"/>
              <a:t>IP</a:t>
            </a:r>
          </a:p>
          <a:p>
            <a:pPr defTabSz="719455" eaLnBrk="1" hangingPunct="1">
              <a:lnSpc>
                <a:spcPct val="80000"/>
              </a:lnSpc>
              <a:buSzPct val="90000"/>
              <a:tabLst>
                <a:tab pos="359410" algn="l"/>
              </a:tabLst>
            </a:pPr>
            <a:r>
              <a:rPr lang="zh-CN" altLang="en-US" sz="1800" dirty="0"/>
              <a:t>虚拟互连网络</a:t>
            </a:r>
          </a:p>
          <a:p>
            <a:pPr defTabSz="719455" eaLnBrk="1" hangingPunct="1">
              <a:lnSpc>
                <a:spcPct val="80000"/>
              </a:lnSpc>
              <a:buSzPct val="90000"/>
              <a:tabLst>
                <a:tab pos="359410" algn="l"/>
              </a:tabLst>
            </a:pPr>
            <a:r>
              <a:rPr lang="zh-CN" altLang="en-US" sz="1800" dirty="0"/>
              <a:t>分类的</a:t>
            </a:r>
            <a:r>
              <a:rPr lang="en-US" altLang="zh-CN" sz="1800" dirty="0"/>
              <a:t>IP</a:t>
            </a:r>
            <a:r>
              <a:rPr lang="zh-CN" altLang="en-US" sz="1800" dirty="0"/>
              <a:t>地址	</a:t>
            </a:r>
          </a:p>
          <a:p>
            <a:pPr defTabSz="719455" eaLnBrk="1" hangingPunct="1">
              <a:lnSpc>
                <a:spcPct val="80000"/>
              </a:lnSpc>
              <a:buSzPct val="90000"/>
              <a:tabLst>
                <a:tab pos="359410" algn="l"/>
              </a:tabLst>
            </a:pPr>
            <a:r>
              <a:rPr lang="en-US" altLang="zh-CN" sz="1800" dirty="0"/>
              <a:t>IP</a:t>
            </a:r>
            <a:r>
              <a:rPr lang="zh-CN" altLang="en-US" sz="1800" dirty="0"/>
              <a:t>地址与硬件地址</a:t>
            </a:r>
          </a:p>
          <a:p>
            <a:pPr defTabSz="719455" eaLnBrk="1" hangingPunct="1">
              <a:lnSpc>
                <a:spcPct val="80000"/>
              </a:lnSpc>
              <a:buSzPct val="90000"/>
              <a:tabLst>
                <a:tab pos="359410" algn="l"/>
              </a:tabLst>
            </a:pPr>
            <a:r>
              <a:rPr lang="zh-CN" altLang="en-US" sz="1800" dirty="0"/>
              <a:t>地址解析协议</a:t>
            </a:r>
            <a:r>
              <a:rPr lang="en-US" altLang="zh-CN" sz="1800" dirty="0"/>
              <a:t>ARP</a:t>
            </a:r>
          </a:p>
          <a:p>
            <a:pPr defTabSz="719455" eaLnBrk="1" hangingPunct="1">
              <a:lnSpc>
                <a:spcPct val="80000"/>
              </a:lnSpc>
              <a:buSzPct val="90000"/>
              <a:tabLst>
                <a:tab pos="359410" algn="l"/>
              </a:tabLst>
            </a:pPr>
            <a:r>
              <a:rPr lang="en-US" altLang="zh-CN" sz="1800" dirty="0"/>
              <a:t>IP</a:t>
            </a:r>
            <a:r>
              <a:rPr lang="zh-CN" altLang="en-US" sz="1800" dirty="0"/>
              <a:t>数据报的格式</a:t>
            </a:r>
          </a:p>
          <a:p>
            <a:pPr defTabSz="719455" eaLnBrk="1" hangingPunct="1">
              <a:lnSpc>
                <a:spcPct val="80000"/>
              </a:lnSpc>
              <a:buSzPct val="90000"/>
              <a:tabLst>
                <a:tab pos="359410" algn="l"/>
              </a:tabLst>
            </a:pPr>
            <a:r>
              <a:rPr lang="en-US" altLang="zh-CN" sz="1800" dirty="0"/>
              <a:t>IP</a:t>
            </a:r>
            <a:r>
              <a:rPr lang="zh-CN" altLang="en-US" sz="1800" dirty="0"/>
              <a:t>层转发分组的流程</a:t>
            </a:r>
          </a:p>
          <a:p>
            <a:pPr eaLnBrk="1" hangingPunct="1">
              <a:lnSpc>
                <a:spcPct val="80000"/>
              </a:lnSpc>
              <a:buFontTx/>
              <a:buNone/>
            </a:pPr>
            <a:r>
              <a:rPr lang="en-US" altLang="zh-CN" sz="2000" dirty="0"/>
              <a:t>4.3 </a:t>
            </a:r>
            <a:r>
              <a:rPr lang="zh-CN" altLang="en-US" sz="2000" dirty="0"/>
              <a:t>划分子网和构造超网</a:t>
            </a:r>
          </a:p>
          <a:p>
            <a:pPr eaLnBrk="1" hangingPunct="1">
              <a:lnSpc>
                <a:spcPct val="80000"/>
              </a:lnSpc>
              <a:buSzPct val="90000"/>
            </a:pPr>
            <a:r>
              <a:rPr lang="zh-CN" altLang="en-US" sz="1800" dirty="0"/>
              <a:t>划分子网</a:t>
            </a:r>
          </a:p>
          <a:p>
            <a:pPr eaLnBrk="1" hangingPunct="1">
              <a:lnSpc>
                <a:spcPct val="80000"/>
              </a:lnSpc>
              <a:buSzPct val="90000"/>
            </a:pPr>
            <a:r>
              <a:rPr lang="zh-CN" altLang="en-US" sz="1800" dirty="0"/>
              <a:t>使用子网时分组转发</a:t>
            </a:r>
          </a:p>
          <a:p>
            <a:pPr eaLnBrk="1" hangingPunct="1">
              <a:lnSpc>
                <a:spcPct val="80000"/>
              </a:lnSpc>
              <a:buSzPct val="90000"/>
            </a:pPr>
            <a:r>
              <a:rPr lang="zh-CN" altLang="en-US" sz="1800" dirty="0"/>
              <a:t>无分类编址</a:t>
            </a:r>
            <a:r>
              <a:rPr lang="en-US" altLang="zh-CN" sz="1800" dirty="0"/>
              <a:t>CIDR(</a:t>
            </a:r>
            <a:r>
              <a:rPr lang="zh-CN" altLang="en-US" sz="1800" dirty="0"/>
              <a:t>构造超网</a:t>
            </a:r>
            <a:r>
              <a:rPr lang="en-US" altLang="zh-CN" sz="1800" dirty="0"/>
              <a:t>)</a:t>
            </a:r>
          </a:p>
          <a:p>
            <a:pPr eaLnBrk="1" hangingPunct="1">
              <a:lnSpc>
                <a:spcPct val="80000"/>
              </a:lnSpc>
              <a:buFontTx/>
              <a:buNone/>
            </a:pPr>
            <a:r>
              <a:rPr lang="en-US" altLang="zh-CN" sz="2000" dirty="0"/>
              <a:t>4.4 </a:t>
            </a:r>
            <a:r>
              <a:rPr lang="zh-CN" altLang="en-US" sz="2000" dirty="0"/>
              <a:t>网际控制报文协议</a:t>
            </a:r>
            <a:r>
              <a:rPr lang="en-US" altLang="zh-CN" sz="2000" dirty="0"/>
              <a:t>ICMP</a:t>
            </a:r>
          </a:p>
          <a:p>
            <a:pPr eaLnBrk="1" hangingPunct="1">
              <a:lnSpc>
                <a:spcPct val="80000"/>
              </a:lnSpc>
              <a:buSzPct val="90000"/>
            </a:pPr>
            <a:r>
              <a:rPr lang="en-US" altLang="zh-CN" sz="1800" dirty="0"/>
              <a:t>ICMP</a:t>
            </a:r>
            <a:r>
              <a:rPr lang="zh-CN" altLang="en-US" sz="1800" dirty="0"/>
              <a:t>报文的种类</a:t>
            </a:r>
            <a:endParaRPr lang="en-US" altLang="zh-CN" sz="1800" dirty="0"/>
          </a:p>
          <a:p>
            <a:pPr eaLnBrk="1" hangingPunct="1">
              <a:lnSpc>
                <a:spcPct val="80000"/>
              </a:lnSpc>
              <a:buSzPct val="90000"/>
            </a:pPr>
            <a:r>
              <a:rPr lang="en-US" altLang="zh-CN" sz="1800" dirty="0"/>
              <a:t>ICMP</a:t>
            </a:r>
            <a:r>
              <a:rPr lang="zh-CN" altLang="en-US" sz="1800" dirty="0"/>
              <a:t>的应用举例</a:t>
            </a:r>
            <a:endParaRPr lang="en-US" altLang="zh-CN" sz="1800" dirty="0"/>
          </a:p>
          <a:p>
            <a:pPr eaLnBrk="1" hangingPunct="1">
              <a:lnSpc>
                <a:spcPct val="90000"/>
              </a:lnSpc>
              <a:buSzPct val="90000"/>
              <a:buNone/>
            </a:pPr>
            <a:r>
              <a:rPr lang="en-US" altLang="zh-CN" sz="2000" dirty="0"/>
              <a:t>4.5 </a:t>
            </a:r>
            <a:r>
              <a:rPr lang="zh-CN" altLang="en-US" sz="2000" dirty="0"/>
              <a:t>互联网的路由选择协议</a:t>
            </a:r>
          </a:p>
          <a:p>
            <a:pPr eaLnBrk="1" hangingPunct="1">
              <a:lnSpc>
                <a:spcPct val="80000"/>
              </a:lnSpc>
              <a:buSzPct val="90000"/>
            </a:pPr>
            <a:r>
              <a:rPr lang="zh-CN" altLang="en-US" sz="1800" dirty="0"/>
              <a:t>有关路由选择协议的几个基本概念</a:t>
            </a:r>
            <a:endParaRPr lang="en-US" altLang="zh-CN" sz="1800" dirty="0"/>
          </a:p>
          <a:p>
            <a:pPr eaLnBrk="1" hangingPunct="1">
              <a:lnSpc>
                <a:spcPct val="80000"/>
              </a:lnSpc>
              <a:buSzPct val="90000"/>
            </a:pPr>
            <a:r>
              <a:rPr lang="zh-CN" altLang="en-US" sz="1800" dirty="0"/>
              <a:t>内部网关协议</a:t>
            </a:r>
            <a:r>
              <a:rPr lang="en-US" altLang="zh-CN" sz="1800" dirty="0"/>
              <a:t>RIP</a:t>
            </a:r>
          </a:p>
          <a:p>
            <a:pPr eaLnBrk="1" hangingPunct="1">
              <a:lnSpc>
                <a:spcPct val="80000"/>
              </a:lnSpc>
              <a:buSzPct val="90000"/>
              <a:buNone/>
            </a:pPr>
            <a:endParaRPr lang="zh-CN" altLang="en-US" sz="1800" dirty="0"/>
          </a:p>
          <a:p>
            <a:pPr eaLnBrk="1" hangingPunct="1">
              <a:lnSpc>
                <a:spcPct val="80000"/>
              </a:lnSpc>
              <a:buSzPct val="90000"/>
            </a:pPr>
            <a:endParaRPr lang="zh-CN" altLang="en-US" sz="1900" dirty="0"/>
          </a:p>
          <a:p>
            <a:pPr eaLnBrk="1" hangingPunct="1">
              <a:lnSpc>
                <a:spcPct val="80000"/>
              </a:lnSpc>
              <a:buSzPct val="90000"/>
            </a:pPr>
            <a:endParaRPr lang="zh-CN" altLang="en-US" sz="1900" dirty="0"/>
          </a:p>
        </p:txBody>
      </p:sp>
      <p:sp>
        <p:nvSpPr>
          <p:cNvPr id="16388" name="Rectangle 6"/>
          <p:cNvSpPr>
            <a:spLocks noGrp="1" noChangeArrowheads="1"/>
          </p:cNvSpPr>
          <p:nvPr>
            <p:ph type="body" sz="half" idx="2"/>
          </p:nvPr>
        </p:nvSpPr>
        <p:spPr>
          <a:xfrm>
            <a:off x="4560888" y="1028702"/>
            <a:ext cx="4252912" cy="5148263"/>
          </a:xfrm>
        </p:spPr>
        <p:txBody>
          <a:bodyPr/>
          <a:lstStyle/>
          <a:p>
            <a:pPr eaLnBrk="1" hangingPunct="1">
              <a:lnSpc>
                <a:spcPct val="80000"/>
              </a:lnSpc>
              <a:buSzPct val="90000"/>
            </a:pPr>
            <a:r>
              <a:rPr lang="zh-CN" altLang="en-US" sz="1800" dirty="0"/>
              <a:t>内部网关协议</a:t>
            </a:r>
            <a:r>
              <a:rPr lang="en-US" altLang="zh-CN" sz="1800" dirty="0"/>
              <a:t>OSPF</a:t>
            </a:r>
          </a:p>
          <a:p>
            <a:pPr eaLnBrk="1" hangingPunct="1">
              <a:lnSpc>
                <a:spcPct val="80000"/>
              </a:lnSpc>
              <a:buSzPct val="90000"/>
              <a:buFontTx/>
              <a:buChar char="•"/>
            </a:pPr>
            <a:r>
              <a:rPr lang="zh-CN" altLang="en-US" sz="1800" dirty="0"/>
              <a:t>外部网关协议</a:t>
            </a:r>
            <a:r>
              <a:rPr lang="en-US" altLang="zh-CN" sz="1800" dirty="0"/>
              <a:t>BGP</a:t>
            </a:r>
          </a:p>
          <a:p>
            <a:pPr eaLnBrk="1" hangingPunct="1">
              <a:lnSpc>
                <a:spcPct val="80000"/>
              </a:lnSpc>
              <a:buSzPct val="90000"/>
              <a:buFontTx/>
              <a:buChar char="•"/>
            </a:pPr>
            <a:r>
              <a:rPr lang="zh-CN" altLang="en-US" sz="1800" dirty="0"/>
              <a:t>路由器的构成 </a:t>
            </a:r>
          </a:p>
          <a:p>
            <a:pPr eaLnBrk="1" hangingPunct="1">
              <a:lnSpc>
                <a:spcPct val="90000"/>
              </a:lnSpc>
              <a:buFontTx/>
              <a:buNone/>
            </a:pPr>
            <a:r>
              <a:rPr lang="en-US" altLang="zh-CN" sz="2000" dirty="0"/>
              <a:t>4.6 IPv6</a:t>
            </a:r>
          </a:p>
          <a:p>
            <a:pPr eaLnBrk="1" hangingPunct="1">
              <a:lnSpc>
                <a:spcPct val="80000"/>
              </a:lnSpc>
              <a:buSzPct val="90000"/>
            </a:pPr>
            <a:r>
              <a:rPr lang="en-US" altLang="zh-CN" sz="1800" dirty="0"/>
              <a:t>IPv6</a:t>
            </a:r>
            <a:r>
              <a:rPr lang="zh-CN" altLang="en-US" sz="1800" dirty="0"/>
              <a:t>的基本首部</a:t>
            </a:r>
            <a:endParaRPr lang="en-US" altLang="zh-CN" sz="1800" dirty="0"/>
          </a:p>
          <a:p>
            <a:pPr eaLnBrk="1" hangingPunct="1">
              <a:lnSpc>
                <a:spcPct val="80000"/>
              </a:lnSpc>
              <a:buSzPct val="90000"/>
            </a:pPr>
            <a:r>
              <a:rPr lang="en-US" altLang="zh-CN" sz="1800" dirty="0"/>
              <a:t>IPv6</a:t>
            </a:r>
            <a:r>
              <a:rPr lang="zh-CN" altLang="en-US" sz="1800" dirty="0"/>
              <a:t>的地址</a:t>
            </a:r>
            <a:endParaRPr lang="en-US" altLang="zh-CN" sz="1800" dirty="0"/>
          </a:p>
          <a:p>
            <a:pPr eaLnBrk="1" hangingPunct="1">
              <a:lnSpc>
                <a:spcPct val="80000"/>
              </a:lnSpc>
              <a:buSzPct val="90000"/>
            </a:pPr>
            <a:r>
              <a:rPr lang="zh-CN" altLang="en-US" sz="1800" dirty="0"/>
              <a:t>从</a:t>
            </a:r>
            <a:r>
              <a:rPr lang="en-US" altLang="zh-CN" sz="1800" dirty="0"/>
              <a:t>IPv4</a:t>
            </a:r>
            <a:r>
              <a:rPr lang="zh-CN" altLang="en-US" sz="1800" dirty="0"/>
              <a:t>向</a:t>
            </a:r>
            <a:r>
              <a:rPr lang="en-US" altLang="zh-CN" sz="1800" dirty="0"/>
              <a:t>IPv6</a:t>
            </a:r>
            <a:r>
              <a:rPr lang="zh-CN" altLang="en-US" sz="1800" dirty="0"/>
              <a:t>过渡</a:t>
            </a:r>
            <a:endParaRPr lang="en-US" altLang="zh-CN" sz="1800" dirty="0"/>
          </a:p>
          <a:p>
            <a:pPr eaLnBrk="1" hangingPunct="1">
              <a:lnSpc>
                <a:spcPct val="80000"/>
              </a:lnSpc>
              <a:buSzPct val="90000"/>
            </a:pPr>
            <a:r>
              <a:rPr lang="en-US" altLang="zh-CN" sz="1800" dirty="0"/>
              <a:t>ICMPv6</a:t>
            </a:r>
          </a:p>
          <a:p>
            <a:pPr eaLnBrk="1" hangingPunct="1">
              <a:lnSpc>
                <a:spcPct val="90000"/>
              </a:lnSpc>
              <a:buFontTx/>
              <a:buNone/>
            </a:pPr>
            <a:r>
              <a:rPr lang="en-US" altLang="zh-CN" sz="2000" dirty="0"/>
              <a:t>4.7 IP</a:t>
            </a:r>
            <a:r>
              <a:rPr lang="zh-CN" altLang="en-US" sz="2000" dirty="0"/>
              <a:t>多播</a:t>
            </a:r>
          </a:p>
          <a:p>
            <a:pPr eaLnBrk="1" hangingPunct="1">
              <a:lnSpc>
                <a:spcPct val="80000"/>
              </a:lnSpc>
              <a:buSzPct val="90000"/>
            </a:pPr>
            <a:r>
              <a:rPr lang="en-US" altLang="zh-CN" sz="1800" dirty="0"/>
              <a:t>IP</a:t>
            </a:r>
            <a:r>
              <a:rPr lang="zh-CN" altLang="en-US" sz="1800" dirty="0"/>
              <a:t>多播的基本概念</a:t>
            </a:r>
          </a:p>
          <a:p>
            <a:pPr eaLnBrk="1" hangingPunct="1">
              <a:lnSpc>
                <a:spcPct val="80000"/>
              </a:lnSpc>
              <a:buSzPct val="90000"/>
            </a:pPr>
            <a:r>
              <a:rPr lang="zh-CN" altLang="en-US" sz="1800" dirty="0"/>
              <a:t>在局域网上进行硬件多播</a:t>
            </a:r>
          </a:p>
          <a:p>
            <a:pPr eaLnBrk="1" hangingPunct="1">
              <a:lnSpc>
                <a:spcPct val="80000"/>
              </a:lnSpc>
              <a:buSzPct val="90000"/>
            </a:pPr>
            <a:r>
              <a:rPr lang="zh-CN" altLang="en-US" sz="1800" dirty="0">
                <a:solidFill>
                  <a:srgbClr val="FF0000"/>
                </a:solidFill>
              </a:rPr>
              <a:t>网际组管理协议和多播路由选择协议</a:t>
            </a:r>
          </a:p>
          <a:p>
            <a:pPr eaLnBrk="1" hangingPunct="1">
              <a:lnSpc>
                <a:spcPct val="90000"/>
              </a:lnSpc>
              <a:buFontTx/>
              <a:buNone/>
            </a:pPr>
            <a:r>
              <a:rPr lang="en-US" altLang="zh-CN" sz="2000" dirty="0"/>
              <a:t>4.8 </a:t>
            </a:r>
            <a:r>
              <a:rPr lang="zh-CN" altLang="en-US" sz="2000" dirty="0"/>
              <a:t>虚拟专用网和网络地址转换 </a:t>
            </a:r>
            <a:endParaRPr lang="en-US" altLang="zh-CN" sz="2000" dirty="0"/>
          </a:p>
          <a:p>
            <a:pPr eaLnBrk="1" hangingPunct="1">
              <a:lnSpc>
                <a:spcPct val="80000"/>
              </a:lnSpc>
              <a:buSzPct val="90000"/>
              <a:buFontTx/>
              <a:buChar char="•"/>
            </a:pPr>
            <a:r>
              <a:rPr lang="zh-CN" altLang="en-US" sz="1800" dirty="0"/>
              <a:t>虚拟专用网</a:t>
            </a:r>
            <a:r>
              <a:rPr lang="en-US" altLang="zh-CN" sz="1800" dirty="0"/>
              <a:t>VPN</a:t>
            </a:r>
          </a:p>
          <a:p>
            <a:pPr eaLnBrk="1" hangingPunct="1">
              <a:lnSpc>
                <a:spcPct val="80000"/>
              </a:lnSpc>
              <a:buSzPct val="90000"/>
              <a:buFontTx/>
              <a:buChar char="•"/>
            </a:pPr>
            <a:r>
              <a:rPr lang="zh-CN" altLang="en-US" sz="1800" dirty="0"/>
              <a:t>网络地址转换</a:t>
            </a:r>
            <a:r>
              <a:rPr lang="en-US" altLang="zh-CN" sz="1800" dirty="0"/>
              <a:t>NAT</a:t>
            </a:r>
          </a:p>
          <a:p>
            <a:pPr eaLnBrk="1" hangingPunct="1">
              <a:lnSpc>
                <a:spcPct val="90000"/>
              </a:lnSpc>
              <a:buSzPct val="90000"/>
              <a:buNone/>
            </a:pPr>
            <a:r>
              <a:rPr lang="en-US" altLang="zh-CN" sz="2000" dirty="0"/>
              <a:t>4.9 </a:t>
            </a:r>
            <a:r>
              <a:rPr lang="zh-CN" altLang="en-US" sz="2000" dirty="0"/>
              <a:t>多协议标记交换</a:t>
            </a:r>
            <a:r>
              <a:rPr lang="en-US" altLang="zh-CN" sz="2000" dirty="0"/>
              <a:t>MPLS</a:t>
            </a:r>
          </a:p>
          <a:p>
            <a:pPr eaLnBrk="1" hangingPunct="1">
              <a:lnSpc>
                <a:spcPct val="80000"/>
              </a:lnSpc>
              <a:buSzPct val="90000"/>
            </a:pPr>
            <a:r>
              <a:rPr lang="en-US" altLang="zh-CN" sz="1800" dirty="0"/>
              <a:t>MPLS</a:t>
            </a:r>
            <a:r>
              <a:rPr lang="zh-CN" altLang="en-US" sz="1800" dirty="0"/>
              <a:t>的工作原理</a:t>
            </a:r>
            <a:endParaRPr lang="en-US" altLang="zh-CN" sz="1800" dirty="0"/>
          </a:p>
          <a:p>
            <a:pPr eaLnBrk="1" hangingPunct="1">
              <a:lnSpc>
                <a:spcPct val="80000"/>
              </a:lnSpc>
              <a:buSzPct val="90000"/>
            </a:pPr>
            <a:r>
              <a:rPr lang="en-US" altLang="zh-CN" sz="1800" dirty="0"/>
              <a:t>MPLS</a:t>
            </a:r>
            <a:r>
              <a:rPr lang="zh-CN" altLang="en-US" sz="1800" dirty="0"/>
              <a:t>首部的位置与格式</a:t>
            </a:r>
            <a:endParaRPr lang="en-US" altLang="zh-CN" sz="1800" dirty="0"/>
          </a:p>
          <a:p>
            <a:pPr eaLnBrk="1" hangingPunct="1">
              <a:lnSpc>
                <a:spcPct val="90000"/>
              </a:lnSpc>
            </a:pPr>
            <a:endParaRPr lang="en-US" altLang="zh-CN"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zh-CN" altLang="en-US" dirty="0"/>
              <a:t>网际组管理协议 </a:t>
            </a:r>
            <a:r>
              <a:rPr lang="en-US" altLang="zh-CN" dirty="0"/>
              <a:t>IGMP </a:t>
            </a:r>
            <a:r>
              <a:rPr lang="zh-CN" altLang="en-US" dirty="0"/>
              <a:t>和多播路由选择协议</a:t>
            </a:r>
          </a:p>
        </p:txBody>
      </p:sp>
      <p:sp>
        <p:nvSpPr>
          <p:cNvPr id="615427"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buNone/>
            </a:pPr>
            <a:r>
              <a:rPr lang="en-US" altLang="zh-CN" dirty="0">
                <a:solidFill>
                  <a:srgbClr val="FF0000"/>
                </a:solidFill>
              </a:rPr>
              <a:t>1.  IP</a:t>
            </a:r>
            <a:r>
              <a:rPr lang="zh-CN" altLang="en-US" dirty="0">
                <a:solidFill>
                  <a:srgbClr val="FF0000"/>
                </a:solidFill>
              </a:rPr>
              <a:t>多播需要两种协议</a:t>
            </a:r>
          </a:p>
          <a:p>
            <a:r>
              <a:rPr lang="zh-CN" altLang="en-US" dirty="0"/>
              <a:t>为了使路由器知道多播组成员的信息，需要利用</a:t>
            </a:r>
            <a:r>
              <a:rPr lang="zh-CN" altLang="en-US" dirty="0">
                <a:solidFill>
                  <a:srgbClr val="FF0000"/>
                </a:solidFill>
              </a:rPr>
              <a:t>网际组管理协议 </a:t>
            </a:r>
            <a:r>
              <a:rPr lang="en-US" altLang="zh-CN" dirty="0">
                <a:solidFill>
                  <a:srgbClr val="FF0000"/>
                </a:solidFill>
              </a:rPr>
              <a:t>IGMP </a:t>
            </a:r>
            <a:r>
              <a:rPr lang="en-US" altLang="zh-CN" dirty="0"/>
              <a:t>(Internet Group Management Protocol)</a:t>
            </a:r>
            <a:r>
              <a:rPr lang="zh-CN" altLang="en-US" dirty="0"/>
              <a:t>。</a:t>
            </a:r>
          </a:p>
          <a:p>
            <a:endParaRPr lang="en-US" altLang="zh-CN" dirty="0"/>
          </a:p>
          <a:p>
            <a:r>
              <a:rPr lang="zh-CN" altLang="en-US" dirty="0"/>
              <a:t>连接在局域网上的多播路由器还必须和互联网上的其他多播路由器</a:t>
            </a:r>
            <a:r>
              <a:rPr lang="zh-CN" altLang="en-US" dirty="0">
                <a:solidFill>
                  <a:srgbClr val="FF0000"/>
                </a:solidFill>
              </a:rPr>
              <a:t>协同工作</a:t>
            </a:r>
            <a:r>
              <a:rPr lang="zh-CN" altLang="en-US" dirty="0"/>
              <a:t>，以便把多播数据报用最小代价传送给所有的组成员。</a:t>
            </a:r>
            <a:endParaRPr lang="en-US" altLang="zh-CN" dirty="0"/>
          </a:p>
          <a:p>
            <a:endParaRPr lang="en-US" altLang="zh-CN" dirty="0"/>
          </a:p>
          <a:p>
            <a:r>
              <a:rPr lang="zh-CN" altLang="en-US" dirty="0"/>
              <a:t>这就需要使用</a:t>
            </a:r>
            <a:r>
              <a:rPr lang="zh-CN" altLang="en-US" dirty="0">
                <a:solidFill>
                  <a:srgbClr val="FF0000"/>
                </a:solidFill>
              </a:rPr>
              <a:t>多播路由选择协议。 </a:t>
            </a:r>
          </a:p>
        </p:txBody>
      </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5"/>
          <p:cNvSpPr>
            <a:spLocks noChangeShapeType="1"/>
          </p:cNvSpPr>
          <p:nvPr/>
        </p:nvSpPr>
        <p:spPr bwMode="auto">
          <a:xfrm>
            <a:off x="4587875" y="4457700"/>
            <a:ext cx="0" cy="661988"/>
          </a:xfrm>
          <a:prstGeom prst="line">
            <a:avLst/>
          </a:prstGeom>
          <a:noFill/>
          <a:ln w="9525">
            <a:solidFill>
              <a:schemeClr val="tx1"/>
            </a:solidFill>
            <a:round/>
          </a:ln>
        </p:spPr>
        <p:txBody>
          <a:bodyPr/>
          <a:lstStyle/>
          <a:p>
            <a:endParaRPr lang="zh-CN" altLang="en-US"/>
          </a:p>
        </p:txBody>
      </p:sp>
      <p:sp>
        <p:nvSpPr>
          <p:cNvPr id="320515" name="Line 6"/>
          <p:cNvSpPr>
            <a:spLocks noChangeShapeType="1"/>
          </p:cNvSpPr>
          <p:nvPr/>
        </p:nvSpPr>
        <p:spPr bwMode="auto">
          <a:xfrm>
            <a:off x="784225" y="4468813"/>
            <a:ext cx="604838" cy="0"/>
          </a:xfrm>
          <a:prstGeom prst="line">
            <a:avLst/>
          </a:prstGeom>
          <a:noFill/>
          <a:ln w="9525">
            <a:solidFill>
              <a:schemeClr val="tx1"/>
            </a:solidFill>
            <a:round/>
          </a:ln>
        </p:spPr>
        <p:txBody>
          <a:bodyPr/>
          <a:lstStyle/>
          <a:p>
            <a:endParaRPr lang="zh-CN" altLang="en-US"/>
          </a:p>
        </p:txBody>
      </p:sp>
      <p:sp>
        <p:nvSpPr>
          <p:cNvPr id="320516" name="Line 7"/>
          <p:cNvSpPr>
            <a:spLocks noChangeShapeType="1"/>
          </p:cNvSpPr>
          <p:nvPr/>
        </p:nvSpPr>
        <p:spPr bwMode="auto">
          <a:xfrm>
            <a:off x="784225" y="3141663"/>
            <a:ext cx="604838" cy="0"/>
          </a:xfrm>
          <a:prstGeom prst="line">
            <a:avLst/>
          </a:prstGeom>
          <a:noFill/>
          <a:ln w="9525">
            <a:solidFill>
              <a:schemeClr val="tx1"/>
            </a:solidFill>
            <a:round/>
          </a:ln>
        </p:spPr>
        <p:txBody>
          <a:bodyPr/>
          <a:lstStyle/>
          <a:p>
            <a:endParaRPr lang="zh-CN" altLang="en-US"/>
          </a:p>
        </p:txBody>
      </p:sp>
      <p:sp>
        <p:nvSpPr>
          <p:cNvPr id="320517" name="Line 8"/>
          <p:cNvSpPr>
            <a:spLocks noChangeShapeType="1"/>
          </p:cNvSpPr>
          <p:nvPr/>
        </p:nvSpPr>
        <p:spPr bwMode="auto">
          <a:xfrm>
            <a:off x="4587875" y="2476512"/>
            <a:ext cx="0" cy="665163"/>
          </a:xfrm>
          <a:prstGeom prst="line">
            <a:avLst/>
          </a:prstGeom>
          <a:noFill/>
          <a:ln w="9525">
            <a:solidFill>
              <a:schemeClr val="tx1"/>
            </a:solidFill>
            <a:round/>
          </a:ln>
        </p:spPr>
        <p:txBody>
          <a:bodyPr/>
          <a:lstStyle/>
          <a:p>
            <a:endParaRPr lang="zh-CN" altLang="en-US"/>
          </a:p>
        </p:txBody>
      </p:sp>
      <p:sp>
        <p:nvSpPr>
          <p:cNvPr id="320518" name="Line 9"/>
          <p:cNvSpPr>
            <a:spLocks noChangeShapeType="1"/>
          </p:cNvSpPr>
          <p:nvPr/>
        </p:nvSpPr>
        <p:spPr bwMode="auto">
          <a:xfrm>
            <a:off x="6227769" y="3900488"/>
            <a:ext cx="1470025" cy="0"/>
          </a:xfrm>
          <a:prstGeom prst="line">
            <a:avLst/>
          </a:prstGeom>
          <a:noFill/>
          <a:ln w="9525">
            <a:solidFill>
              <a:schemeClr val="tx1"/>
            </a:solidFill>
            <a:round/>
          </a:ln>
        </p:spPr>
        <p:txBody>
          <a:bodyPr/>
          <a:lstStyle/>
          <a:p>
            <a:endParaRPr lang="zh-CN" altLang="en-US"/>
          </a:p>
        </p:txBody>
      </p:sp>
      <p:sp>
        <p:nvSpPr>
          <p:cNvPr id="320519" name="Line 10"/>
          <p:cNvSpPr>
            <a:spLocks noChangeShapeType="1"/>
          </p:cNvSpPr>
          <p:nvPr/>
        </p:nvSpPr>
        <p:spPr bwMode="auto">
          <a:xfrm>
            <a:off x="1389063" y="3709988"/>
            <a:ext cx="1382712" cy="0"/>
          </a:xfrm>
          <a:prstGeom prst="line">
            <a:avLst/>
          </a:prstGeom>
          <a:noFill/>
          <a:ln w="9525">
            <a:solidFill>
              <a:schemeClr val="tx1"/>
            </a:solidFill>
            <a:round/>
          </a:ln>
        </p:spPr>
        <p:txBody>
          <a:bodyPr/>
          <a:lstStyle/>
          <a:p>
            <a:endParaRPr lang="zh-CN" altLang="en-US"/>
          </a:p>
        </p:txBody>
      </p:sp>
      <p:sp>
        <p:nvSpPr>
          <p:cNvPr id="320520" name="Line 11"/>
          <p:cNvSpPr>
            <a:spLocks noChangeShapeType="1"/>
          </p:cNvSpPr>
          <p:nvPr/>
        </p:nvSpPr>
        <p:spPr bwMode="auto">
          <a:xfrm>
            <a:off x="7697788" y="4752975"/>
            <a:ext cx="603250" cy="0"/>
          </a:xfrm>
          <a:prstGeom prst="line">
            <a:avLst/>
          </a:prstGeom>
          <a:noFill/>
          <a:ln w="9525">
            <a:solidFill>
              <a:schemeClr val="tx1"/>
            </a:solidFill>
            <a:round/>
          </a:ln>
        </p:spPr>
        <p:txBody>
          <a:bodyPr/>
          <a:lstStyle/>
          <a:p>
            <a:endParaRPr lang="zh-CN" altLang="en-US"/>
          </a:p>
        </p:txBody>
      </p:sp>
      <p:sp>
        <p:nvSpPr>
          <p:cNvPr id="320521" name="Line 12"/>
          <p:cNvSpPr>
            <a:spLocks noChangeShapeType="1"/>
          </p:cNvSpPr>
          <p:nvPr/>
        </p:nvSpPr>
        <p:spPr bwMode="auto">
          <a:xfrm>
            <a:off x="7697790" y="3425825"/>
            <a:ext cx="517525" cy="0"/>
          </a:xfrm>
          <a:prstGeom prst="line">
            <a:avLst/>
          </a:prstGeom>
          <a:noFill/>
          <a:ln w="9525">
            <a:solidFill>
              <a:schemeClr val="tx1"/>
            </a:solidFill>
            <a:round/>
          </a:ln>
        </p:spPr>
        <p:txBody>
          <a:bodyPr/>
          <a:lstStyle/>
          <a:p>
            <a:endParaRPr lang="zh-CN" altLang="en-US"/>
          </a:p>
        </p:txBody>
      </p:sp>
      <p:sp>
        <p:nvSpPr>
          <p:cNvPr id="320522" name="Line 13"/>
          <p:cNvSpPr>
            <a:spLocks noChangeShapeType="1"/>
          </p:cNvSpPr>
          <p:nvPr/>
        </p:nvSpPr>
        <p:spPr bwMode="auto">
          <a:xfrm flipV="1">
            <a:off x="5276850" y="1908175"/>
            <a:ext cx="0" cy="571500"/>
          </a:xfrm>
          <a:prstGeom prst="line">
            <a:avLst/>
          </a:prstGeom>
          <a:noFill/>
          <a:ln w="9525">
            <a:solidFill>
              <a:schemeClr val="tx1"/>
            </a:solidFill>
            <a:round/>
          </a:ln>
        </p:spPr>
        <p:txBody>
          <a:bodyPr/>
          <a:lstStyle/>
          <a:p>
            <a:endParaRPr lang="zh-CN" altLang="en-US"/>
          </a:p>
        </p:txBody>
      </p:sp>
      <p:sp>
        <p:nvSpPr>
          <p:cNvPr id="320523" name="Line 14"/>
          <p:cNvSpPr>
            <a:spLocks noChangeShapeType="1"/>
          </p:cNvSpPr>
          <p:nvPr/>
        </p:nvSpPr>
        <p:spPr bwMode="auto">
          <a:xfrm flipV="1">
            <a:off x="3722688" y="1908175"/>
            <a:ext cx="0" cy="571500"/>
          </a:xfrm>
          <a:prstGeom prst="line">
            <a:avLst/>
          </a:prstGeom>
          <a:noFill/>
          <a:ln w="9525">
            <a:solidFill>
              <a:schemeClr val="tx1"/>
            </a:solidFill>
            <a:round/>
          </a:ln>
        </p:spPr>
        <p:txBody>
          <a:bodyPr/>
          <a:lstStyle/>
          <a:p>
            <a:endParaRPr lang="zh-CN" altLang="en-US"/>
          </a:p>
        </p:txBody>
      </p:sp>
      <p:pic>
        <p:nvPicPr>
          <p:cNvPr id="320524" name="Picture 15"/>
          <p:cNvPicPr>
            <a:picLocks noChangeArrowheads="1"/>
          </p:cNvPicPr>
          <p:nvPr/>
        </p:nvPicPr>
        <p:blipFill>
          <a:blip r:embed="rId4" cstate="print"/>
          <a:srcRect/>
          <a:stretch>
            <a:fillRect/>
          </a:stretch>
        </p:blipFill>
        <p:spPr bwMode="auto">
          <a:xfrm>
            <a:off x="4270375" y="2600337"/>
            <a:ext cx="606425" cy="377825"/>
          </a:xfrm>
          <a:prstGeom prst="rect">
            <a:avLst/>
          </a:prstGeom>
          <a:noFill/>
          <a:ln w="12699">
            <a:noFill/>
            <a:miter lim="800000"/>
            <a:headEnd/>
            <a:tailEnd/>
          </a:ln>
        </p:spPr>
      </p:pic>
      <p:pic>
        <p:nvPicPr>
          <p:cNvPr id="320525" name="Picture 16"/>
          <p:cNvPicPr>
            <a:picLocks noChangeArrowheads="1"/>
          </p:cNvPicPr>
          <p:nvPr/>
        </p:nvPicPr>
        <p:blipFill>
          <a:blip r:embed="rId5" cstate="print"/>
          <a:srcRect/>
          <a:stretch>
            <a:fillRect/>
          </a:stretch>
        </p:blipFill>
        <p:spPr bwMode="auto">
          <a:xfrm>
            <a:off x="3463931" y="1531938"/>
            <a:ext cx="600075" cy="596900"/>
          </a:xfrm>
          <a:prstGeom prst="rect">
            <a:avLst/>
          </a:prstGeom>
          <a:noFill/>
          <a:ln w="9525">
            <a:noFill/>
            <a:miter lim="800000"/>
            <a:headEnd/>
            <a:tailEnd/>
          </a:ln>
        </p:spPr>
      </p:pic>
      <p:sp>
        <p:nvSpPr>
          <p:cNvPr id="320526" name="Text Box 17"/>
          <p:cNvSpPr txBox="1">
            <a:spLocks noChangeArrowheads="1"/>
          </p:cNvSpPr>
          <p:nvPr/>
        </p:nvSpPr>
        <p:spPr bwMode="auto">
          <a:xfrm>
            <a:off x="4586292" y="1072963"/>
            <a:ext cx="1983235" cy="461665"/>
          </a:xfrm>
          <a:prstGeom prst="rect">
            <a:avLst/>
          </a:prstGeom>
          <a:noFill/>
          <a:ln w="9525">
            <a:noFill/>
            <a:miter lim="800000"/>
          </a:ln>
        </p:spPr>
        <p:txBody>
          <a:bodyPr wrap="none">
            <a:spAutoFit/>
          </a:bodyPr>
          <a:lstStyle/>
          <a:p>
            <a:r>
              <a:rPr lang="en-US" altLang="zh-CN" sz="2400" dirty="0">
                <a:latin typeface="Arial" panose="020B0604020202020204" pitchFamily="34" charset="0"/>
              </a:rPr>
              <a:t>128.56.24.34</a:t>
            </a:r>
          </a:p>
        </p:txBody>
      </p:sp>
      <p:sp>
        <p:nvSpPr>
          <p:cNvPr id="320527" name="Text Box 18"/>
          <p:cNvSpPr txBox="1">
            <a:spLocks noChangeArrowheads="1"/>
          </p:cNvSpPr>
          <p:nvPr/>
        </p:nvSpPr>
        <p:spPr bwMode="auto">
          <a:xfrm>
            <a:off x="179395" y="2235211"/>
            <a:ext cx="1983235" cy="461665"/>
          </a:xfrm>
          <a:prstGeom prst="rect">
            <a:avLst/>
          </a:prstGeom>
          <a:noFill/>
          <a:ln w="9525">
            <a:noFill/>
            <a:miter lim="800000"/>
          </a:ln>
        </p:spPr>
        <p:txBody>
          <a:bodyPr wrap="none">
            <a:spAutoFit/>
          </a:bodyPr>
          <a:lstStyle/>
          <a:p>
            <a:r>
              <a:rPr lang="en-US" altLang="zh-CN" sz="2400" dirty="0">
                <a:latin typeface="Arial" panose="020B0604020202020204" pitchFamily="34" charset="0"/>
              </a:rPr>
              <a:t>135.27.74.52</a:t>
            </a:r>
          </a:p>
        </p:txBody>
      </p:sp>
      <p:sp>
        <p:nvSpPr>
          <p:cNvPr id="320528" name="Text Box 19"/>
          <p:cNvSpPr txBox="1">
            <a:spLocks noChangeArrowheads="1"/>
          </p:cNvSpPr>
          <p:nvPr/>
        </p:nvSpPr>
        <p:spPr bwMode="auto">
          <a:xfrm>
            <a:off x="6692906" y="2464903"/>
            <a:ext cx="1983235" cy="461665"/>
          </a:xfrm>
          <a:prstGeom prst="rect">
            <a:avLst/>
          </a:prstGeom>
          <a:noFill/>
          <a:ln w="9525">
            <a:noFill/>
            <a:miter lim="800000"/>
          </a:ln>
        </p:spPr>
        <p:txBody>
          <a:bodyPr wrap="none">
            <a:spAutoFit/>
          </a:bodyPr>
          <a:lstStyle/>
          <a:p>
            <a:r>
              <a:rPr lang="en-US" altLang="zh-CN" sz="2400" dirty="0">
                <a:latin typeface="Arial" panose="020B0604020202020204" pitchFamily="34" charset="0"/>
              </a:rPr>
              <a:t>130.12.14.56</a:t>
            </a:r>
          </a:p>
        </p:txBody>
      </p:sp>
      <p:sp>
        <p:nvSpPr>
          <p:cNvPr id="320529" name="Text Box 20"/>
          <p:cNvSpPr txBox="1">
            <a:spLocks noChangeArrowheads="1"/>
          </p:cNvSpPr>
          <p:nvPr/>
        </p:nvSpPr>
        <p:spPr bwMode="auto">
          <a:xfrm>
            <a:off x="6877056" y="5116524"/>
            <a:ext cx="1983235" cy="461665"/>
          </a:xfrm>
          <a:prstGeom prst="rect">
            <a:avLst/>
          </a:prstGeom>
          <a:noFill/>
          <a:ln w="9525">
            <a:noFill/>
            <a:miter lim="800000"/>
          </a:ln>
        </p:spPr>
        <p:txBody>
          <a:bodyPr wrap="none">
            <a:spAutoFit/>
          </a:bodyPr>
          <a:lstStyle/>
          <a:p>
            <a:r>
              <a:rPr lang="en-US" altLang="zh-CN" sz="2400" dirty="0">
                <a:latin typeface="Arial" panose="020B0604020202020204" pitchFamily="34" charset="0"/>
              </a:rPr>
              <a:t>130.12.14.43</a:t>
            </a:r>
          </a:p>
        </p:txBody>
      </p:sp>
      <p:pic>
        <p:nvPicPr>
          <p:cNvPr id="320530" name="Picture 21"/>
          <p:cNvPicPr>
            <a:picLocks noChangeArrowheads="1"/>
          </p:cNvPicPr>
          <p:nvPr/>
        </p:nvPicPr>
        <p:blipFill>
          <a:blip r:embed="rId5" cstate="print"/>
          <a:srcRect/>
          <a:stretch>
            <a:fillRect/>
          </a:stretch>
        </p:blipFill>
        <p:spPr bwMode="auto">
          <a:xfrm>
            <a:off x="4976819" y="1516063"/>
            <a:ext cx="600075" cy="595312"/>
          </a:xfrm>
          <a:prstGeom prst="rect">
            <a:avLst/>
          </a:prstGeom>
          <a:noFill/>
          <a:ln w="9525">
            <a:noFill/>
            <a:miter lim="800000"/>
            <a:headEnd/>
            <a:tailEnd/>
          </a:ln>
        </p:spPr>
      </p:pic>
      <p:pic>
        <p:nvPicPr>
          <p:cNvPr id="320531" name="Picture 22"/>
          <p:cNvPicPr>
            <a:picLocks noChangeArrowheads="1"/>
          </p:cNvPicPr>
          <p:nvPr/>
        </p:nvPicPr>
        <p:blipFill>
          <a:blip r:embed="rId5" cstate="print"/>
          <a:srcRect/>
          <a:stretch>
            <a:fillRect/>
          </a:stretch>
        </p:blipFill>
        <p:spPr bwMode="auto">
          <a:xfrm>
            <a:off x="352431" y="4090988"/>
            <a:ext cx="600075" cy="595312"/>
          </a:xfrm>
          <a:prstGeom prst="rect">
            <a:avLst/>
          </a:prstGeom>
          <a:noFill/>
          <a:ln w="9525">
            <a:noFill/>
            <a:miter lim="800000"/>
            <a:headEnd/>
            <a:tailEnd/>
          </a:ln>
        </p:spPr>
      </p:pic>
      <p:pic>
        <p:nvPicPr>
          <p:cNvPr id="320532" name="Picture 23"/>
          <p:cNvPicPr>
            <a:picLocks noChangeArrowheads="1"/>
          </p:cNvPicPr>
          <p:nvPr/>
        </p:nvPicPr>
        <p:blipFill>
          <a:blip r:embed="rId5" cstate="print"/>
          <a:srcRect/>
          <a:stretch>
            <a:fillRect/>
          </a:stretch>
        </p:blipFill>
        <p:spPr bwMode="auto">
          <a:xfrm>
            <a:off x="398469" y="2747963"/>
            <a:ext cx="600075" cy="596900"/>
          </a:xfrm>
          <a:prstGeom prst="rect">
            <a:avLst/>
          </a:prstGeom>
          <a:noFill/>
          <a:ln w="9525">
            <a:noFill/>
            <a:miter lim="800000"/>
            <a:headEnd/>
            <a:tailEnd/>
          </a:ln>
        </p:spPr>
      </p:pic>
      <p:pic>
        <p:nvPicPr>
          <p:cNvPr id="320533" name="Picture 24"/>
          <p:cNvPicPr>
            <a:picLocks noChangeArrowheads="1"/>
          </p:cNvPicPr>
          <p:nvPr/>
        </p:nvPicPr>
        <p:blipFill>
          <a:blip r:embed="rId5" cstate="print"/>
          <a:srcRect/>
          <a:stretch>
            <a:fillRect/>
          </a:stretch>
        </p:blipFill>
        <p:spPr bwMode="auto">
          <a:xfrm>
            <a:off x="8143881" y="4276737"/>
            <a:ext cx="600075" cy="595313"/>
          </a:xfrm>
          <a:prstGeom prst="rect">
            <a:avLst/>
          </a:prstGeom>
          <a:noFill/>
          <a:ln w="9525">
            <a:noFill/>
            <a:miter lim="800000"/>
            <a:headEnd/>
            <a:tailEnd/>
          </a:ln>
        </p:spPr>
      </p:pic>
      <p:pic>
        <p:nvPicPr>
          <p:cNvPr id="320534" name="Picture 25"/>
          <p:cNvPicPr>
            <a:picLocks noChangeArrowheads="1"/>
          </p:cNvPicPr>
          <p:nvPr/>
        </p:nvPicPr>
        <p:blipFill>
          <a:blip r:embed="rId5" cstate="print"/>
          <a:srcRect/>
          <a:stretch>
            <a:fillRect/>
          </a:stretch>
        </p:blipFill>
        <p:spPr bwMode="auto">
          <a:xfrm>
            <a:off x="8058156" y="2938463"/>
            <a:ext cx="600075" cy="595312"/>
          </a:xfrm>
          <a:prstGeom prst="rect">
            <a:avLst/>
          </a:prstGeom>
          <a:noFill/>
          <a:ln w="9525">
            <a:noFill/>
            <a:miter lim="800000"/>
            <a:headEnd/>
            <a:tailEnd/>
          </a:ln>
        </p:spPr>
      </p:pic>
      <p:sp>
        <p:nvSpPr>
          <p:cNvPr id="320535" name="Line 26"/>
          <p:cNvSpPr>
            <a:spLocks noChangeShapeType="1"/>
          </p:cNvSpPr>
          <p:nvPr/>
        </p:nvSpPr>
        <p:spPr bwMode="auto">
          <a:xfrm>
            <a:off x="3203581" y="2476500"/>
            <a:ext cx="2678113" cy="0"/>
          </a:xfrm>
          <a:prstGeom prst="line">
            <a:avLst/>
          </a:prstGeom>
          <a:noFill/>
          <a:ln w="9525">
            <a:solidFill>
              <a:schemeClr val="tx1"/>
            </a:solidFill>
            <a:round/>
          </a:ln>
        </p:spPr>
        <p:txBody>
          <a:bodyPr/>
          <a:lstStyle/>
          <a:p>
            <a:endParaRPr lang="zh-CN" altLang="en-US"/>
          </a:p>
        </p:txBody>
      </p:sp>
      <p:sp>
        <p:nvSpPr>
          <p:cNvPr id="320536" name="Line 27"/>
          <p:cNvSpPr>
            <a:spLocks noChangeShapeType="1"/>
          </p:cNvSpPr>
          <p:nvPr/>
        </p:nvSpPr>
        <p:spPr bwMode="auto">
          <a:xfrm flipV="1">
            <a:off x="3895725" y="5119688"/>
            <a:ext cx="0" cy="474662"/>
          </a:xfrm>
          <a:prstGeom prst="line">
            <a:avLst/>
          </a:prstGeom>
          <a:noFill/>
          <a:ln w="9525">
            <a:solidFill>
              <a:schemeClr val="tx1"/>
            </a:solidFill>
            <a:round/>
          </a:ln>
        </p:spPr>
        <p:txBody>
          <a:bodyPr/>
          <a:lstStyle/>
          <a:p>
            <a:endParaRPr lang="zh-CN" altLang="en-US"/>
          </a:p>
        </p:txBody>
      </p:sp>
      <p:sp>
        <p:nvSpPr>
          <p:cNvPr id="320537" name="Line 28"/>
          <p:cNvSpPr>
            <a:spLocks noChangeShapeType="1"/>
          </p:cNvSpPr>
          <p:nvPr/>
        </p:nvSpPr>
        <p:spPr bwMode="auto">
          <a:xfrm>
            <a:off x="3116263" y="5119688"/>
            <a:ext cx="3284537" cy="0"/>
          </a:xfrm>
          <a:prstGeom prst="line">
            <a:avLst/>
          </a:prstGeom>
          <a:noFill/>
          <a:ln w="9525">
            <a:solidFill>
              <a:schemeClr val="tx1"/>
            </a:solidFill>
            <a:round/>
          </a:ln>
        </p:spPr>
        <p:txBody>
          <a:bodyPr/>
          <a:lstStyle/>
          <a:p>
            <a:endParaRPr lang="zh-CN" altLang="en-US"/>
          </a:p>
        </p:txBody>
      </p:sp>
      <p:pic>
        <p:nvPicPr>
          <p:cNvPr id="320538" name="Picture 29"/>
          <p:cNvPicPr>
            <a:picLocks noChangeArrowheads="1"/>
          </p:cNvPicPr>
          <p:nvPr/>
        </p:nvPicPr>
        <p:blipFill>
          <a:blip r:embed="rId5" cstate="print"/>
          <a:srcRect/>
          <a:stretch>
            <a:fillRect/>
          </a:stretch>
        </p:blipFill>
        <p:spPr bwMode="auto">
          <a:xfrm>
            <a:off x="3606806" y="5321312"/>
            <a:ext cx="600075" cy="595313"/>
          </a:xfrm>
          <a:prstGeom prst="rect">
            <a:avLst/>
          </a:prstGeom>
          <a:noFill/>
          <a:ln w="9525">
            <a:noFill/>
            <a:miter lim="800000"/>
            <a:headEnd/>
            <a:tailEnd/>
          </a:ln>
        </p:spPr>
      </p:pic>
      <p:sp>
        <p:nvSpPr>
          <p:cNvPr id="320539" name="Line 30"/>
          <p:cNvSpPr>
            <a:spLocks noChangeShapeType="1"/>
          </p:cNvSpPr>
          <p:nvPr/>
        </p:nvSpPr>
        <p:spPr bwMode="auto">
          <a:xfrm flipV="1">
            <a:off x="5364163" y="5119688"/>
            <a:ext cx="0" cy="474662"/>
          </a:xfrm>
          <a:prstGeom prst="line">
            <a:avLst/>
          </a:prstGeom>
          <a:noFill/>
          <a:ln w="9525">
            <a:solidFill>
              <a:schemeClr val="tx1"/>
            </a:solidFill>
            <a:round/>
          </a:ln>
        </p:spPr>
        <p:txBody>
          <a:bodyPr/>
          <a:lstStyle/>
          <a:p>
            <a:endParaRPr lang="zh-CN" altLang="en-US"/>
          </a:p>
        </p:txBody>
      </p:sp>
      <p:pic>
        <p:nvPicPr>
          <p:cNvPr id="320540" name="Picture 31"/>
          <p:cNvPicPr>
            <a:picLocks noChangeArrowheads="1"/>
          </p:cNvPicPr>
          <p:nvPr/>
        </p:nvPicPr>
        <p:blipFill>
          <a:blip r:embed="rId5" cstate="print"/>
          <a:srcRect/>
          <a:stretch>
            <a:fillRect/>
          </a:stretch>
        </p:blipFill>
        <p:spPr bwMode="auto">
          <a:xfrm>
            <a:off x="5072069" y="5354638"/>
            <a:ext cx="600075" cy="595312"/>
          </a:xfrm>
          <a:prstGeom prst="rect">
            <a:avLst/>
          </a:prstGeom>
          <a:noFill/>
          <a:ln w="9525">
            <a:noFill/>
            <a:miter lim="800000"/>
            <a:headEnd/>
            <a:tailEnd/>
          </a:ln>
        </p:spPr>
      </p:pic>
      <p:sp>
        <p:nvSpPr>
          <p:cNvPr id="320541" name="Line 32"/>
          <p:cNvSpPr>
            <a:spLocks noChangeShapeType="1"/>
          </p:cNvSpPr>
          <p:nvPr/>
        </p:nvSpPr>
        <p:spPr bwMode="auto">
          <a:xfrm rot="5400000">
            <a:off x="6607181" y="3948113"/>
            <a:ext cx="2181225" cy="0"/>
          </a:xfrm>
          <a:prstGeom prst="line">
            <a:avLst/>
          </a:prstGeom>
          <a:noFill/>
          <a:ln w="9525">
            <a:solidFill>
              <a:schemeClr val="tx1"/>
            </a:solidFill>
            <a:round/>
          </a:ln>
        </p:spPr>
        <p:txBody>
          <a:bodyPr/>
          <a:lstStyle/>
          <a:p>
            <a:endParaRPr lang="zh-CN" altLang="en-US"/>
          </a:p>
        </p:txBody>
      </p:sp>
      <p:sp>
        <p:nvSpPr>
          <p:cNvPr id="320542" name="Line 33"/>
          <p:cNvSpPr>
            <a:spLocks noChangeShapeType="1"/>
          </p:cNvSpPr>
          <p:nvPr/>
        </p:nvSpPr>
        <p:spPr bwMode="auto">
          <a:xfrm rot="-5400000">
            <a:off x="299244" y="3947319"/>
            <a:ext cx="2179638" cy="0"/>
          </a:xfrm>
          <a:prstGeom prst="line">
            <a:avLst/>
          </a:prstGeom>
          <a:noFill/>
          <a:ln w="9525">
            <a:solidFill>
              <a:schemeClr val="tx1"/>
            </a:solidFill>
            <a:round/>
          </a:ln>
        </p:spPr>
        <p:txBody>
          <a:bodyPr/>
          <a:lstStyle/>
          <a:p>
            <a:endParaRPr lang="zh-CN" altLang="en-US"/>
          </a:p>
        </p:txBody>
      </p:sp>
      <p:pic>
        <p:nvPicPr>
          <p:cNvPr id="320543" name="Picture 34"/>
          <p:cNvPicPr>
            <a:picLocks noChangeArrowheads="1"/>
          </p:cNvPicPr>
          <p:nvPr/>
        </p:nvPicPr>
        <p:blipFill>
          <a:blip r:embed="rId4" cstate="print"/>
          <a:srcRect/>
          <a:stretch>
            <a:fillRect/>
          </a:stretch>
        </p:blipFill>
        <p:spPr bwMode="auto">
          <a:xfrm>
            <a:off x="6746875" y="3709992"/>
            <a:ext cx="606425" cy="377825"/>
          </a:xfrm>
          <a:prstGeom prst="rect">
            <a:avLst/>
          </a:prstGeom>
          <a:noFill/>
          <a:ln w="12699">
            <a:noFill/>
            <a:miter lim="800000"/>
            <a:headEnd/>
            <a:tailEnd/>
          </a:ln>
        </p:spPr>
      </p:pic>
      <p:pic>
        <p:nvPicPr>
          <p:cNvPr id="320544" name="Picture 35"/>
          <p:cNvPicPr>
            <a:picLocks noChangeArrowheads="1"/>
          </p:cNvPicPr>
          <p:nvPr/>
        </p:nvPicPr>
        <p:blipFill>
          <a:blip r:embed="rId4" cstate="print"/>
          <a:srcRect/>
          <a:stretch>
            <a:fillRect/>
          </a:stretch>
        </p:blipFill>
        <p:spPr bwMode="auto">
          <a:xfrm>
            <a:off x="4270375" y="4584712"/>
            <a:ext cx="606425" cy="379413"/>
          </a:xfrm>
          <a:prstGeom prst="rect">
            <a:avLst/>
          </a:prstGeom>
          <a:noFill/>
          <a:ln w="12699">
            <a:noFill/>
            <a:miter lim="800000"/>
            <a:headEnd/>
            <a:tailEnd/>
          </a:ln>
        </p:spPr>
      </p:pic>
      <p:pic>
        <p:nvPicPr>
          <p:cNvPr id="320545" name="Picture 36"/>
          <p:cNvPicPr>
            <a:picLocks noChangeArrowheads="1"/>
          </p:cNvPicPr>
          <p:nvPr/>
        </p:nvPicPr>
        <p:blipFill>
          <a:blip r:embed="rId4" cstate="print"/>
          <a:srcRect/>
          <a:stretch>
            <a:fillRect/>
          </a:stretch>
        </p:blipFill>
        <p:spPr bwMode="auto">
          <a:xfrm>
            <a:off x="1735144" y="3522669"/>
            <a:ext cx="606425" cy="377825"/>
          </a:xfrm>
          <a:prstGeom prst="rect">
            <a:avLst/>
          </a:prstGeom>
          <a:noFill/>
          <a:ln w="12699">
            <a:noFill/>
            <a:miter lim="800000"/>
            <a:headEnd/>
            <a:tailEnd/>
          </a:ln>
        </p:spPr>
      </p:pic>
      <p:grpSp>
        <p:nvGrpSpPr>
          <p:cNvPr id="320546" name="Group 37"/>
          <p:cNvGrpSpPr/>
          <p:nvPr/>
        </p:nvGrpSpPr>
        <p:grpSpPr bwMode="auto">
          <a:xfrm>
            <a:off x="2771779" y="3141663"/>
            <a:ext cx="3629025" cy="1327150"/>
            <a:chOff x="912" y="768"/>
            <a:chExt cx="2400" cy="1584"/>
          </a:xfrm>
        </p:grpSpPr>
        <p:sp>
          <p:nvSpPr>
            <p:cNvPr id="320561" name="Oval 38"/>
            <p:cNvSpPr>
              <a:spLocks noChangeArrowheads="1"/>
            </p:cNvSpPr>
            <p:nvPr/>
          </p:nvSpPr>
          <p:spPr bwMode="auto">
            <a:xfrm>
              <a:off x="1751" y="799"/>
              <a:ext cx="1026" cy="628"/>
            </a:xfrm>
            <a:prstGeom prst="ellipse">
              <a:avLst/>
            </a:prstGeom>
            <a:solidFill>
              <a:srgbClr val="000000"/>
            </a:solidFill>
            <a:ln w="9525">
              <a:noFill/>
              <a:round/>
            </a:ln>
          </p:spPr>
          <p:txBody>
            <a:bodyPr/>
            <a:lstStyle/>
            <a:p>
              <a:endParaRPr lang="zh-CN" altLang="en-US"/>
            </a:p>
          </p:txBody>
        </p:sp>
        <p:sp>
          <p:nvSpPr>
            <p:cNvPr id="320562" name="Oval 39"/>
            <p:cNvSpPr>
              <a:spLocks noChangeArrowheads="1"/>
            </p:cNvSpPr>
            <p:nvPr/>
          </p:nvSpPr>
          <p:spPr bwMode="auto">
            <a:xfrm>
              <a:off x="1172" y="972"/>
              <a:ext cx="781" cy="627"/>
            </a:xfrm>
            <a:prstGeom prst="ellipse">
              <a:avLst/>
            </a:prstGeom>
            <a:solidFill>
              <a:srgbClr val="000000"/>
            </a:solidFill>
            <a:ln w="9525">
              <a:noFill/>
              <a:round/>
            </a:ln>
          </p:spPr>
          <p:txBody>
            <a:bodyPr/>
            <a:lstStyle/>
            <a:p>
              <a:endParaRPr lang="zh-CN" altLang="en-US"/>
            </a:p>
          </p:txBody>
        </p:sp>
        <p:sp>
          <p:nvSpPr>
            <p:cNvPr id="320563" name="Oval 40"/>
            <p:cNvSpPr>
              <a:spLocks noChangeArrowheads="1"/>
            </p:cNvSpPr>
            <p:nvPr/>
          </p:nvSpPr>
          <p:spPr bwMode="auto">
            <a:xfrm>
              <a:off x="926" y="1364"/>
              <a:ext cx="521" cy="502"/>
            </a:xfrm>
            <a:prstGeom prst="ellipse">
              <a:avLst/>
            </a:prstGeom>
            <a:solidFill>
              <a:srgbClr val="000000"/>
            </a:solidFill>
            <a:ln w="9525">
              <a:noFill/>
              <a:round/>
            </a:ln>
          </p:spPr>
          <p:txBody>
            <a:bodyPr/>
            <a:lstStyle/>
            <a:p>
              <a:endParaRPr lang="zh-CN" altLang="en-US"/>
            </a:p>
          </p:txBody>
        </p:sp>
        <p:sp>
          <p:nvSpPr>
            <p:cNvPr id="320564" name="Oval 41"/>
            <p:cNvSpPr>
              <a:spLocks noChangeArrowheads="1"/>
            </p:cNvSpPr>
            <p:nvPr/>
          </p:nvSpPr>
          <p:spPr bwMode="auto">
            <a:xfrm>
              <a:off x="1085" y="1599"/>
              <a:ext cx="796" cy="549"/>
            </a:xfrm>
            <a:prstGeom prst="ellipse">
              <a:avLst/>
            </a:prstGeom>
            <a:solidFill>
              <a:srgbClr val="000000"/>
            </a:solidFill>
            <a:ln w="9525">
              <a:noFill/>
              <a:round/>
            </a:ln>
          </p:spPr>
          <p:txBody>
            <a:bodyPr/>
            <a:lstStyle/>
            <a:p>
              <a:endParaRPr lang="zh-CN" altLang="en-US"/>
            </a:p>
          </p:txBody>
        </p:sp>
        <p:sp>
          <p:nvSpPr>
            <p:cNvPr id="320565" name="Oval 42"/>
            <p:cNvSpPr>
              <a:spLocks noChangeArrowheads="1"/>
            </p:cNvSpPr>
            <p:nvPr/>
          </p:nvSpPr>
          <p:spPr bwMode="auto">
            <a:xfrm>
              <a:off x="1664" y="1693"/>
              <a:ext cx="1200" cy="659"/>
            </a:xfrm>
            <a:prstGeom prst="ellipse">
              <a:avLst/>
            </a:prstGeom>
            <a:solidFill>
              <a:srgbClr val="000000"/>
            </a:solidFill>
            <a:ln w="9525">
              <a:noFill/>
              <a:round/>
            </a:ln>
          </p:spPr>
          <p:txBody>
            <a:bodyPr/>
            <a:lstStyle/>
            <a:p>
              <a:endParaRPr lang="zh-CN" altLang="en-US"/>
            </a:p>
          </p:txBody>
        </p:sp>
        <p:sp>
          <p:nvSpPr>
            <p:cNvPr id="320566" name="Oval 43"/>
            <p:cNvSpPr>
              <a:spLocks noChangeArrowheads="1"/>
            </p:cNvSpPr>
            <p:nvPr/>
          </p:nvSpPr>
          <p:spPr bwMode="auto">
            <a:xfrm>
              <a:off x="2445" y="988"/>
              <a:ext cx="751" cy="486"/>
            </a:xfrm>
            <a:prstGeom prst="ellipse">
              <a:avLst/>
            </a:prstGeom>
            <a:solidFill>
              <a:srgbClr val="000000"/>
            </a:solidFill>
            <a:ln w="9525">
              <a:noFill/>
              <a:round/>
            </a:ln>
          </p:spPr>
          <p:txBody>
            <a:bodyPr/>
            <a:lstStyle/>
            <a:p>
              <a:endParaRPr lang="zh-CN" altLang="en-US"/>
            </a:p>
          </p:txBody>
        </p:sp>
        <p:sp>
          <p:nvSpPr>
            <p:cNvPr id="320567" name="Oval 44"/>
            <p:cNvSpPr>
              <a:spLocks noChangeArrowheads="1"/>
            </p:cNvSpPr>
            <p:nvPr/>
          </p:nvSpPr>
          <p:spPr bwMode="auto">
            <a:xfrm>
              <a:off x="2560" y="1317"/>
              <a:ext cx="752" cy="486"/>
            </a:xfrm>
            <a:prstGeom prst="ellipse">
              <a:avLst/>
            </a:prstGeom>
            <a:solidFill>
              <a:srgbClr val="000000"/>
            </a:solidFill>
            <a:ln w="9525">
              <a:noFill/>
              <a:round/>
            </a:ln>
          </p:spPr>
          <p:txBody>
            <a:bodyPr/>
            <a:lstStyle/>
            <a:p>
              <a:endParaRPr lang="zh-CN" altLang="en-US"/>
            </a:p>
          </p:txBody>
        </p:sp>
        <p:sp>
          <p:nvSpPr>
            <p:cNvPr id="320568" name="Oval 45"/>
            <p:cNvSpPr>
              <a:spLocks noChangeArrowheads="1"/>
            </p:cNvSpPr>
            <p:nvPr/>
          </p:nvSpPr>
          <p:spPr bwMode="auto">
            <a:xfrm>
              <a:off x="2488" y="1427"/>
              <a:ext cx="752" cy="815"/>
            </a:xfrm>
            <a:prstGeom prst="ellipse">
              <a:avLst/>
            </a:prstGeom>
            <a:solidFill>
              <a:srgbClr val="000000"/>
            </a:solidFill>
            <a:ln w="9525">
              <a:noFill/>
              <a:round/>
            </a:ln>
          </p:spPr>
          <p:txBody>
            <a:bodyPr/>
            <a:lstStyle/>
            <a:p>
              <a:endParaRPr lang="zh-CN" altLang="en-US"/>
            </a:p>
          </p:txBody>
        </p:sp>
        <p:sp>
          <p:nvSpPr>
            <p:cNvPr id="320569" name="Oval 46"/>
            <p:cNvSpPr>
              <a:spLocks noChangeArrowheads="1"/>
            </p:cNvSpPr>
            <p:nvPr/>
          </p:nvSpPr>
          <p:spPr bwMode="auto">
            <a:xfrm>
              <a:off x="1360" y="1176"/>
              <a:ext cx="1547" cy="815"/>
            </a:xfrm>
            <a:prstGeom prst="ellipse">
              <a:avLst/>
            </a:prstGeom>
            <a:solidFill>
              <a:srgbClr val="000000"/>
            </a:solidFill>
            <a:ln w="9525">
              <a:noFill/>
              <a:round/>
            </a:ln>
          </p:spPr>
          <p:txBody>
            <a:bodyPr/>
            <a:lstStyle/>
            <a:p>
              <a:endParaRPr lang="zh-CN" altLang="en-US"/>
            </a:p>
          </p:txBody>
        </p:sp>
        <p:grpSp>
          <p:nvGrpSpPr>
            <p:cNvPr id="320570" name="Group 47"/>
            <p:cNvGrpSpPr/>
            <p:nvPr/>
          </p:nvGrpSpPr>
          <p:grpSpPr bwMode="auto">
            <a:xfrm>
              <a:off x="912" y="768"/>
              <a:ext cx="2386" cy="1553"/>
              <a:chOff x="912" y="768"/>
              <a:chExt cx="2386" cy="1553"/>
            </a:xfrm>
          </p:grpSpPr>
          <p:sp>
            <p:nvSpPr>
              <p:cNvPr id="320571" name="Oval 48"/>
              <p:cNvSpPr>
                <a:spLocks noChangeArrowheads="1"/>
              </p:cNvSpPr>
              <p:nvPr/>
            </p:nvSpPr>
            <p:spPr bwMode="auto">
              <a:xfrm>
                <a:off x="1736" y="768"/>
                <a:ext cx="1027" cy="627"/>
              </a:xfrm>
              <a:prstGeom prst="ellipse">
                <a:avLst/>
              </a:prstGeom>
              <a:solidFill>
                <a:srgbClr val="EAEAEA"/>
              </a:solidFill>
              <a:ln w="9525">
                <a:noFill/>
                <a:round/>
              </a:ln>
            </p:spPr>
            <p:txBody>
              <a:bodyPr/>
              <a:lstStyle/>
              <a:p>
                <a:endParaRPr lang="zh-CN" altLang="en-US"/>
              </a:p>
            </p:txBody>
          </p:sp>
          <p:sp>
            <p:nvSpPr>
              <p:cNvPr id="320572" name="Oval 49"/>
              <p:cNvSpPr>
                <a:spLocks noChangeArrowheads="1"/>
              </p:cNvSpPr>
              <p:nvPr/>
            </p:nvSpPr>
            <p:spPr bwMode="auto">
              <a:xfrm>
                <a:off x="1158" y="941"/>
                <a:ext cx="781" cy="627"/>
              </a:xfrm>
              <a:prstGeom prst="ellipse">
                <a:avLst/>
              </a:prstGeom>
              <a:solidFill>
                <a:srgbClr val="EAEAEA"/>
              </a:solidFill>
              <a:ln w="9525">
                <a:noFill/>
                <a:round/>
              </a:ln>
            </p:spPr>
            <p:txBody>
              <a:bodyPr/>
              <a:lstStyle/>
              <a:p>
                <a:endParaRPr lang="zh-CN" altLang="en-US"/>
              </a:p>
            </p:txBody>
          </p:sp>
          <p:sp>
            <p:nvSpPr>
              <p:cNvPr id="320573" name="Oval 50"/>
              <p:cNvSpPr>
                <a:spLocks noChangeArrowheads="1"/>
              </p:cNvSpPr>
              <p:nvPr/>
            </p:nvSpPr>
            <p:spPr bwMode="auto">
              <a:xfrm>
                <a:off x="912" y="1333"/>
                <a:ext cx="520" cy="501"/>
              </a:xfrm>
              <a:prstGeom prst="ellipse">
                <a:avLst/>
              </a:prstGeom>
              <a:solidFill>
                <a:srgbClr val="EAEAEA"/>
              </a:solidFill>
              <a:ln w="9525">
                <a:noFill/>
                <a:round/>
              </a:ln>
            </p:spPr>
            <p:txBody>
              <a:bodyPr/>
              <a:lstStyle/>
              <a:p>
                <a:endParaRPr lang="zh-CN" altLang="en-US"/>
              </a:p>
            </p:txBody>
          </p:sp>
          <p:sp>
            <p:nvSpPr>
              <p:cNvPr id="320574" name="Oval 51"/>
              <p:cNvSpPr>
                <a:spLocks noChangeArrowheads="1"/>
              </p:cNvSpPr>
              <p:nvPr/>
            </p:nvSpPr>
            <p:spPr bwMode="auto">
              <a:xfrm>
                <a:off x="1071" y="1568"/>
                <a:ext cx="795" cy="549"/>
              </a:xfrm>
              <a:prstGeom prst="ellipse">
                <a:avLst/>
              </a:prstGeom>
              <a:solidFill>
                <a:srgbClr val="EAEAEA"/>
              </a:solidFill>
              <a:ln w="9525">
                <a:noFill/>
                <a:round/>
              </a:ln>
            </p:spPr>
            <p:txBody>
              <a:bodyPr/>
              <a:lstStyle/>
              <a:p>
                <a:endParaRPr lang="zh-CN" altLang="en-US"/>
              </a:p>
            </p:txBody>
          </p:sp>
          <p:sp>
            <p:nvSpPr>
              <p:cNvPr id="320575" name="Oval 52"/>
              <p:cNvSpPr>
                <a:spLocks noChangeArrowheads="1"/>
              </p:cNvSpPr>
              <p:nvPr/>
            </p:nvSpPr>
            <p:spPr bwMode="auto">
              <a:xfrm>
                <a:off x="1649" y="1662"/>
                <a:ext cx="1200" cy="659"/>
              </a:xfrm>
              <a:prstGeom prst="ellipse">
                <a:avLst/>
              </a:prstGeom>
              <a:solidFill>
                <a:srgbClr val="EAEAEA"/>
              </a:solidFill>
              <a:ln w="9525">
                <a:noFill/>
                <a:round/>
              </a:ln>
            </p:spPr>
            <p:txBody>
              <a:bodyPr/>
              <a:lstStyle/>
              <a:p>
                <a:endParaRPr lang="zh-CN" altLang="en-US"/>
              </a:p>
            </p:txBody>
          </p:sp>
          <p:sp>
            <p:nvSpPr>
              <p:cNvPr id="320576" name="Oval 53"/>
              <p:cNvSpPr>
                <a:spLocks noChangeArrowheads="1"/>
              </p:cNvSpPr>
              <p:nvPr/>
            </p:nvSpPr>
            <p:spPr bwMode="auto">
              <a:xfrm>
                <a:off x="2430" y="956"/>
                <a:ext cx="752" cy="486"/>
              </a:xfrm>
              <a:prstGeom prst="ellipse">
                <a:avLst/>
              </a:prstGeom>
              <a:solidFill>
                <a:srgbClr val="EAEAEA"/>
              </a:solidFill>
              <a:ln w="9525">
                <a:noFill/>
                <a:round/>
              </a:ln>
            </p:spPr>
            <p:txBody>
              <a:bodyPr/>
              <a:lstStyle/>
              <a:p>
                <a:endParaRPr lang="zh-CN" altLang="en-US"/>
              </a:p>
            </p:txBody>
          </p:sp>
          <p:sp>
            <p:nvSpPr>
              <p:cNvPr id="320577" name="Oval 54"/>
              <p:cNvSpPr>
                <a:spLocks noChangeArrowheads="1"/>
              </p:cNvSpPr>
              <p:nvPr/>
            </p:nvSpPr>
            <p:spPr bwMode="auto">
              <a:xfrm>
                <a:off x="2546" y="1286"/>
                <a:ext cx="752" cy="486"/>
              </a:xfrm>
              <a:prstGeom prst="ellipse">
                <a:avLst/>
              </a:prstGeom>
              <a:solidFill>
                <a:srgbClr val="EAEAEA"/>
              </a:solidFill>
              <a:ln w="9525">
                <a:noFill/>
                <a:round/>
              </a:ln>
            </p:spPr>
            <p:txBody>
              <a:bodyPr/>
              <a:lstStyle/>
              <a:p>
                <a:endParaRPr lang="zh-CN" altLang="en-US"/>
              </a:p>
            </p:txBody>
          </p:sp>
          <p:sp>
            <p:nvSpPr>
              <p:cNvPr id="320578" name="Oval 55"/>
              <p:cNvSpPr>
                <a:spLocks noChangeArrowheads="1"/>
              </p:cNvSpPr>
              <p:nvPr/>
            </p:nvSpPr>
            <p:spPr bwMode="auto">
              <a:xfrm>
                <a:off x="2473" y="1395"/>
                <a:ext cx="752" cy="816"/>
              </a:xfrm>
              <a:prstGeom prst="ellipse">
                <a:avLst/>
              </a:prstGeom>
              <a:solidFill>
                <a:srgbClr val="EAEAEA"/>
              </a:solidFill>
              <a:ln w="9525">
                <a:noFill/>
                <a:round/>
              </a:ln>
            </p:spPr>
            <p:txBody>
              <a:bodyPr/>
              <a:lstStyle/>
              <a:p>
                <a:endParaRPr lang="zh-CN" altLang="en-US"/>
              </a:p>
            </p:txBody>
          </p:sp>
          <p:sp>
            <p:nvSpPr>
              <p:cNvPr id="320579" name="Oval 56"/>
              <p:cNvSpPr>
                <a:spLocks noChangeArrowheads="1"/>
              </p:cNvSpPr>
              <p:nvPr/>
            </p:nvSpPr>
            <p:spPr bwMode="auto">
              <a:xfrm>
                <a:off x="1346" y="1144"/>
                <a:ext cx="1547" cy="816"/>
              </a:xfrm>
              <a:prstGeom prst="ellipse">
                <a:avLst/>
              </a:prstGeom>
              <a:solidFill>
                <a:srgbClr val="EAEAEA"/>
              </a:solidFill>
              <a:ln w="9525">
                <a:noFill/>
                <a:round/>
              </a:ln>
            </p:spPr>
            <p:txBody>
              <a:bodyPr/>
              <a:lstStyle/>
              <a:p>
                <a:endParaRPr lang="zh-CN" altLang="en-US"/>
              </a:p>
            </p:txBody>
          </p:sp>
        </p:grpSp>
      </p:grpSp>
      <p:sp>
        <p:nvSpPr>
          <p:cNvPr id="1007673" name="Text Box 57"/>
          <p:cNvSpPr txBox="1">
            <a:spLocks noChangeArrowheads="1"/>
          </p:cNvSpPr>
          <p:nvPr/>
        </p:nvSpPr>
        <p:spPr bwMode="auto">
          <a:xfrm>
            <a:off x="3643307" y="3357569"/>
            <a:ext cx="2154757" cy="830997"/>
          </a:xfrm>
          <a:prstGeom prst="rect">
            <a:avLst/>
          </a:prstGeom>
          <a:solidFill>
            <a:srgbClr val="FFFFCC"/>
          </a:solidFill>
          <a:ln w="9525">
            <a:solidFill>
              <a:schemeClr val="folHlink"/>
            </a:solidFill>
            <a:miter lim="800000"/>
          </a:ln>
          <a:effectLst>
            <a:outerShdw dist="45791" dir="3378596" algn="ctr" rotWithShape="0">
              <a:schemeClr val="bg2"/>
            </a:outerShdw>
          </a:effectLst>
        </p:spPr>
        <p:txBody>
          <a:bodyPr wrap="none">
            <a:spAutoFit/>
          </a:bodyPr>
          <a:lstStyle/>
          <a:p>
            <a:pPr algn="ctr">
              <a:defRPr/>
            </a:pPr>
            <a:r>
              <a:rPr lang="zh-CN" altLang="en-US" sz="2400" dirty="0">
                <a:solidFill>
                  <a:schemeClr val="hlink"/>
                </a:solidFill>
                <a:latin typeface="Arial" panose="020B0604020202020204" pitchFamily="34" charset="0"/>
                <a:ea typeface="黑体" panose="02010609060101010101" pitchFamily="49" charset="-122"/>
              </a:rPr>
              <a:t>多播组</a:t>
            </a:r>
          </a:p>
          <a:p>
            <a:pPr algn="ctr">
              <a:defRPr/>
            </a:pPr>
            <a:r>
              <a:rPr lang="en-US" altLang="zh-CN" sz="2400" dirty="0">
                <a:solidFill>
                  <a:schemeClr val="hlink"/>
                </a:solidFill>
                <a:latin typeface="Arial" panose="020B0604020202020204" pitchFamily="34" charset="0"/>
                <a:ea typeface="黑体" panose="02010609060101010101" pitchFamily="49" charset="-122"/>
              </a:rPr>
              <a:t>226.15.37.123</a:t>
            </a:r>
          </a:p>
        </p:txBody>
      </p:sp>
      <p:sp>
        <p:nvSpPr>
          <p:cNvPr id="320548" name="Freeform 58"/>
          <p:cNvSpPr/>
          <p:nvPr/>
        </p:nvSpPr>
        <p:spPr bwMode="auto">
          <a:xfrm>
            <a:off x="955675" y="3035312"/>
            <a:ext cx="1123950" cy="608013"/>
          </a:xfrm>
          <a:custGeom>
            <a:avLst/>
            <a:gdLst>
              <a:gd name="T0" fmla="*/ 0 w 872"/>
              <a:gd name="T1" fmla="*/ 6 h 291"/>
              <a:gd name="T2" fmla="*/ 182 w 872"/>
              <a:gd name="T3" fmla="*/ 6 h 291"/>
              <a:gd name="T4" fmla="*/ 269 w 872"/>
              <a:gd name="T5" fmla="*/ 44 h 291"/>
              <a:gd name="T6" fmla="*/ 284 w 872"/>
              <a:gd name="T7" fmla="*/ 206 h 291"/>
              <a:gd name="T8" fmla="*/ 413 w 872"/>
              <a:gd name="T9" fmla="*/ 278 h 291"/>
              <a:gd name="T10" fmla="*/ 782 w 872"/>
              <a:gd name="T11" fmla="*/ 284 h 291"/>
              <a:gd name="T12" fmla="*/ 872 w 872"/>
              <a:gd name="T13" fmla="*/ 281 h 291"/>
              <a:gd name="T14" fmla="*/ 0 60000 65536"/>
              <a:gd name="T15" fmla="*/ 0 60000 65536"/>
              <a:gd name="T16" fmla="*/ 0 60000 65536"/>
              <a:gd name="T17" fmla="*/ 0 60000 65536"/>
              <a:gd name="T18" fmla="*/ 0 60000 65536"/>
              <a:gd name="T19" fmla="*/ 0 60000 65536"/>
              <a:gd name="T20" fmla="*/ 0 60000 65536"/>
              <a:gd name="T21" fmla="*/ 0 w 872"/>
              <a:gd name="T22" fmla="*/ 0 h 291"/>
              <a:gd name="T23" fmla="*/ 872 w 872"/>
              <a:gd name="T24" fmla="*/ 291 h 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2" h="291">
                <a:moveTo>
                  <a:pt x="0" y="6"/>
                </a:moveTo>
                <a:cubicBezTo>
                  <a:pt x="68" y="6"/>
                  <a:pt x="137" y="0"/>
                  <a:pt x="182" y="6"/>
                </a:cubicBezTo>
                <a:cubicBezTo>
                  <a:pt x="227" y="12"/>
                  <a:pt x="252" y="11"/>
                  <a:pt x="269" y="44"/>
                </a:cubicBezTo>
                <a:cubicBezTo>
                  <a:pt x="286" y="77"/>
                  <a:pt x="260" y="167"/>
                  <a:pt x="284" y="206"/>
                </a:cubicBezTo>
                <a:cubicBezTo>
                  <a:pt x="308" y="245"/>
                  <a:pt x="330" y="265"/>
                  <a:pt x="413" y="278"/>
                </a:cubicBezTo>
                <a:cubicBezTo>
                  <a:pt x="496" y="291"/>
                  <a:pt x="706" y="284"/>
                  <a:pt x="782" y="284"/>
                </a:cubicBezTo>
                <a:cubicBezTo>
                  <a:pt x="858" y="284"/>
                  <a:pt x="853" y="282"/>
                  <a:pt x="872" y="281"/>
                </a:cubicBezTo>
              </a:path>
            </a:pathLst>
          </a:custGeom>
          <a:noFill/>
          <a:ln w="57150" cmpd="sng">
            <a:solidFill>
              <a:schemeClr val="hlink"/>
            </a:solidFill>
            <a:round/>
            <a:headEnd type="triangle" w="med" len="lg"/>
            <a:tailEnd type="triangle" w="med" len="lg"/>
          </a:ln>
        </p:spPr>
        <p:txBody>
          <a:bodyPr/>
          <a:lstStyle/>
          <a:p>
            <a:endParaRPr lang="zh-CN" altLang="en-US"/>
          </a:p>
        </p:txBody>
      </p:sp>
      <p:sp>
        <p:nvSpPr>
          <p:cNvPr id="320549" name="Freeform 59"/>
          <p:cNvSpPr/>
          <p:nvPr/>
        </p:nvSpPr>
        <p:spPr bwMode="auto">
          <a:xfrm>
            <a:off x="4673600" y="1800228"/>
            <a:ext cx="730250" cy="963613"/>
          </a:xfrm>
          <a:custGeom>
            <a:avLst/>
            <a:gdLst>
              <a:gd name="T0" fmla="*/ 384 w 384"/>
              <a:gd name="T1" fmla="*/ 0 h 461"/>
              <a:gd name="T2" fmla="*/ 374 w 384"/>
              <a:gd name="T3" fmla="*/ 229 h 461"/>
              <a:gd name="T4" fmla="*/ 324 w 384"/>
              <a:gd name="T5" fmla="*/ 259 h 461"/>
              <a:gd name="T6" fmla="*/ 112 w 384"/>
              <a:gd name="T7" fmla="*/ 264 h 461"/>
              <a:gd name="T8" fmla="*/ 17 w 384"/>
              <a:gd name="T9" fmla="*/ 307 h 461"/>
              <a:gd name="T10" fmla="*/ 13 w 384"/>
              <a:gd name="T11" fmla="*/ 461 h 461"/>
              <a:gd name="T12" fmla="*/ 0 60000 65536"/>
              <a:gd name="T13" fmla="*/ 0 60000 65536"/>
              <a:gd name="T14" fmla="*/ 0 60000 65536"/>
              <a:gd name="T15" fmla="*/ 0 60000 65536"/>
              <a:gd name="T16" fmla="*/ 0 60000 65536"/>
              <a:gd name="T17" fmla="*/ 0 60000 65536"/>
              <a:gd name="T18" fmla="*/ 0 w 384"/>
              <a:gd name="T19" fmla="*/ 0 h 461"/>
              <a:gd name="T20" fmla="*/ 384 w 384"/>
              <a:gd name="T21" fmla="*/ 461 h 461"/>
            </a:gdLst>
            <a:ahLst/>
            <a:cxnLst>
              <a:cxn ang="T12">
                <a:pos x="T0" y="T1"/>
              </a:cxn>
              <a:cxn ang="T13">
                <a:pos x="T2" y="T3"/>
              </a:cxn>
              <a:cxn ang="T14">
                <a:pos x="T4" y="T5"/>
              </a:cxn>
              <a:cxn ang="T15">
                <a:pos x="T6" y="T7"/>
              </a:cxn>
              <a:cxn ang="T16">
                <a:pos x="T8" y="T9"/>
              </a:cxn>
              <a:cxn ang="T17">
                <a:pos x="T10" y="T11"/>
              </a:cxn>
            </a:cxnLst>
            <a:rect l="T18" t="T19" r="T20" b="T21"/>
            <a:pathLst>
              <a:path w="384" h="461">
                <a:moveTo>
                  <a:pt x="384" y="0"/>
                </a:moveTo>
                <a:cubicBezTo>
                  <a:pt x="382" y="35"/>
                  <a:pt x="384" y="186"/>
                  <a:pt x="374" y="229"/>
                </a:cubicBezTo>
                <a:cubicBezTo>
                  <a:pt x="364" y="272"/>
                  <a:pt x="368" y="253"/>
                  <a:pt x="324" y="259"/>
                </a:cubicBezTo>
                <a:cubicBezTo>
                  <a:pt x="281" y="264"/>
                  <a:pt x="163" y="256"/>
                  <a:pt x="112" y="264"/>
                </a:cubicBezTo>
                <a:cubicBezTo>
                  <a:pt x="60" y="272"/>
                  <a:pt x="34" y="274"/>
                  <a:pt x="17" y="307"/>
                </a:cubicBezTo>
                <a:cubicBezTo>
                  <a:pt x="0" y="340"/>
                  <a:pt x="14" y="435"/>
                  <a:pt x="13" y="461"/>
                </a:cubicBezTo>
              </a:path>
            </a:pathLst>
          </a:custGeom>
          <a:noFill/>
          <a:ln w="57150" cmpd="sng">
            <a:solidFill>
              <a:schemeClr val="hlink"/>
            </a:solidFill>
            <a:round/>
            <a:headEnd type="triangle" w="med" len="lg"/>
            <a:tailEnd type="triangle" w="med" len="lg"/>
          </a:ln>
        </p:spPr>
        <p:txBody>
          <a:bodyPr/>
          <a:lstStyle/>
          <a:p>
            <a:endParaRPr lang="zh-CN" altLang="en-US"/>
          </a:p>
        </p:txBody>
      </p:sp>
      <p:sp>
        <p:nvSpPr>
          <p:cNvPr id="320550" name="Freeform 60"/>
          <p:cNvSpPr/>
          <p:nvPr/>
        </p:nvSpPr>
        <p:spPr bwMode="auto">
          <a:xfrm>
            <a:off x="7177088" y="4090988"/>
            <a:ext cx="1443037" cy="563562"/>
          </a:xfrm>
          <a:custGeom>
            <a:avLst/>
            <a:gdLst>
              <a:gd name="T0" fmla="*/ 757 w 757"/>
              <a:gd name="T1" fmla="*/ 269 h 270"/>
              <a:gd name="T2" fmla="*/ 435 w 757"/>
              <a:gd name="T3" fmla="*/ 265 h 270"/>
              <a:gd name="T4" fmla="*/ 378 w 757"/>
              <a:gd name="T5" fmla="*/ 238 h 270"/>
              <a:gd name="T6" fmla="*/ 372 w 757"/>
              <a:gd name="T7" fmla="*/ 169 h 270"/>
              <a:gd name="T8" fmla="*/ 372 w 757"/>
              <a:gd name="T9" fmla="*/ 85 h 270"/>
              <a:gd name="T10" fmla="*/ 359 w 757"/>
              <a:gd name="T11" fmla="*/ 13 h 270"/>
              <a:gd name="T12" fmla="*/ 252 w 757"/>
              <a:gd name="T13" fmla="*/ 5 h 270"/>
              <a:gd name="T14" fmla="*/ 0 w 757"/>
              <a:gd name="T15" fmla="*/ 6 h 270"/>
              <a:gd name="T16" fmla="*/ 0 60000 65536"/>
              <a:gd name="T17" fmla="*/ 0 60000 65536"/>
              <a:gd name="T18" fmla="*/ 0 60000 65536"/>
              <a:gd name="T19" fmla="*/ 0 60000 65536"/>
              <a:gd name="T20" fmla="*/ 0 60000 65536"/>
              <a:gd name="T21" fmla="*/ 0 60000 65536"/>
              <a:gd name="T22" fmla="*/ 0 60000 65536"/>
              <a:gd name="T23" fmla="*/ 0 60000 65536"/>
              <a:gd name="T24" fmla="*/ 0 w 757"/>
              <a:gd name="T25" fmla="*/ 0 h 270"/>
              <a:gd name="T26" fmla="*/ 757 w 757"/>
              <a:gd name="T27" fmla="*/ 270 h 2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7" h="270">
                <a:moveTo>
                  <a:pt x="757" y="269"/>
                </a:moveTo>
                <a:cubicBezTo>
                  <a:pt x="703" y="268"/>
                  <a:pt x="498" y="270"/>
                  <a:pt x="435" y="265"/>
                </a:cubicBezTo>
                <a:cubicBezTo>
                  <a:pt x="372" y="260"/>
                  <a:pt x="388" y="254"/>
                  <a:pt x="378" y="238"/>
                </a:cubicBezTo>
                <a:cubicBezTo>
                  <a:pt x="368" y="222"/>
                  <a:pt x="373" y="194"/>
                  <a:pt x="372" y="169"/>
                </a:cubicBezTo>
                <a:cubicBezTo>
                  <a:pt x="371" y="144"/>
                  <a:pt x="374" y="111"/>
                  <a:pt x="372" y="85"/>
                </a:cubicBezTo>
                <a:cubicBezTo>
                  <a:pt x="370" y="59"/>
                  <a:pt x="380" y="27"/>
                  <a:pt x="359" y="13"/>
                </a:cubicBezTo>
                <a:cubicBezTo>
                  <a:pt x="339" y="0"/>
                  <a:pt x="311" y="6"/>
                  <a:pt x="252" y="5"/>
                </a:cubicBezTo>
                <a:cubicBezTo>
                  <a:pt x="192" y="4"/>
                  <a:pt x="52" y="6"/>
                  <a:pt x="0" y="6"/>
                </a:cubicBezTo>
              </a:path>
            </a:pathLst>
          </a:custGeom>
          <a:noFill/>
          <a:ln w="57150" cmpd="sng">
            <a:solidFill>
              <a:schemeClr val="hlink"/>
            </a:solidFill>
            <a:round/>
            <a:headEnd type="triangle" w="med" len="lg"/>
            <a:tailEnd type="triangle" w="med" len="lg"/>
          </a:ln>
        </p:spPr>
        <p:txBody>
          <a:bodyPr/>
          <a:lstStyle/>
          <a:p>
            <a:endParaRPr lang="zh-CN" altLang="en-US"/>
          </a:p>
        </p:txBody>
      </p:sp>
      <p:sp>
        <p:nvSpPr>
          <p:cNvPr id="320551" name="Freeform 61"/>
          <p:cNvSpPr/>
          <p:nvPr/>
        </p:nvSpPr>
        <p:spPr bwMode="auto">
          <a:xfrm>
            <a:off x="7091363" y="3305175"/>
            <a:ext cx="1308100" cy="444500"/>
          </a:xfrm>
          <a:custGeom>
            <a:avLst/>
            <a:gdLst>
              <a:gd name="T0" fmla="*/ 686 w 686"/>
              <a:gd name="T1" fmla="*/ 8 h 213"/>
              <a:gd name="T2" fmla="*/ 462 w 686"/>
              <a:gd name="T3" fmla="*/ 8 h 213"/>
              <a:gd name="T4" fmla="*/ 399 w 686"/>
              <a:gd name="T5" fmla="*/ 26 h 213"/>
              <a:gd name="T6" fmla="*/ 388 w 686"/>
              <a:gd name="T7" fmla="*/ 167 h 213"/>
              <a:gd name="T8" fmla="*/ 327 w 686"/>
              <a:gd name="T9" fmla="*/ 206 h 213"/>
              <a:gd name="T10" fmla="*/ 0 w 686"/>
              <a:gd name="T11" fmla="*/ 211 h 213"/>
              <a:gd name="T12" fmla="*/ 0 60000 65536"/>
              <a:gd name="T13" fmla="*/ 0 60000 65536"/>
              <a:gd name="T14" fmla="*/ 0 60000 65536"/>
              <a:gd name="T15" fmla="*/ 0 60000 65536"/>
              <a:gd name="T16" fmla="*/ 0 60000 65536"/>
              <a:gd name="T17" fmla="*/ 0 60000 65536"/>
              <a:gd name="T18" fmla="*/ 0 w 686"/>
              <a:gd name="T19" fmla="*/ 0 h 213"/>
              <a:gd name="T20" fmla="*/ 686 w 686"/>
              <a:gd name="T21" fmla="*/ 213 h 213"/>
            </a:gdLst>
            <a:ahLst/>
            <a:cxnLst>
              <a:cxn ang="T12">
                <a:pos x="T0" y="T1"/>
              </a:cxn>
              <a:cxn ang="T13">
                <a:pos x="T2" y="T3"/>
              </a:cxn>
              <a:cxn ang="T14">
                <a:pos x="T4" y="T5"/>
              </a:cxn>
              <a:cxn ang="T15">
                <a:pos x="T6" y="T7"/>
              </a:cxn>
              <a:cxn ang="T16">
                <a:pos x="T8" y="T9"/>
              </a:cxn>
              <a:cxn ang="T17">
                <a:pos x="T10" y="T11"/>
              </a:cxn>
            </a:cxnLst>
            <a:rect l="T18" t="T19" r="T20" b="T21"/>
            <a:pathLst>
              <a:path w="686" h="213">
                <a:moveTo>
                  <a:pt x="686" y="8"/>
                </a:moveTo>
                <a:cubicBezTo>
                  <a:pt x="650" y="8"/>
                  <a:pt x="510" y="5"/>
                  <a:pt x="462" y="8"/>
                </a:cubicBezTo>
                <a:cubicBezTo>
                  <a:pt x="414" y="11"/>
                  <a:pt x="411" y="0"/>
                  <a:pt x="399" y="26"/>
                </a:cubicBezTo>
                <a:cubicBezTo>
                  <a:pt x="387" y="52"/>
                  <a:pt x="400" y="137"/>
                  <a:pt x="388" y="167"/>
                </a:cubicBezTo>
                <a:cubicBezTo>
                  <a:pt x="376" y="197"/>
                  <a:pt x="392" y="199"/>
                  <a:pt x="327" y="206"/>
                </a:cubicBezTo>
                <a:cubicBezTo>
                  <a:pt x="263" y="213"/>
                  <a:pt x="68" y="210"/>
                  <a:pt x="0" y="211"/>
                </a:cubicBezTo>
              </a:path>
            </a:pathLst>
          </a:custGeom>
          <a:noFill/>
          <a:ln w="57150" cmpd="sng">
            <a:solidFill>
              <a:schemeClr val="hlink"/>
            </a:solidFill>
            <a:round/>
            <a:headEnd type="triangle" w="med" len="lg"/>
            <a:tailEnd type="triangle" w="med" len="lg"/>
          </a:ln>
        </p:spPr>
        <p:txBody>
          <a:bodyPr/>
          <a:lstStyle/>
          <a:p>
            <a:endParaRPr lang="zh-CN" altLang="en-US"/>
          </a:p>
        </p:txBody>
      </p:sp>
      <p:sp>
        <p:nvSpPr>
          <p:cNvPr id="320552" name="Text Box 62"/>
          <p:cNvSpPr txBox="1">
            <a:spLocks noChangeArrowheads="1"/>
          </p:cNvSpPr>
          <p:nvPr/>
        </p:nvSpPr>
        <p:spPr bwMode="auto">
          <a:xfrm>
            <a:off x="1331919" y="3043249"/>
            <a:ext cx="970137" cy="461665"/>
          </a:xfrm>
          <a:prstGeom prst="rect">
            <a:avLst/>
          </a:prstGeom>
          <a:noFill/>
          <a:ln w="9525">
            <a:noFill/>
            <a:miter lim="800000"/>
          </a:ln>
        </p:spPr>
        <p:txBody>
          <a:bodyPr wrap="none">
            <a:spAutoFit/>
          </a:bodyPr>
          <a:lstStyle/>
          <a:p>
            <a:r>
              <a:rPr lang="en-US" altLang="zh-CN" sz="2400" dirty="0">
                <a:solidFill>
                  <a:schemeClr val="hlink"/>
                </a:solidFill>
                <a:latin typeface="Arial" panose="020B0604020202020204" pitchFamily="34" charset="0"/>
              </a:rPr>
              <a:t>IGMP</a:t>
            </a:r>
          </a:p>
        </p:txBody>
      </p:sp>
      <p:sp>
        <p:nvSpPr>
          <p:cNvPr id="320553" name="Text Box 63"/>
          <p:cNvSpPr txBox="1">
            <a:spLocks noChangeArrowheads="1"/>
          </p:cNvSpPr>
          <p:nvPr/>
        </p:nvSpPr>
        <p:spPr bwMode="auto">
          <a:xfrm>
            <a:off x="6877056" y="3260730"/>
            <a:ext cx="970137" cy="461665"/>
          </a:xfrm>
          <a:prstGeom prst="rect">
            <a:avLst/>
          </a:prstGeom>
          <a:noFill/>
          <a:ln w="9525">
            <a:noFill/>
            <a:miter lim="800000"/>
          </a:ln>
        </p:spPr>
        <p:txBody>
          <a:bodyPr wrap="none">
            <a:spAutoFit/>
          </a:bodyPr>
          <a:lstStyle/>
          <a:p>
            <a:r>
              <a:rPr lang="en-US" altLang="zh-CN" sz="2400" dirty="0">
                <a:solidFill>
                  <a:schemeClr val="hlink"/>
                </a:solidFill>
                <a:latin typeface="Arial" panose="020B0604020202020204" pitchFamily="34" charset="0"/>
              </a:rPr>
              <a:t>IGMP</a:t>
            </a:r>
          </a:p>
        </p:txBody>
      </p:sp>
      <p:sp>
        <p:nvSpPr>
          <p:cNvPr id="320554" name="Text Box 64"/>
          <p:cNvSpPr txBox="1">
            <a:spLocks noChangeArrowheads="1"/>
          </p:cNvSpPr>
          <p:nvPr/>
        </p:nvSpPr>
        <p:spPr bwMode="auto">
          <a:xfrm>
            <a:off x="4759330" y="2397136"/>
            <a:ext cx="970137" cy="461665"/>
          </a:xfrm>
          <a:prstGeom prst="rect">
            <a:avLst/>
          </a:prstGeom>
          <a:noFill/>
          <a:ln w="9525">
            <a:noFill/>
            <a:miter lim="800000"/>
          </a:ln>
        </p:spPr>
        <p:txBody>
          <a:bodyPr wrap="none">
            <a:spAutoFit/>
          </a:bodyPr>
          <a:lstStyle/>
          <a:p>
            <a:r>
              <a:rPr lang="en-US" altLang="zh-CN" sz="2400" dirty="0">
                <a:solidFill>
                  <a:schemeClr val="hlink"/>
                </a:solidFill>
                <a:latin typeface="Arial" panose="020B0604020202020204" pitchFamily="34" charset="0"/>
              </a:rPr>
              <a:t>IGMP</a:t>
            </a:r>
          </a:p>
        </p:txBody>
      </p:sp>
      <p:sp>
        <p:nvSpPr>
          <p:cNvPr id="320555" name="Text Box 65"/>
          <p:cNvSpPr txBox="1">
            <a:spLocks noChangeArrowheads="1"/>
          </p:cNvSpPr>
          <p:nvPr/>
        </p:nvSpPr>
        <p:spPr bwMode="auto">
          <a:xfrm>
            <a:off x="6923094" y="4124326"/>
            <a:ext cx="970137" cy="461665"/>
          </a:xfrm>
          <a:prstGeom prst="rect">
            <a:avLst/>
          </a:prstGeom>
          <a:noFill/>
          <a:ln w="9525">
            <a:noFill/>
            <a:miter lim="800000"/>
          </a:ln>
        </p:spPr>
        <p:txBody>
          <a:bodyPr wrap="none">
            <a:spAutoFit/>
          </a:bodyPr>
          <a:lstStyle/>
          <a:p>
            <a:r>
              <a:rPr lang="en-US" altLang="zh-CN" sz="2400" dirty="0">
                <a:solidFill>
                  <a:schemeClr val="hlink"/>
                </a:solidFill>
                <a:latin typeface="Arial" panose="020B0604020202020204" pitchFamily="34" charset="0"/>
              </a:rPr>
              <a:t>IGMP</a:t>
            </a:r>
          </a:p>
        </p:txBody>
      </p:sp>
      <p:sp>
        <p:nvSpPr>
          <p:cNvPr id="320556" name="Text Box 66"/>
          <p:cNvSpPr txBox="1">
            <a:spLocks noChangeArrowheads="1"/>
          </p:cNvSpPr>
          <p:nvPr/>
        </p:nvSpPr>
        <p:spPr bwMode="auto">
          <a:xfrm>
            <a:off x="3838581" y="2540011"/>
            <a:ext cx="521297" cy="461665"/>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1</a:t>
            </a:r>
          </a:p>
        </p:txBody>
      </p:sp>
      <p:sp>
        <p:nvSpPr>
          <p:cNvPr id="320557" name="Text Box 67"/>
          <p:cNvSpPr txBox="1">
            <a:spLocks noChangeArrowheads="1"/>
          </p:cNvSpPr>
          <p:nvPr/>
        </p:nvSpPr>
        <p:spPr bwMode="auto">
          <a:xfrm>
            <a:off x="3779846" y="4413261"/>
            <a:ext cx="521297" cy="461665"/>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4</a:t>
            </a:r>
          </a:p>
        </p:txBody>
      </p:sp>
      <p:sp>
        <p:nvSpPr>
          <p:cNvPr id="320558" name="Text Box 68"/>
          <p:cNvSpPr txBox="1">
            <a:spLocks noChangeArrowheads="1"/>
          </p:cNvSpPr>
          <p:nvPr/>
        </p:nvSpPr>
        <p:spPr bwMode="auto">
          <a:xfrm>
            <a:off x="6372233" y="3405192"/>
            <a:ext cx="521297" cy="461665"/>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3</a:t>
            </a:r>
          </a:p>
        </p:txBody>
      </p:sp>
      <p:sp>
        <p:nvSpPr>
          <p:cNvPr id="320559" name="Text Box 69"/>
          <p:cNvSpPr txBox="1">
            <a:spLocks noChangeArrowheads="1"/>
          </p:cNvSpPr>
          <p:nvPr/>
        </p:nvSpPr>
        <p:spPr bwMode="auto">
          <a:xfrm>
            <a:off x="2254256" y="3286125"/>
            <a:ext cx="521297" cy="461665"/>
          </a:xfrm>
          <a:prstGeom prst="rect">
            <a:avLst/>
          </a:prstGeom>
          <a:noFill/>
          <a:ln w="9525">
            <a:noFill/>
            <a:miter lim="800000"/>
          </a:ln>
        </p:spPr>
        <p:txBody>
          <a:bodyPr wrap="none">
            <a:spAutoFit/>
          </a:bodyPr>
          <a:lstStyle/>
          <a:p>
            <a:r>
              <a:rPr lang="en-US" altLang="zh-CN" sz="2400" dirty="0">
                <a:latin typeface="Arial" panose="020B0604020202020204" pitchFamily="34" charset="0"/>
              </a:rPr>
              <a:t>R</a:t>
            </a:r>
            <a:r>
              <a:rPr lang="en-US" altLang="zh-CN" sz="2400" baseline="-25000" dirty="0">
                <a:latin typeface="Arial" panose="020B0604020202020204" pitchFamily="34" charset="0"/>
              </a:rPr>
              <a:t>2</a:t>
            </a:r>
          </a:p>
        </p:txBody>
      </p:sp>
      <p:sp>
        <p:nvSpPr>
          <p:cNvPr id="320560" name="Rectangle 71"/>
          <p:cNvSpPr>
            <a:spLocks noGrp="1" noChangeArrowheads="1"/>
          </p:cNvSpPr>
          <p:nvPr>
            <p:ph type="title"/>
          </p:nvPr>
        </p:nvSpPr>
        <p:spPr>
          <a:xfrm>
            <a:off x="330204" y="203203"/>
            <a:ext cx="8512175" cy="627063"/>
          </a:xfrm>
        </p:spPr>
        <p:txBody>
          <a:bodyPr/>
          <a:lstStyle/>
          <a:p>
            <a:pPr eaLnBrk="1" hangingPunct="1"/>
            <a:r>
              <a:rPr lang="en-US" altLang="zh-CN" dirty="0"/>
              <a:t>IGMP</a:t>
            </a:r>
            <a:r>
              <a:rPr lang="zh-CN" altLang="en-US" dirty="0"/>
              <a:t>使多播路由器知道多播组成员信息</a:t>
            </a:r>
          </a:p>
        </p:txBody>
      </p:sp>
    </p:spTree>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Line 8"/>
          <p:cNvSpPr>
            <a:spLocks noChangeShapeType="1"/>
          </p:cNvSpPr>
          <p:nvPr/>
        </p:nvSpPr>
        <p:spPr bwMode="auto">
          <a:xfrm>
            <a:off x="457200" y="2252650"/>
            <a:ext cx="8153400" cy="0"/>
          </a:xfrm>
          <a:prstGeom prst="line">
            <a:avLst/>
          </a:prstGeom>
          <a:noFill/>
          <a:ln w="76200">
            <a:solidFill>
              <a:srgbClr val="009900"/>
            </a:solidFill>
            <a:round/>
          </a:ln>
        </p:spPr>
        <p:txBody>
          <a:bodyPr/>
          <a:lstStyle/>
          <a:p>
            <a:endParaRPr lang="zh-CN" altLang="en-US"/>
          </a:p>
        </p:txBody>
      </p:sp>
      <p:sp>
        <p:nvSpPr>
          <p:cNvPr id="148483" name="Line 9"/>
          <p:cNvSpPr>
            <a:spLocks noChangeShapeType="1"/>
          </p:cNvSpPr>
          <p:nvPr/>
        </p:nvSpPr>
        <p:spPr bwMode="auto">
          <a:xfrm>
            <a:off x="490566" y="5014914"/>
            <a:ext cx="8153400" cy="0"/>
          </a:xfrm>
          <a:prstGeom prst="line">
            <a:avLst/>
          </a:prstGeom>
          <a:noFill/>
          <a:ln w="76200">
            <a:solidFill>
              <a:srgbClr val="009900"/>
            </a:solidFill>
            <a:round/>
          </a:ln>
        </p:spPr>
        <p:txBody>
          <a:bodyPr/>
          <a:lstStyle/>
          <a:p>
            <a:endParaRPr lang="zh-CN" altLang="en-US"/>
          </a:p>
        </p:txBody>
      </p:sp>
      <p:sp>
        <p:nvSpPr>
          <p:cNvPr id="148484" name="Rectangle 10"/>
          <p:cNvSpPr>
            <a:spLocks noChangeArrowheads="1"/>
          </p:cNvSpPr>
          <p:nvPr/>
        </p:nvSpPr>
        <p:spPr bwMode="auto">
          <a:xfrm>
            <a:off x="495300" y="2300270"/>
            <a:ext cx="8077228" cy="2646878"/>
          </a:xfrm>
          <a:prstGeom prst="rect">
            <a:avLst/>
          </a:prstGeom>
          <a:solidFill>
            <a:srgbClr val="99FF33"/>
          </a:solidFill>
          <a:ln w="76200" algn="ctr">
            <a:noFill/>
            <a:miter lim="800000"/>
          </a:ln>
        </p:spPr>
        <p:txBody>
          <a:bodyPr wrap="square">
            <a:spAutoFit/>
          </a:bodyPr>
          <a:lstStyle/>
          <a:p>
            <a:pPr marL="342265" indent="-342265">
              <a:spcBef>
                <a:spcPts val="600"/>
              </a:spcBef>
              <a:buClr>
                <a:schemeClr val="hlink"/>
              </a:buClr>
              <a:buFontTx/>
              <a:buChar char="•"/>
            </a:pPr>
            <a:r>
              <a:rPr lang="en-US" altLang="zh-CN" sz="2600" dirty="0">
                <a:latin typeface="Tahoma" panose="020B0604030504040204" pitchFamily="34" charset="0"/>
                <a:ea typeface="宋体" panose="02010600030101010101" pitchFamily="2" charset="-122"/>
              </a:rPr>
              <a:t>IGMP is a group management protocol. It helps a multicast router create and update </a:t>
            </a:r>
            <a:r>
              <a:rPr lang="en-US" altLang="zh-CN" sz="2600" dirty="0">
                <a:solidFill>
                  <a:srgbClr val="FF0000"/>
                </a:solidFill>
                <a:latin typeface="Tahoma" panose="020B0604030504040204" pitchFamily="34" charset="0"/>
                <a:ea typeface="宋体" panose="02010600030101010101" pitchFamily="2" charset="-122"/>
              </a:rPr>
              <a:t>a list of </a:t>
            </a:r>
            <a:r>
              <a:rPr lang="en-US" altLang="zh-CN" sz="2600" dirty="0">
                <a:latin typeface="Tahoma" panose="020B0604030504040204" pitchFamily="34" charset="0"/>
                <a:ea typeface="宋体" panose="02010600030101010101" pitchFamily="2" charset="-122"/>
              </a:rPr>
              <a:t>loyal</a:t>
            </a:r>
            <a:r>
              <a:rPr lang="en-US" altLang="zh-CN" sz="2600" dirty="0">
                <a:solidFill>
                  <a:srgbClr val="FF0000"/>
                </a:solidFill>
                <a:latin typeface="Tahoma" panose="020B0604030504040204" pitchFamily="34" charset="0"/>
                <a:ea typeface="宋体" panose="02010600030101010101" pitchFamily="2" charset="-122"/>
              </a:rPr>
              <a:t> members</a:t>
            </a:r>
            <a:r>
              <a:rPr lang="en-US" altLang="zh-CN" sz="2600" dirty="0">
                <a:latin typeface="Tahoma" panose="020B0604030504040204" pitchFamily="34" charset="0"/>
                <a:ea typeface="宋体" panose="02010600030101010101" pitchFamily="2" charset="-122"/>
              </a:rPr>
              <a:t> related to each router interface.</a:t>
            </a:r>
          </a:p>
          <a:p>
            <a:pPr marL="342265" indent="-342265">
              <a:spcBef>
                <a:spcPts val="600"/>
              </a:spcBef>
              <a:buClr>
                <a:schemeClr val="hlink"/>
              </a:buClr>
              <a:buFontTx/>
              <a:buChar char="•"/>
            </a:pPr>
            <a:r>
              <a:rPr lang="en-US" altLang="zh-CN" sz="2600" dirty="0">
                <a:ea typeface="宋体" panose="02010600030101010101" pitchFamily="2" charset="-122"/>
              </a:rPr>
              <a:t>The IGMP protocol gives the multicast routers information </a:t>
            </a:r>
            <a:r>
              <a:rPr lang="en-US" altLang="zh-CN" sz="2600" dirty="0">
                <a:solidFill>
                  <a:srgbClr val="FF0000"/>
                </a:solidFill>
                <a:ea typeface="宋体" panose="02010600030101010101" pitchFamily="2" charset="-122"/>
              </a:rPr>
              <a:t>about</a:t>
            </a:r>
            <a:r>
              <a:rPr lang="en-US" altLang="zh-CN" sz="2600" dirty="0">
                <a:ea typeface="宋体" panose="02010600030101010101" pitchFamily="2" charset="-122"/>
              </a:rPr>
              <a:t> the membership status of hosts (routers) </a:t>
            </a:r>
            <a:r>
              <a:rPr lang="en-US" altLang="zh-CN" sz="2600" dirty="0">
                <a:solidFill>
                  <a:srgbClr val="FF0000"/>
                </a:solidFill>
                <a:ea typeface="宋体" panose="02010600030101010101" pitchFamily="2" charset="-122"/>
              </a:rPr>
              <a:t>connected</a:t>
            </a:r>
            <a:r>
              <a:rPr lang="en-US" altLang="zh-CN" sz="2600" dirty="0">
                <a:ea typeface="宋体" panose="02010600030101010101" pitchFamily="2" charset="-122"/>
              </a:rPr>
              <a:t> to the network.</a:t>
            </a:r>
          </a:p>
        </p:txBody>
      </p:sp>
      <p:grpSp>
        <p:nvGrpSpPr>
          <p:cNvPr id="2" name="Group 11"/>
          <p:cNvGrpSpPr/>
          <p:nvPr/>
        </p:nvGrpSpPr>
        <p:grpSpPr bwMode="auto">
          <a:xfrm>
            <a:off x="457200" y="1643050"/>
            <a:ext cx="1143000" cy="566738"/>
            <a:chOff x="1200" y="1248"/>
            <a:chExt cx="720" cy="357"/>
          </a:xfrm>
        </p:grpSpPr>
        <p:pic>
          <p:nvPicPr>
            <p:cNvPr id="148486" name="Picture 12"/>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148487" name="Text Box 13"/>
            <p:cNvSpPr txBox="1">
              <a:spLocks noChangeArrowheads="1"/>
            </p:cNvSpPr>
            <p:nvPr/>
          </p:nvSpPr>
          <p:spPr bwMode="auto">
            <a:xfrm>
              <a:off x="1284" y="1248"/>
              <a:ext cx="551" cy="327"/>
            </a:xfrm>
            <a:prstGeom prst="rect">
              <a:avLst/>
            </a:prstGeom>
            <a:noFill/>
            <a:ln w="9525">
              <a:noFill/>
              <a:miter lim="800000"/>
            </a:ln>
          </p:spPr>
          <p:txBody>
            <a:bodyPr wrap="none">
              <a:spAutoFit/>
            </a:bodyPr>
            <a:lstStyle/>
            <a:p>
              <a:r>
                <a:rPr lang="en-US" altLang="zh-CN" sz="2800" b="1" i="1">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themeOverride>
</file>

<file path=ppt/theme/themeOverride10.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1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12.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13.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14.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15.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16.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17.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18.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19.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0.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2.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3.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4.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5.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6.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7.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8.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9.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0.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2.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3.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4.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5.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6.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7.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8.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9.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0.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2.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3.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4.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5.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6.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7.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8.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9.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Origin</Template>
  <TotalTime>2590</TotalTime>
  <Words>28171</Words>
  <Application>Microsoft Office PowerPoint</Application>
  <PresentationFormat>全屏显示(4:3)</PresentationFormat>
  <Paragraphs>3212</Paragraphs>
  <Slides>222</Slides>
  <Notes>161</Notes>
  <HiddenSlides>7</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222</vt:i4>
      </vt:variant>
    </vt:vector>
  </HeadingPairs>
  <TitlesOfParts>
    <vt:vector size="228" baseType="lpstr">
      <vt:lpstr>Blends</vt:lpstr>
      <vt:lpstr>Microsoft ClipArt Gallery</vt:lpstr>
      <vt:lpstr>VISIO</vt:lpstr>
      <vt:lpstr>Clip</vt:lpstr>
      <vt:lpstr>文档</vt:lpstr>
      <vt:lpstr>Document</vt:lpstr>
      <vt:lpstr>第4章 网络层</vt:lpstr>
      <vt:lpstr>第4章 网络层</vt:lpstr>
      <vt:lpstr>IPv6</vt:lpstr>
      <vt:lpstr>解决 IP 地址耗尽的措施</vt:lpstr>
      <vt:lpstr>IPv6</vt:lpstr>
      <vt:lpstr>第4章 网络层</vt:lpstr>
      <vt:lpstr>IPv6 的基本首部</vt:lpstr>
      <vt:lpstr>IPv6 的基本首部</vt:lpstr>
      <vt:lpstr>IPv6 数据报的一般形式</vt:lpstr>
      <vt:lpstr>IPv6 数据报的基本首部</vt:lpstr>
      <vt:lpstr>IPv4 首部</vt:lpstr>
      <vt:lpstr>幻灯片 12</vt:lpstr>
      <vt:lpstr>幻灯片 13</vt:lpstr>
      <vt:lpstr>幻灯片 14</vt:lpstr>
      <vt:lpstr>幻灯片 15</vt:lpstr>
      <vt:lpstr>幻灯片 16</vt:lpstr>
      <vt:lpstr>幻灯片 17</vt:lpstr>
      <vt:lpstr>IPv6 datagram format</vt:lpstr>
      <vt:lpstr>IPv6 Datagram Format</vt:lpstr>
      <vt:lpstr>IPv6 datagram header and payload</vt:lpstr>
      <vt:lpstr>Comparison between IPv4 and IPv6 packet headers</vt:lpstr>
      <vt:lpstr>六种扩展首部 </vt:lpstr>
      <vt:lpstr>Next header codes for IPv6</vt:lpstr>
      <vt:lpstr>IPv6的扩展首部</vt:lpstr>
      <vt:lpstr>Hop-by-Hop Option</vt:lpstr>
      <vt:lpstr>幻灯片 26</vt:lpstr>
      <vt:lpstr>幻灯片 27</vt:lpstr>
      <vt:lpstr>第4章 网络层</vt:lpstr>
      <vt:lpstr>IPv6 的地址</vt:lpstr>
      <vt:lpstr>结点与接口</vt:lpstr>
      <vt:lpstr>冒号十六进制记法</vt:lpstr>
      <vt:lpstr>零压缩</vt:lpstr>
      <vt:lpstr>点分十进制记法的后缀 </vt:lpstr>
      <vt:lpstr>IPv6 地址分类</vt:lpstr>
      <vt:lpstr>IPv6 地址分类</vt:lpstr>
      <vt:lpstr>IPv6 地址分类</vt:lpstr>
      <vt:lpstr>IPv6 地址分类</vt:lpstr>
      <vt:lpstr>IPv6 地址分类</vt:lpstr>
      <vt:lpstr>第4章 网络层</vt:lpstr>
      <vt:lpstr>从 IPv4 向 IPv6 过渡</vt:lpstr>
      <vt:lpstr>双协议栈</vt:lpstr>
      <vt:lpstr>双协议栈(dual stack)</vt:lpstr>
      <vt:lpstr>隧道技术(tunneling)</vt:lpstr>
      <vt:lpstr>隧道技术(tunneling)</vt:lpstr>
      <vt:lpstr>第4章 网络层</vt:lpstr>
      <vt:lpstr>ICMPv6</vt:lpstr>
      <vt:lpstr>ICMPv6</vt:lpstr>
      <vt:lpstr>ICMPv6 报文的分类</vt:lpstr>
      <vt:lpstr>Taxonomy of ICMPv6 Messages</vt:lpstr>
      <vt:lpstr>1. Error Messages</vt:lpstr>
      <vt:lpstr>Error Messages</vt:lpstr>
      <vt:lpstr>2. Informational Messages</vt:lpstr>
      <vt:lpstr>3. Neighbor-Discovery Messages</vt:lpstr>
      <vt:lpstr>3. Neighbor-Discovery Messages</vt:lpstr>
      <vt:lpstr>Neighbor-Discovery Messages</vt:lpstr>
      <vt:lpstr>(a) Router-Solicitation Message</vt:lpstr>
      <vt:lpstr>(b) Router-Advertisement Message</vt:lpstr>
      <vt:lpstr>Neighbor-Discovery Messages</vt:lpstr>
      <vt:lpstr>(c) Neighbor-Solicitation Message</vt:lpstr>
      <vt:lpstr>(d) Neighbor-advertisement Message</vt:lpstr>
      <vt:lpstr>Neighbor-Discovery Messages</vt:lpstr>
      <vt:lpstr>(e) Redirection Message</vt:lpstr>
      <vt:lpstr>Neighbor-Discovery Messages</vt:lpstr>
      <vt:lpstr>(f) Inverse-Neighbor-Solicitation Message</vt:lpstr>
      <vt:lpstr>Inverse-Neighbor-Advertisement Message </vt:lpstr>
      <vt:lpstr>4. Group Membership Messages</vt:lpstr>
      <vt:lpstr>Membership-Query Message</vt:lpstr>
      <vt:lpstr>Membership-Report Message</vt:lpstr>
      <vt:lpstr>Functionality </vt:lpstr>
      <vt:lpstr>(1) Calculation of Maximum Response Time</vt:lpstr>
      <vt:lpstr>(2) Calculation of Query Interval</vt:lpstr>
      <vt:lpstr>ICMPv6</vt:lpstr>
      <vt:lpstr>第4章 网络层</vt:lpstr>
      <vt:lpstr>Unicasting</vt:lpstr>
      <vt:lpstr>Multicasting</vt:lpstr>
      <vt:lpstr>Multicasting versus Multiple Unicasting</vt:lpstr>
      <vt:lpstr>Emulation of Multicasting with Unicasting</vt:lpstr>
      <vt:lpstr>IP 多播的基本概念</vt:lpstr>
      <vt:lpstr>多播可大大节约网络资源</vt:lpstr>
      <vt:lpstr>多播可大大节约网络资源</vt:lpstr>
      <vt:lpstr>IP 多播的一些特点[4th edition]</vt:lpstr>
      <vt:lpstr>Multicast Addresses in IPv4</vt:lpstr>
      <vt:lpstr>Some addresses in Local Network Control Block</vt:lpstr>
      <vt:lpstr>IP 多播的一些特点[4th edition]</vt:lpstr>
      <vt:lpstr>Some addresses in Network Control Block</vt:lpstr>
      <vt:lpstr>IP 多播的一些特点[4th edition]</vt:lpstr>
      <vt:lpstr>IP 多播的一些特点[4th edition]</vt:lpstr>
      <vt:lpstr>IP 多播的一些特点[4th edition]</vt:lpstr>
      <vt:lpstr>IP多播可以分为两种[5th edition and beyond]</vt:lpstr>
      <vt:lpstr>第4章 网络层</vt:lpstr>
      <vt:lpstr>在局域网上进行硬件多播</vt:lpstr>
      <vt:lpstr>在局域网上进行硬件多播 </vt:lpstr>
      <vt:lpstr>D 类 IP 地址与以太网多播地址的映射关系</vt:lpstr>
      <vt:lpstr>在局域网上进行硬件多播</vt:lpstr>
      <vt:lpstr>network with no multicast support</vt:lpstr>
      <vt:lpstr>第4章 网络层</vt:lpstr>
      <vt:lpstr>网际组管理协议 IGMP 和多播路由选择协议</vt:lpstr>
      <vt:lpstr>IGMP使多播路由器知道多播组成员信息</vt:lpstr>
      <vt:lpstr>幻灯片 99</vt:lpstr>
      <vt:lpstr>IGMP的本地使用范围 </vt:lpstr>
      <vt:lpstr>多播路由选择协议</vt:lpstr>
      <vt:lpstr>多播路由选择协议更为复杂</vt:lpstr>
      <vt:lpstr>多播路由选择协议更为复杂</vt:lpstr>
      <vt:lpstr>2. 网际组管理协议IGMP </vt:lpstr>
      <vt:lpstr>IGMP是整个网际协议 IP的一个组成部分</vt:lpstr>
      <vt:lpstr>Internet Group Management Protocol</vt:lpstr>
      <vt:lpstr>IGMP has gone through three versions.</vt:lpstr>
      <vt:lpstr>IGMPv3</vt:lpstr>
      <vt:lpstr>Membership Query Message Format</vt:lpstr>
      <vt:lpstr>Three Formats of Query Messages</vt:lpstr>
      <vt:lpstr>Membership Report Message Format</vt:lpstr>
      <vt:lpstr>Record Type</vt:lpstr>
      <vt:lpstr>从概念上讲，IGMP的工作可分为两个阶段 </vt:lpstr>
      <vt:lpstr>IGMP可分为两个阶段 </vt:lpstr>
      <vt:lpstr>IGMP 采用的一些具体措施 </vt:lpstr>
      <vt:lpstr>IGMP 采用的一些具体措施 </vt:lpstr>
      <vt:lpstr>IGMP 采用的一些具体措施(续)</vt:lpstr>
      <vt:lpstr>IGMPv2 message format (outdated)</vt:lpstr>
      <vt:lpstr>IGMP 的报文格式 </vt:lpstr>
      <vt:lpstr>Encapsulation of IGMP packet</vt:lpstr>
      <vt:lpstr>需强调指出</vt:lpstr>
      <vt:lpstr>需强调指出 </vt:lpstr>
      <vt:lpstr>3. IGMP Operation</vt:lpstr>
      <vt:lpstr>IGMP operation</vt:lpstr>
      <vt:lpstr>3. IGMP Operation</vt:lpstr>
      <vt:lpstr>3. IGMP Operation</vt:lpstr>
      <vt:lpstr>3. IGMP Operation</vt:lpstr>
      <vt:lpstr>(1) Joining a Group</vt:lpstr>
      <vt:lpstr>(1) Joining a Group</vt:lpstr>
      <vt:lpstr>(1) Joining a Group</vt:lpstr>
      <vt:lpstr>(1) Joining a Group</vt:lpstr>
      <vt:lpstr>Membership report</vt:lpstr>
      <vt:lpstr>幻灯片 133</vt:lpstr>
      <vt:lpstr>(2) Leaving a Group</vt:lpstr>
      <vt:lpstr>(2) Leaving a Group</vt:lpstr>
      <vt:lpstr>Leave report</vt:lpstr>
      <vt:lpstr>Table. Destination IP addresses</vt:lpstr>
      <vt:lpstr>(3) Monitoring Membership</vt:lpstr>
      <vt:lpstr>(3) Monitoring Membership</vt:lpstr>
      <vt:lpstr>幻灯片 140</vt:lpstr>
      <vt:lpstr>(3) Monitoring Membership</vt:lpstr>
      <vt:lpstr>(3) Monitoring Membership</vt:lpstr>
      <vt:lpstr>(4) Delayed Response</vt:lpstr>
      <vt:lpstr>(4) Delayed Response</vt:lpstr>
      <vt:lpstr>(4) Delayed Response</vt:lpstr>
      <vt:lpstr>Example (IGMP采用的延时响应策略) </vt:lpstr>
      <vt:lpstr>幻灯片 147</vt:lpstr>
      <vt:lpstr>IGMPv2 package</vt:lpstr>
      <vt:lpstr>(5) Query Router</vt:lpstr>
      <vt:lpstr>3. 多播路由选择协议</vt:lpstr>
      <vt:lpstr>3. 多播路由选择协议</vt:lpstr>
      <vt:lpstr>转发多播数据报使用的方法</vt:lpstr>
      <vt:lpstr>反向路径广播RPB和剪除</vt:lpstr>
      <vt:lpstr>RPB的要点</vt:lpstr>
      <vt:lpstr>RPB 的要点</vt:lpstr>
      <vt:lpstr>(1)洪泛与剪除</vt:lpstr>
      <vt:lpstr>RPF Versus RPB</vt:lpstr>
      <vt:lpstr>RPF, RPB, and RPM</vt:lpstr>
      <vt:lpstr>(2) 隧道技术(tunneling)</vt:lpstr>
      <vt:lpstr>幻灯片 160</vt:lpstr>
      <vt:lpstr>(3) 基于核心的发现技术 </vt:lpstr>
      <vt:lpstr>(3) 基于核心的发现技术 </vt:lpstr>
      <vt:lpstr>Source-based tree approach</vt:lpstr>
      <vt:lpstr>Group-shared tree approach</vt:lpstr>
      <vt:lpstr>几种多播路由选择协议 </vt:lpstr>
      <vt:lpstr>Taxonomy of common multicast protocols</vt:lpstr>
      <vt:lpstr>第4章 网络层</vt:lpstr>
      <vt:lpstr>虚拟专用网VPN</vt:lpstr>
      <vt:lpstr>RFC 1918 指明的专用地址(private address)</vt:lpstr>
      <vt:lpstr>专用互联网</vt:lpstr>
      <vt:lpstr>虚拟专用网</vt:lpstr>
      <vt:lpstr>用隧道技术实现虚拟专用网</vt:lpstr>
      <vt:lpstr>IP tunnel</vt:lpstr>
      <vt:lpstr>用隧道技术实现虚拟专用网</vt:lpstr>
      <vt:lpstr>内联网 intranet 和外联网extranet(都是基于TCP/IP协议)</vt:lpstr>
      <vt:lpstr>远程接入VPN (remote access VPN) </vt:lpstr>
      <vt:lpstr>Virtual Private Networks (VPNs)</vt:lpstr>
      <vt:lpstr>第4章 网络层</vt:lpstr>
      <vt:lpstr>网络地址转换NAT</vt:lpstr>
      <vt:lpstr>网络地址转换NAT(Network Address Translation)</vt:lpstr>
      <vt:lpstr>Site using private address</vt:lpstr>
      <vt:lpstr>Addresses in a NAT</vt:lpstr>
      <vt:lpstr>Using one or a Pool of global IP Address </vt:lpstr>
      <vt:lpstr>网络地址转换的过程</vt:lpstr>
      <vt:lpstr>NAT address translation 4-column translation table</vt:lpstr>
      <vt:lpstr>网络地址转换的过程</vt:lpstr>
      <vt:lpstr>网络地址转换的过程</vt:lpstr>
      <vt:lpstr>网络地址转换的过程</vt:lpstr>
      <vt:lpstr>网络地址转换 NAT</vt:lpstr>
      <vt:lpstr>网络地址与端口号转换 NAPT </vt:lpstr>
      <vt:lpstr>NAPT 地址转换表</vt:lpstr>
      <vt:lpstr>第4章 网络层</vt:lpstr>
      <vt:lpstr>多协议标记交换MPLS</vt:lpstr>
      <vt:lpstr>幻灯片 194</vt:lpstr>
      <vt:lpstr>MPLS 特点</vt:lpstr>
      <vt:lpstr>第4章 网络层</vt:lpstr>
      <vt:lpstr>MPLS 的工作原理</vt:lpstr>
      <vt:lpstr>IP 分组的转发</vt:lpstr>
      <vt:lpstr>MPLS 协议的基本原理</vt:lpstr>
      <vt:lpstr>MPLS 协议的基本原理</vt:lpstr>
      <vt:lpstr>MPLS 协议的基本原理 </vt:lpstr>
      <vt:lpstr>MPLS 的基本工作过程 </vt:lpstr>
      <vt:lpstr>MPLS 的基本工作过程 </vt:lpstr>
      <vt:lpstr>MPLS 的基本工作过程 </vt:lpstr>
      <vt:lpstr>Figure (a) R2 allocates labels and advertises bindings to R1. (b) R1 stores the received labels in a table. (c) R3 advertises another binding, and R2 stores the received label in a table.  </vt:lpstr>
      <vt:lpstr>2 common methods for carrying labels on packets </vt:lpstr>
      <vt:lpstr>What Layer is MPLS?</vt:lpstr>
      <vt:lpstr>转发等价类 FEC</vt:lpstr>
      <vt:lpstr>转发等价类 FEC</vt:lpstr>
      <vt:lpstr>FEC用于负载平衡 </vt:lpstr>
      <vt:lpstr>流量工程</vt:lpstr>
      <vt:lpstr>MPLS</vt:lpstr>
      <vt:lpstr>MPLS</vt:lpstr>
      <vt:lpstr>第4章 网络层</vt:lpstr>
      <vt:lpstr>MPLS 首部的位置与格式</vt:lpstr>
      <vt:lpstr>MPLS首部的格式</vt:lpstr>
      <vt:lpstr>MPLS 首部的格式</vt:lpstr>
      <vt:lpstr>MPLS首部的位置与格式</vt:lpstr>
      <vt:lpstr>MPLS 标记 </vt:lpstr>
      <vt:lpstr>MPLS标记栈的使用</vt:lpstr>
      <vt:lpstr>IP Components</vt:lpstr>
      <vt:lpstr>第4章 网络层</vt:lpstr>
    </vt:vector>
  </TitlesOfParts>
  <Company>NICE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Think</cp:lastModifiedBy>
  <cp:revision>1719</cp:revision>
  <dcterms:created xsi:type="dcterms:W3CDTF">2004-03-02T12:35:00Z</dcterms:created>
  <dcterms:modified xsi:type="dcterms:W3CDTF">2019-09-30T07:55:52Z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