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882" r:id="rId2"/>
  </p:sldMasterIdLst>
  <p:notesMasterIdLst>
    <p:notesMasterId r:id="rId105"/>
  </p:notesMasterIdLst>
  <p:handoutMasterIdLst>
    <p:handoutMasterId r:id="rId106"/>
  </p:handoutMasterIdLst>
  <p:sldIdLst>
    <p:sldId id="631" r:id="rId3"/>
    <p:sldId id="536" r:id="rId4"/>
    <p:sldId id="538" r:id="rId5"/>
    <p:sldId id="622" r:id="rId6"/>
    <p:sldId id="559" r:id="rId7"/>
    <p:sldId id="285" r:id="rId8"/>
    <p:sldId id="307" r:id="rId9"/>
    <p:sldId id="561" r:id="rId10"/>
    <p:sldId id="308" r:id="rId11"/>
    <p:sldId id="566" r:id="rId12"/>
    <p:sldId id="567" r:id="rId13"/>
    <p:sldId id="565" r:id="rId14"/>
    <p:sldId id="568" r:id="rId15"/>
    <p:sldId id="572" r:id="rId16"/>
    <p:sldId id="324" r:id="rId17"/>
    <p:sldId id="626" r:id="rId18"/>
    <p:sldId id="569" r:id="rId19"/>
    <p:sldId id="570" r:id="rId20"/>
    <p:sldId id="573" r:id="rId21"/>
    <p:sldId id="575" r:id="rId22"/>
    <p:sldId id="628" r:id="rId23"/>
    <p:sldId id="627" r:id="rId24"/>
    <p:sldId id="630" r:id="rId25"/>
    <p:sldId id="303" r:id="rId26"/>
    <p:sldId id="311" r:id="rId27"/>
    <p:sldId id="304" r:id="rId28"/>
    <p:sldId id="305" r:id="rId29"/>
    <p:sldId id="339" r:id="rId30"/>
    <p:sldId id="314" r:id="rId31"/>
    <p:sldId id="340" r:id="rId32"/>
    <p:sldId id="576" r:id="rId33"/>
    <p:sldId id="577" r:id="rId34"/>
    <p:sldId id="578" r:id="rId35"/>
    <p:sldId id="414" r:id="rId36"/>
    <p:sldId id="415" r:id="rId37"/>
    <p:sldId id="416" r:id="rId38"/>
    <p:sldId id="481" r:id="rId39"/>
    <p:sldId id="506" r:id="rId40"/>
    <p:sldId id="492" r:id="rId41"/>
    <p:sldId id="493" r:id="rId42"/>
    <p:sldId id="494" r:id="rId43"/>
    <p:sldId id="485" r:id="rId44"/>
    <p:sldId id="484" r:id="rId45"/>
    <p:sldId id="508" r:id="rId46"/>
    <p:sldId id="486" r:id="rId47"/>
    <p:sldId id="487" r:id="rId48"/>
    <p:sldId id="495" r:id="rId49"/>
    <p:sldId id="488" r:id="rId50"/>
    <p:sldId id="497" r:id="rId51"/>
    <p:sldId id="510" r:id="rId52"/>
    <p:sldId id="502" r:id="rId53"/>
    <p:sldId id="515" r:id="rId54"/>
    <p:sldId id="516" r:id="rId55"/>
    <p:sldId id="517" r:id="rId56"/>
    <p:sldId id="511" r:id="rId57"/>
    <p:sldId id="520" r:id="rId58"/>
    <p:sldId id="509" r:id="rId59"/>
    <p:sldId id="518" r:id="rId60"/>
    <p:sldId id="519" r:id="rId61"/>
    <p:sldId id="512" r:id="rId62"/>
    <p:sldId id="513" r:id="rId63"/>
    <p:sldId id="514" r:id="rId64"/>
    <p:sldId id="430" r:id="rId65"/>
    <p:sldId id="438" r:id="rId66"/>
    <p:sldId id="433" r:id="rId67"/>
    <p:sldId id="434" r:id="rId68"/>
    <p:sldId id="579" r:id="rId69"/>
    <p:sldId id="581" r:id="rId70"/>
    <p:sldId id="583" r:id="rId71"/>
    <p:sldId id="584" r:id="rId72"/>
    <p:sldId id="309" r:id="rId73"/>
    <p:sldId id="310" r:id="rId74"/>
    <p:sldId id="306" r:id="rId75"/>
    <p:sldId id="329" r:id="rId76"/>
    <p:sldId id="585" r:id="rId77"/>
    <p:sldId id="586" r:id="rId78"/>
    <p:sldId id="595" r:id="rId79"/>
    <p:sldId id="596" r:id="rId80"/>
    <p:sldId id="597" r:id="rId81"/>
    <p:sldId id="598" r:id="rId82"/>
    <p:sldId id="599" r:id="rId83"/>
    <p:sldId id="601" r:id="rId84"/>
    <p:sldId id="602" r:id="rId85"/>
    <p:sldId id="603" r:id="rId86"/>
    <p:sldId id="600" r:id="rId87"/>
    <p:sldId id="604" r:id="rId88"/>
    <p:sldId id="609" r:id="rId89"/>
    <p:sldId id="610" r:id="rId90"/>
    <p:sldId id="402" r:id="rId91"/>
    <p:sldId id="611" r:id="rId92"/>
    <p:sldId id="410" r:id="rId93"/>
    <p:sldId id="412" r:id="rId94"/>
    <p:sldId id="413" r:id="rId95"/>
    <p:sldId id="614" r:id="rId96"/>
    <p:sldId id="422" r:id="rId97"/>
    <p:sldId id="417" r:id="rId98"/>
    <p:sldId id="418" r:id="rId99"/>
    <p:sldId id="612" r:id="rId100"/>
    <p:sldId id="613" r:id="rId101"/>
    <p:sldId id="615" r:id="rId102"/>
    <p:sldId id="616" r:id="rId103"/>
    <p:sldId id="537" r:id="rId104"/>
  </p:sldIdLst>
  <p:sldSz cx="9144000" cy="6858000" type="screen4x3"/>
  <p:notesSz cx="6858000" cy="9144000"/>
  <p:defaultTextStyle>
    <a:defPPr>
      <a:defRPr lang="en-US"/>
    </a:defPPr>
    <a:lvl1pPr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1pPr>
    <a:lvl2pPr marL="4572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2pPr>
    <a:lvl3pPr marL="9144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3pPr>
    <a:lvl4pPr marL="13716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4pPr>
    <a:lvl5pPr marL="1828800" algn="ctr" rtl="0" eaLnBrk="0" fontAlgn="base" hangingPunct="0">
      <a:spcBef>
        <a:spcPct val="0"/>
      </a:spcBef>
      <a:spcAft>
        <a:spcPct val="0"/>
      </a:spcAft>
      <a:defRPr b="1" kern="1200">
        <a:solidFill>
          <a:srgbClr val="FFFFFF"/>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rgbClr val="FFFFFF"/>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A9091AA8-107A-45CB-9770-71D7FFB4189C}">
          <p14:sldIdLst>
            <p14:sldId id="631"/>
            <p14:sldId id="536"/>
            <p14:sldId id="538"/>
            <p14:sldId id="622"/>
            <p14:sldId id="559"/>
            <p14:sldId id="285"/>
            <p14:sldId id="307"/>
            <p14:sldId id="561"/>
            <p14:sldId id="308"/>
            <p14:sldId id="566"/>
            <p14:sldId id="567"/>
            <p14:sldId id="565"/>
            <p14:sldId id="568"/>
            <p14:sldId id="572"/>
            <p14:sldId id="324"/>
            <p14:sldId id="626"/>
            <p14:sldId id="569"/>
            <p14:sldId id="570"/>
            <p14:sldId id="573"/>
            <p14:sldId id="575"/>
            <p14:sldId id="628"/>
            <p14:sldId id="627"/>
            <p14:sldId id="630"/>
            <p14:sldId id="303"/>
            <p14:sldId id="311"/>
            <p14:sldId id="304"/>
            <p14:sldId id="305"/>
            <p14:sldId id="339"/>
            <p14:sldId id="314"/>
            <p14:sldId id="340"/>
            <p14:sldId id="576"/>
            <p14:sldId id="577"/>
            <p14:sldId id="578"/>
            <p14:sldId id="414"/>
            <p14:sldId id="415"/>
            <p14:sldId id="416"/>
            <p14:sldId id="481"/>
            <p14:sldId id="506"/>
            <p14:sldId id="492"/>
            <p14:sldId id="493"/>
            <p14:sldId id="494"/>
            <p14:sldId id="485"/>
            <p14:sldId id="484"/>
            <p14:sldId id="508"/>
            <p14:sldId id="486"/>
            <p14:sldId id="487"/>
            <p14:sldId id="495"/>
            <p14:sldId id="488"/>
            <p14:sldId id="497"/>
            <p14:sldId id="510"/>
            <p14:sldId id="502"/>
            <p14:sldId id="515"/>
            <p14:sldId id="516"/>
            <p14:sldId id="517"/>
            <p14:sldId id="511"/>
            <p14:sldId id="520"/>
            <p14:sldId id="509"/>
            <p14:sldId id="518"/>
            <p14:sldId id="519"/>
            <p14:sldId id="512"/>
            <p14:sldId id="513"/>
            <p14:sldId id="514"/>
            <p14:sldId id="430"/>
            <p14:sldId id="438"/>
            <p14:sldId id="433"/>
            <p14:sldId id="434"/>
            <p14:sldId id="579"/>
            <p14:sldId id="581"/>
            <p14:sldId id="583"/>
            <p14:sldId id="584"/>
            <p14:sldId id="309"/>
            <p14:sldId id="310"/>
            <p14:sldId id="306"/>
            <p14:sldId id="329"/>
            <p14:sldId id="585"/>
            <p14:sldId id="586"/>
            <p14:sldId id="595"/>
            <p14:sldId id="596"/>
            <p14:sldId id="597"/>
            <p14:sldId id="598"/>
            <p14:sldId id="599"/>
            <p14:sldId id="601"/>
            <p14:sldId id="602"/>
            <p14:sldId id="603"/>
            <p14:sldId id="600"/>
            <p14:sldId id="604"/>
            <p14:sldId id="609"/>
            <p14:sldId id="610"/>
          </p14:sldIdLst>
        </p14:section>
        <p14:section name="无标题节" id="{31B7BD79-2C2A-45D6-BFB0-966EF4376E77}">
          <p14:sldIdLst>
            <p14:sldId id="402"/>
            <p14:sldId id="611"/>
            <p14:sldId id="410"/>
            <p14:sldId id="412"/>
            <p14:sldId id="413"/>
            <p14:sldId id="614"/>
            <p14:sldId id="422"/>
            <p14:sldId id="417"/>
            <p14:sldId id="418"/>
            <p14:sldId id="612"/>
            <p14:sldId id="613"/>
            <p14:sldId id="615"/>
            <p14:sldId id="616"/>
            <p14:sldId id="5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090A0B"/>
    <a:srgbClr val="02058C"/>
    <a:srgbClr val="660066"/>
    <a:srgbClr val="FFCC00"/>
    <a:srgbClr val="990000"/>
    <a:srgbClr val="009999"/>
    <a:srgbClr val="6D6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5262" autoAdjust="0"/>
  </p:normalViewPr>
  <p:slideViewPr>
    <p:cSldViewPr>
      <p:cViewPr varScale="1">
        <p:scale>
          <a:sx n="104" d="100"/>
          <a:sy n="104" d="100"/>
        </p:scale>
        <p:origin x="165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93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presProps" Target="pres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43.wmf"/><Relationship Id="rId4"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image" Target="../media/image108.wmf"/><Relationship Id="rId7" Type="http://schemas.openxmlformats.org/officeDocument/2006/relationships/image" Target="../media/image112.emf"/><Relationship Id="rId2" Type="http://schemas.openxmlformats.org/officeDocument/2006/relationships/image" Target="../media/image107.emf"/><Relationship Id="rId1" Type="http://schemas.openxmlformats.org/officeDocument/2006/relationships/image" Target="../media/image106.wmf"/><Relationship Id="rId6" Type="http://schemas.openxmlformats.org/officeDocument/2006/relationships/image" Target="../media/image111.emf"/><Relationship Id="rId5" Type="http://schemas.openxmlformats.org/officeDocument/2006/relationships/image" Target="../media/image110.emf"/><Relationship Id="rId4" Type="http://schemas.openxmlformats.org/officeDocument/2006/relationships/image" Target="../media/image109.emf"/><Relationship Id="rId9" Type="http://schemas.openxmlformats.org/officeDocument/2006/relationships/image" Target="../media/image114.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emf"/><Relationship Id="rId1" Type="http://schemas.openxmlformats.org/officeDocument/2006/relationships/image" Target="../media/image115.emf"/><Relationship Id="rId5" Type="http://schemas.openxmlformats.org/officeDocument/2006/relationships/image" Target="../media/image119.emf"/><Relationship Id="rId4" Type="http://schemas.openxmlformats.org/officeDocument/2006/relationships/image" Target="../media/image11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5" Type="http://schemas.openxmlformats.org/officeDocument/2006/relationships/image" Target="../media/image129.wmf"/><Relationship Id="rId4" Type="http://schemas.openxmlformats.org/officeDocument/2006/relationships/image" Target="../media/image12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3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 Id="rId4" Type="http://schemas.openxmlformats.org/officeDocument/2006/relationships/image" Target="../media/image13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image" Target="../media/image142.wmf"/><Relationship Id="rId7" Type="http://schemas.openxmlformats.org/officeDocument/2006/relationships/image" Target="../media/image146.wmf"/><Relationship Id="rId2" Type="http://schemas.openxmlformats.org/officeDocument/2006/relationships/image" Target="../media/image141.wmf"/><Relationship Id="rId1" Type="http://schemas.openxmlformats.org/officeDocument/2006/relationships/image" Target="../media/image140.wmf"/><Relationship Id="rId6" Type="http://schemas.openxmlformats.org/officeDocument/2006/relationships/image" Target="../media/image145.wmf"/><Relationship Id="rId11" Type="http://schemas.openxmlformats.org/officeDocument/2006/relationships/image" Target="../media/image150.wmf"/><Relationship Id="rId5" Type="http://schemas.openxmlformats.org/officeDocument/2006/relationships/image" Target="../media/image144.wmf"/><Relationship Id="rId10" Type="http://schemas.openxmlformats.org/officeDocument/2006/relationships/image" Target="../media/image149.wmf"/><Relationship Id="rId4" Type="http://schemas.openxmlformats.org/officeDocument/2006/relationships/image" Target="../media/image143.wmf"/><Relationship Id="rId9" Type="http://schemas.openxmlformats.org/officeDocument/2006/relationships/image" Target="../media/image14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image" Target="../media/image146.wmf"/><Relationship Id="rId7" Type="http://schemas.openxmlformats.org/officeDocument/2006/relationships/image" Target="../media/image154.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3.wmf"/><Relationship Id="rId11" Type="http://schemas.openxmlformats.org/officeDocument/2006/relationships/image" Target="../media/image150.wmf"/><Relationship Id="rId5" Type="http://schemas.openxmlformats.org/officeDocument/2006/relationships/image" Target="../media/image148.wmf"/><Relationship Id="rId10" Type="http://schemas.openxmlformats.org/officeDocument/2006/relationships/image" Target="../media/image157.wmf"/><Relationship Id="rId4" Type="http://schemas.openxmlformats.org/officeDocument/2006/relationships/image" Target="../media/image147.wmf"/><Relationship Id="rId9" Type="http://schemas.openxmlformats.org/officeDocument/2006/relationships/image" Target="../media/image156.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 Id="rId5" Type="http://schemas.openxmlformats.org/officeDocument/2006/relationships/image" Target="../media/image164.wmf"/><Relationship Id="rId4" Type="http://schemas.openxmlformats.org/officeDocument/2006/relationships/image" Target="../media/image163.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emf"/><Relationship Id="rId7" Type="http://schemas.openxmlformats.org/officeDocument/2006/relationships/image" Target="../media/image171.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8.wmf"/><Relationship Id="rId9" Type="http://schemas.openxmlformats.org/officeDocument/2006/relationships/image" Target="../media/image173.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image" Target="../media/image31.emf"/><Relationship Id="rId18" Type="http://schemas.openxmlformats.org/officeDocument/2006/relationships/image" Target="../media/image36.emf"/><Relationship Id="rId3" Type="http://schemas.openxmlformats.org/officeDocument/2006/relationships/image" Target="../media/image21.emf"/><Relationship Id="rId21" Type="http://schemas.openxmlformats.org/officeDocument/2006/relationships/image" Target="../media/image39.emf"/><Relationship Id="rId7" Type="http://schemas.openxmlformats.org/officeDocument/2006/relationships/image" Target="../media/image25.emf"/><Relationship Id="rId12" Type="http://schemas.openxmlformats.org/officeDocument/2006/relationships/image" Target="../media/image30.emf"/><Relationship Id="rId17" Type="http://schemas.openxmlformats.org/officeDocument/2006/relationships/image" Target="../media/image35.emf"/><Relationship Id="rId2" Type="http://schemas.openxmlformats.org/officeDocument/2006/relationships/image" Target="../media/image20.emf"/><Relationship Id="rId16" Type="http://schemas.openxmlformats.org/officeDocument/2006/relationships/image" Target="../media/image34.emf"/><Relationship Id="rId20" Type="http://schemas.openxmlformats.org/officeDocument/2006/relationships/image" Target="../media/image38.emf"/><Relationship Id="rId1" Type="http://schemas.openxmlformats.org/officeDocument/2006/relationships/image" Target="../media/image19.emf"/><Relationship Id="rId6" Type="http://schemas.openxmlformats.org/officeDocument/2006/relationships/image" Target="../media/image24.wmf"/><Relationship Id="rId11" Type="http://schemas.openxmlformats.org/officeDocument/2006/relationships/image" Target="../media/image29.emf"/><Relationship Id="rId24" Type="http://schemas.openxmlformats.org/officeDocument/2006/relationships/image" Target="../media/image42.wmf"/><Relationship Id="rId5" Type="http://schemas.openxmlformats.org/officeDocument/2006/relationships/image" Target="../media/image23.emf"/><Relationship Id="rId15" Type="http://schemas.openxmlformats.org/officeDocument/2006/relationships/image" Target="../media/image33.emf"/><Relationship Id="rId23" Type="http://schemas.openxmlformats.org/officeDocument/2006/relationships/image" Target="../media/image41.wmf"/><Relationship Id="rId10" Type="http://schemas.openxmlformats.org/officeDocument/2006/relationships/image" Target="../media/image28.wmf"/><Relationship Id="rId19" Type="http://schemas.openxmlformats.org/officeDocument/2006/relationships/image" Target="../media/image37.emf"/><Relationship Id="rId4" Type="http://schemas.openxmlformats.org/officeDocument/2006/relationships/image" Target="../media/image22.emf"/><Relationship Id="rId9" Type="http://schemas.openxmlformats.org/officeDocument/2006/relationships/image" Target="../media/image27.emf"/><Relationship Id="rId14" Type="http://schemas.openxmlformats.org/officeDocument/2006/relationships/image" Target="../media/image32.emf"/><Relationship Id="rId22" Type="http://schemas.openxmlformats.org/officeDocument/2006/relationships/image" Target="../media/image40.e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image" Target="../media/image179.wmf"/><Relationship Id="rId7" Type="http://schemas.openxmlformats.org/officeDocument/2006/relationships/image" Target="../media/image148.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47.wmf"/><Relationship Id="rId5" Type="http://schemas.openxmlformats.org/officeDocument/2006/relationships/image" Target="../media/image146.wmf"/><Relationship Id="rId10" Type="http://schemas.openxmlformats.org/officeDocument/2006/relationships/image" Target="../media/image182.wmf"/><Relationship Id="rId4" Type="http://schemas.openxmlformats.org/officeDocument/2006/relationships/image" Target="../media/image180.wmf"/><Relationship Id="rId9" Type="http://schemas.openxmlformats.org/officeDocument/2006/relationships/image" Target="../media/image18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 Id="rId4" Type="http://schemas.openxmlformats.org/officeDocument/2006/relationships/image" Target="../media/image18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9.wmf"/><Relationship Id="rId7" Type="http://schemas.openxmlformats.org/officeDocument/2006/relationships/image" Target="../media/image148.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47.wmf"/><Relationship Id="rId11" Type="http://schemas.openxmlformats.org/officeDocument/2006/relationships/image" Target="../media/image194.wmf"/><Relationship Id="rId5" Type="http://schemas.openxmlformats.org/officeDocument/2006/relationships/image" Target="../media/image146.wmf"/><Relationship Id="rId10" Type="http://schemas.openxmlformats.org/officeDocument/2006/relationships/image" Target="../media/image193.wmf"/><Relationship Id="rId4" Type="http://schemas.openxmlformats.org/officeDocument/2006/relationships/image" Target="../media/image190.wmf"/><Relationship Id="rId9" Type="http://schemas.openxmlformats.org/officeDocument/2006/relationships/image" Target="../media/image192.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9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9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00.wmf"/><Relationship Id="rId2" Type="http://schemas.openxmlformats.org/officeDocument/2006/relationships/image" Target="../media/image199.wmf"/><Relationship Id="rId1" Type="http://schemas.openxmlformats.org/officeDocument/2006/relationships/image" Target="../media/image19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03.wmf"/><Relationship Id="rId7" Type="http://schemas.openxmlformats.org/officeDocument/2006/relationships/image" Target="../media/image207.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10.wmf"/><Relationship Id="rId7" Type="http://schemas.openxmlformats.org/officeDocument/2006/relationships/image" Target="../media/image214.wmf"/><Relationship Id="rId2" Type="http://schemas.openxmlformats.org/officeDocument/2006/relationships/image" Target="../media/image209.wmf"/><Relationship Id="rId1" Type="http://schemas.openxmlformats.org/officeDocument/2006/relationships/image" Target="../media/image208.wmf"/><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 Id="rId4" Type="http://schemas.openxmlformats.org/officeDocument/2006/relationships/image" Target="../media/image22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24.emf"/><Relationship Id="rId2" Type="http://schemas.openxmlformats.org/officeDocument/2006/relationships/image" Target="../media/image223.emf"/><Relationship Id="rId1" Type="http://schemas.openxmlformats.org/officeDocument/2006/relationships/image" Target="../media/image222.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 Id="rId5" Type="http://schemas.openxmlformats.org/officeDocument/2006/relationships/image" Target="../media/image229.emf"/><Relationship Id="rId4" Type="http://schemas.openxmlformats.org/officeDocument/2006/relationships/image" Target="../media/image228.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emf"/><Relationship Id="rId5" Type="http://schemas.openxmlformats.org/officeDocument/2006/relationships/image" Target="../media/image234.wmf"/><Relationship Id="rId4" Type="http://schemas.openxmlformats.org/officeDocument/2006/relationships/image" Target="../media/image23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 Id="rId5" Type="http://schemas.openxmlformats.org/officeDocument/2006/relationships/image" Target="../media/image243.wmf"/><Relationship Id="rId4" Type="http://schemas.openxmlformats.org/officeDocument/2006/relationships/image" Target="../media/image24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5" Type="http://schemas.openxmlformats.org/officeDocument/2006/relationships/image" Target="../media/image248.wmf"/><Relationship Id="rId4" Type="http://schemas.openxmlformats.org/officeDocument/2006/relationships/image" Target="../media/image247.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51.wmf"/><Relationship Id="rId7" Type="http://schemas.openxmlformats.org/officeDocument/2006/relationships/image" Target="../media/image255.emf"/><Relationship Id="rId2" Type="http://schemas.openxmlformats.org/officeDocument/2006/relationships/image" Target="../media/image250.wmf"/><Relationship Id="rId1" Type="http://schemas.openxmlformats.org/officeDocument/2006/relationships/image" Target="../media/image249.wmf"/><Relationship Id="rId6" Type="http://schemas.openxmlformats.org/officeDocument/2006/relationships/image" Target="../media/image254.wmf"/><Relationship Id="rId5" Type="http://schemas.openxmlformats.org/officeDocument/2006/relationships/image" Target="../media/image253.wmf"/><Relationship Id="rId4" Type="http://schemas.openxmlformats.org/officeDocument/2006/relationships/image" Target="../media/image252.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44.wmf"/><Relationship Id="rId1" Type="http://schemas.openxmlformats.org/officeDocument/2006/relationships/image" Target="../media/image256.wmf"/><Relationship Id="rId6" Type="http://schemas.openxmlformats.org/officeDocument/2006/relationships/image" Target="../media/image260.emf"/><Relationship Id="rId5" Type="http://schemas.openxmlformats.org/officeDocument/2006/relationships/image" Target="../media/image259.emf"/><Relationship Id="rId4" Type="http://schemas.openxmlformats.org/officeDocument/2006/relationships/image" Target="../media/image25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63.wmf"/><Relationship Id="rId2" Type="http://schemas.openxmlformats.org/officeDocument/2006/relationships/image" Target="../media/image262.wmf"/><Relationship Id="rId1" Type="http://schemas.openxmlformats.org/officeDocument/2006/relationships/image" Target="../media/image261.wmf"/><Relationship Id="rId5" Type="http://schemas.openxmlformats.org/officeDocument/2006/relationships/image" Target="../media/image265.wmf"/><Relationship Id="rId4" Type="http://schemas.openxmlformats.org/officeDocument/2006/relationships/image" Target="../media/image26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08.wmf"/><Relationship Id="rId7" Type="http://schemas.openxmlformats.org/officeDocument/2006/relationships/image" Target="../media/image270.wmf"/><Relationship Id="rId2" Type="http://schemas.openxmlformats.org/officeDocument/2006/relationships/image" Target="../media/image266.emf"/><Relationship Id="rId1" Type="http://schemas.openxmlformats.org/officeDocument/2006/relationships/image" Target="../media/image106.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5" Type="http://schemas.openxmlformats.org/officeDocument/2006/relationships/image" Target="../media/image6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image" Target="../media/image64.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71.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99.wmf"/><Relationship Id="rId2" Type="http://schemas.openxmlformats.org/officeDocument/2006/relationships/image" Target="../media/image298.wmf"/><Relationship Id="rId1" Type="http://schemas.openxmlformats.org/officeDocument/2006/relationships/image" Target="../media/image297.wmf"/><Relationship Id="rId4" Type="http://schemas.openxmlformats.org/officeDocument/2006/relationships/image" Target="../media/image30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303.wmf"/><Relationship Id="rId1" Type="http://schemas.openxmlformats.org/officeDocument/2006/relationships/image" Target="../media/image30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6" Type="http://schemas.openxmlformats.org/officeDocument/2006/relationships/image" Target="../media/image311.wmf"/><Relationship Id="rId5" Type="http://schemas.openxmlformats.org/officeDocument/2006/relationships/image" Target="../media/image310.wmf"/><Relationship Id="rId4" Type="http://schemas.openxmlformats.org/officeDocument/2006/relationships/image" Target="../media/image30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 Id="rId6" Type="http://schemas.openxmlformats.org/officeDocument/2006/relationships/image" Target="../media/image318.wmf"/><Relationship Id="rId5" Type="http://schemas.openxmlformats.org/officeDocument/2006/relationships/image" Target="../media/image317.wmf"/><Relationship Id="rId4" Type="http://schemas.openxmlformats.org/officeDocument/2006/relationships/image" Target="../media/image31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20.wmf"/><Relationship Id="rId2" Type="http://schemas.openxmlformats.org/officeDocument/2006/relationships/image" Target="../media/image319.wmf"/><Relationship Id="rId1" Type="http://schemas.openxmlformats.org/officeDocument/2006/relationships/image" Target="../media/image297.wmf"/><Relationship Id="rId5" Type="http://schemas.openxmlformats.org/officeDocument/2006/relationships/image" Target="../media/image322.wmf"/><Relationship Id="rId4" Type="http://schemas.openxmlformats.org/officeDocument/2006/relationships/image" Target="../media/image321.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25.wmf"/><Relationship Id="rId2" Type="http://schemas.openxmlformats.org/officeDocument/2006/relationships/image" Target="../media/image324.wmf"/><Relationship Id="rId1" Type="http://schemas.openxmlformats.org/officeDocument/2006/relationships/image" Target="../media/image323.wmf"/><Relationship Id="rId4" Type="http://schemas.openxmlformats.org/officeDocument/2006/relationships/image" Target="../media/image326.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5" Type="http://schemas.openxmlformats.org/officeDocument/2006/relationships/image" Target="../media/image331.wmf"/><Relationship Id="rId4" Type="http://schemas.openxmlformats.org/officeDocument/2006/relationships/image" Target="../media/image33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12" Type="http://schemas.openxmlformats.org/officeDocument/2006/relationships/image" Target="../media/image54.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11" Type="http://schemas.openxmlformats.org/officeDocument/2006/relationships/image" Target="../media/image76.wmf"/><Relationship Id="rId5" Type="http://schemas.openxmlformats.org/officeDocument/2006/relationships/image" Target="../media/image70.wmf"/><Relationship Id="rId10" Type="http://schemas.openxmlformats.org/officeDocument/2006/relationships/image" Target="../media/image75.wmf"/><Relationship Id="rId4" Type="http://schemas.openxmlformats.org/officeDocument/2006/relationships/image" Target="../media/image69.wmf"/><Relationship Id="rId9" Type="http://schemas.openxmlformats.org/officeDocument/2006/relationships/image" Target="../media/image7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78B8324-74B6-472E-9B2D-DAF2F9541692}" type="datetimeFigureOut">
              <a:rPr lang="zh-CN" altLang="en-US"/>
              <a:pPr>
                <a:defRPr/>
              </a:pPr>
              <a:t>2019/6/21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DB95043-7C99-4038-B5DC-BD4050676D5A}" type="slidenum">
              <a:rPr lang="zh-CN" altLang="en-US"/>
              <a:pPr/>
              <a:t>‹#›</a:t>
            </a:fld>
            <a:endParaRPr lang="zh-CN" altLang="en-US"/>
          </a:p>
        </p:txBody>
      </p:sp>
    </p:spTree>
    <p:extLst>
      <p:ext uri="{BB962C8B-B14F-4D97-AF65-F5344CB8AC3E}">
        <p14:creationId xmlns:p14="http://schemas.microsoft.com/office/powerpoint/2010/main" val="1299176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0AF7394C-7A88-4663-9E2C-D3107622A224}" type="datetimeFigureOut">
              <a:rPr lang="zh-CN" altLang="en-US"/>
              <a:pPr>
                <a:defRPr/>
              </a:pPr>
              <a:t>2019/6/21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396D11E-7338-4CDA-8C9A-60AD196E8FAF}" type="slidenum">
              <a:rPr lang="zh-CN" altLang="en-US"/>
              <a:pPr/>
              <a:t>‹#›</a:t>
            </a:fld>
            <a:endParaRPr lang="zh-CN" altLang="en-US"/>
          </a:p>
        </p:txBody>
      </p:sp>
    </p:spTree>
    <p:extLst>
      <p:ext uri="{BB962C8B-B14F-4D97-AF65-F5344CB8AC3E}">
        <p14:creationId xmlns:p14="http://schemas.microsoft.com/office/powerpoint/2010/main" val="2055630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1</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C6BAAA31-5796-48FC-954B-27633F32F016}"/>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9" tIns="47370" rIns="94739" bIns="47370" anchor="b"/>
          <a:lstStyle>
            <a:lvl1pPr defTabSz="946150">
              <a:defRPr sz="2400" b="1">
                <a:solidFill>
                  <a:srgbClr val="003399"/>
                </a:solidFill>
                <a:latin typeface="Times New Roman" panose="02020603050405020304" pitchFamily="18" charset="0"/>
                <a:ea typeface="黑体" panose="02010609060101010101" pitchFamily="49" charset="-122"/>
              </a:defRPr>
            </a:lvl1pPr>
            <a:lvl2pPr defTabSz="946150">
              <a:defRPr sz="2400" b="1">
                <a:solidFill>
                  <a:srgbClr val="003399"/>
                </a:solidFill>
                <a:latin typeface="Times New Roman" panose="02020603050405020304" pitchFamily="18" charset="0"/>
                <a:ea typeface="黑体" panose="02010609060101010101" pitchFamily="49" charset="-122"/>
              </a:defRPr>
            </a:lvl2pPr>
            <a:lvl3pPr defTabSz="946150">
              <a:defRPr sz="2400" b="1">
                <a:solidFill>
                  <a:srgbClr val="003399"/>
                </a:solidFill>
                <a:latin typeface="Times New Roman" panose="02020603050405020304" pitchFamily="18" charset="0"/>
                <a:ea typeface="黑体" panose="02010609060101010101" pitchFamily="49" charset="-122"/>
              </a:defRPr>
            </a:lvl3pPr>
            <a:lvl4pPr defTabSz="946150">
              <a:defRPr sz="2400" b="1">
                <a:solidFill>
                  <a:srgbClr val="003399"/>
                </a:solidFill>
                <a:latin typeface="Times New Roman" panose="02020603050405020304" pitchFamily="18" charset="0"/>
                <a:ea typeface="黑体" panose="02010609060101010101" pitchFamily="49" charset="-122"/>
              </a:defRPr>
            </a:lvl4pPr>
            <a:lvl5pPr defTabSz="946150">
              <a:defRPr sz="2400" b="1">
                <a:solidFill>
                  <a:srgbClr val="003399"/>
                </a:solidFill>
                <a:latin typeface="Times New Roman" panose="02020603050405020304" pitchFamily="18" charset="0"/>
                <a:ea typeface="黑体" panose="02010609060101010101" pitchFamily="49" charset="-122"/>
              </a:defRPr>
            </a:lvl5pPr>
            <a:lvl6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6pPr>
            <a:lvl7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7pPr>
            <a:lvl8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8pPr>
            <a:lvl9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9pPr>
          </a:lstStyle>
          <a:p>
            <a:pPr algn="r"/>
            <a:fld id="{2729EC88-285A-44D0-AA34-BF266E1C5FD8}" type="slidenum">
              <a:rPr lang="zh-CN" altLang="en-US" sz="1200" b="0">
                <a:solidFill>
                  <a:schemeClr val="tx1"/>
                </a:solidFill>
                <a:ea typeface="宋体" panose="02010600030101010101" pitchFamily="2" charset="-122"/>
              </a:rPr>
              <a:pPr algn="r"/>
              <a:t>95</a:t>
            </a:fld>
            <a:endParaRPr lang="zh-CN" altLang="en-US" sz="1200" b="0">
              <a:solidFill>
                <a:schemeClr val="tx1"/>
              </a:solidFill>
              <a:ea typeface="宋体" panose="02010600030101010101" pitchFamily="2" charset="-122"/>
            </a:endParaRPr>
          </a:p>
        </p:txBody>
      </p:sp>
      <p:sp>
        <p:nvSpPr>
          <p:cNvPr id="31746" name="Rectangle 2">
            <a:extLst>
              <a:ext uri="{FF2B5EF4-FFF2-40B4-BE49-F238E27FC236}">
                <a16:creationId xmlns:a16="http://schemas.microsoft.com/office/drawing/2014/main" id="{8C5A0FCF-EE2A-4B24-ADDE-3E8724C4F307}"/>
              </a:ext>
            </a:extLst>
          </p:cNvPr>
          <p:cNvSpPr>
            <a:spLocks noGrp="1" noRot="1" noChangeAspect="1" noChangeArrowheads="1" noTextEdit="1"/>
          </p:cNvSpPr>
          <p:nvPr>
            <p:ph type="sldImg" idx="4294967295"/>
          </p:nvPr>
        </p:nvSpPr>
        <p:spPr>
          <a:ln/>
        </p:spPr>
      </p:sp>
      <p:sp>
        <p:nvSpPr>
          <p:cNvPr id="31747" name="Rectangle 3">
            <a:extLst>
              <a:ext uri="{FF2B5EF4-FFF2-40B4-BE49-F238E27FC236}">
                <a16:creationId xmlns:a16="http://schemas.microsoft.com/office/drawing/2014/main" id="{5527A331-9FF1-4EFC-A461-072D81428BC2}"/>
              </a:ext>
            </a:extLst>
          </p:cNvPr>
          <p:cNvSpPr>
            <a:spLocks noGrp="1" noChangeArrowheads="1"/>
          </p:cNvSpPr>
          <p:nvPr>
            <p:ph type="body" idx="4294967295"/>
          </p:nvPr>
        </p:nvSpPr>
        <p:spPr/>
        <p:txBody>
          <a:bodyPr>
            <a:prstTxWarp prst="textNoShape">
              <a:avLst/>
            </a:prstTxWarp>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360683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4AF265D-9787-4FF3-9FE6-AF1CAEC4CF8B}"/>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9" tIns="47370" rIns="94739" bIns="47370" anchor="b"/>
          <a:lstStyle>
            <a:lvl1pPr defTabSz="946150">
              <a:defRPr sz="2400" b="1">
                <a:solidFill>
                  <a:srgbClr val="003399"/>
                </a:solidFill>
                <a:latin typeface="Times New Roman" panose="02020603050405020304" pitchFamily="18" charset="0"/>
                <a:ea typeface="黑体" panose="02010609060101010101" pitchFamily="49" charset="-122"/>
              </a:defRPr>
            </a:lvl1pPr>
            <a:lvl2pPr defTabSz="946150">
              <a:defRPr sz="2400" b="1">
                <a:solidFill>
                  <a:srgbClr val="003399"/>
                </a:solidFill>
                <a:latin typeface="Times New Roman" panose="02020603050405020304" pitchFamily="18" charset="0"/>
                <a:ea typeface="黑体" panose="02010609060101010101" pitchFamily="49" charset="-122"/>
              </a:defRPr>
            </a:lvl2pPr>
            <a:lvl3pPr defTabSz="946150">
              <a:defRPr sz="2400" b="1">
                <a:solidFill>
                  <a:srgbClr val="003399"/>
                </a:solidFill>
                <a:latin typeface="Times New Roman" panose="02020603050405020304" pitchFamily="18" charset="0"/>
                <a:ea typeface="黑体" panose="02010609060101010101" pitchFamily="49" charset="-122"/>
              </a:defRPr>
            </a:lvl3pPr>
            <a:lvl4pPr defTabSz="946150">
              <a:defRPr sz="2400" b="1">
                <a:solidFill>
                  <a:srgbClr val="003399"/>
                </a:solidFill>
                <a:latin typeface="Times New Roman" panose="02020603050405020304" pitchFamily="18" charset="0"/>
                <a:ea typeface="黑体" panose="02010609060101010101" pitchFamily="49" charset="-122"/>
              </a:defRPr>
            </a:lvl4pPr>
            <a:lvl5pPr defTabSz="946150">
              <a:defRPr sz="2400" b="1">
                <a:solidFill>
                  <a:srgbClr val="003399"/>
                </a:solidFill>
                <a:latin typeface="Times New Roman" panose="02020603050405020304" pitchFamily="18" charset="0"/>
                <a:ea typeface="黑体" panose="02010609060101010101" pitchFamily="49" charset="-122"/>
              </a:defRPr>
            </a:lvl5pPr>
            <a:lvl6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6pPr>
            <a:lvl7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7pPr>
            <a:lvl8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8pPr>
            <a:lvl9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9pPr>
          </a:lstStyle>
          <a:p>
            <a:pPr algn="r"/>
            <a:fld id="{925C4300-3170-465F-A7AA-9AA7DBE98EE0}" type="slidenum">
              <a:rPr lang="zh-CN" altLang="en-US" sz="1200" b="0">
                <a:solidFill>
                  <a:schemeClr val="tx1"/>
                </a:solidFill>
                <a:ea typeface="宋体" panose="02010600030101010101" pitchFamily="2" charset="-122"/>
              </a:rPr>
              <a:pPr algn="r"/>
              <a:t>96</a:t>
            </a:fld>
            <a:endParaRPr lang="zh-CN" altLang="en-US" sz="1200" b="0">
              <a:solidFill>
                <a:schemeClr val="tx1"/>
              </a:solidFill>
              <a:ea typeface="宋体" panose="02010600030101010101" pitchFamily="2" charset="-122"/>
            </a:endParaRPr>
          </a:p>
        </p:txBody>
      </p:sp>
      <p:sp>
        <p:nvSpPr>
          <p:cNvPr id="33794" name="Rectangle 2">
            <a:extLst>
              <a:ext uri="{FF2B5EF4-FFF2-40B4-BE49-F238E27FC236}">
                <a16:creationId xmlns:a16="http://schemas.microsoft.com/office/drawing/2014/main" id="{62E523C7-449C-4B31-A9C6-A60F84882898}"/>
              </a:ext>
            </a:extLst>
          </p:cNvPr>
          <p:cNvSpPr>
            <a:spLocks noGrp="1" noRot="1" noChangeAspect="1" noChangeArrowheads="1" noTextEdit="1"/>
          </p:cNvSpPr>
          <p:nvPr>
            <p:ph type="sldImg" idx="4294967295"/>
          </p:nvPr>
        </p:nvSpPr>
        <p:spPr>
          <a:ln/>
        </p:spPr>
      </p:sp>
      <p:sp>
        <p:nvSpPr>
          <p:cNvPr id="33795" name="Rectangle 3">
            <a:extLst>
              <a:ext uri="{FF2B5EF4-FFF2-40B4-BE49-F238E27FC236}">
                <a16:creationId xmlns:a16="http://schemas.microsoft.com/office/drawing/2014/main" id="{7CCB90A4-C84D-4C25-8C58-D4F5ADA6ABA5}"/>
              </a:ext>
            </a:extLst>
          </p:cNvPr>
          <p:cNvSpPr>
            <a:spLocks noGrp="1" noChangeArrowheads="1"/>
          </p:cNvSpPr>
          <p:nvPr>
            <p:ph type="body" idx="4294967295"/>
          </p:nvPr>
        </p:nvSpPr>
        <p:spPr/>
        <p:txBody>
          <a:bodyPr>
            <a:prstTxWarp prst="textNoShape">
              <a:avLst/>
            </a:prstTxWarp>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427454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F03091FF-C66B-4ED8-ACB0-EE7C62DA966D}"/>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9" tIns="47370" rIns="94739" bIns="47370" anchor="b"/>
          <a:lstStyle>
            <a:lvl1pPr defTabSz="946150">
              <a:defRPr sz="2400" b="1">
                <a:solidFill>
                  <a:srgbClr val="003399"/>
                </a:solidFill>
                <a:latin typeface="Times New Roman" panose="02020603050405020304" pitchFamily="18" charset="0"/>
                <a:ea typeface="黑体" panose="02010609060101010101" pitchFamily="49" charset="-122"/>
              </a:defRPr>
            </a:lvl1pPr>
            <a:lvl2pPr defTabSz="946150">
              <a:defRPr sz="2400" b="1">
                <a:solidFill>
                  <a:srgbClr val="003399"/>
                </a:solidFill>
                <a:latin typeface="Times New Roman" panose="02020603050405020304" pitchFamily="18" charset="0"/>
                <a:ea typeface="黑体" panose="02010609060101010101" pitchFamily="49" charset="-122"/>
              </a:defRPr>
            </a:lvl2pPr>
            <a:lvl3pPr defTabSz="946150">
              <a:defRPr sz="2400" b="1">
                <a:solidFill>
                  <a:srgbClr val="003399"/>
                </a:solidFill>
                <a:latin typeface="Times New Roman" panose="02020603050405020304" pitchFamily="18" charset="0"/>
                <a:ea typeface="黑体" panose="02010609060101010101" pitchFamily="49" charset="-122"/>
              </a:defRPr>
            </a:lvl3pPr>
            <a:lvl4pPr defTabSz="946150">
              <a:defRPr sz="2400" b="1">
                <a:solidFill>
                  <a:srgbClr val="003399"/>
                </a:solidFill>
                <a:latin typeface="Times New Roman" panose="02020603050405020304" pitchFamily="18" charset="0"/>
                <a:ea typeface="黑体" panose="02010609060101010101" pitchFamily="49" charset="-122"/>
              </a:defRPr>
            </a:lvl4pPr>
            <a:lvl5pPr defTabSz="946150">
              <a:defRPr sz="2400" b="1">
                <a:solidFill>
                  <a:srgbClr val="003399"/>
                </a:solidFill>
                <a:latin typeface="Times New Roman" panose="02020603050405020304" pitchFamily="18" charset="0"/>
                <a:ea typeface="黑体" panose="02010609060101010101" pitchFamily="49" charset="-122"/>
              </a:defRPr>
            </a:lvl5pPr>
            <a:lvl6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6pPr>
            <a:lvl7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7pPr>
            <a:lvl8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8pPr>
            <a:lvl9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9pPr>
          </a:lstStyle>
          <a:p>
            <a:pPr algn="r"/>
            <a:fld id="{DC953500-6345-4BE6-91AF-2E6E24F5A86C}" type="slidenum">
              <a:rPr lang="zh-CN" altLang="en-US" sz="1200" b="0">
                <a:solidFill>
                  <a:schemeClr val="tx1"/>
                </a:solidFill>
                <a:ea typeface="宋体" panose="02010600030101010101" pitchFamily="2" charset="-122"/>
              </a:rPr>
              <a:pPr algn="r"/>
              <a:t>97</a:t>
            </a:fld>
            <a:endParaRPr lang="zh-CN" altLang="en-US" sz="1200" b="0">
              <a:solidFill>
                <a:schemeClr val="tx1"/>
              </a:solidFill>
              <a:ea typeface="宋体" panose="02010600030101010101" pitchFamily="2" charset="-122"/>
            </a:endParaRPr>
          </a:p>
        </p:txBody>
      </p:sp>
      <p:sp>
        <p:nvSpPr>
          <p:cNvPr id="35842" name="Rectangle 2">
            <a:extLst>
              <a:ext uri="{FF2B5EF4-FFF2-40B4-BE49-F238E27FC236}">
                <a16:creationId xmlns:a16="http://schemas.microsoft.com/office/drawing/2014/main" id="{179997D7-C1DC-4642-99C2-8821123CAC52}"/>
              </a:ext>
            </a:extLst>
          </p:cNvPr>
          <p:cNvSpPr>
            <a:spLocks noGrp="1" noRot="1" noChangeAspect="1" noChangeArrowheads="1" noTextEdit="1"/>
          </p:cNvSpPr>
          <p:nvPr>
            <p:ph type="sldImg" idx="4294967295"/>
          </p:nvPr>
        </p:nvSpPr>
        <p:spPr>
          <a:ln/>
        </p:spPr>
      </p:sp>
      <p:sp>
        <p:nvSpPr>
          <p:cNvPr id="35843" name="Rectangle 3">
            <a:extLst>
              <a:ext uri="{FF2B5EF4-FFF2-40B4-BE49-F238E27FC236}">
                <a16:creationId xmlns:a16="http://schemas.microsoft.com/office/drawing/2014/main" id="{7C020635-47B2-4E88-A41E-4091C85CF1E5}"/>
              </a:ext>
            </a:extLst>
          </p:cNvPr>
          <p:cNvSpPr>
            <a:spLocks noGrp="1" noChangeArrowheads="1"/>
          </p:cNvSpPr>
          <p:nvPr>
            <p:ph type="body" idx="4294967295"/>
          </p:nvPr>
        </p:nvSpPr>
        <p:spPr/>
        <p:txBody>
          <a:bodyPr>
            <a:prstTxWarp prst="textNoShape">
              <a:avLst/>
            </a:prstTxWarp>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553988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a:t>
            </a:fld>
            <a:endParaRPr lang="zh-CN" altLang="en-US"/>
          </a:p>
        </p:txBody>
      </p:sp>
    </p:spTree>
    <p:extLst>
      <p:ext uri="{BB962C8B-B14F-4D97-AF65-F5344CB8AC3E}">
        <p14:creationId xmlns:p14="http://schemas.microsoft.com/office/powerpoint/2010/main" val="98117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17923BE-A2CC-4615-9148-AF5D4D280023}"/>
              </a:ext>
            </a:extLst>
          </p:cNvPr>
          <p:cNvSpPr>
            <a:spLocks noGrp="1" noChangeArrowheads="1"/>
          </p:cNvSpPr>
          <p:nvPr>
            <p:ph type="sldNum" sz="quarter" idx="5"/>
          </p:nvPr>
        </p:nvSpPr>
        <p:spPr>
          <a:ln/>
        </p:spPr>
        <p:txBody>
          <a:bodyPr/>
          <a:lstStyle/>
          <a:p>
            <a:fld id="{0C20D82B-B8A4-49DB-83BF-F3832D3A9200}" type="slidenum">
              <a:rPr lang="en-US" altLang="zh-CN"/>
              <a:pPr/>
              <a:t>7</a:t>
            </a:fld>
            <a:endParaRPr lang="en-US" altLang="zh-CN"/>
          </a:p>
        </p:txBody>
      </p:sp>
      <p:sp>
        <p:nvSpPr>
          <p:cNvPr id="79874" name="Rectangle 2">
            <a:extLst>
              <a:ext uri="{FF2B5EF4-FFF2-40B4-BE49-F238E27FC236}">
                <a16:creationId xmlns:a16="http://schemas.microsoft.com/office/drawing/2014/main" id="{5AB46C20-0C07-40B2-B042-85B1FAA56AF1}"/>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0A266FFF-C64E-4CC5-8A8A-8F8E6247FA7F}"/>
              </a:ext>
            </a:extLst>
          </p:cNvPr>
          <p:cNvSpPr>
            <a:spLocks noGrp="1" noChangeArrowheads="1"/>
          </p:cNvSpPr>
          <p:nvPr>
            <p:ph type="body" idx="1"/>
          </p:nvPr>
        </p:nvSpPr>
        <p:spPr/>
        <p:txBody>
          <a:bodyPr/>
          <a:lstStyle/>
          <a:p>
            <a:r>
              <a:rPr lang="zh-CN" altLang="en-US" sz="2800" b="1">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185855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96D11E-7338-4CDA-8C9A-60AD196E8FAF}" type="slidenum">
              <a:rPr lang="zh-CN" altLang="en-US" smtClean="0"/>
              <a:pPr/>
              <a:t>21</a:t>
            </a:fld>
            <a:endParaRPr lang="zh-CN" altLang="en-US"/>
          </a:p>
        </p:txBody>
      </p:sp>
    </p:spTree>
    <p:extLst>
      <p:ext uri="{BB962C8B-B14F-4D97-AF65-F5344CB8AC3E}">
        <p14:creationId xmlns:p14="http://schemas.microsoft.com/office/powerpoint/2010/main" val="75455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DA479C-4B54-4823-AB2E-3653999B6F63}"/>
              </a:ext>
            </a:extLst>
          </p:cNvPr>
          <p:cNvSpPr>
            <a:spLocks noGrp="1" noChangeArrowheads="1"/>
          </p:cNvSpPr>
          <p:nvPr>
            <p:ph type="sldNum" sz="quarter" idx="5"/>
          </p:nvPr>
        </p:nvSpPr>
        <p:spPr>
          <a:ln/>
        </p:spPr>
        <p:txBody>
          <a:bodyPr/>
          <a:lstStyle/>
          <a:p>
            <a:fld id="{C1316CC6-9312-4C64-B224-3A49389E7A74}" type="slidenum">
              <a:rPr lang="en-US" altLang="zh-CN"/>
              <a:pPr/>
              <a:t>69</a:t>
            </a:fld>
            <a:endParaRPr lang="en-US" altLang="zh-CN"/>
          </a:p>
        </p:txBody>
      </p:sp>
      <p:sp>
        <p:nvSpPr>
          <p:cNvPr id="79874" name="Rectangle 2">
            <a:extLst>
              <a:ext uri="{FF2B5EF4-FFF2-40B4-BE49-F238E27FC236}">
                <a16:creationId xmlns:a16="http://schemas.microsoft.com/office/drawing/2014/main" id="{3C1B1C8E-99AC-4B03-915C-D525CE99EC22}"/>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34AC865-E936-4591-8003-CFCA14F4A0DD}"/>
              </a:ext>
            </a:extLst>
          </p:cNvPr>
          <p:cNvSpPr>
            <a:spLocks noGrp="1" noChangeArrowheads="1"/>
          </p:cNvSpPr>
          <p:nvPr>
            <p:ph type="body" idx="1"/>
          </p:nvPr>
        </p:nvSpPr>
        <p:spPr/>
        <p:txBody>
          <a:bodyPr/>
          <a:lstStyle/>
          <a:p>
            <a:r>
              <a:rPr lang="zh-CN" altLang="en-US" sz="2800" b="1">
                <a:solidFill>
                  <a:srgbClr val="0000FF"/>
                </a:solidFill>
                <a:latin typeface="楷体_GB2312" pitchFamily="49" charset="-122"/>
                <a:ea typeface="楷体_GB2312" pitchFamily="49" charset="-122"/>
              </a:rPr>
              <a:t>因为</a:t>
            </a:r>
          </a:p>
        </p:txBody>
      </p:sp>
    </p:spTree>
    <p:extLst>
      <p:ext uri="{BB962C8B-B14F-4D97-AF65-F5344CB8AC3E}">
        <p14:creationId xmlns:p14="http://schemas.microsoft.com/office/powerpoint/2010/main" val="3590488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81E297BD-C8BC-4769-8DBE-A501E06AD4F1}"/>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9" tIns="47370" rIns="94739" bIns="47370" anchor="b"/>
          <a:lstStyle>
            <a:lvl1pPr defTabSz="946150">
              <a:defRPr sz="2400" b="1">
                <a:solidFill>
                  <a:srgbClr val="003399"/>
                </a:solidFill>
                <a:latin typeface="Times New Roman" panose="02020603050405020304" pitchFamily="18" charset="0"/>
                <a:ea typeface="黑体" panose="02010609060101010101" pitchFamily="49" charset="-122"/>
              </a:defRPr>
            </a:lvl1pPr>
            <a:lvl2pPr defTabSz="946150">
              <a:defRPr sz="2400" b="1">
                <a:solidFill>
                  <a:srgbClr val="003399"/>
                </a:solidFill>
                <a:latin typeface="Times New Roman" panose="02020603050405020304" pitchFamily="18" charset="0"/>
                <a:ea typeface="黑体" panose="02010609060101010101" pitchFamily="49" charset="-122"/>
              </a:defRPr>
            </a:lvl2pPr>
            <a:lvl3pPr defTabSz="946150">
              <a:defRPr sz="2400" b="1">
                <a:solidFill>
                  <a:srgbClr val="003399"/>
                </a:solidFill>
                <a:latin typeface="Times New Roman" panose="02020603050405020304" pitchFamily="18" charset="0"/>
                <a:ea typeface="黑体" panose="02010609060101010101" pitchFamily="49" charset="-122"/>
              </a:defRPr>
            </a:lvl3pPr>
            <a:lvl4pPr defTabSz="946150">
              <a:defRPr sz="2400" b="1">
                <a:solidFill>
                  <a:srgbClr val="003399"/>
                </a:solidFill>
                <a:latin typeface="Times New Roman" panose="02020603050405020304" pitchFamily="18" charset="0"/>
                <a:ea typeface="黑体" panose="02010609060101010101" pitchFamily="49" charset="-122"/>
              </a:defRPr>
            </a:lvl4pPr>
            <a:lvl5pPr defTabSz="946150">
              <a:defRPr sz="2400" b="1">
                <a:solidFill>
                  <a:srgbClr val="003399"/>
                </a:solidFill>
                <a:latin typeface="Times New Roman" panose="02020603050405020304" pitchFamily="18" charset="0"/>
                <a:ea typeface="黑体" panose="02010609060101010101" pitchFamily="49" charset="-122"/>
              </a:defRPr>
            </a:lvl5pPr>
            <a:lvl6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6pPr>
            <a:lvl7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7pPr>
            <a:lvl8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8pPr>
            <a:lvl9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9pPr>
          </a:lstStyle>
          <a:p>
            <a:pPr algn="r"/>
            <a:fld id="{D54F9CBC-98CF-4A03-A0CB-CDB4F6C4CB69}" type="slidenum">
              <a:rPr lang="zh-CN" altLang="en-US" sz="1200" b="0">
                <a:solidFill>
                  <a:schemeClr val="tx1"/>
                </a:solidFill>
                <a:ea typeface="宋体" panose="02010600030101010101" pitchFamily="2" charset="-122"/>
              </a:rPr>
              <a:pPr algn="r"/>
              <a:t>89</a:t>
            </a:fld>
            <a:endParaRPr lang="zh-CN" altLang="en-US" sz="1200" b="0">
              <a:solidFill>
                <a:schemeClr val="tx1"/>
              </a:solidFill>
              <a:ea typeface="宋体" panose="02010600030101010101" pitchFamily="2" charset="-122"/>
            </a:endParaRPr>
          </a:p>
        </p:txBody>
      </p:sp>
      <p:sp>
        <p:nvSpPr>
          <p:cNvPr id="15362" name="Rectangle 2">
            <a:extLst>
              <a:ext uri="{FF2B5EF4-FFF2-40B4-BE49-F238E27FC236}">
                <a16:creationId xmlns:a16="http://schemas.microsoft.com/office/drawing/2014/main" id="{7565937A-C8B0-4796-BF2F-94E9DBDE6B83}"/>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1F15C111-A026-47E8-B7EE-05EC6C8CEDDF}"/>
              </a:ext>
            </a:extLst>
          </p:cNvPr>
          <p:cNvSpPr>
            <a:spLocks noGrp="1" noChangeArrowheads="1"/>
          </p:cNvSpPr>
          <p:nvPr>
            <p:ph type="body" idx="4294967295"/>
          </p:nvPr>
        </p:nvSpPr>
        <p:spPr/>
        <p:txBody>
          <a:bodyPr>
            <a:prstTxWarp prst="textNoShape">
              <a:avLst/>
            </a:prstTxWarp>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113565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B63CAF0-AB0B-461D-A50E-422BB779E0F8}"/>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9" tIns="47370" rIns="94739" bIns="47370" anchor="b"/>
          <a:lstStyle>
            <a:lvl1pPr defTabSz="946150">
              <a:defRPr sz="2400" b="1">
                <a:solidFill>
                  <a:srgbClr val="003399"/>
                </a:solidFill>
                <a:latin typeface="Times New Roman" panose="02020603050405020304" pitchFamily="18" charset="0"/>
                <a:ea typeface="黑体" panose="02010609060101010101" pitchFamily="49" charset="-122"/>
              </a:defRPr>
            </a:lvl1pPr>
            <a:lvl2pPr defTabSz="946150">
              <a:defRPr sz="2400" b="1">
                <a:solidFill>
                  <a:srgbClr val="003399"/>
                </a:solidFill>
                <a:latin typeface="Times New Roman" panose="02020603050405020304" pitchFamily="18" charset="0"/>
                <a:ea typeface="黑体" panose="02010609060101010101" pitchFamily="49" charset="-122"/>
              </a:defRPr>
            </a:lvl2pPr>
            <a:lvl3pPr defTabSz="946150">
              <a:defRPr sz="2400" b="1">
                <a:solidFill>
                  <a:srgbClr val="003399"/>
                </a:solidFill>
                <a:latin typeface="Times New Roman" panose="02020603050405020304" pitchFamily="18" charset="0"/>
                <a:ea typeface="黑体" panose="02010609060101010101" pitchFamily="49" charset="-122"/>
              </a:defRPr>
            </a:lvl3pPr>
            <a:lvl4pPr defTabSz="946150">
              <a:defRPr sz="2400" b="1">
                <a:solidFill>
                  <a:srgbClr val="003399"/>
                </a:solidFill>
                <a:latin typeface="Times New Roman" panose="02020603050405020304" pitchFamily="18" charset="0"/>
                <a:ea typeface="黑体" panose="02010609060101010101" pitchFamily="49" charset="-122"/>
              </a:defRPr>
            </a:lvl4pPr>
            <a:lvl5pPr defTabSz="946150">
              <a:defRPr sz="2400" b="1">
                <a:solidFill>
                  <a:srgbClr val="003399"/>
                </a:solidFill>
                <a:latin typeface="Times New Roman" panose="02020603050405020304" pitchFamily="18" charset="0"/>
                <a:ea typeface="黑体" panose="02010609060101010101" pitchFamily="49" charset="-122"/>
              </a:defRPr>
            </a:lvl5pPr>
            <a:lvl6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6pPr>
            <a:lvl7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7pPr>
            <a:lvl8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8pPr>
            <a:lvl9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9pPr>
          </a:lstStyle>
          <a:p>
            <a:pPr algn="r"/>
            <a:fld id="{A5EDD831-7A32-4A5F-8E43-A262EA6E5711}" type="slidenum">
              <a:rPr lang="zh-CN" altLang="en-US" sz="1200" b="0">
                <a:solidFill>
                  <a:schemeClr val="tx1"/>
                </a:solidFill>
                <a:ea typeface="宋体" panose="02010600030101010101" pitchFamily="2" charset="-122"/>
              </a:rPr>
              <a:pPr algn="r"/>
              <a:t>91</a:t>
            </a:fld>
            <a:endParaRPr lang="zh-CN" altLang="en-US" sz="1200" b="0">
              <a:solidFill>
                <a:schemeClr val="tx1"/>
              </a:solidFill>
              <a:ea typeface="宋体" panose="02010600030101010101" pitchFamily="2" charset="-122"/>
            </a:endParaRPr>
          </a:p>
        </p:txBody>
      </p:sp>
      <p:sp>
        <p:nvSpPr>
          <p:cNvPr id="19458" name="Rectangle 2">
            <a:extLst>
              <a:ext uri="{FF2B5EF4-FFF2-40B4-BE49-F238E27FC236}">
                <a16:creationId xmlns:a16="http://schemas.microsoft.com/office/drawing/2014/main" id="{D0D7F868-322B-4143-A1A3-BAA60AEDC9DB}"/>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28DDC4A0-2CAB-45A6-AFE7-70687F4284B9}"/>
              </a:ext>
            </a:extLst>
          </p:cNvPr>
          <p:cNvSpPr>
            <a:spLocks noGrp="1" noChangeArrowheads="1"/>
          </p:cNvSpPr>
          <p:nvPr>
            <p:ph type="body" idx="4294967295"/>
          </p:nvPr>
        </p:nvSpPr>
        <p:spPr/>
        <p:txBody>
          <a:bodyPr>
            <a:prstTxWarp prst="textNoShape">
              <a:avLst/>
            </a:prstTxWarp>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3752410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EB78DC75-A9FB-4EDE-843E-D0FF51EA51F5}"/>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9" tIns="47370" rIns="94739" bIns="47370" anchor="b"/>
          <a:lstStyle>
            <a:lvl1pPr defTabSz="946150">
              <a:defRPr sz="2400" b="1">
                <a:solidFill>
                  <a:srgbClr val="003399"/>
                </a:solidFill>
                <a:latin typeface="Times New Roman" panose="02020603050405020304" pitchFamily="18" charset="0"/>
                <a:ea typeface="黑体" panose="02010609060101010101" pitchFamily="49" charset="-122"/>
              </a:defRPr>
            </a:lvl1pPr>
            <a:lvl2pPr defTabSz="946150">
              <a:defRPr sz="2400" b="1">
                <a:solidFill>
                  <a:srgbClr val="003399"/>
                </a:solidFill>
                <a:latin typeface="Times New Roman" panose="02020603050405020304" pitchFamily="18" charset="0"/>
                <a:ea typeface="黑体" panose="02010609060101010101" pitchFamily="49" charset="-122"/>
              </a:defRPr>
            </a:lvl2pPr>
            <a:lvl3pPr defTabSz="946150">
              <a:defRPr sz="2400" b="1">
                <a:solidFill>
                  <a:srgbClr val="003399"/>
                </a:solidFill>
                <a:latin typeface="Times New Roman" panose="02020603050405020304" pitchFamily="18" charset="0"/>
                <a:ea typeface="黑体" panose="02010609060101010101" pitchFamily="49" charset="-122"/>
              </a:defRPr>
            </a:lvl3pPr>
            <a:lvl4pPr defTabSz="946150">
              <a:defRPr sz="2400" b="1">
                <a:solidFill>
                  <a:srgbClr val="003399"/>
                </a:solidFill>
                <a:latin typeface="Times New Roman" panose="02020603050405020304" pitchFamily="18" charset="0"/>
                <a:ea typeface="黑体" panose="02010609060101010101" pitchFamily="49" charset="-122"/>
              </a:defRPr>
            </a:lvl4pPr>
            <a:lvl5pPr defTabSz="946150">
              <a:defRPr sz="2400" b="1">
                <a:solidFill>
                  <a:srgbClr val="003399"/>
                </a:solidFill>
                <a:latin typeface="Times New Roman" panose="02020603050405020304" pitchFamily="18" charset="0"/>
                <a:ea typeface="黑体" panose="02010609060101010101" pitchFamily="49" charset="-122"/>
              </a:defRPr>
            </a:lvl5pPr>
            <a:lvl6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6pPr>
            <a:lvl7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7pPr>
            <a:lvl8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8pPr>
            <a:lvl9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9pPr>
          </a:lstStyle>
          <a:p>
            <a:pPr algn="r"/>
            <a:fld id="{56EED215-4BEE-4541-8DCE-3E0FAFD1C2B2}" type="slidenum">
              <a:rPr lang="zh-CN" altLang="en-US" sz="1200" b="0">
                <a:solidFill>
                  <a:schemeClr val="tx1"/>
                </a:solidFill>
                <a:ea typeface="宋体" panose="02010600030101010101" pitchFamily="2" charset="-122"/>
              </a:rPr>
              <a:pPr algn="r"/>
              <a:t>92</a:t>
            </a:fld>
            <a:endParaRPr lang="zh-CN" altLang="en-US" sz="1200" b="0">
              <a:solidFill>
                <a:schemeClr val="tx1"/>
              </a:solidFill>
              <a:ea typeface="宋体" panose="02010600030101010101" pitchFamily="2" charset="-122"/>
            </a:endParaRPr>
          </a:p>
        </p:txBody>
      </p:sp>
      <p:sp>
        <p:nvSpPr>
          <p:cNvPr id="21506" name="Rectangle 2">
            <a:extLst>
              <a:ext uri="{FF2B5EF4-FFF2-40B4-BE49-F238E27FC236}">
                <a16:creationId xmlns:a16="http://schemas.microsoft.com/office/drawing/2014/main" id="{98044C20-4B4A-49D1-B5BE-1BDDF61F958F}"/>
              </a:ext>
            </a:extLst>
          </p:cNvPr>
          <p:cNvSpPr>
            <a:spLocks noGrp="1" noRot="1" noChangeAspect="1" noChangeArrowheads="1" noTextEdit="1"/>
          </p:cNvSpPr>
          <p:nvPr>
            <p:ph type="sldImg" idx="4294967295"/>
          </p:nvPr>
        </p:nvSpPr>
        <p:spPr>
          <a:ln/>
        </p:spPr>
      </p:sp>
      <p:sp>
        <p:nvSpPr>
          <p:cNvPr id="21507" name="Rectangle 3">
            <a:extLst>
              <a:ext uri="{FF2B5EF4-FFF2-40B4-BE49-F238E27FC236}">
                <a16:creationId xmlns:a16="http://schemas.microsoft.com/office/drawing/2014/main" id="{5032745F-E6C5-45AA-981E-41341DB309CE}"/>
              </a:ext>
            </a:extLst>
          </p:cNvPr>
          <p:cNvSpPr>
            <a:spLocks noGrp="1" noChangeArrowheads="1"/>
          </p:cNvSpPr>
          <p:nvPr>
            <p:ph type="body" idx="4294967295"/>
          </p:nvPr>
        </p:nvSpPr>
        <p:spPr/>
        <p:txBody>
          <a:bodyPr>
            <a:prstTxWarp prst="textNoShape">
              <a:avLst/>
            </a:prstTxWarp>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27654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102D3BED-3CEE-4730-88B9-3ACAB12E1507}"/>
              </a:ext>
            </a:extLst>
          </p:cNvPr>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39" tIns="47370" rIns="94739" bIns="47370" anchor="b"/>
          <a:lstStyle>
            <a:lvl1pPr defTabSz="946150">
              <a:defRPr sz="2400" b="1">
                <a:solidFill>
                  <a:srgbClr val="003399"/>
                </a:solidFill>
                <a:latin typeface="Times New Roman" panose="02020603050405020304" pitchFamily="18" charset="0"/>
                <a:ea typeface="黑体" panose="02010609060101010101" pitchFamily="49" charset="-122"/>
              </a:defRPr>
            </a:lvl1pPr>
            <a:lvl2pPr defTabSz="946150">
              <a:defRPr sz="2400" b="1">
                <a:solidFill>
                  <a:srgbClr val="003399"/>
                </a:solidFill>
                <a:latin typeface="Times New Roman" panose="02020603050405020304" pitchFamily="18" charset="0"/>
                <a:ea typeface="黑体" panose="02010609060101010101" pitchFamily="49" charset="-122"/>
              </a:defRPr>
            </a:lvl2pPr>
            <a:lvl3pPr defTabSz="946150">
              <a:defRPr sz="2400" b="1">
                <a:solidFill>
                  <a:srgbClr val="003399"/>
                </a:solidFill>
                <a:latin typeface="Times New Roman" panose="02020603050405020304" pitchFamily="18" charset="0"/>
                <a:ea typeface="黑体" panose="02010609060101010101" pitchFamily="49" charset="-122"/>
              </a:defRPr>
            </a:lvl3pPr>
            <a:lvl4pPr defTabSz="946150">
              <a:defRPr sz="2400" b="1">
                <a:solidFill>
                  <a:srgbClr val="003399"/>
                </a:solidFill>
                <a:latin typeface="Times New Roman" panose="02020603050405020304" pitchFamily="18" charset="0"/>
                <a:ea typeface="黑体" panose="02010609060101010101" pitchFamily="49" charset="-122"/>
              </a:defRPr>
            </a:lvl4pPr>
            <a:lvl5pPr defTabSz="946150">
              <a:defRPr sz="2400" b="1">
                <a:solidFill>
                  <a:srgbClr val="003399"/>
                </a:solidFill>
                <a:latin typeface="Times New Roman" panose="02020603050405020304" pitchFamily="18" charset="0"/>
                <a:ea typeface="黑体" panose="02010609060101010101" pitchFamily="49" charset="-122"/>
              </a:defRPr>
            </a:lvl5pPr>
            <a:lvl6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6pPr>
            <a:lvl7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7pPr>
            <a:lvl8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8pPr>
            <a:lvl9pPr defTabSz="946150" fontAlgn="base">
              <a:spcBef>
                <a:spcPct val="0"/>
              </a:spcBef>
              <a:spcAft>
                <a:spcPct val="0"/>
              </a:spcAft>
              <a:buFont typeface="Arial" panose="020B0604020202020204" pitchFamily="34" charset="0"/>
              <a:defRPr sz="2400" b="1">
                <a:solidFill>
                  <a:srgbClr val="003399"/>
                </a:solidFill>
                <a:latin typeface="Times New Roman" panose="02020603050405020304" pitchFamily="18" charset="0"/>
                <a:ea typeface="黑体" panose="02010609060101010101" pitchFamily="49" charset="-122"/>
              </a:defRPr>
            </a:lvl9pPr>
          </a:lstStyle>
          <a:p>
            <a:pPr algn="r"/>
            <a:fld id="{DA74FF1D-C851-4914-98E7-7F43CA7EDF8B}" type="slidenum">
              <a:rPr lang="zh-CN" altLang="en-US" sz="1200" b="0">
                <a:solidFill>
                  <a:schemeClr val="tx1"/>
                </a:solidFill>
                <a:ea typeface="宋体" panose="02010600030101010101" pitchFamily="2" charset="-122"/>
              </a:rPr>
              <a:pPr algn="r"/>
              <a:t>93</a:t>
            </a:fld>
            <a:endParaRPr lang="zh-CN" altLang="en-US" sz="1200" b="0">
              <a:solidFill>
                <a:schemeClr val="tx1"/>
              </a:solidFill>
              <a:ea typeface="宋体" panose="02010600030101010101" pitchFamily="2" charset="-122"/>
            </a:endParaRPr>
          </a:p>
        </p:txBody>
      </p:sp>
      <p:sp>
        <p:nvSpPr>
          <p:cNvPr id="23554" name="Rectangle 2">
            <a:extLst>
              <a:ext uri="{FF2B5EF4-FFF2-40B4-BE49-F238E27FC236}">
                <a16:creationId xmlns:a16="http://schemas.microsoft.com/office/drawing/2014/main" id="{7B1CA1C0-7F7A-487B-9EAA-4B22615872E7}"/>
              </a:ext>
            </a:extLst>
          </p:cNvPr>
          <p:cNvSpPr>
            <a:spLocks noGrp="1" noRot="1" noChangeAspect="1" noChangeArrowheads="1" noTextEdit="1"/>
          </p:cNvSpPr>
          <p:nvPr>
            <p:ph type="sldImg" idx="4294967295"/>
          </p:nvPr>
        </p:nvSpPr>
        <p:spPr>
          <a:ln/>
        </p:spPr>
      </p:sp>
      <p:sp>
        <p:nvSpPr>
          <p:cNvPr id="23555" name="Rectangle 3">
            <a:extLst>
              <a:ext uri="{FF2B5EF4-FFF2-40B4-BE49-F238E27FC236}">
                <a16:creationId xmlns:a16="http://schemas.microsoft.com/office/drawing/2014/main" id="{72624709-0426-4204-BE5D-6A6E28DE8ADC}"/>
              </a:ext>
            </a:extLst>
          </p:cNvPr>
          <p:cNvSpPr>
            <a:spLocks noGrp="1" noChangeArrowheads="1"/>
          </p:cNvSpPr>
          <p:nvPr>
            <p:ph type="body" idx="4294967295"/>
          </p:nvPr>
        </p:nvSpPr>
        <p:spPr/>
        <p:txBody>
          <a:bodyPr>
            <a:prstTxWarp prst="textNoShape">
              <a:avLst/>
            </a:prstTxWarp>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144599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sldNum" sz="quarter" idx="10"/>
          </p:nvPr>
        </p:nvSpPr>
        <p:spPr>
          <a:ln/>
        </p:spPr>
        <p:txBody>
          <a:bodyPr/>
          <a:lstStyle>
            <a:lvl1pPr>
              <a:defRPr/>
            </a:lvl1pPr>
          </a:lstStyle>
          <a:p>
            <a:fld id="{B8A9E528-8105-4E29-B640-5FBB839C2FCC}" type="slidenum">
              <a:rPr lang="zh-CN" altLang="en-US"/>
              <a:pPr/>
              <a:t>‹#›</a:t>
            </a:fld>
            <a:endParaRPr lang="en-US" altLang="zh-CN" dirty="0"/>
          </a:p>
        </p:txBody>
      </p:sp>
    </p:spTree>
    <p:extLst>
      <p:ext uri="{BB962C8B-B14F-4D97-AF65-F5344CB8AC3E}">
        <p14:creationId xmlns:p14="http://schemas.microsoft.com/office/powerpoint/2010/main" val="150425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8881375A-7CF1-43C0-B4C7-B782C6D7685E}" type="slidenum">
              <a:rPr lang="zh-CN" altLang="en-US"/>
              <a:pPr/>
              <a:t>‹#›</a:t>
            </a:fld>
            <a:endParaRPr lang="en-US" altLang="zh-CN" dirty="0"/>
          </a:p>
        </p:txBody>
      </p:sp>
    </p:spTree>
    <p:extLst>
      <p:ext uri="{BB962C8B-B14F-4D97-AF65-F5344CB8AC3E}">
        <p14:creationId xmlns:p14="http://schemas.microsoft.com/office/powerpoint/2010/main" val="280414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7B1E3DFD-4A80-4105-AB7F-712AAEE959B9}" type="slidenum">
              <a:rPr lang="zh-CN" altLang="en-US"/>
              <a:pPr/>
              <a:t>‹#›</a:t>
            </a:fld>
            <a:endParaRPr lang="en-US" altLang="zh-CN" dirty="0"/>
          </a:p>
        </p:txBody>
      </p:sp>
    </p:spTree>
    <p:extLst>
      <p:ext uri="{BB962C8B-B14F-4D97-AF65-F5344CB8AC3E}">
        <p14:creationId xmlns:p14="http://schemas.microsoft.com/office/powerpoint/2010/main" val="1819216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FB13D-F7F8-41C2-86B7-FE77A2850857}"/>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7DD4B4AD-23D3-47F5-9457-F43195D5BFB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74EA96-C951-497A-B5F9-1551731A3578}"/>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5" name="页脚占位符 4">
            <a:extLst>
              <a:ext uri="{FF2B5EF4-FFF2-40B4-BE49-F238E27FC236}">
                <a16:creationId xmlns:a16="http://schemas.microsoft.com/office/drawing/2014/main" id="{90D40641-35C4-4AD2-92B2-821DBCEC7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20226F-1891-4F6B-8E24-89254B891535}"/>
              </a:ext>
            </a:extLst>
          </p:cNvPr>
          <p:cNvSpPr>
            <a:spLocks noGrp="1"/>
          </p:cNvSpPr>
          <p:nvPr>
            <p:ph type="sldNum" sz="quarter" idx="12"/>
          </p:nvPr>
        </p:nvSpPr>
        <p:spPr/>
        <p:txBody>
          <a:bodyPr/>
          <a:lstStyle/>
          <a:p>
            <a:fld id="{B8A9E528-8105-4E29-B640-5FBB839C2FCC}" type="slidenum">
              <a:rPr lang="zh-CN" altLang="en-US" smtClean="0"/>
              <a:pPr/>
              <a:t>‹#›</a:t>
            </a:fld>
            <a:endParaRPr lang="en-US" altLang="zh-CN" dirty="0"/>
          </a:p>
        </p:txBody>
      </p:sp>
    </p:spTree>
    <p:extLst>
      <p:ext uri="{BB962C8B-B14F-4D97-AF65-F5344CB8AC3E}">
        <p14:creationId xmlns:p14="http://schemas.microsoft.com/office/powerpoint/2010/main" val="295135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03721-8322-480F-9234-E1813D4FF06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1BC726-C1C3-40FD-8730-7FADD973E64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CFED740-6D1A-4BCA-9468-A4C076C37C29}"/>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5" name="页脚占位符 4">
            <a:extLst>
              <a:ext uri="{FF2B5EF4-FFF2-40B4-BE49-F238E27FC236}">
                <a16:creationId xmlns:a16="http://schemas.microsoft.com/office/drawing/2014/main" id="{AA24F344-E121-49E8-8518-1B87E1497B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3ED28-A60B-4581-8BF8-217547DB8FCC}"/>
              </a:ext>
            </a:extLst>
          </p:cNvPr>
          <p:cNvSpPr>
            <a:spLocks noGrp="1"/>
          </p:cNvSpPr>
          <p:nvPr>
            <p:ph type="sldNum" sz="quarter" idx="12"/>
          </p:nvPr>
        </p:nvSpPr>
        <p:spPr/>
        <p:txBody>
          <a:bodyPr/>
          <a:lstStyle/>
          <a:p>
            <a:fld id="{F9253DCF-2C93-4580-871F-2CF3AD984C89}" type="slidenum">
              <a:rPr lang="zh-CN" altLang="en-US" smtClean="0"/>
              <a:pPr/>
              <a:t>‹#›</a:t>
            </a:fld>
            <a:endParaRPr lang="en-US" altLang="zh-CN" dirty="0"/>
          </a:p>
        </p:txBody>
      </p:sp>
    </p:spTree>
    <p:extLst>
      <p:ext uri="{BB962C8B-B14F-4D97-AF65-F5344CB8AC3E}">
        <p14:creationId xmlns:p14="http://schemas.microsoft.com/office/powerpoint/2010/main" val="78013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5C741-3890-411B-97C4-DF160921180E}"/>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0CDC89E-3806-4EED-921A-F1354027C8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A17936A-117B-4989-B666-41A9F14D22B0}"/>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5" name="页脚占位符 4">
            <a:extLst>
              <a:ext uri="{FF2B5EF4-FFF2-40B4-BE49-F238E27FC236}">
                <a16:creationId xmlns:a16="http://schemas.microsoft.com/office/drawing/2014/main" id="{48FC06AC-1B6F-4E33-AEC9-38F2946339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EE1246-4E79-45D5-92A4-87DABB623F40}"/>
              </a:ext>
            </a:extLst>
          </p:cNvPr>
          <p:cNvSpPr>
            <a:spLocks noGrp="1"/>
          </p:cNvSpPr>
          <p:nvPr>
            <p:ph type="sldNum" sz="quarter" idx="12"/>
          </p:nvPr>
        </p:nvSpPr>
        <p:spPr/>
        <p:txBody>
          <a:bodyPr/>
          <a:lstStyle/>
          <a:p>
            <a:fld id="{A4D55916-8665-4B86-B4E4-279D0D2B4A6A}" type="slidenum">
              <a:rPr lang="zh-CN" altLang="en-US" smtClean="0"/>
              <a:pPr/>
              <a:t>‹#›</a:t>
            </a:fld>
            <a:endParaRPr lang="en-US" altLang="zh-CN" dirty="0"/>
          </a:p>
        </p:txBody>
      </p:sp>
    </p:spTree>
    <p:extLst>
      <p:ext uri="{BB962C8B-B14F-4D97-AF65-F5344CB8AC3E}">
        <p14:creationId xmlns:p14="http://schemas.microsoft.com/office/powerpoint/2010/main" val="4103136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159A-82EC-4250-A369-6D8DEABE33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FA7EF6-7B48-43D6-8C3F-0240E69C39C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16E701-6A66-43AC-89EB-737C2A251735}"/>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87A61AA-D161-414A-BC2B-34B09CDCB045}"/>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6" name="页脚占位符 5">
            <a:extLst>
              <a:ext uri="{FF2B5EF4-FFF2-40B4-BE49-F238E27FC236}">
                <a16:creationId xmlns:a16="http://schemas.microsoft.com/office/drawing/2014/main" id="{AA1118E4-0AF0-411B-9A02-1A42CAFADE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C38DE-7978-4796-B677-985FD94952C9}"/>
              </a:ext>
            </a:extLst>
          </p:cNvPr>
          <p:cNvSpPr>
            <a:spLocks noGrp="1"/>
          </p:cNvSpPr>
          <p:nvPr>
            <p:ph type="sldNum" sz="quarter" idx="12"/>
          </p:nvPr>
        </p:nvSpPr>
        <p:spPr/>
        <p:txBody>
          <a:bodyPr/>
          <a:lstStyle/>
          <a:p>
            <a:fld id="{4F7A07B3-63AA-4B47-95E3-AE55904DD8ED}" type="slidenum">
              <a:rPr lang="zh-CN" altLang="en-US" smtClean="0"/>
              <a:pPr/>
              <a:t>‹#›</a:t>
            </a:fld>
            <a:endParaRPr lang="en-US" altLang="zh-CN" dirty="0"/>
          </a:p>
        </p:txBody>
      </p:sp>
    </p:spTree>
    <p:extLst>
      <p:ext uri="{BB962C8B-B14F-4D97-AF65-F5344CB8AC3E}">
        <p14:creationId xmlns:p14="http://schemas.microsoft.com/office/powerpoint/2010/main" val="426520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9E3A0-E3F4-490A-BCF0-9808387E6A0E}"/>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B644E73-79F9-4A87-A5E5-8895D75C21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9936DB71-AB12-4F81-9A66-4BBF05AAA098}"/>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A0529E5-4C7F-4453-BCBE-2754B6862CB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23DB0D1C-1CE5-4AA8-9E95-9D755CC0484F}"/>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812E6F-C70D-451D-A00C-C9C385A96004}"/>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8" name="页脚占位符 7">
            <a:extLst>
              <a:ext uri="{FF2B5EF4-FFF2-40B4-BE49-F238E27FC236}">
                <a16:creationId xmlns:a16="http://schemas.microsoft.com/office/drawing/2014/main" id="{76A162A4-0629-4FBE-989A-A8F0C67500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29F01-BB0C-4720-ABB6-056ECA61570F}"/>
              </a:ext>
            </a:extLst>
          </p:cNvPr>
          <p:cNvSpPr>
            <a:spLocks noGrp="1"/>
          </p:cNvSpPr>
          <p:nvPr>
            <p:ph type="sldNum" sz="quarter" idx="12"/>
          </p:nvPr>
        </p:nvSpPr>
        <p:spPr/>
        <p:txBody>
          <a:bodyPr/>
          <a:lstStyle/>
          <a:p>
            <a:fld id="{F8611837-3C42-4163-B9FF-0F5271014470}" type="slidenum">
              <a:rPr lang="zh-CN" altLang="en-US" smtClean="0"/>
              <a:pPr/>
              <a:t>‹#›</a:t>
            </a:fld>
            <a:endParaRPr lang="en-US" altLang="zh-CN" dirty="0"/>
          </a:p>
        </p:txBody>
      </p:sp>
    </p:spTree>
    <p:extLst>
      <p:ext uri="{BB962C8B-B14F-4D97-AF65-F5344CB8AC3E}">
        <p14:creationId xmlns:p14="http://schemas.microsoft.com/office/powerpoint/2010/main" val="25022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139300-E04A-42BA-AEA2-026D7307F233}"/>
              </a:ext>
            </a:extLst>
          </p:cNvPr>
          <p:cNvSpPr>
            <a:spLocks noGrp="1"/>
          </p:cNvSpPr>
          <p:nvPr>
            <p:ph type="title"/>
          </p:nvPr>
        </p:nvSpPr>
        <p:spPr>
          <a:solidFill>
            <a:schemeClr val="bg1"/>
          </a:solidFill>
        </p:spPr>
        <p:txBody>
          <a:bodyPr lIns="72000" bIns="36000" anchor="t" anchorCtr="0"/>
          <a:lstStyle>
            <a:lvl1pPr>
              <a:defRPr>
                <a:solidFill>
                  <a:schemeClr val="tx1">
                    <a:lumMod val="95000"/>
                    <a:lumOff val="5000"/>
                  </a:schemeClr>
                </a:solidFill>
              </a:defRPr>
            </a:lvl1pPr>
          </a:lstStyle>
          <a:p>
            <a:r>
              <a:rPr lang="zh-CN" altLang="en-US" dirty="0"/>
              <a:t>单击此处编辑母版标题样式</a:t>
            </a:r>
          </a:p>
        </p:txBody>
      </p:sp>
    </p:spTree>
    <p:extLst>
      <p:ext uri="{BB962C8B-B14F-4D97-AF65-F5344CB8AC3E}">
        <p14:creationId xmlns:p14="http://schemas.microsoft.com/office/powerpoint/2010/main" val="1842626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2D85AC-FAFC-48DD-82C0-E51D82854259}"/>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3" name="页脚占位符 2">
            <a:extLst>
              <a:ext uri="{FF2B5EF4-FFF2-40B4-BE49-F238E27FC236}">
                <a16:creationId xmlns:a16="http://schemas.microsoft.com/office/drawing/2014/main" id="{322059C9-1A85-4508-B1A0-2191A75AD9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C2CC4A-FB9C-431B-9200-A4F8A8E15F92}"/>
              </a:ext>
            </a:extLst>
          </p:cNvPr>
          <p:cNvSpPr>
            <a:spLocks noGrp="1"/>
          </p:cNvSpPr>
          <p:nvPr>
            <p:ph type="sldNum" sz="quarter" idx="12"/>
          </p:nvPr>
        </p:nvSpPr>
        <p:spPr/>
        <p:txBody>
          <a:bodyPr/>
          <a:lstStyle/>
          <a:p>
            <a:fld id="{C9C22B4A-A96A-4D35-9195-14CEB66CEFA5}" type="slidenum">
              <a:rPr lang="zh-CN" altLang="en-US" smtClean="0"/>
              <a:pPr/>
              <a:t>‹#›</a:t>
            </a:fld>
            <a:endParaRPr lang="en-US" altLang="zh-CN" dirty="0"/>
          </a:p>
        </p:txBody>
      </p:sp>
    </p:spTree>
    <p:extLst>
      <p:ext uri="{BB962C8B-B14F-4D97-AF65-F5344CB8AC3E}">
        <p14:creationId xmlns:p14="http://schemas.microsoft.com/office/powerpoint/2010/main" val="16702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8F40-240A-4654-A494-8DC0C8E90FF0}"/>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D4D83A3-87A9-4828-9502-74481649603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441D5CC-A2E7-4C45-9B55-205041BE564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409227F-689C-4053-A376-57BA8E255734}"/>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6" name="页脚占位符 5">
            <a:extLst>
              <a:ext uri="{FF2B5EF4-FFF2-40B4-BE49-F238E27FC236}">
                <a16:creationId xmlns:a16="http://schemas.microsoft.com/office/drawing/2014/main" id="{3B9A7D46-FC2B-43A9-8E72-3DDB7034E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F3C36E-C7C6-40B7-97F9-8492521018BB}"/>
              </a:ext>
            </a:extLst>
          </p:cNvPr>
          <p:cNvSpPr>
            <a:spLocks noGrp="1"/>
          </p:cNvSpPr>
          <p:nvPr>
            <p:ph type="sldNum" sz="quarter" idx="12"/>
          </p:nvPr>
        </p:nvSpPr>
        <p:spPr/>
        <p:txBody>
          <a:bodyPr/>
          <a:lstStyle/>
          <a:p>
            <a:fld id="{16799340-544A-4913-AA86-7D197D90BAA9}" type="slidenum">
              <a:rPr lang="zh-CN" altLang="en-US" smtClean="0"/>
              <a:pPr/>
              <a:t>‹#›</a:t>
            </a:fld>
            <a:endParaRPr lang="en-US" altLang="zh-CN" dirty="0"/>
          </a:p>
        </p:txBody>
      </p:sp>
    </p:spTree>
    <p:extLst>
      <p:ext uri="{BB962C8B-B14F-4D97-AF65-F5344CB8AC3E}">
        <p14:creationId xmlns:p14="http://schemas.microsoft.com/office/powerpoint/2010/main" val="400517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sldNum" sz="quarter" idx="10"/>
          </p:nvPr>
        </p:nvSpPr>
        <p:spPr>
          <a:ln/>
        </p:spPr>
        <p:txBody>
          <a:bodyPr/>
          <a:lstStyle>
            <a:lvl1pPr>
              <a:defRPr/>
            </a:lvl1pPr>
          </a:lstStyle>
          <a:p>
            <a:fld id="{F9253DCF-2C93-4580-871F-2CF3AD984C89}" type="slidenum">
              <a:rPr lang="zh-CN" altLang="en-US"/>
              <a:pPr/>
              <a:t>‹#›</a:t>
            </a:fld>
            <a:endParaRPr lang="en-US" altLang="zh-CN" dirty="0"/>
          </a:p>
        </p:txBody>
      </p:sp>
    </p:spTree>
    <p:extLst>
      <p:ext uri="{BB962C8B-B14F-4D97-AF65-F5344CB8AC3E}">
        <p14:creationId xmlns:p14="http://schemas.microsoft.com/office/powerpoint/2010/main" val="4292920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2E79F9-2F07-4C49-B426-D03D595A197F}"/>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2A304341-5045-4700-B83E-A681C36EBBE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951E80D1-9F19-4CF5-8024-B982317FD6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357B198-E7DE-4598-97AF-3AE0AA7E09AF}"/>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6" name="页脚占位符 5">
            <a:extLst>
              <a:ext uri="{FF2B5EF4-FFF2-40B4-BE49-F238E27FC236}">
                <a16:creationId xmlns:a16="http://schemas.microsoft.com/office/drawing/2014/main" id="{54D274BA-1BFA-4D51-8253-1E034C76E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4CCE0F-B8CB-4DE6-ADAE-7B0D2DD4C3BD}"/>
              </a:ext>
            </a:extLst>
          </p:cNvPr>
          <p:cNvSpPr>
            <a:spLocks noGrp="1"/>
          </p:cNvSpPr>
          <p:nvPr>
            <p:ph type="sldNum" sz="quarter" idx="12"/>
          </p:nvPr>
        </p:nvSpPr>
        <p:spPr/>
        <p:txBody>
          <a:bodyPr/>
          <a:lstStyle/>
          <a:p>
            <a:fld id="{33B3C8B8-9D62-48F7-8E35-1339B3F6646D}" type="slidenum">
              <a:rPr lang="zh-CN" altLang="en-US" smtClean="0"/>
              <a:pPr/>
              <a:t>‹#›</a:t>
            </a:fld>
            <a:endParaRPr lang="en-US" altLang="zh-CN" dirty="0"/>
          </a:p>
        </p:txBody>
      </p:sp>
    </p:spTree>
    <p:extLst>
      <p:ext uri="{BB962C8B-B14F-4D97-AF65-F5344CB8AC3E}">
        <p14:creationId xmlns:p14="http://schemas.microsoft.com/office/powerpoint/2010/main" val="1160691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2EBFB-BFEB-4A5A-AB12-15FF0DA8B4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8469F9-EA53-4854-ADFB-0CF7E4ADA2F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674A2-50A6-4F12-BABF-275E40AFB407}"/>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5" name="页脚占位符 4">
            <a:extLst>
              <a:ext uri="{FF2B5EF4-FFF2-40B4-BE49-F238E27FC236}">
                <a16:creationId xmlns:a16="http://schemas.microsoft.com/office/drawing/2014/main" id="{C63A56CF-5955-4CB9-B33E-7AF95C50D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417421-2738-47AC-9839-850A5FD3B98B}"/>
              </a:ext>
            </a:extLst>
          </p:cNvPr>
          <p:cNvSpPr>
            <a:spLocks noGrp="1"/>
          </p:cNvSpPr>
          <p:nvPr>
            <p:ph type="sldNum" sz="quarter" idx="12"/>
          </p:nvPr>
        </p:nvSpPr>
        <p:spPr/>
        <p:txBody>
          <a:bodyPr/>
          <a:lstStyle/>
          <a:p>
            <a:fld id="{8881375A-7CF1-43C0-B4C7-B782C6D7685E}" type="slidenum">
              <a:rPr lang="zh-CN" altLang="en-US" smtClean="0"/>
              <a:pPr/>
              <a:t>‹#›</a:t>
            </a:fld>
            <a:endParaRPr lang="en-US" altLang="zh-CN" dirty="0"/>
          </a:p>
        </p:txBody>
      </p:sp>
    </p:spTree>
    <p:extLst>
      <p:ext uri="{BB962C8B-B14F-4D97-AF65-F5344CB8AC3E}">
        <p14:creationId xmlns:p14="http://schemas.microsoft.com/office/powerpoint/2010/main" val="141292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6F64CC-2BB8-425E-A3A7-894902853130}"/>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B777D8-3D52-46AD-8349-D32BAF6919A9}"/>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7952D4-B07D-4A1E-AA6C-AEBDD34B7636}"/>
              </a:ext>
            </a:extLst>
          </p:cNvPr>
          <p:cNvSpPr>
            <a:spLocks noGrp="1"/>
          </p:cNvSpPr>
          <p:nvPr>
            <p:ph type="dt" sz="half" idx="10"/>
          </p:nvPr>
        </p:nvSpPr>
        <p:spPr/>
        <p:txBody>
          <a:bodyPr/>
          <a:lstStyle/>
          <a:p>
            <a:fld id="{ACA323F3-7AD8-468E-8B60-6B3993A63701}" type="datetimeFigureOut">
              <a:rPr lang="zh-CN" altLang="en-US" smtClean="0"/>
              <a:t>2019/6/21</a:t>
            </a:fld>
            <a:endParaRPr lang="zh-CN" altLang="en-US"/>
          </a:p>
        </p:txBody>
      </p:sp>
      <p:sp>
        <p:nvSpPr>
          <p:cNvPr id="5" name="页脚占位符 4">
            <a:extLst>
              <a:ext uri="{FF2B5EF4-FFF2-40B4-BE49-F238E27FC236}">
                <a16:creationId xmlns:a16="http://schemas.microsoft.com/office/drawing/2014/main" id="{59900930-A6C4-4C87-A55B-A5781940F0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D5F9DA-779D-4B7C-90BA-42B6D904CB35}"/>
              </a:ext>
            </a:extLst>
          </p:cNvPr>
          <p:cNvSpPr>
            <a:spLocks noGrp="1"/>
          </p:cNvSpPr>
          <p:nvPr>
            <p:ph type="sldNum" sz="quarter" idx="12"/>
          </p:nvPr>
        </p:nvSpPr>
        <p:spPr/>
        <p:txBody>
          <a:body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14746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A4D55916-8665-4B86-B4E4-279D0D2B4A6A}" type="slidenum">
              <a:rPr lang="zh-CN" altLang="en-US"/>
              <a:pPr/>
              <a:t>‹#›</a:t>
            </a:fld>
            <a:endParaRPr lang="en-US" altLang="zh-CN" dirty="0"/>
          </a:p>
        </p:txBody>
      </p:sp>
    </p:spTree>
    <p:extLst>
      <p:ext uri="{BB962C8B-B14F-4D97-AF65-F5344CB8AC3E}">
        <p14:creationId xmlns:p14="http://schemas.microsoft.com/office/powerpoint/2010/main" val="112564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66838"/>
            <a:ext cx="4038600" cy="4919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sldNum" sz="quarter" idx="10"/>
          </p:nvPr>
        </p:nvSpPr>
        <p:spPr>
          <a:ln/>
        </p:spPr>
        <p:txBody>
          <a:bodyPr/>
          <a:lstStyle>
            <a:lvl1pPr>
              <a:defRPr/>
            </a:lvl1pPr>
          </a:lstStyle>
          <a:p>
            <a:fld id="{4F7A07B3-63AA-4B47-95E3-AE55904DD8ED}" type="slidenum">
              <a:rPr lang="zh-CN" altLang="en-US"/>
              <a:pPr/>
              <a:t>‹#›</a:t>
            </a:fld>
            <a:endParaRPr lang="en-US" altLang="zh-CN" dirty="0"/>
          </a:p>
        </p:txBody>
      </p:sp>
    </p:spTree>
    <p:extLst>
      <p:ext uri="{BB962C8B-B14F-4D97-AF65-F5344CB8AC3E}">
        <p14:creationId xmlns:p14="http://schemas.microsoft.com/office/powerpoint/2010/main" val="130422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sldNum" sz="quarter" idx="10"/>
          </p:nvPr>
        </p:nvSpPr>
        <p:spPr>
          <a:ln/>
        </p:spPr>
        <p:txBody>
          <a:bodyPr/>
          <a:lstStyle>
            <a:lvl1pPr>
              <a:defRPr/>
            </a:lvl1pPr>
          </a:lstStyle>
          <a:p>
            <a:fld id="{F8611837-3C42-4163-B9FF-0F5271014470}" type="slidenum">
              <a:rPr lang="zh-CN" altLang="en-US"/>
              <a:pPr/>
              <a:t>‹#›</a:t>
            </a:fld>
            <a:endParaRPr lang="en-US" altLang="zh-CN" dirty="0"/>
          </a:p>
        </p:txBody>
      </p:sp>
    </p:spTree>
    <p:extLst>
      <p:ext uri="{BB962C8B-B14F-4D97-AF65-F5344CB8AC3E}">
        <p14:creationId xmlns:p14="http://schemas.microsoft.com/office/powerpoint/2010/main" val="369111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90A0B"/>
                </a:solidFill>
              </a:defRPr>
            </a:lvl1pPr>
          </a:lstStyle>
          <a:p>
            <a:r>
              <a:rPr lang="zh-CN" altLang="en-US" dirty="0"/>
              <a:t>单击此处编辑母版标题样式</a:t>
            </a:r>
          </a:p>
        </p:txBody>
      </p:sp>
      <p:sp>
        <p:nvSpPr>
          <p:cNvPr id="3" name="Rectangle 4"/>
          <p:cNvSpPr>
            <a:spLocks noGrp="1" noChangeArrowheads="1"/>
          </p:cNvSpPr>
          <p:nvPr>
            <p:ph type="sldNum" sz="quarter" idx="10"/>
          </p:nvPr>
        </p:nvSpPr>
        <p:spPr>
          <a:ln/>
        </p:spPr>
        <p:txBody>
          <a:bodyPr/>
          <a:lstStyle>
            <a:lvl1pPr>
              <a:defRPr>
                <a:solidFill>
                  <a:schemeClr val="bg2">
                    <a:lumMod val="10000"/>
                  </a:schemeClr>
                </a:solidFill>
              </a:defRPr>
            </a:lvl1pPr>
          </a:lstStyle>
          <a:p>
            <a:fld id="{9D2EF960-DAB6-4688-A9F2-A643B11AB05F}" type="slidenum">
              <a:rPr lang="zh-CN" altLang="en-US" smtClean="0"/>
              <a:pPr/>
              <a:t>‹#›</a:t>
            </a:fld>
            <a:endParaRPr lang="en-US" altLang="zh-CN" dirty="0"/>
          </a:p>
        </p:txBody>
      </p:sp>
      <p:sp>
        <p:nvSpPr>
          <p:cNvPr id="5" name="文本占位符 4">
            <a:extLst>
              <a:ext uri="{FF2B5EF4-FFF2-40B4-BE49-F238E27FC236}">
                <a16:creationId xmlns:a16="http://schemas.microsoft.com/office/drawing/2014/main" id="{4A30DBDF-8B30-4034-80E7-4FB75501CDEF}"/>
              </a:ext>
            </a:extLst>
          </p:cNvPr>
          <p:cNvSpPr>
            <a:spLocks noGrp="1"/>
          </p:cNvSpPr>
          <p:nvPr>
            <p:ph type="body" sz="quarter" idx="11"/>
          </p:nvPr>
        </p:nvSpPr>
        <p:spPr>
          <a:xfrm>
            <a:off x="3492500" y="1484313"/>
            <a:ext cx="914400" cy="914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170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C9C22B4A-A96A-4D35-9195-14CEB66CEFA5}" type="slidenum">
              <a:rPr lang="zh-CN" altLang="en-US"/>
              <a:pPr/>
              <a:t>‹#›</a:t>
            </a:fld>
            <a:endParaRPr lang="en-US" altLang="zh-CN" dirty="0"/>
          </a:p>
        </p:txBody>
      </p:sp>
    </p:spTree>
    <p:extLst>
      <p:ext uri="{BB962C8B-B14F-4D97-AF65-F5344CB8AC3E}">
        <p14:creationId xmlns:p14="http://schemas.microsoft.com/office/powerpoint/2010/main" val="254101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16799340-544A-4913-AA86-7D197D90BAA9}" type="slidenum">
              <a:rPr lang="zh-CN" altLang="en-US"/>
              <a:pPr/>
              <a:t>‹#›</a:t>
            </a:fld>
            <a:endParaRPr lang="en-US" altLang="zh-CN" dirty="0"/>
          </a:p>
        </p:txBody>
      </p:sp>
    </p:spTree>
    <p:extLst>
      <p:ext uri="{BB962C8B-B14F-4D97-AF65-F5344CB8AC3E}">
        <p14:creationId xmlns:p14="http://schemas.microsoft.com/office/powerpoint/2010/main" val="143878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33B3C8B8-9D62-48F7-8E35-1339B3F6646D}" type="slidenum">
              <a:rPr lang="zh-CN" altLang="en-US"/>
              <a:pPr/>
              <a:t>‹#›</a:t>
            </a:fld>
            <a:endParaRPr lang="en-US" altLang="zh-CN" dirty="0"/>
          </a:p>
        </p:txBody>
      </p:sp>
    </p:spTree>
    <p:extLst>
      <p:ext uri="{BB962C8B-B14F-4D97-AF65-F5344CB8AC3E}">
        <p14:creationId xmlns:p14="http://schemas.microsoft.com/office/powerpoint/2010/main" val="42377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36683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1076" name="Rectangle 4"/>
          <p:cNvSpPr>
            <a:spLocks noGrp="1" noChangeArrowheads="1"/>
          </p:cNvSpPr>
          <p:nvPr>
            <p:ph type="sldNum" sz="quarter" idx="4"/>
          </p:nvPr>
        </p:nvSpPr>
        <p:spPr bwMode="auto">
          <a:xfrm>
            <a:off x="3352800" y="64992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chemeClr val="tx1"/>
                </a:solidFill>
                <a:latin typeface="Verdana" panose="020B0604030504040204" pitchFamily="34" charset="0"/>
              </a:defRPr>
            </a:lvl1pPr>
          </a:lstStyle>
          <a:p>
            <a:fld id="{E7AFCD57-BADE-4B45-B9D6-2562B9FBD952}" type="slidenum">
              <a:rPr lang="zh-CN" altLang="en-US"/>
              <a:pPr/>
              <a:t>‹#›</a:t>
            </a:fld>
            <a:endParaRPr lang="en-US" altLang="zh-CN" dirty="0"/>
          </a:p>
        </p:txBody>
      </p:sp>
      <p:sp>
        <p:nvSpPr>
          <p:cNvPr id="131078" name="Rectangle 6"/>
          <p:cNvSpPr>
            <a:spLocks noChangeArrowheads="1"/>
          </p:cNvSpPr>
          <p:nvPr/>
        </p:nvSpPr>
        <p:spPr bwMode="ltGray">
          <a:xfrm>
            <a:off x="-9525" y="0"/>
            <a:ext cx="188913" cy="6858000"/>
          </a:xfrm>
          <a:prstGeom prst="rect">
            <a:avLst/>
          </a:prstGeom>
          <a:solidFill>
            <a:srgbClr val="BABABA"/>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79" name="Rectangle 7"/>
          <p:cNvSpPr>
            <a:spLocks noChangeArrowheads="1"/>
          </p:cNvSpPr>
          <p:nvPr/>
        </p:nvSpPr>
        <p:spPr bwMode="ltGray">
          <a:xfrm>
            <a:off x="0" y="404813"/>
            <a:ext cx="184150" cy="720725"/>
          </a:xfrm>
          <a:prstGeom prst="rect">
            <a:avLst/>
          </a:prstGeom>
          <a:solidFill>
            <a:schemeClr val="bg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0" name="Rectangle 8"/>
          <p:cNvSpPr>
            <a:spLocks noChangeArrowheads="1"/>
          </p:cNvSpPr>
          <p:nvPr/>
        </p:nvSpPr>
        <p:spPr bwMode="ltGray">
          <a:xfrm>
            <a:off x="-14288" y="1128713"/>
            <a:ext cx="184151" cy="720725"/>
          </a:xfrm>
          <a:prstGeom prst="rect">
            <a:avLst/>
          </a:prstGeom>
          <a:solidFill>
            <a:schemeClr val="accent2"/>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1" name="Rectangle 9"/>
          <p:cNvSpPr>
            <a:spLocks noChangeArrowheads="1"/>
          </p:cNvSpPr>
          <p:nvPr/>
        </p:nvSpPr>
        <p:spPr bwMode="ltGray">
          <a:xfrm>
            <a:off x="-14288" y="1847850"/>
            <a:ext cx="184151" cy="720725"/>
          </a:xfrm>
          <a:prstGeom prst="rect">
            <a:avLst/>
          </a:prstGeom>
          <a:solidFill>
            <a:schemeClr val="accent1"/>
          </a:solidFill>
          <a:ln w="9525">
            <a:noFill/>
            <a:miter lim="800000"/>
            <a:headEnd/>
            <a:tailEnd/>
          </a:ln>
          <a:effectLst/>
        </p:spPr>
        <p:txBody>
          <a:bodyPr wrap="none" anchor="ctr"/>
          <a:lstStyle/>
          <a:p>
            <a:pPr>
              <a:defRPr/>
            </a:pPr>
            <a:endParaRPr lang="zh-CN" altLang="en-US">
              <a:latin typeface="Arial" charset="0"/>
              <a:ea typeface="宋体" charset="-122"/>
            </a:endParaRPr>
          </a:p>
        </p:txBody>
      </p:sp>
      <p:sp>
        <p:nvSpPr>
          <p:cNvPr id="131082" name="Rectangle 10"/>
          <p:cNvSpPr>
            <a:spLocks noChangeArrowheads="1"/>
          </p:cNvSpPr>
          <p:nvPr/>
        </p:nvSpPr>
        <p:spPr bwMode="ltGray">
          <a:xfrm>
            <a:off x="-14288" y="2552700"/>
            <a:ext cx="184151" cy="720725"/>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ea typeface="宋体" charset="-122"/>
        </a:defRPr>
      </a:lvl2pPr>
      <a:lvl3pPr algn="ctr" rtl="0" eaLnBrk="0" fontAlgn="base" hangingPunct="0">
        <a:spcBef>
          <a:spcPct val="0"/>
        </a:spcBef>
        <a:spcAft>
          <a:spcPct val="0"/>
        </a:spcAft>
        <a:defRPr sz="3200" b="1">
          <a:solidFill>
            <a:schemeClr val="bg1"/>
          </a:solidFill>
          <a:latin typeface="Verdana" pitchFamily="34" charset="0"/>
          <a:ea typeface="宋体" charset="-122"/>
        </a:defRPr>
      </a:lvl3pPr>
      <a:lvl4pPr algn="ctr" rtl="0" eaLnBrk="0" fontAlgn="base" hangingPunct="0">
        <a:spcBef>
          <a:spcPct val="0"/>
        </a:spcBef>
        <a:spcAft>
          <a:spcPct val="0"/>
        </a:spcAft>
        <a:defRPr sz="3200" b="1">
          <a:solidFill>
            <a:schemeClr val="bg1"/>
          </a:solidFill>
          <a:latin typeface="Verdana" pitchFamily="34" charset="0"/>
          <a:ea typeface="宋体" charset="-122"/>
        </a:defRPr>
      </a:lvl4pPr>
      <a:lvl5pPr algn="ctr" rtl="0" eaLnBrk="0" fontAlgn="base" hangingPunct="0">
        <a:spcBef>
          <a:spcPct val="0"/>
        </a:spcBef>
        <a:spcAft>
          <a:spcPct val="0"/>
        </a:spcAft>
        <a:defRPr sz="3200" b="1">
          <a:solidFill>
            <a:schemeClr val="bg1"/>
          </a:solidFill>
          <a:latin typeface="Verdana" pitchFamily="34" charset="0"/>
          <a:ea typeface="宋体" charset="-122"/>
        </a:defRPr>
      </a:lvl5pPr>
      <a:lvl6pPr marL="457200" algn="ctr" rtl="0" fontAlgn="base">
        <a:spcBef>
          <a:spcPct val="0"/>
        </a:spcBef>
        <a:spcAft>
          <a:spcPct val="0"/>
        </a:spcAft>
        <a:defRPr sz="3200" b="1">
          <a:solidFill>
            <a:schemeClr val="bg1"/>
          </a:solidFill>
          <a:latin typeface="Verdana" pitchFamily="34" charset="0"/>
          <a:ea typeface="宋体" charset="-122"/>
        </a:defRPr>
      </a:lvl6pPr>
      <a:lvl7pPr marL="914400" algn="ctr" rtl="0" fontAlgn="base">
        <a:spcBef>
          <a:spcPct val="0"/>
        </a:spcBef>
        <a:spcAft>
          <a:spcPct val="0"/>
        </a:spcAft>
        <a:defRPr sz="3200" b="1">
          <a:solidFill>
            <a:schemeClr val="bg1"/>
          </a:solidFill>
          <a:latin typeface="Verdana" pitchFamily="34" charset="0"/>
          <a:ea typeface="宋体" charset="-122"/>
        </a:defRPr>
      </a:lvl7pPr>
      <a:lvl8pPr marL="1371600" algn="ctr" rtl="0" fontAlgn="base">
        <a:spcBef>
          <a:spcPct val="0"/>
        </a:spcBef>
        <a:spcAft>
          <a:spcPct val="0"/>
        </a:spcAft>
        <a:defRPr sz="3200" b="1">
          <a:solidFill>
            <a:schemeClr val="bg1"/>
          </a:solidFill>
          <a:latin typeface="Verdana" pitchFamily="34" charset="0"/>
          <a:ea typeface="宋体" charset="-122"/>
        </a:defRPr>
      </a:lvl8pPr>
      <a:lvl9pPr marL="1828800" algn="ctr" rtl="0" fontAlgn="base">
        <a:spcBef>
          <a:spcPct val="0"/>
        </a:spcBef>
        <a:spcAft>
          <a:spcPct val="0"/>
        </a:spcAft>
        <a:defRPr sz="3200" b="1">
          <a:solidFill>
            <a:schemeClr val="bg1"/>
          </a:solidFill>
          <a:latin typeface="Verdana" pitchFamily="34" charset="0"/>
          <a:ea typeface="宋体"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rgbClr val="02058C"/>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rgbClr val="02058C"/>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rgbClr val="02058C"/>
          </a:solidFill>
          <a:latin typeface="+mn-lt"/>
          <a:ea typeface="+mn-ea"/>
        </a:defRPr>
      </a:lvl3pPr>
      <a:lvl4pPr marL="1600200" indent="-228600" algn="l" rtl="0" eaLnBrk="0" fontAlgn="base" hangingPunct="0">
        <a:spcBef>
          <a:spcPct val="20000"/>
        </a:spcBef>
        <a:spcAft>
          <a:spcPct val="0"/>
        </a:spcAft>
        <a:buChar char="–"/>
        <a:defRPr sz="2000">
          <a:solidFill>
            <a:srgbClr val="02058C"/>
          </a:solidFill>
          <a:latin typeface="+mn-lt"/>
          <a:ea typeface="+mn-ea"/>
        </a:defRPr>
      </a:lvl4pPr>
      <a:lvl5pPr marL="2057400" indent="-228600" algn="l" rtl="0" eaLnBrk="0" fontAlgn="base" hangingPunct="0">
        <a:spcBef>
          <a:spcPct val="20000"/>
        </a:spcBef>
        <a:spcAft>
          <a:spcPct val="0"/>
        </a:spcAft>
        <a:buChar char="»"/>
        <a:defRPr sz="2000">
          <a:solidFill>
            <a:srgbClr val="02058C"/>
          </a:solidFill>
          <a:latin typeface="+mn-lt"/>
          <a:ea typeface="+mn-ea"/>
        </a:defRPr>
      </a:lvl5pPr>
      <a:lvl6pPr marL="2514600" indent="-228600" algn="l" rtl="0" fontAlgn="base">
        <a:spcBef>
          <a:spcPct val="20000"/>
        </a:spcBef>
        <a:spcAft>
          <a:spcPct val="0"/>
        </a:spcAft>
        <a:buChar char="»"/>
        <a:defRPr sz="2000">
          <a:solidFill>
            <a:srgbClr val="02058C"/>
          </a:solidFill>
          <a:latin typeface="+mn-lt"/>
          <a:ea typeface="+mn-ea"/>
        </a:defRPr>
      </a:lvl6pPr>
      <a:lvl7pPr marL="2971800" indent="-228600" algn="l" rtl="0" fontAlgn="base">
        <a:spcBef>
          <a:spcPct val="20000"/>
        </a:spcBef>
        <a:spcAft>
          <a:spcPct val="0"/>
        </a:spcAft>
        <a:buChar char="»"/>
        <a:defRPr sz="2000">
          <a:solidFill>
            <a:srgbClr val="02058C"/>
          </a:solidFill>
          <a:latin typeface="+mn-lt"/>
          <a:ea typeface="+mn-ea"/>
        </a:defRPr>
      </a:lvl7pPr>
      <a:lvl8pPr marL="3429000" indent="-228600" algn="l" rtl="0" fontAlgn="base">
        <a:spcBef>
          <a:spcPct val="20000"/>
        </a:spcBef>
        <a:spcAft>
          <a:spcPct val="0"/>
        </a:spcAft>
        <a:buChar char="»"/>
        <a:defRPr sz="2000">
          <a:solidFill>
            <a:srgbClr val="02058C"/>
          </a:solidFill>
          <a:latin typeface="+mn-lt"/>
          <a:ea typeface="+mn-ea"/>
        </a:defRPr>
      </a:lvl8pPr>
      <a:lvl9pPr marL="3886200" indent="-228600" algn="l" rtl="0" fontAlgn="base">
        <a:spcBef>
          <a:spcPct val="20000"/>
        </a:spcBef>
        <a:spcAft>
          <a:spcPct val="0"/>
        </a:spcAft>
        <a:buChar char="»"/>
        <a:defRPr sz="2000">
          <a:solidFill>
            <a:srgbClr val="02058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B6F2EE-C635-428D-BB17-27ECB2ABE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38C6F9-925F-4029-8260-3E9047586E3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8F3229-F86A-435B-957F-9A96486E457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CA323F3-7AD8-468E-8B60-6B3993A63701}" type="datetimeFigureOut">
              <a:rPr lang="zh-CN" altLang="en-US" smtClean="0"/>
              <a:t>2019/6/21</a:t>
            </a:fld>
            <a:endParaRPr lang="zh-CN" altLang="en-US"/>
          </a:p>
        </p:txBody>
      </p:sp>
      <p:sp>
        <p:nvSpPr>
          <p:cNvPr id="5" name="页脚占位符 4">
            <a:extLst>
              <a:ext uri="{FF2B5EF4-FFF2-40B4-BE49-F238E27FC236}">
                <a16:creationId xmlns:a16="http://schemas.microsoft.com/office/drawing/2014/main" id="{D77BF9F5-8EF9-4DEE-A6DF-82F915C036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B73643E-4A24-4B25-89A2-ADB9DDEB025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AFCD57-BADE-4B45-B9D6-2562B9FBD952}" type="slidenum">
              <a:rPr lang="zh-CN" altLang="en-US" smtClean="0"/>
              <a:pPr/>
              <a:t>‹#›</a:t>
            </a:fld>
            <a:endParaRPr lang="en-US" altLang="zh-CN" dirty="0"/>
          </a:p>
        </p:txBody>
      </p:sp>
    </p:spTree>
    <p:extLst>
      <p:ext uri="{BB962C8B-B14F-4D97-AF65-F5344CB8AC3E}">
        <p14:creationId xmlns:p14="http://schemas.microsoft.com/office/powerpoint/2010/main" val="3121859606"/>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0.bin"/><Relationship Id="rId18" Type="http://schemas.openxmlformats.org/officeDocument/2006/relationships/image" Target="../media/image49.wmf"/><Relationship Id="rId3" Type="http://schemas.openxmlformats.org/officeDocument/2006/relationships/slideLayout" Target="../slideLayouts/slideLayout18.xml"/><Relationship Id="rId7" Type="http://schemas.openxmlformats.org/officeDocument/2006/relationships/oleObject" Target="../embeddings/oleObject37.bin"/><Relationship Id="rId12" Type="http://schemas.openxmlformats.org/officeDocument/2006/relationships/image" Target="../media/image46.wmf"/><Relationship Id="rId17" Type="http://schemas.openxmlformats.org/officeDocument/2006/relationships/oleObject" Target="../embeddings/oleObject42.bin"/><Relationship Id="rId2" Type="http://schemas.openxmlformats.org/officeDocument/2006/relationships/tags" Target="../tags/tag3.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50.png"/><Relationship Id="rId11" Type="http://schemas.openxmlformats.org/officeDocument/2006/relationships/oleObject" Target="../embeddings/oleObject39.bin"/><Relationship Id="rId5" Type="http://schemas.openxmlformats.org/officeDocument/2006/relationships/image" Target="../media/image43.wmf"/><Relationship Id="rId15" Type="http://schemas.openxmlformats.org/officeDocument/2006/relationships/oleObject" Target="../embeddings/oleObject41.bin"/><Relationship Id="rId10" Type="http://schemas.openxmlformats.org/officeDocument/2006/relationships/image" Target="../media/image45.wmf"/><Relationship Id="rId4" Type="http://schemas.openxmlformats.org/officeDocument/2006/relationships/oleObject" Target="../embeddings/oleObject36.bin"/><Relationship Id="rId9" Type="http://schemas.openxmlformats.org/officeDocument/2006/relationships/oleObject" Target="../embeddings/oleObject38.bin"/><Relationship Id="rId14" Type="http://schemas.openxmlformats.org/officeDocument/2006/relationships/image" Target="../media/image47.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8.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43.bin"/><Relationship Id="rId21" Type="http://schemas.openxmlformats.org/officeDocument/2006/relationships/oleObject" Target="../embeddings/oleObject52.bin"/><Relationship Id="rId7" Type="http://schemas.openxmlformats.org/officeDocument/2006/relationships/oleObject" Target="../embeddings/oleObject45.bin"/><Relationship Id="rId12" Type="http://schemas.openxmlformats.org/officeDocument/2006/relationships/image" Target="../media/image55.wmf"/><Relationship Id="rId17" Type="http://schemas.openxmlformats.org/officeDocument/2006/relationships/oleObject" Target="../embeddings/oleObject50.bin"/><Relationship Id="rId25" Type="http://schemas.openxmlformats.org/officeDocument/2006/relationships/oleObject" Target="../embeddings/oleObject54.bin"/><Relationship Id="rId2" Type="http://schemas.openxmlformats.org/officeDocument/2006/relationships/slideLayout" Target="../slideLayouts/slideLayout18.xml"/><Relationship Id="rId16" Type="http://schemas.openxmlformats.org/officeDocument/2006/relationships/image" Target="../media/image57.wmf"/><Relationship Id="rId20" Type="http://schemas.openxmlformats.org/officeDocument/2006/relationships/image" Target="../media/image59.wmf"/><Relationship Id="rId29" Type="http://schemas.openxmlformats.org/officeDocument/2006/relationships/oleObject" Target="../embeddings/oleObject56.bin"/><Relationship Id="rId1" Type="http://schemas.openxmlformats.org/officeDocument/2006/relationships/vmlDrawing" Target="../drawings/vmlDrawing5.vml"/><Relationship Id="rId6" Type="http://schemas.openxmlformats.org/officeDocument/2006/relationships/image" Target="../media/image52.wmf"/><Relationship Id="rId11" Type="http://schemas.openxmlformats.org/officeDocument/2006/relationships/oleObject" Target="../embeddings/oleObject47.bin"/><Relationship Id="rId24" Type="http://schemas.openxmlformats.org/officeDocument/2006/relationships/image" Target="../media/image61.wmf"/><Relationship Id="rId32" Type="http://schemas.openxmlformats.org/officeDocument/2006/relationships/image" Target="../media/image65.wmf"/><Relationship Id="rId5" Type="http://schemas.openxmlformats.org/officeDocument/2006/relationships/oleObject" Target="../embeddings/oleObject44.bin"/><Relationship Id="rId15" Type="http://schemas.openxmlformats.org/officeDocument/2006/relationships/oleObject" Target="../embeddings/oleObject49.bin"/><Relationship Id="rId23" Type="http://schemas.openxmlformats.org/officeDocument/2006/relationships/oleObject" Target="../embeddings/oleObject53.bin"/><Relationship Id="rId28" Type="http://schemas.openxmlformats.org/officeDocument/2006/relationships/image" Target="../media/image63.wmf"/><Relationship Id="rId10" Type="http://schemas.openxmlformats.org/officeDocument/2006/relationships/image" Target="../media/image54.wmf"/><Relationship Id="rId19" Type="http://schemas.openxmlformats.org/officeDocument/2006/relationships/oleObject" Target="../embeddings/oleObject51.bin"/><Relationship Id="rId31" Type="http://schemas.openxmlformats.org/officeDocument/2006/relationships/oleObject" Target="../embeddings/oleObject57.bin"/><Relationship Id="rId4" Type="http://schemas.openxmlformats.org/officeDocument/2006/relationships/image" Target="../media/image51.wmf"/><Relationship Id="rId9" Type="http://schemas.openxmlformats.org/officeDocument/2006/relationships/oleObject" Target="../embeddings/oleObject46.bin"/><Relationship Id="rId14" Type="http://schemas.openxmlformats.org/officeDocument/2006/relationships/image" Target="../media/image56.wmf"/><Relationship Id="rId22" Type="http://schemas.openxmlformats.org/officeDocument/2006/relationships/image" Target="../media/image60.wmf"/><Relationship Id="rId27" Type="http://schemas.openxmlformats.org/officeDocument/2006/relationships/oleObject" Target="../embeddings/oleObject55.bin"/><Relationship Id="rId30" Type="http://schemas.openxmlformats.org/officeDocument/2006/relationships/image" Target="../media/image64.wmf"/></Relationships>
</file>

<file path=ppt/slides/_rels/slide12.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3.bin"/><Relationship Id="rId18" Type="http://schemas.openxmlformats.org/officeDocument/2006/relationships/image" Target="../media/image73.wmf"/><Relationship Id="rId26" Type="http://schemas.openxmlformats.org/officeDocument/2006/relationships/image" Target="../media/image54.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70.w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18.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6.vml"/><Relationship Id="rId6" Type="http://schemas.openxmlformats.org/officeDocument/2006/relationships/image" Target="../media/image67.wmf"/><Relationship Id="rId11" Type="http://schemas.openxmlformats.org/officeDocument/2006/relationships/oleObject" Target="../embeddings/oleObject62.bin"/><Relationship Id="rId24" Type="http://schemas.openxmlformats.org/officeDocument/2006/relationships/image" Target="../media/image76.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69.wmf"/><Relationship Id="rId19" Type="http://schemas.openxmlformats.org/officeDocument/2006/relationships/oleObject" Target="../embeddings/oleObject66.bin"/><Relationship Id="rId4" Type="http://schemas.openxmlformats.org/officeDocument/2006/relationships/image" Target="../media/image66.wmf"/><Relationship Id="rId9" Type="http://schemas.openxmlformats.org/officeDocument/2006/relationships/oleObject" Target="../embeddings/oleObject61.bin"/><Relationship Id="rId14" Type="http://schemas.openxmlformats.org/officeDocument/2006/relationships/image" Target="../media/image71.wmf"/><Relationship Id="rId22" Type="http://schemas.openxmlformats.org/officeDocument/2006/relationships/image" Target="../media/image75.wmf"/></Relationships>
</file>

<file path=ppt/slides/_rels/slide1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18.xml"/><Relationship Id="rId1" Type="http://schemas.openxmlformats.org/officeDocument/2006/relationships/vmlDrawing" Target="../drawings/vmlDrawing7.vml"/><Relationship Id="rId5" Type="http://schemas.openxmlformats.org/officeDocument/2006/relationships/image" Target="../media/image43.wmf"/><Relationship Id="rId4" Type="http://schemas.openxmlformats.org/officeDocument/2006/relationships/oleObject" Target="../embeddings/oleObject7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slideLayout" Target="../slideLayouts/slideLayout18.xml"/><Relationship Id="rId7" Type="http://schemas.openxmlformats.org/officeDocument/2006/relationships/image" Target="../media/image52.wmf"/><Relationship Id="rId2" Type="http://schemas.openxmlformats.org/officeDocument/2006/relationships/tags" Target="../tags/tag4.xml"/><Relationship Id="rId1" Type="http://schemas.openxmlformats.org/officeDocument/2006/relationships/vmlDrawing" Target="../drawings/vmlDrawing8.vml"/><Relationship Id="rId6" Type="http://schemas.openxmlformats.org/officeDocument/2006/relationships/oleObject" Target="../embeddings/oleObject71.bin"/><Relationship Id="rId5" Type="http://schemas.openxmlformats.org/officeDocument/2006/relationships/image" Target="../media/image80.png"/><Relationship Id="rId4" Type="http://schemas.openxmlformats.org/officeDocument/2006/relationships/image" Target="../media/image79.jpeg"/><Relationship Id="rId9" Type="http://schemas.openxmlformats.org/officeDocument/2006/relationships/image" Target="../media/image78.wmf"/></Relationships>
</file>

<file path=ppt/slides/_rels/slide15.xml.rels><?xml version="1.0" encoding="UTF-8" standalone="yes"?>
<Relationships xmlns="http://schemas.openxmlformats.org/package/2006/relationships"><Relationship Id="rId3" Type="http://schemas.openxmlformats.org/officeDocument/2006/relationships/image" Target="../media/image79.jpeg"/><Relationship Id="rId7" Type="http://schemas.openxmlformats.org/officeDocument/2006/relationships/image" Target="../media/image82.wmf"/><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oleObject" Target="../embeddings/oleObject74.bin"/><Relationship Id="rId5" Type="http://schemas.openxmlformats.org/officeDocument/2006/relationships/image" Target="../media/image81.wmf"/><Relationship Id="rId4"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83.wmf"/></Relationships>
</file>

<file path=ppt/slides/_rels/slide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3.wmf"/><Relationship Id="rId3" Type="http://schemas.openxmlformats.org/officeDocument/2006/relationships/slideLayout" Target="../slideLayouts/slideLayout18.xml"/><Relationship Id="rId7" Type="http://schemas.openxmlformats.org/officeDocument/2006/relationships/image" Target="../media/image52.wmf"/><Relationship Id="rId12" Type="http://schemas.openxmlformats.org/officeDocument/2006/relationships/oleObject" Target="../embeddings/oleObject36.bin"/><Relationship Id="rId2" Type="http://schemas.openxmlformats.org/officeDocument/2006/relationships/tags" Target="../tags/tag5.xml"/><Relationship Id="rId1" Type="http://schemas.openxmlformats.org/officeDocument/2006/relationships/vmlDrawing" Target="../drawings/vmlDrawing11.vml"/><Relationship Id="rId6" Type="http://schemas.openxmlformats.org/officeDocument/2006/relationships/oleObject" Target="../embeddings/oleObject44.bin"/><Relationship Id="rId11" Type="http://schemas.openxmlformats.org/officeDocument/2006/relationships/image" Target="../media/image54.wmf"/><Relationship Id="rId5" Type="http://schemas.openxmlformats.org/officeDocument/2006/relationships/image" Target="../media/image51.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3.wmf"/><Relationship Id="rId1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79.jpeg"/><Relationship Id="rId7" Type="http://schemas.openxmlformats.org/officeDocument/2006/relationships/image" Target="../media/image82.wmf"/><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oleObject" Target="../embeddings/oleObject74.bin"/><Relationship Id="rId5" Type="http://schemas.openxmlformats.org/officeDocument/2006/relationships/image" Target="../media/image81.wmf"/><Relationship Id="rId4"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90.wmf"/><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77.bin"/><Relationship Id="rId5" Type="http://schemas.openxmlformats.org/officeDocument/2006/relationships/image" Target="../media/image91.jpeg"/><Relationship Id="rId4" Type="http://schemas.openxmlformats.org/officeDocument/2006/relationships/image" Target="../media/image89.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96.wmf"/><Relationship Id="rId18" Type="http://schemas.openxmlformats.org/officeDocument/2006/relationships/image" Target="../media/image99.png"/><Relationship Id="rId3" Type="http://schemas.openxmlformats.org/officeDocument/2006/relationships/slideLayout" Target="../slideLayouts/slideLayout18.xml"/><Relationship Id="rId7" Type="http://schemas.openxmlformats.org/officeDocument/2006/relationships/image" Target="../media/image93.wmf"/><Relationship Id="rId12" Type="http://schemas.openxmlformats.org/officeDocument/2006/relationships/oleObject" Target="../embeddings/oleObject82.bin"/><Relationship Id="rId17" Type="http://schemas.openxmlformats.org/officeDocument/2006/relationships/image" Target="../media/image98.wmf"/><Relationship Id="rId2" Type="http://schemas.openxmlformats.org/officeDocument/2006/relationships/tags" Target="../tags/tag6.xml"/><Relationship Id="rId16" Type="http://schemas.openxmlformats.org/officeDocument/2006/relationships/oleObject" Target="../embeddings/oleObject84.bin"/><Relationship Id="rId1" Type="http://schemas.openxmlformats.org/officeDocument/2006/relationships/vmlDrawing" Target="../drawings/vmlDrawing14.vml"/><Relationship Id="rId6" Type="http://schemas.openxmlformats.org/officeDocument/2006/relationships/oleObject" Target="../embeddings/oleObject79.bin"/><Relationship Id="rId11" Type="http://schemas.openxmlformats.org/officeDocument/2006/relationships/image" Target="../media/image95.wmf"/><Relationship Id="rId5" Type="http://schemas.openxmlformats.org/officeDocument/2006/relationships/image" Target="../media/image92.wmf"/><Relationship Id="rId15" Type="http://schemas.openxmlformats.org/officeDocument/2006/relationships/image" Target="../media/image97.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94.emf"/><Relationship Id="rId14" Type="http://schemas.openxmlformats.org/officeDocument/2006/relationships/oleObject" Target="../embeddings/oleObject83.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104.wmf"/><Relationship Id="rId3" Type="http://schemas.openxmlformats.org/officeDocument/2006/relationships/image" Target="../media/image91.jpeg"/><Relationship Id="rId7" Type="http://schemas.openxmlformats.org/officeDocument/2006/relationships/image" Target="../media/image101.wmf"/><Relationship Id="rId12" Type="http://schemas.openxmlformats.org/officeDocument/2006/relationships/oleObject" Target="../embeddings/oleObject89.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oleObject" Target="../embeddings/oleObject86.bin"/><Relationship Id="rId11" Type="http://schemas.openxmlformats.org/officeDocument/2006/relationships/image" Target="../media/image103.wmf"/><Relationship Id="rId5" Type="http://schemas.openxmlformats.org/officeDocument/2006/relationships/image" Target="../media/image100.wmf"/><Relationship Id="rId15" Type="http://schemas.openxmlformats.org/officeDocument/2006/relationships/image" Target="../media/image105.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102.wmf"/><Relationship Id="rId14" Type="http://schemas.openxmlformats.org/officeDocument/2006/relationships/oleObject" Target="../embeddings/oleObject9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94.bin"/><Relationship Id="rId18" Type="http://schemas.openxmlformats.org/officeDocument/2006/relationships/image" Target="../media/image111.emf"/><Relationship Id="rId3" Type="http://schemas.openxmlformats.org/officeDocument/2006/relationships/audio" Target="../media/audio2.wav"/><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108.wmf"/><Relationship Id="rId17" Type="http://schemas.openxmlformats.org/officeDocument/2006/relationships/oleObject" Target="../embeddings/oleObject96.bin"/><Relationship Id="rId2" Type="http://schemas.openxmlformats.org/officeDocument/2006/relationships/slideLayout" Target="../slideLayouts/slideLayout18.xml"/><Relationship Id="rId16" Type="http://schemas.openxmlformats.org/officeDocument/2006/relationships/image" Target="../media/image110.emf"/><Relationship Id="rId20" Type="http://schemas.openxmlformats.org/officeDocument/2006/relationships/image" Target="../media/image112.emf"/><Relationship Id="rId1" Type="http://schemas.openxmlformats.org/officeDocument/2006/relationships/vmlDrawing" Target="../drawings/vmlDrawing16.vml"/><Relationship Id="rId6" Type="http://schemas.openxmlformats.org/officeDocument/2006/relationships/audio" Target="../media/audio6.wav"/><Relationship Id="rId11" Type="http://schemas.openxmlformats.org/officeDocument/2006/relationships/oleObject" Target="../embeddings/oleObject93.bin"/><Relationship Id="rId24" Type="http://schemas.openxmlformats.org/officeDocument/2006/relationships/image" Target="../media/image114.emf"/><Relationship Id="rId5" Type="http://schemas.openxmlformats.org/officeDocument/2006/relationships/audio" Target="../media/audio3.wav"/><Relationship Id="rId15" Type="http://schemas.openxmlformats.org/officeDocument/2006/relationships/oleObject" Target="../embeddings/oleObject95.bin"/><Relationship Id="rId23" Type="http://schemas.openxmlformats.org/officeDocument/2006/relationships/oleObject" Target="../embeddings/oleObject99.bin"/><Relationship Id="rId10" Type="http://schemas.openxmlformats.org/officeDocument/2006/relationships/image" Target="../media/image107.emf"/><Relationship Id="rId19" Type="http://schemas.openxmlformats.org/officeDocument/2006/relationships/oleObject" Target="../embeddings/oleObject97.bin"/><Relationship Id="rId4" Type="http://schemas.openxmlformats.org/officeDocument/2006/relationships/audio" Target="../media/audio1.wav"/><Relationship Id="rId9" Type="http://schemas.openxmlformats.org/officeDocument/2006/relationships/oleObject" Target="../embeddings/oleObject92.bin"/><Relationship Id="rId14" Type="http://schemas.openxmlformats.org/officeDocument/2006/relationships/image" Target="../media/image109.emf"/><Relationship Id="rId22" Type="http://schemas.openxmlformats.org/officeDocument/2006/relationships/image" Target="../media/image113.emf"/></Relationships>
</file>

<file path=ppt/slides/_rels/slide29.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oleObject" Target="../embeddings/oleObject104.bin"/><Relationship Id="rId3" Type="http://schemas.openxmlformats.org/officeDocument/2006/relationships/audio" Target="../media/audio2.wav"/><Relationship Id="rId7" Type="http://schemas.openxmlformats.org/officeDocument/2006/relationships/oleObject" Target="../embeddings/oleObject101.bin"/><Relationship Id="rId12" Type="http://schemas.openxmlformats.org/officeDocument/2006/relationships/image" Target="../media/image118.emf"/><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115.e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17.wmf"/><Relationship Id="rId4" Type="http://schemas.openxmlformats.org/officeDocument/2006/relationships/audio" Target="../media/audio6.wav"/><Relationship Id="rId9" Type="http://schemas.openxmlformats.org/officeDocument/2006/relationships/oleObject" Target="../embeddings/oleObject102.bin"/><Relationship Id="rId14" Type="http://schemas.openxmlformats.org/officeDocument/2006/relationships/image" Target="../media/image11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slideLayout" Target="../slideLayouts/slideLayout18.xml"/><Relationship Id="rId1" Type="http://schemas.openxmlformats.org/officeDocument/2006/relationships/vmlDrawing" Target="../drawings/vmlDrawing18.vml"/><Relationship Id="rId5" Type="http://schemas.openxmlformats.org/officeDocument/2006/relationships/image" Target="../media/image120.wmf"/><Relationship Id="rId4" Type="http://schemas.openxmlformats.org/officeDocument/2006/relationships/oleObject" Target="../embeddings/oleObject105.bin"/></Relationships>
</file>

<file path=ppt/slides/_rels/slide3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29.wmf"/><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126.e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28.emf"/><Relationship Id="rId4" Type="http://schemas.openxmlformats.org/officeDocument/2006/relationships/image" Target="../media/image125.emf"/><Relationship Id="rId9" Type="http://schemas.openxmlformats.org/officeDocument/2006/relationships/oleObject" Target="../embeddings/oleObject10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image" Target="../media/image130.emf"/></Relationships>
</file>

<file path=ppt/slides/_rels/slide36.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132.emf"/><Relationship Id="rId5" Type="http://schemas.openxmlformats.org/officeDocument/2006/relationships/oleObject" Target="../embeddings/oleObject113.bin"/><Relationship Id="rId10" Type="http://schemas.openxmlformats.org/officeDocument/2006/relationships/image" Target="../media/image134.emf"/><Relationship Id="rId4" Type="http://schemas.openxmlformats.org/officeDocument/2006/relationships/image" Target="../media/image131.emf"/><Relationship Id="rId9" Type="http://schemas.openxmlformats.org/officeDocument/2006/relationships/oleObject" Target="../embeddings/oleObject11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18.xml"/><Relationship Id="rId1" Type="http://schemas.openxmlformats.org/officeDocument/2006/relationships/vmlDrawing" Target="../drawings/vmlDrawing22.vml"/><Relationship Id="rId4" Type="http://schemas.openxmlformats.org/officeDocument/2006/relationships/image" Target="../media/image135.wmf"/></Relationships>
</file>

<file path=ppt/slides/_rels/slide39.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image" Target="../media/image137.wmf"/><Relationship Id="rId5" Type="http://schemas.openxmlformats.org/officeDocument/2006/relationships/oleObject" Target="../embeddings/oleObject118.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20.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142.wmf"/><Relationship Id="rId13" Type="http://schemas.openxmlformats.org/officeDocument/2006/relationships/oleObject" Target="../embeddings/oleObject126.bin"/><Relationship Id="rId18" Type="http://schemas.openxmlformats.org/officeDocument/2006/relationships/image" Target="../media/image147.wmf"/><Relationship Id="rId3" Type="http://schemas.openxmlformats.org/officeDocument/2006/relationships/oleObject" Target="../embeddings/oleObject121.bin"/><Relationship Id="rId21" Type="http://schemas.openxmlformats.org/officeDocument/2006/relationships/oleObject" Target="../embeddings/oleObject130.bin"/><Relationship Id="rId7" Type="http://schemas.openxmlformats.org/officeDocument/2006/relationships/oleObject" Target="../embeddings/oleObject123.bin"/><Relationship Id="rId12" Type="http://schemas.openxmlformats.org/officeDocument/2006/relationships/image" Target="../media/image144.wmf"/><Relationship Id="rId17" Type="http://schemas.openxmlformats.org/officeDocument/2006/relationships/oleObject" Target="../embeddings/oleObject128.bin"/><Relationship Id="rId2" Type="http://schemas.openxmlformats.org/officeDocument/2006/relationships/slideLayout" Target="../slideLayouts/slideLayout18.xml"/><Relationship Id="rId16" Type="http://schemas.openxmlformats.org/officeDocument/2006/relationships/image" Target="../media/image146.wmf"/><Relationship Id="rId20" Type="http://schemas.openxmlformats.org/officeDocument/2006/relationships/image" Target="../media/image148.wmf"/><Relationship Id="rId1" Type="http://schemas.openxmlformats.org/officeDocument/2006/relationships/vmlDrawing" Target="../drawings/vmlDrawing24.vml"/><Relationship Id="rId6" Type="http://schemas.openxmlformats.org/officeDocument/2006/relationships/image" Target="../media/image141.wmf"/><Relationship Id="rId11" Type="http://schemas.openxmlformats.org/officeDocument/2006/relationships/oleObject" Target="../embeddings/oleObject125.bin"/><Relationship Id="rId24" Type="http://schemas.openxmlformats.org/officeDocument/2006/relationships/image" Target="../media/image150.wmf"/><Relationship Id="rId5" Type="http://schemas.openxmlformats.org/officeDocument/2006/relationships/oleObject" Target="../embeddings/oleObject122.bin"/><Relationship Id="rId15" Type="http://schemas.openxmlformats.org/officeDocument/2006/relationships/oleObject" Target="../embeddings/oleObject127.bin"/><Relationship Id="rId23" Type="http://schemas.openxmlformats.org/officeDocument/2006/relationships/oleObject" Target="../embeddings/oleObject131.bin"/><Relationship Id="rId10" Type="http://schemas.openxmlformats.org/officeDocument/2006/relationships/image" Target="../media/image143.wmf"/><Relationship Id="rId19" Type="http://schemas.openxmlformats.org/officeDocument/2006/relationships/oleObject" Target="../embeddings/oleObject129.bin"/><Relationship Id="rId4" Type="http://schemas.openxmlformats.org/officeDocument/2006/relationships/image" Target="../media/image140.wmf"/><Relationship Id="rId9" Type="http://schemas.openxmlformats.org/officeDocument/2006/relationships/oleObject" Target="../embeddings/oleObject124.bin"/><Relationship Id="rId14" Type="http://schemas.openxmlformats.org/officeDocument/2006/relationships/image" Target="../media/image145.wmf"/><Relationship Id="rId22" Type="http://schemas.openxmlformats.org/officeDocument/2006/relationships/image" Target="../media/image149.wmf"/></Relationships>
</file>

<file path=ppt/slides/_rels/slide41.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137.bin"/><Relationship Id="rId18" Type="http://schemas.openxmlformats.org/officeDocument/2006/relationships/image" Target="../media/image155.wmf"/><Relationship Id="rId3" Type="http://schemas.openxmlformats.org/officeDocument/2006/relationships/oleObject" Target="../embeddings/oleObject132.bin"/><Relationship Id="rId21" Type="http://schemas.openxmlformats.org/officeDocument/2006/relationships/oleObject" Target="../embeddings/oleObject141.bin"/><Relationship Id="rId7" Type="http://schemas.openxmlformats.org/officeDocument/2006/relationships/oleObject" Target="../embeddings/oleObject134.bin"/><Relationship Id="rId12" Type="http://schemas.openxmlformats.org/officeDocument/2006/relationships/image" Target="../media/image148.wmf"/><Relationship Id="rId17" Type="http://schemas.openxmlformats.org/officeDocument/2006/relationships/oleObject" Target="../embeddings/oleObject139.bin"/><Relationship Id="rId25" Type="http://schemas.openxmlformats.org/officeDocument/2006/relationships/oleObject" Target="../embeddings/oleObject143.bin"/><Relationship Id="rId2" Type="http://schemas.openxmlformats.org/officeDocument/2006/relationships/slideLayout" Target="../slideLayouts/slideLayout18.xml"/><Relationship Id="rId16" Type="http://schemas.openxmlformats.org/officeDocument/2006/relationships/image" Target="../media/image154.wmf"/><Relationship Id="rId20" Type="http://schemas.openxmlformats.org/officeDocument/2006/relationships/image" Target="../media/image156.wmf"/><Relationship Id="rId1" Type="http://schemas.openxmlformats.org/officeDocument/2006/relationships/vmlDrawing" Target="../drawings/vmlDrawing25.vml"/><Relationship Id="rId6" Type="http://schemas.openxmlformats.org/officeDocument/2006/relationships/image" Target="../media/image152.wmf"/><Relationship Id="rId11" Type="http://schemas.openxmlformats.org/officeDocument/2006/relationships/oleObject" Target="../embeddings/oleObject136.bin"/><Relationship Id="rId24" Type="http://schemas.openxmlformats.org/officeDocument/2006/relationships/image" Target="../media/image150.wmf"/><Relationship Id="rId5" Type="http://schemas.openxmlformats.org/officeDocument/2006/relationships/oleObject" Target="../embeddings/oleObject133.bin"/><Relationship Id="rId15" Type="http://schemas.openxmlformats.org/officeDocument/2006/relationships/oleObject" Target="../embeddings/oleObject138.bin"/><Relationship Id="rId23" Type="http://schemas.openxmlformats.org/officeDocument/2006/relationships/oleObject" Target="../embeddings/oleObject142.bin"/><Relationship Id="rId10" Type="http://schemas.openxmlformats.org/officeDocument/2006/relationships/image" Target="../media/image147.wmf"/><Relationship Id="rId19" Type="http://schemas.openxmlformats.org/officeDocument/2006/relationships/oleObject" Target="../embeddings/oleObject140.bin"/><Relationship Id="rId4" Type="http://schemas.openxmlformats.org/officeDocument/2006/relationships/image" Target="../media/image151.wmf"/><Relationship Id="rId9" Type="http://schemas.openxmlformats.org/officeDocument/2006/relationships/oleObject" Target="../embeddings/oleObject135.bin"/><Relationship Id="rId14" Type="http://schemas.openxmlformats.org/officeDocument/2006/relationships/image" Target="../media/image153.wmf"/><Relationship Id="rId22" Type="http://schemas.openxmlformats.org/officeDocument/2006/relationships/image" Target="../media/image15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image" Target="../media/image159.wmf"/><Relationship Id="rId5" Type="http://schemas.openxmlformats.org/officeDocument/2006/relationships/oleObject" Target="../embeddings/oleObject145.bin"/><Relationship Id="rId4" Type="http://schemas.openxmlformats.org/officeDocument/2006/relationships/image" Target="../media/image158.wmf"/></Relationships>
</file>

<file path=ppt/slides/_rels/slide43.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46.bin"/><Relationship Id="rId7" Type="http://schemas.openxmlformats.org/officeDocument/2006/relationships/oleObject" Target="../embeddings/oleObject148.bin"/><Relationship Id="rId12" Type="http://schemas.openxmlformats.org/officeDocument/2006/relationships/image" Target="../media/image164.wmf"/><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image" Target="../media/image161.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63.wmf"/><Relationship Id="rId4" Type="http://schemas.openxmlformats.org/officeDocument/2006/relationships/image" Target="../media/image160.wmf"/><Relationship Id="rId9" Type="http://schemas.openxmlformats.org/officeDocument/2006/relationships/oleObject" Target="../embeddings/oleObject149.bin"/></Relationships>
</file>

<file path=ppt/slides/_rels/slide44.x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oleObject" Target="../embeddings/oleObject156.bin"/><Relationship Id="rId18" Type="http://schemas.openxmlformats.org/officeDocument/2006/relationships/image" Target="../media/image172.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69.wmf"/><Relationship Id="rId17" Type="http://schemas.openxmlformats.org/officeDocument/2006/relationships/oleObject" Target="../embeddings/oleObject158.bin"/><Relationship Id="rId2" Type="http://schemas.openxmlformats.org/officeDocument/2006/relationships/slideLayout" Target="../slideLayouts/slideLayout18.xml"/><Relationship Id="rId16" Type="http://schemas.openxmlformats.org/officeDocument/2006/relationships/image" Target="../media/image171.wmf"/><Relationship Id="rId20" Type="http://schemas.openxmlformats.org/officeDocument/2006/relationships/image" Target="../media/image173.wmf"/><Relationship Id="rId1" Type="http://schemas.openxmlformats.org/officeDocument/2006/relationships/vmlDrawing" Target="../drawings/vmlDrawing28.vml"/><Relationship Id="rId6" Type="http://schemas.openxmlformats.org/officeDocument/2006/relationships/image" Target="../media/image166.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68.wmf"/><Relationship Id="rId19" Type="http://schemas.openxmlformats.org/officeDocument/2006/relationships/oleObject" Target="../embeddings/oleObject159.bin"/><Relationship Id="rId4" Type="http://schemas.openxmlformats.org/officeDocument/2006/relationships/image" Target="../media/image165.wmf"/><Relationship Id="rId9" Type="http://schemas.openxmlformats.org/officeDocument/2006/relationships/oleObject" Target="../embeddings/oleObject154.bin"/><Relationship Id="rId14" Type="http://schemas.openxmlformats.org/officeDocument/2006/relationships/image" Target="../media/image170.wmf"/></Relationships>
</file>

<file path=ppt/slides/_rels/slide45.xml.rels><?xml version="1.0" encoding="UTF-8" standalone="yes"?>
<Relationships xmlns="http://schemas.openxmlformats.org/package/2006/relationships"><Relationship Id="rId3" Type="http://schemas.openxmlformats.org/officeDocument/2006/relationships/image" Target="../media/image176.jpeg"/><Relationship Id="rId7" Type="http://schemas.openxmlformats.org/officeDocument/2006/relationships/image" Target="../media/image175.wmf"/><Relationship Id="rId2" Type="http://schemas.openxmlformats.org/officeDocument/2006/relationships/slideLayout" Target="../slideLayouts/slideLayout18.xml"/><Relationship Id="rId1" Type="http://schemas.openxmlformats.org/officeDocument/2006/relationships/vmlDrawing" Target="../drawings/vmlDrawing29.vml"/><Relationship Id="rId6" Type="http://schemas.openxmlformats.org/officeDocument/2006/relationships/oleObject" Target="../embeddings/oleObject161.bin"/><Relationship Id="rId5" Type="http://schemas.openxmlformats.org/officeDocument/2006/relationships/image" Target="../media/image174.wmf"/><Relationship Id="rId4" Type="http://schemas.openxmlformats.org/officeDocument/2006/relationships/oleObject" Target="../embeddings/oleObject160.bin"/></Relationships>
</file>

<file path=ppt/slides/_rels/slide46.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67.bin"/><Relationship Id="rId18" Type="http://schemas.openxmlformats.org/officeDocument/2006/relationships/image" Target="../media/image150.wmf"/><Relationship Id="rId3" Type="http://schemas.openxmlformats.org/officeDocument/2006/relationships/oleObject" Target="../embeddings/oleObject162.bin"/><Relationship Id="rId21" Type="http://schemas.openxmlformats.org/officeDocument/2006/relationships/oleObject" Target="../embeddings/oleObject171.bin"/><Relationship Id="rId7" Type="http://schemas.openxmlformats.org/officeDocument/2006/relationships/oleObject" Target="../embeddings/oleObject164.bin"/><Relationship Id="rId12" Type="http://schemas.openxmlformats.org/officeDocument/2006/relationships/image" Target="../media/image146.wmf"/><Relationship Id="rId17" Type="http://schemas.openxmlformats.org/officeDocument/2006/relationships/oleObject" Target="../embeddings/oleObject169.bin"/><Relationship Id="rId2" Type="http://schemas.openxmlformats.org/officeDocument/2006/relationships/slideLayout" Target="../slideLayouts/slideLayout18.xml"/><Relationship Id="rId16" Type="http://schemas.openxmlformats.org/officeDocument/2006/relationships/image" Target="../media/image148.wmf"/><Relationship Id="rId20" Type="http://schemas.openxmlformats.org/officeDocument/2006/relationships/image" Target="../media/image181.wmf"/><Relationship Id="rId1" Type="http://schemas.openxmlformats.org/officeDocument/2006/relationships/vmlDrawing" Target="../drawings/vmlDrawing30.vml"/><Relationship Id="rId6" Type="http://schemas.openxmlformats.org/officeDocument/2006/relationships/image" Target="../media/image178.wmf"/><Relationship Id="rId11" Type="http://schemas.openxmlformats.org/officeDocument/2006/relationships/oleObject" Target="../embeddings/oleObject166.bin"/><Relationship Id="rId5" Type="http://schemas.openxmlformats.org/officeDocument/2006/relationships/oleObject" Target="../embeddings/oleObject163.bin"/><Relationship Id="rId15" Type="http://schemas.openxmlformats.org/officeDocument/2006/relationships/oleObject" Target="../embeddings/oleObject168.bin"/><Relationship Id="rId10" Type="http://schemas.openxmlformats.org/officeDocument/2006/relationships/image" Target="../media/image180.wmf"/><Relationship Id="rId19" Type="http://schemas.openxmlformats.org/officeDocument/2006/relationships/oleObject" Target="../embeddings/oleObject170.bin"/><Relationship Id="rId4" Type="http://schemas.openxmlformats.org/officeDocument/2006/relationships/image" Target="../media/image177.wmf"/><Relationship Id="rId9" Type="http://schemas.openxmlformats.org/officeDocument/2006/relationships/oleObject" Target="../embeddings/oleObject165.bin"/><Relationship Id="rId14" Type="http://schemas.openxmlformats.org/officeDocument/2006/relationships/image" Target="../media/image147.wmf"/><Relationship Id="rId22" Type="http://schemas.openxmlformats.org/officeDocument/2006/relationships/image" Target="../media/image182.wmf"/></Relationships>
</file>

<file path=ppt/slides/_rels/slide47.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172.bin"/><Relationship Id="rId7" Type="http://schemas.openxmlformats.org/officeDocument/2006/relationships/oleObject" Target="../embeddings/oleObject174.bin"/><Relationship Id="rId2" Type="http://schemas.openxmlformats.org/officeDocument/2006/relationships/slideLayout" Target="../slideLayouts/slideLayout18.xml"/><Relationship Id="rId1" Type="http://schemas.openxmlformats.org/officeDocument/2006/relationships/vmlDrawing" Target="../drawings/vmlDrawing31.vml"/><Relationship Id="rId6" Type="http://schemas.openxmlformats.org/officeDocument/2006/relationships/image" Target="../media/image184.wmf"/><Relationship Id="rId5" Type="http://schemas.openxmlformats.org/officeDocument/2006/relationships/oleObject" Target="../embeddings/oleObject173.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7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81.bin"/><Relationship Id="rId18" Type="http://schemas.openxmlformats.org/officeDocument/2006/relationships/image" Target="../media/image191.w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46.wmf"/><Relationship Id="rId17" Type="http://schemas.openxmlformats.org/officeDocument/2006/relationships/oleObject" Target="../embeddings/oleObject183.bin"/><Relationship Id="rId2" Type="http://schemas.openxmlformats.org/officeDocument/2006/relationships/slideLayout" Target="../slideLayouts/slideLayout18.xml"/><Relationship Id="rId16" Type="http://schemas.openxmlformats.org/officeDocument/2006/relationships/image" Target="../media/image148.wmf"/><Relationship Id="rId20" Type="http://schemas.openxmlformats.org/officeDocument/2006/relationships/image" Target="../media/image192.wmf"/><Relationship Id="rId1" Type="http://schemas.openxmlformats.org/officeDocument/2006/relationships/vmlDrawing" Target="../drawings/vmlDrawing32.vml"/><Relationship Id="rId6" Type="http://schemas.openxmlformats.org/officeDocument/2006/relationships/image" Target="../media/image188.wmf"/><Relationship Id="rId11" Type="http://schemas.openxmlformats.org/officeDocument/2006/relationships/oleObject" Target="../embeddings/oleObject180.bin"/><Relationship Id="rId24" Type="http://schemas.openxmlformats.org/officeDocument/2006/relationships/image" Target="../media/image194.wmf"/><Relationship Id="rId5" Type="http://schemas.openxmlformats.org/officeDocument/2006/relationships/oleObject" Target="../embeddings/oleObject177.bin"/><Relationship Id="rId15" Type="http://schemas.openxmlformats.org/officeDocument/2006/relationships/oleObject" Target="../embeddings/oleObject182.bin"/><Relationship Id="rId23" Type="http://schemas.openxmlformats.org/officeDocument/2006/relationships/oleObject" Target="../embeddings/oleObject186.bin"/><Relationship Id="rId10" Type="http://schemas.openxmlformats.org/officeDocument/2006/relationships/image" Target="../media/image190.wmf"/><Relationship Id="rId19" Type="http://schemas.openxmlformats.org/officeDocument/2006/relationships/oleObject" Target="../embeddings/oleObject184.bin"/><Relationship Id="rId4" Type="http://schemas.openxmlformats.org/officeDocument/2006/relationships/image" Target="../media/image187.wmf"/><Relationship Id="rId9" Type="http://schemas.openxmlformats.org/officeDocument/2006/relationships/oleObject" Target="../embeddings/oleObject179.bin"/><Relationship Id="rId14" Type="http://schemas.openxmlformats.org/officeDocument/2006/relationships/image" Target="../media/image147.wmf"/><Relationship Id="rId22" Type="http://schemas.openxmlformats.org/officeDocument/2006/relationships/image" Target="../media/image193.w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18.xml"/><Relationship Id="rId1" Type="http://schemas.openxmlformats.org/officeDocument/2006/relationships/vmlDrawing" Target="../drawings/vmlDrawing33.vml"/><Relationship Id="rId4" Type="http://schemas.openxmlformats.org/officeDocument/2006/relationships/image" Target="../media/image195.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88.bin"/><Relationship Id="rId2" Type="http://schemas.openxmlformats.org/officeDocument/2006/relationships/slideLayout" Target="../slideLayouts/slideLayout18.xml"/><Relationship Id="rId1" Type="http://schemas.openxmlformats.org/officeDocument/2006/relationships/vmlDrawing" Target="../drawings/vmlDrawing34.vml"/><Relationship Id="rId4" Type="http://schemas.openxmlformats.org/officeDocument/2006/relationships/image" Target="../media/image19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18.xml"/><Relationship Id="rId1" Type="http://schemas.openxmlformats.org/officeDocument/2006/relationships/vmlDrawing" Target="../drawings/vmlDrawing35.vml"/><Relationship Id="rId4" Type="http://schemas.openxmlformats.org/officeDocument/2006/relationships/image" Target="../media/image197.wmf"/></Relationships>
</file>

<file path=ppt/slides/_rels/slide56.x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oleObject" Target="../embeddings/oleObject190.bin"/><Relationship Id="rId7" Type="http://schemas.openxmlformats.org/officeDocument/2006/relationships/oleObject" Target="../embeddings/oleObject192.bin"/><Relationship Id="rId2" Type="http://schemas.openxmlformats.org/officeDocument/2006/relationships/slideLayout" Target="../slideLayouts/slideLayout18.xml"/><Relationship Id="rId1" Type="http://schemas.openxmlformats.org/officeDocument/2006/relationships/vmlDrawing" Target="../drawings/vmlDrawing36.vml"/><Relationship Id="rId6" Type="http://schemas.openxmlformats.org/officeDocument/2006/relationships/image" Target="../media/image199.wmf"/><Relationship Id="rId5" Type="http://schemas.openxmlformats.org/officeDocument/2006/relationships/oleObject" Target="../embeddings/oleObject191.bin"/><Relationship Id="rId4" Type="http://schemas.openxmlformats.org/officeDocument/2006/relationships/image" Target="../media/image198.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205.wmf"/><Relationship Id="rId17" Type="http://schemas.openxmlformats.org/officeDocument/2006/relationships/image" Target="../media/image207.wmf"/><Relationship Id="rId2" Type="http://schemas.openxmlformats.org/officeDocument/2006/relationships/slideLayout" Target="../slideLayouts/slideLayout18.xml"/><Relationship Id="rId16" Type="http://schemas.openxmlformats.org/officeDocument/2006/relationships/oleObject" Target="../embeddings/oleObject200.bin"/><Relationship Id="rId1" Type="http://schemas.openxmlformats.org/officeDocument/2006/relationships/vmlDrawing" Target="../drawings/vmlDrawing37.vml"/><Relationship Id="rId6" Type="http://schemas.openxmlformats.org/officeDocument/2006/relationships/image" Target="../media/image202.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image" Target="../media/image206.wmf"/><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196.bin"/><Relationship Id="rId14" Type="http://schemas.openxmlformats.org/officeDocument/2006/relationships/oleObject" Target="../embeddings/oleObject19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8.xml"/><Relationship Id="rId7" Type="http://schemas.openxmlformats.org/officeDocument/2006/relationships/image" Target="../media/image8.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8" Type="http://schemas.openxmlformats.org/officeDocument/2006/relationships/image" Target="../media/image210.wmf"/><Relationship Id="rId13" Type="http://schemas.openxmlformats.org/officeDocument/2006/relationships/oleObject" Target="../embeddings/oleObject206.bin"/><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212.wmf"/><Relationship Id="rId2" Type="http://schemas.openxmlformats.org/officeDocument/2006/relationships/slideLayout" Target="../slideLayouts/slideLayout18.xml"/><Relationship Id="rId16" Type="http://schemas.openxmlformats.org/officeDocument/2006/relationships/image" Target="../media/image214.wmf"/><Relationship Id="rId1" Type="http://schemas.openxmlformats.org/officeDocument/2006/relationships/vmlDrawing" Target="../drawings/vmlDrawing38.vml"/><Relationship Id="rId6" Type="http://schemas.openxmlformats.org/officeDocument/2006/relationships/image" Target="../media/image209.w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211.wmf"/><Relationship Id="rId4" Type="http://schemas.openxmlformats.org/officeDocument/2006/relationships/image" Target="../media/image208.wmf"/><Relationship Id="rId9" Type="http://schemas.openxmlformats.org/officeDocument/2006/relationships/oleObject" Target="../embeddings/oleObject204.bin"/><Relationship Id="rId14" Type="http://schemas.openxmlformats.org/officeDocument/2006/relationships/image" Target="../media/image213.wmf"/></Relationships>
</file>

<file path=ppt/slides/_rels/slide61.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oleObject" Target="../embeddings/oleObject208.bin"/><Relationship Id="rId7" Type="http://schemas.openxmlformats.org/officeDocument/2006/relationships/oleObject" Target="../embeddings/oleObject210.bin"/><Relationship Id="rId2" Type="http://schemas.openxmlformats.org/officeDocument/2006/relationships/slideLayout" Target="../slideLayouts/slideLayout18.xml"/><Relationship Id="rId1" Type="http://schemas.openxmlformats.org/officeDocument/2006/relationships/vmlDrawing" Target="../drawings/vmlDrawing39.vml"/><Relationship Id="rId6" Type="http://schemas.openxmlformats.org/officeDocument/2006/relationships/image" Target="../media/image216.wmf"/><Relationship Id="rId5" Type="http://schemas.openxmlformats.org/officeDocument/2006/relationships/oleObject" Target="../embeddings/oleObject209.bin"/><Relationship Id="rId4" Type="http://schemas.openxmlformats.org/officeDocument/2006/relationships/image" Target="../media/image215.wmf"/></Relationships>
</file>

<file path=ppt/slides/_rels/slide62.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18.xml"/><Relationship Id="rId1" Type="http://schemas.openxmlformats.org/officeDocument/2006/relationships/vmlDrawing" Target="../drawings/vmlDrawing40.vml"/><Relationship Id="rId6" Type="http://schemas.openxmlformats.org/officeDocument/2006/relationships/image" Target="../media/image219.wmf"/><Relationship Id="rId5" Type="http://schemas.openxmlformats.org/officeDocument/2006/relationships/oleObject" Target="../embeddings/oleObject212.bin"/><Relationship Id="rId10" Type="http://schemas.openxmlformats.org/officeDocument/2006/relationships/image" Target="../media/image221.wmf"/><Relationship Id="rId4" Type="http://schemas.openxmlformats.org/officeDocument/2006/relationships/image" Target="../media/image218.wmf"/><Relationship Id="rId9" Type="http://schemas.openxmlformats.org/officeDocument/2006/relationships/oleObject" Target="../embeddings/oleObject214.bin"/></Relationships>
</file>

<file path=ppt/slides/_rels/slide63.xml.rels><?xml version="1.0" encoding="UTF-8" standalone="yes"?>
<Relationships xmlns="http://schemas.openxmlformats.org/package/2006/relationships"><Relationship Id="rId8" Type="http://schemas.openxmlformats.org/officeDocument/2006/relationships/image" Target="../media/image224.emf"/><Relationship Id="rId3" Type="http://schemas.openxmlformats.org/officeDocument/2006/relationships/oleObject" Target="../embeddings/oleObject215.bin"/><Relationship Id="rId7" Type="http://schemas.openxmlformats.org/officeDocument/2006/relationships/oleObject" Target="../embeddings/oleObject217.bin"/><Relationship Id="rId2" Type="http://schemas.openxmlformats.org/officeDocument/2006/relationships/slideLayout" Target="../slideLayouts/slideLayout18.xml"/><Relationship Id="rId1" Type="http://schemas.openxmlformats.org/officeDocument/2006/relationships/vmlDrawing" Target="../drawings/vmlDrawing41.vml"/><Relationship Id="rId6" Type="http://schemas.openxmlformats.org/officeDocument/2006/relationships/image" Target="../media/image223.emf"/><Relationship Id="rId5" Type="http://schemas.openxmlformats.org/officeDocument/2006/relationships/oleObject" Target="../embeddings/oleObject216.bin"/><Relationship Id="rId4" Type="http://schemas.openxmlformats.org/officeDocument/2006/relationships/image" Target="../media/image222.emf"/></Relationships>
</file>

<file path=ppt/slides/_rels/slide64.x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image" Target="../media/image229.emf"/><Relationship Id="rId2" Type="http://schemas.openxmlformats.org/officeDocument/2006/relationships/slideLayout" Target="../slideLayouts/slideLayout18.xml"/><Relationship Id="rId1" Type="http://schemas.openxmlformats.org/officeDocument/2006/relationships/vmlDrawing" Target="../drawings/vmlDrawing42.vml"/><Relationship Id="rId6" Type="http://schemas.openxmlformats.org/officeDocument/2006/relationships/image" Target="../media/image226.wmf"/><Relationship Id="rId11" Type="http://schemas.openxmlformats.org/officeDocument/2006/relationships/oleObject" Target="../embeddings/oleObject222.bin"/><Relationship Id="rId5" Type="http://schemas.openxmlformats.org/officeDocument/2006/relationships/oleObject" Target="../embeddings/oleObject219.bin"/><Relationship Id="rId10" Type="http://schemas.openxmlformats.org/officeDocument/2006/relationships/image" Target="../media/image228.wmf"/><Relationship Id="rId4" Type="http://schemas.openxmlformats.org/officeDocument/2006/relationships/image" Target="../media/image225.wmf"/><Relationship Id="rId9" Type="http://schemas.openxmlformats.org/officeDocument/2006/relationships/oleObject" Target="../embeddings/oleObject221.bin"/></Relationships>
</file>

<file path=ppt/slides/_rels/slide65.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28.bin"/><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234.wmf"/><Relationship Id="rId2" Type="http://schemas.openxmlformats.org/officeDocument/2006/relationships/slideLayout" Target="../slideLayouts/slideLayout18.xml"/><Relationship Id="rId1" Type="http://schemas.openxmlformats.org/officeDocument/2006/relationships/vmlDrawing" Target="../drawings/vmlDrawing43.vml"/><Relationship Id="rId6" Type="http://schemas.openxmlformats.org/officeDocument/2006/relationships/image" Target="../media/image231.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233.wmf"/><Relationship Id="rId4" Type="http://schemas.openxmlformats.org/officeDocument/2006/relationships/image" Target="../media/image230.wmf"/><Relationship Id="rId9" Type="http://schemas.openxmlformats.org/officeDocument/2006/relationships/oleObject" Target="../embeddings/oleObject226.bin"/><Relationship Id="rId14" Type="http://schemas.openxmlformats.org/officeDocument/2006/relationships/image" Target="../media/image235.emf"/></Relationships>
</file>

<file path=ppt/slides/_rels/slide66.xml.rels><?xml version="1.0" encoding="UTF-8" standalone="yes"?>
<Relationships xmlns="http://schemas.openxmlformats.org/package/2006/relationships"><Relationship Id="rId2" Type="http://schemas.openxmlformats.org/officeDocument/2006/relationships/image" Target="../media/image236.pn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oleObject" Target="../embeddings/oleObject234.bin"/><Relationship Id="rId3" Type="http://schemas.openxmlformats.org/officeDocument/2006/relationships/notesSlide" Target="../notesSlides/notesSlide5.xml"/><Relationship Id="rId7" Type="http://schemas.openxmlformats.org/officeDocument/2006/relationships/image" Target="../media/image240.wmf"/><Relationship Id="rId12" Type="http://schemas.openxmlformats.org/officeDocument/2006/relationships/oleObject" Target="../embeddings/oleObject233.bin"/><Relationship Id="rId2" Type="http://schemas.openxmlformats.org/officeDocument/2006/relationships/slideLayout" Target="../slideLayouts/slideLayout18.xml"/><Relationship Id="rId1" Type="http://schemas.openxmlformats.org/officeDocument/2006/relationships/vmlDrawing" Target="../drawings/vmlDrawing44.vml"/><Relationship Id="rId6" Type="http://schemas.openxmlformats.org/officeDocument/2006/relationships/oleObject" Target="../embeddings/oleObject230.bin"/><Relationship Id="rId11" Type="http://schemas.openxmlformats.org/officeDocument/2006/relationships/image" Target="../media/image242.wmf"/><Relationship Id="rId5" Type="http://schemas.openxmlformats.org/officeDocument/2006/relationships/image" Target="../media/image239.wmf"/><Relationship Id="rId10" Type="http://schemas.openxmlformats.org/officeDocument/2006/relationships/oleObject" Target="../embeddings/oleObject232.bin"/><Relationship Id="rId4" Type="http://schemas.openxmlformats.org/officeDocument/2006/relationships/oleObject" Target="../embeddings/oleObject229.bin"/><Relationship Id="rId9" Type="http://schemas.openxmlformats.org/officeDocument/2006/relationships/image" Target="../media/image241.wmf"/><Relationship Id="rId14" Type="http://schemas.openxmlformats.org/officeDocument/2006/relationships/image" Target="../media/image24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wmf"/><Relationship Id="rId18" Type="http://schemas.openxmlformats.org/officeDocument/2006/relationships/image" Target="../media/image17.png"/><Relationship Id="rId3" Type="http://schemas.openxmlformats.org/officeDocument/2006/relationships/notesSlide" Target="../notesSlides/notesSlide3.xml"/><Relationship Id="rId7" Type="http://schemas.openxmlformats.org/officeDocument/2006/relationships/image" Target="../media/image11.emf"/><Relationship Id="rId12" Type="http://schemas.openxmlformats.org/officeDocument/2006/relationships/oleObject" Target="../embeddings/oleObject7.bin"/><Relationship Id="rId17" Type="http://schemas.openxmlformats.org/officeDocument/2006/relationships/image" Target="../media/image16.emf"/><Relationship Id="rId2" Type="http://schemas.openxmlformats.org/officeDocument/2006/relationships/slideLayout" Target="../slideLayouts/slideLayout18.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3.e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2.wmf"/><Relationship Id="rId14" Type="http://schemas.openxmlformats.org/officeDocument/2006/relationships/oleObject" Target="../embeddings/oleObject8.bin"/></Relationships>
</file>

<file path=ppt/slides/_rels/slide70.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235.bin"/><Relationship Id="rId7" Type="http://schemas.openxmlformats.org/officeDocument/2006/relationships/oleObject" Target="../embeddings/oleObject237.bin"/><Relationship Id="rId12" Type="http://schemas.openxmlformats.org/officeDocument/2006/relationships/image" Target="../media/image248.wmf"/><Relationship Id="rId2" Type="http://schemas.openxmlformats.org/officeDocument/2006/relationships/slideLayout" Target="../slideLayouts/slideLayout18.xml"/><Relationship Id="rId1" Type="http://schemas.openxmlformats.org/officeDocument/2006/relationships/vmlDrawing" Target="../drawings/vmlDrawing45.vml"/><Relationship Id="rId6" Type="http://schemas.openxmlformats.org/officeDocument/2006/relationships/image" Target="../media/image245.wmf"/><Relationship Id="rId11" Type="http://schemas.openxmlformats.org/officeDocument/2006/relationships/oleObject" Target="../embeddings/oleObject239.bin"/><Relationship Id="rId5" Type="http://schemas.openxmlformats.org/officeDocument/2006/relationships/oleObject" Target="../embeddings/oleObject236.bin"/><Relationship Id="rId10" Type="http://schemas.openxmlformats.org/officeDocument/2006/relationships/image" Target="../media/image247.wmf"/><Relationship Id="rId4" Type="http://schemas.openxmlformats.org/officeDocument/2006/relationships/image" Target="../media/image244.wmf"/><Relationship Id="rId9" Type="http://schemas.openxmlformats.org/officeDocument/2006/relationships/oleObject" Target="../embeddings/oleObject238.bin"/></Relationships>
</file>

<file path=ppt/slides/_rels/slide71.x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oleObject" Target="../embeddings/oleObject245.bin"/><Relationship Id="rId3" Type="http://schemas.openxmlformats.org/officeDocument/2006/relationships/oleObject" Target="../embeddings/oleObject240.bin"/><Relationship Id="rId7" Type="http://schemas.openxmlformats.org/officeDocument/2006/relationships/oleObject" Target="../embeddings/oleObject242.bin"/><Relationship Id="rId12" Type="http://schemas.openxmlformats.org/officeDocument/2006/relationships/image" Target="../media/image253.wmf"/><Relationship Id="rId2" Type="http://schemas.openxmlformats.org/officeDocument/2006/relationships/slideLayout" Target="../slideLayouts/slideLayout18.xml"/><Relationship Id="rId16" Type="http://schemas.openxmlformats.org/officeDocument/2006/relationships/image" Target="../media/image255.emf"/><Relationship Id="rId1" Type="http://schemas.openxmlformats.org/officeDocument/2006/relationships/vmlDrawing" Target="../drawings/vmlDrawing46.vml"/><Relationship Id="rId6" Type="http://schemas.openxmlformats.org/officeDocument/2006/relationships/image" Target="../media/image250.wmf"/><Relationship Id="rId11" Type="http://schemas.openxmlformats.org/officeDocument/2006/relationships/oleObject" Target="../embeddings/oleObject244.bin"/><Relationship Id="rId5" Type="http://schemas.openxmlformats.org/officeDocument/2006/relationships/oleObject" Target="../embeddings/oleObject241.bin"/><Relationship Id="rId15" Type="http://schemas.openxmlformats.org/officeDocument/2006/relationships/oleObject" Target="../embeddings/oleObject246.bin"/><Relationship Id="rId10" Type="http://schemas.openxmlformats.org/officeDocument/2006/relationships/image" Target="../media/image252.wmf"/><Relationship Id="rId4" Type="http://schemas.openxmlformats.org/officeDocument/2006/relationships/image" Target="../media/image249.wmf"/><Relationship Id="rId9" Type="http://schemas.openxmlformats.org/officeDocument/2006/relationships/oleObject" Target="../embeddings/oleObject243.bin"/><Relationship Id="rId14" Type="http://schemas.openxmlformats.org/officeDocument/2006/relationships/image" Target="../media/image254.wmf"/></Relationships>
</file>

<file path=ppt/slides/_rels/slide72.xml.rels><?xml version="1.0" encoding="UTF-8" standalone="yes"?>
<Relationships xmlns="http://schemas.openxmlformats.org/package/2006/relationships"><Relationship Id="rId8" Type="http://schemas.openxmlformats.org/officeDocument/2006/relationships/image" Target="../media/image257.wmf"/><Relationship Id="rId13" Type="http://schemas.openxmlformats.org/officeDocument/2006/relationships/oleObject" Target="../embeddings/oleObject252.bin"/><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59.emf"/><Relationship Id="rId2" Type="http://schemas.openxmlformats.org/officeDocument/2006/relationships/slideLayout" Target="../slideLayouts/slideLayout18.xml"/><Relationship Id="rId1" Type="http://schemas.openxmlformats.org/officeDocument/2006/relationships/vmlDrawing" Target="../drawings/vmlDrawing47.vml"/><Relationship Id="rId6" Type="http://schemas.openxmlformats.org/officeDocument/2006/relationships/image" Target="../media/image244.wmf"/><Relationship Id="rId11" Type="http://schemas.openxmlformats.org/officeDocument/2006/relationships/oleObject" Target="../embeddings/oleObject251.bin"/><Relationship Id="rId5" Type="http://schemas.openxmlformats.org/officeDocument/2006/relationships/oleObject" Target="../embeddings/oleObject248.bin"/><Relationship Id="rId10" Type="http://schemas.openxmlformats.org/officeDocument/2006/relationships/image" Target="../media/image258.wmf"/><Relationship Id="rId4" Type="http://schemas.openxmlformats.org/officeDocument/2006/relationships/image" Target="../media/image256.wmf"/><Relationship Id="rId9" Type="http://schemas.openxmlformats.org/officeDocument/2006/relationships/oleObject" Target="../embeddings/oleObject250.bin"/><Relationship Id="rId14" Type="http://schemas.openxmlformats.org/officeDocument/2006/relationships/image" Target="../media/image260.emf"/></Relationships>
</file>

<file path=ppt/slides/_rels/slide73.xml.rels><?xml version="1.0" encoding="UTF-8" standalone="yes"?>
<Relationships xmlns="http://schemas.openxmlformats.org/package/2006/relationships"><Relationship Id="rId8" Type="http://schemas.openxmlformats.org/officeDocument/2006/relationships/image" Target="../media/image263.wmf"/><Relationship Id="rId3" Type="http://schemas.openxmlformats.org/officeDocument/2006/relationships/oleObject" Target="../embeddings/oleObject253.bin"/><Relationship Id="rId7" Type="http://schemas.openxmlformats.org/officeDocument/2006/relationships/oleObject" Target="../embeddings/oleObject255.bin"/><Relationship Id="rId12" Type="http://schemas.openxmlformats.org/officeDocument/2006/relationships/image" Target="../media/image265.wmf"/><Relationship Id="rId2" Type="http://schemas.openxmlformats.org/officeDocument/2006/relationships/slideLayout" Target="../slideLayouts/slideLayout18.xml"/><Relationship Id="rId1" Type="http://schemas.openxmlformats.org/officeDocument/2006/relationships/vmlDrawing" Target="../drawings/vmlDrawing48.vml"/><Relationship Id="rId6" Type="http://schemas.openxmlformats.org/officeDocument/2006/relationships/image" Target="../media/image262.wmf"/><Relationship Id="rId11" Type="http://schemas.openxmlformats.org/officeDocument/2006/relationships/oleObject" Target="../embeddings/oleObject257.bin"/><Relationship Id="rId5" Type="http://schemas.openxmlformats.org/officeDocument/2006/relationships/oleObject" Target="../embeddings/oleObject254.bin"/><Relationship Id="rId10" Type="http://schemas.openxmlformats.org/officeDocument/2006/relationships/image" Target="../media/image264.wmf"/><Relationship Id="rId4" Type="http://schemas.openxmlformats.org/officeDocument/2006/relationships/image" Target="../media/image261.wmf"/><Relationship Id="rId9" Type="http://schemas.openxmlformats.org/officeDocument/2006/relationships/oleObject" Target="../embeddings/oleObject256.bin"/></Relationships>
</file>

<file path=ppt/slides/_rels/slide74.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263.bin"/><Relationship Id="rId3" Type="http://schemas.openxmlformats.org/officeDocument/2006/relationships/oleObject" Target="../embeddings/oleObject258.bin"/><Relationship Id="rId7" Type="http://schemas.openxmlformats.org/officeDocument/2006/relationships/oleObject" Target="../embeddings/oleObject260.bin"/><Relationship Id="rId12" Type="http://schemas.openxmlformats.org/officeDocument/2006/relationships/image" Target="../media/image268.wmf"/><Relationship Id="rId2" Type="http://schemas.openxmlformats.org/officeDocument/2006/relationships/slideLayout" Target="../slideLayouts/slideLayout18.xml"/><Relationship Id="rId16" Type="http://schemas.openxmlformats.org/officeDocument/2006/relationships/image" Target="../media/image270.wmf"/><Relationship Id="rId1" Type="http://schemas.openxmlformats.org/officeDocument/2006/relationships/vmlDrawing" Target="../drawings/vmlDrawing49.vml"/><Relationship Id="rId6" Type="http://schemas.openxmlformats.org/officeDocument/2006/relationships/image" Target="../media/image266.emf"/><Relationship Id="rId11" Type="http://schemas.openxmlformats.org/officeDocument/2006/relationships/oleObject" Target="../embeddings/oleObject262.bin"/><Relationship Id="rId5" Type="http://schemas.openxmlformats.org/officeDocument/2006/relationships/oleObject" Target="../embeddings/oleObject259.bin"/><Relationship Id="rId15" Type="http://schemas.openxmlformats.org/officeDocument/2006/relationships/oleObject" Target="../embeddings/oleObject264.bin"/><Relationship Id="rId10" Type="http://schemas.openxmlformats.org/officeDocument/2006/relationships/image" Target="../media/image267.wmf"/><Relationship Id="rId4" Type="http://schemas.openxmlformats.org/officeDocument/2006/relationships/image" Target="../media/image106.wmf"/><Relationship Id="rId9" Type="http://schemas.openxmlformats.org/officeDocument/2006/relationships/oleObject" Target="../embeddings/oleObject261.bin"/><Relationship Id="rId14" Type="http://schemas.openxmlformats.org/officeDocument/2006/relationships/image" Target="../media/image269.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18.xml"/><Relationship Id="rId1" Type="http://schemas.openxmlformats.org/officeDocument/2006/relationships/vmlDrawing" Target="../drawings/vmlDrawing50.vml"/><Relationship Id="rId4" Type="http://schemas.openxmlformats.org/officeDocument/2006/relationships/image" Target="../media/image271.emf"/></Relationships>
</file>

<file path=ppt/slides/_rels/slide76.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image" Target="../media/image272.pn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275.png"/><Relationship Id="rId2" Type="http://schemas.openxmlformats.org/officeDocument/2006/relationships/image" Target="../media/image274.png"/><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8" Type="http://schemas.openxmlformats.org/officeDocument/2006/relationships/image" Target="../media/image278.png"/><Relationship Id="rId3" Type="http://schemas.openxmlformats.org/officeDocument/2006/relationships/tags" Target="../tags/tag9.xml"/><Relationship Id="rId7" Type="http://schemas.openxmlformats.org/officeDocument/2006/relationships/image" Target="../media/image27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76.png"/><Relationship Id="rId11" Type="http://schemas.openxmlformats.org/officeDocument/2006/relationships/image" Target="../media/image281.png"/><Relationship Id="rId5" Type="http://schemas.openxmlformats.org/officeDocument/2006/relationships/slideLayout" Target="../slideLayouts/slideLayout18.xml"/><Relationship Id="rId10" Type="http://schemas.openxmlformats.org/officeDocument/2006/relationships/image" Target="../media/image280.png"/><Relationship Id="rId4" Type="http://schemas.openxmlformats.org/officeDocument/2006/relationships/tags" Target="../tags/tag10.xml"/><Relationship Id="rId9" Type="http://schemas.openxmlformats.org/officeDocument/2006/relationships/image" Target="../media/image279.png"/></Relationships>
</file>

<file path=ppt/slides/_rels/slide79.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3" Type="http://schemas.openxmlformats.org/officeDocument/2006/relationships/image" Target="../media/image284.png"/><Relationship Id="rId2" Type="http://schemas.openxmlformats.org/officeDocument/2006/relationships/image" Target="../media/image283.png"/><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image" Target="../media/image286.png"/><Relationship Id="rId2" Type="http://schemas.openxmlformats.org/officeDocument/2006/relationships/image" Target="../media/image285.png"/><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3" Type="http://schemas.openxmlformats.org/officeDocument/2006/relationships/image" Target="../media/image287.png"/><Relationship Id="rId2" Type="http://schemas.openxmlformats.org/officeDocument/2006/relationships/slideLayout" Target="../slideLayouts/slideLayout18.xml"/><Relationship Id="rId1" Type="http://schemas.openxmlformats.org/officeDocument/2006/relationships/tags" Target="../tags/tag11.xml"/><Relationship Id="rId6" Type="http://schemas.openxmlformats.org/officeDocument/2006/relationships/image" Target="../media/image290.png"/><Relationship Id="rId5" Type="http://schemas.openxmlformats.org/officeDocument/2006/relationships/image" Target="../media/image289.png"/><Relationship Id="rId4" Type="http://schemas.openxmlformats.org/officeDocument/2006/relationships/image" Target="../media/image288.png"/></Relationships>
</file>

<file path=ppt/slides/_rels/slide83.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1.png"/><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image" Target="../media/image293.png"/><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image" Target="../media/image294.png"/><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8" Type="http://schemas.openxmlformats.org/officeDocument/2006/relationships/image" Target="../media/image298.wmf"/><Relationship Id="rId13" Type="http://schemas.openxmlformats.org/officeDocument/2006/relationships/image" Target="../media/image301.png"/><Relationship Id="rId3" Type="http://schemas.openxmlformats.org/officeDocument/2006/relationships/slideLayout" Target="../slideLayouts/slideLayout18.xml"/><Relationship Id="rId7" Type="http://schemas.openxmlformats.org/officeDocument/2006/relationships/oleObject" Target="../embeddings/oleObject267.bin"/><Relationship Id="rId12" Type="http://schemas.openxmlformats.org/officeDocument/2006/relationships/image" Target="../media/image300.wmf"/><Relationship Id="rId2" Type="http://schemas.openxmlformats.org/officeDocument/2006/relationships/tags" Target="../tags/tag12.xml"/><Relationship Id="rId1" Type="http://schemas.openxmlformats.org/officeDocument/2006/relationships/vmlDrawing" Target="../drawings/vmlDrawing51.vml"/><Relationship Id="rId6" Type="http://schemas.openxmlformats.org/officeDocument/2006/relationships/image" Target="../media/image297.wmf"/><Relationship Id="rId11" Type="http://schemas.openxmlformats.org/officeDocument/2006/relationships/oleObject" Target="../embeddings/oleObject269.bin"/><Relationship Id="rId5" Type="http://schemas.openxmlformats.org/officeDocument/2006/relationships/oleObject" Target="../embeddings/oleObject266.bin"/><Relationship Id="rId10" Type="http://schemas.openxmlformats.org/officeDocument/2006/relationships/image" Target="../media/image299.wmf"/><Relationship Id="rId4" Type="http://schemas.openxmlformats.org/officeDocument/2006/relationships/notesSlide" Target="../notesSlides/notesSlide6.xml"/><Relationship Id="rId9" Type="http://schemas.openxmlformats.org/officeDocument/2006/relationships/oleObject" Target="../embeddings/oleObject268.bin"/></Relationships>
</file>

<file path=ppt/slides/_rels/slide9.xml.rels><?xml version="1.0" encoding="UTF-8" standalone="yes"?>
<Relationships xmlns="http://schemas.openxmlformats.org/package/2006/relationships"><Relationship Id="rId13" Type="http://schemas.openxmlformats.org/officeDocument/2006/relationships/image" Target="../media/image21.emf"/><Relationship Id="rId18" Type="http://schemas.openxmlformats.org/officeDocument/2006/relationships/oleObject" Target="../embeddings/oleObject15.bin"/><Relationship Id="rId26" Type="http://schemas.openxmlformats.org/officeDocument/2006/relationships/oleObject" Target="../embeddings/oleObject19.bin"/><Relationship Id="rId39" Type="http://schemas.openxmlformats.org/officeDocument/2006/relationships/image" Target="../media/image34.emf"/><Relationship Id="rId21" Type="http://schemas.openxmlformats.org/officeDocument/2006/relationships/image" Target="../media/image25.emf"/><Relationship Id="rId34" Type="http://schemas.openxmlformats.org/officeDocument/2006/relationships/oleObject" Target="../embeddings/oleObject23.bin"/><Relationship Id="rId42" Type="http://schemas.openxmlformats.org/officeDocument/2006/relationships/oleObject" Target="../embeddings/oleObject27.bin"/><Relationship Id="rId47" Type="http://schemas.openxmlformats.org/officeDocument/2006/relationships/image" Target="../media/image37.emf"/><Relationship Id="rId50" Type="http://schemas.openxmlformats.org/officeDocument/2006/relationships/oleObject" Target="../embeddings/oleObject32.bin"/><Relationship Id="rId55" Type="http://schemas.openxmlformats.org/officeDocument/2006/relationships/image" Target="../media/image41.wmf"/><Relationship Id="rId7" Type="http://schemas.openxmlformats.org/officeDocument/2006/relationships/audio" Target="../media/audio5.wav"/><Relationship Id="rId2" Type="http://schemas.openxmlformats.org/officeDocument/2006/relationships/slideLayout" Target="../slideLayouts/slideLayout18.xml"/><Relationship Id="rId16" Type="http://schemas.openxmlformats.org/officeDocument/2006/relationships/oleObject" Target="../embeddings/oleObject14.bin"/><Relationship Id="rId29" Type="http://schemas.openxmlformats.org/officeDocument/2006/relationships/image" Target="../media/image29.emf"/><Relationship Id="rId11" Type="http://schemas.openxmlformats.org/officeDocument/2006/relationships/image" Target="../media/image20.emf"/><Relationship Id="rId24" Type="http://schemas.openxmlformats.org/officeDocument/2006/relationships/oleObject" Target="../embeddings/oleObject18.bin"/><Relationship Id="rId32" Type="http://schemas.openxmlformats.org/officeDocument/2006/relationships/oleObject" Target="../embeddings/oleObject22.bin"/><Relationship Id="rId37" Type="http://schemas.openxmlformats.org/officeDocument/2006/relationships/image" Target="../media/image33.emf"/><Relationship Id="rId40" Type="http://schemas.openxmlformats.org/officeDocument/2006/relationships/oleObject" Target="../embeddings/oleObject26.bin"/><Relationship Id="rId45" Type="http://schemas.openxmlformats.org/officeDocument/2006/relationships/oleObject" Target="../embeddings/oleObject29.bin"/><Relationship Id="rId53" Type="http://schemas.openxmlformats.org/officeDocument/2006/relationships/image" Target="../media/image40.emf"/><Relationship Id="rId5" Type="http://schemas.openxmlformats.org/officeDocument/2006/relationships/audio" Target="../media/audio3.wav"/><Relationship Id="rId19" Type="http://schemas.openxmlformats.org/officeDocument/2006/relationships/image" Target="../media/image24.wmf"/><Relationship Id="rId4" Type="http://schemas.openxmlformats.org/officeDocument/2006/relationships/audio" Target="../media/audio2.wav"/><Relationship Id="rId9" Type="http://schemas.openxmlformats.org/officeDocument/2006/relationships/image" Target="../media/image19.emf"/><Relationship Id="rId14" Type="http://schemas.openxmlformats.org/officeDocument/2006/relationships/oleObject" Target="../embeddings/oleObject13.bin"/><Relationship Id="rId22" Type="http://schemas.openxmlformats.org/officeDocument/2006/relationships/oleObject" Target="../embeddings/oleObject17.bin"/><Relationship Id="rId27" Type="http://schemas.openxmlformats.org/officeDocument/2006/relationships/image" Target="../media/image28.wmf"/><Relationship Id="rId30" Type="http://schemas.openxmlformats.org/officeDocument/2006/relationships/oleObject" Target="../embeddings/oleObject21.bin"/><Relationship Id="rId35" Type="http://schemas.openxmlformats.org/officeDocument/2006/relationships/image" Target="../media/image32.emf"/><Relationship Id="rId43" Type="http://schemas.openxmlformats.org/officeDocument/2006/relationships/oleObject" Target="../embeddings/oleObject28.bin"/><Relationship Id="rId48" Type="http://schemas.openxmlformats.org/officeDocument/2006/relationships/oleObject" Target="../embeddings/oleObject31.bin"/><Relationship Id="rId56" Type="http://schemas.openxmlformats.org/officeDocument/2006/relationships/oleObject" Target="../embeddings/oleObject35.bin"/><Relationship Id="rId8" Type="http://schemas.openxmlformats.org/officeDocument/2006/relationships/oleObject" Target="../embeddings/oleObject10.bin"/><Relationship Id="rId51" Type="http://schemas.openxmlformats.org/officeDocument/2006/relationships/image" Target="../media/image39.emf"/><Relationship Id="rId3" Type="http://schemas.openxmlformats.org/officeDocument/2006/relationships/audio" Target="../media/audio1.wav"/><Relationship Id="rId12" Type="http://schemas.openxmlformats.org/officeDocument/2006/relationships/oleObject" Target="../embeddings/oleObject12.bin"/><Relationship Id="rId17" Type="http://schemas.openxmlformats.org/officeDocument/2006/relationships/image" Target="../media/image23.emf"/><Relationship Id="rId25" Type="http://schemas.openxmlformats.org/officeDocument/2006/relationships/image" Target="../media/image27.emf"/><Relationship Id="rId33" Type="http://schemas.openxmlformats.org/officeDocument/2006/relationships/image" Target="../media/image31.emf"/><Relationship Id="rId38" Type="http://schemas.openxmlformats.org/officeDocument/2006/relationships/oleObject" Target="../embeddings/oleObject25.bin"/><Relationship Id="rId46" Type="http://schemas.openxmlformats.org/officeDocument/2006/relationships/oleObject" Target="../embeddings/oleObject30.bin"/><Relationship Id="rId20" Type="http://schemas.openxmlformats.org/officeDocument/2006/relationships/oleObject" Target="../embeddings/oleObject16.bin"/><Relationship Id="rId41" Type="http://schemas.openxmlformats.org/officeDocument/2006/relationships/image" Target="../media/image35.emf"/><Relationship Id="rId54" Type="http://schemas.openxmlformats.org/officeDocument/2006/relationships/oleObject" Target="../embeddings/oleObject34.bin"/><Relationship Id="rId1" Type="http://schemas.openxmlformats.org/officeDocument/2006/relationships/vmlDrawing" Target="../drawings/vmlDrawing3.vml"/><Relationship Id="rId6" Type="http://schemas.openxmlformats.org/officeDocument/2006/relationships/audio" Target="../media/audio4.wav"/><Relationship Id="rId15" Type="http://schemas.openxmlformats.org/officeDocument/2006/relationships/image" Target="../media/image22.emf"/><Relationship Id="rId23" Type="http://schemas.openxmlformats.org/officeDocument/2006/relationships/image" Target="../media/image26.emf"/><Relationship Id="rId28" Type="http://schemas.openxmlformats.org/officeDocument/2006/relationships/oleObject" Target="../embeddings/oleObject20.bin"/><Relationship Id="rId36" Type="http://schemas.openxmlformats.org/officeDocument/2006/relationships/oleObject" Target="../embeddings/oleObject24.bin"/><Relationship Id="rId49" Type="http://schemas.openxmlformats.org/officeDocument/2006/relationships/image" Target="../media/image38.emf"/><Relationship Id="rId57" Type="http://schemas.openxmlformats.org/officeDocument/2006/relationships/image" Target="../media/image42.wmf"/><Relationship Id="rId10" Type="http://schemas.openxmlformats.org/officeDocument/2006/relationships/oleObject" Target="../embeddings/oleObject11.bin"/><Relationship Id="rId31" Type="http://schemas.openxmlformats.org/officeDocument/2006/relationships/image" Target="../media/image30.emf"/><Relationship Id="rId44" Type="http://schemas.openxmlformats.org/officeDocument/2006/relationships/image" Target="../media/image36.emf"/><Relationship Id="rId52" Type="http://schemas.openxmlformats.org/officeDocument/2006/relationships/oleObject" Target="../embeddings/oleObject33.bin"/></Relationships>
</file>

<file path=ppt/slides/_rels/slide90.xml.rels><?xml version="1.0" encoding="UTF-8" standalone="yes"?>
<Relationships xmlns="http://schemas.openxmlformats.org/package/2006/relationships"><Relationship Id="rId8" Type="http://schemas.openxmlformats.org/officeDocument/2006/relationships/image" Target="../media/image304.png"/><Relationship Id="rId3" Type="http://schemas.openxmlformats.org/officeDocument/2006/relationships/slideLayout" Target="../slideLayouts/slideLayout18.xml"/><Relationship Id="rId7" Type="http://schemas.openxmlformats.org/officeDocument/2006/relationships/image" Target="../media/image303.wmf"/><Relationship Id="rId2" Type="http://schemas.openxmlformats.org/officeDocument/2006/relationships/tags" Target="../tags/tag13.xml"/><Relationship Id="rId1" Type="http://schemas.openxmlformats.org/officeDocument/2006/relationships/vmlDrawing" Target="../drawings/vmlDrawing52.vml"/><Relationship Id="rId6" Type="http://schemas.openxmlformats.org/officeDocument/2006/relationships/oleObject" Target="../embeddings/oleObject271.bin"/><Relationship Id="rId5" Type="http://schemas.openxmlformats.org/officeDocument/2006/relationships/image" Target="../media/image302.wmf"/><Relationship Id="rId4" Type="http://schemas.openxmlformats.org/officeDocument/2006/relationships/oleObject" Target="../embeddings/oleObject270.bin"/><Relationship Id="rId9" Type="http://schemas.openxmlformats.org/officeDocument/2006/relationships/image" Target="../media/image305.png"/></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74.bin"/><Relationship Id="rId13" Type="http://schemas.openxmlformats.org/officeDocument/2006/relationships/image" Target="../media/image310.wmf"/><Relationship Id="rId3" Type="http://schemas.openxmlformats.org/officeDocument/2006/relationships/notesSlide" Target="../notesSlides/notesSlide7.xml"/><Relationship Id="rId7" Type="http://schemas.openxmlformats.org/officeDocument/2006/relationships/image" Target="../media/image307.wmf"/><Relationship Id="rId12" Type="http://schemas.openxmlformats.org/officeDocument/2006/relationships/oleObject" Target="../embeddings/oleObject276.bin"/><Relationship Id="rId2" Type="http://schemas.openxmlformats.org/officeDocument/2006/relationships/slideLayout" Target="../slideLayouts/slideLayout18.xml"/><Relationship Id="rId1" Type="http://schemas.openxmlformats.org/officeDocument/2006/relationships/vmlDrawing" Target="../drawings/vmlDrawing53.vml"/><Relationship Id="rId6" Type="http://schemas.openxmlformats.org/officeDocument/2006/relationships/oleObject" Target="../embeddings/oleObject273.bin"/><Relationship Id="rId11" Type="http://schemas.openxmlformats.org/officeDocument/2006/relationships/image" Target="../media/image309.wmf"/><Relationship Id="rId5" Type="http://schemas.openxmlformats.org/officeDocument/2006/relationships/image" Target="../media/image306.wmf"/><Relationship Id="rId15" Type="http://schemas.openxmlformats.org/officeDocument/2006/relationships/image" Target="../media/image311.wmf"/><Relationship Id="rId10" Type="http://schemas.openxmlformats.org/officeDocument/2006/relationships/oleObject" Target="../embeddings/oleObject275.bin"/><Relationship Id="rId4" Type="http://schemas.openxmlformats.org/officeDocument/2006/relationships/oleObject" Target="../embeddings/oleObject272.bin"/><Relationship Id="rId9" Type="http://schemas.openxmlformats.org/officeDocument/2006/relationships/image" Target="../media/image308.wmf"/><Relationship Id="rId14" Type="http://schemas.openxmlformats.org/officeDocument/2006/relationships/oleObject" Target="../embeddings/oleObject277.bin"/></Relationships>
</file>

<file path=ppt/slides/_rels/slide92.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280.bin"/><Relationship Id="rId13" Type="http://schemas.openxmlformats.org/officeDocument/2006/relationships/image" Target="../media/image317.wmf"/><Relationship Id="rId3" Type="http://schemas.openxmlformats.org/officeDocument/2006/relationships/notesSlide" Target="../notesSlides/notesSlide9.xml"/><Relationship Id="rId7" Type="http://schemas.openxmlformats.org/officeDocument/2006/relationships/image" Target="../media/image314.wmf"/><Relationship Id="rId12" Type="http://schemas.openxmlformats.org/officeDocument/2006/relationships/oleObject" Target="../embeddings/oleObject282.bin"/><Relationship Id="rId2" Type="http://schemas.openxmlformats.org/officeDocument/2006/relationships/slideLayout" Target="../slideLayouts/slideLayout18.xml"/><Relationship Id="rId1" Type="http://schemas.openxmlformats.org/officeDocument/2006/relationships/vmlDrawing" Target="../drawings/vmlDrawing54.vml"/><Relationship Id="rId6" Type="http://schemas.openxmlformats.org/officeDocument/2006/relationships/oleObject" Target="../embeddings/oleObject279.bin"/><Relationship Id="rId11" Type="http://schemas.openxmlformats.org/officeDocument/2006/relationships/image" Target="../media/image316.wmf"/><Relationship Id="rId5" Type="http://schemas.openxmlformats.org/officeDocument/2006/relationships/image" Target="../media/image313.wmf"/><Relationship Id="rId15" Type="http://schemas.openxmlformats.org/officeDocument/2006/relationships/image" Target="../media/image318.wmf"/><Relationship Id="rId10" Type="http://schemas.openxmlformats.org/officeDocument/2006/relationships/oleObject" Target="../embeddings/oleObject281.bin"/><Relationship Id="rId4" Type="http://schemas.openxmlformats.org/officeDocument/2006/relationships/oleObject" Target="../embeddings/oleObject278.bin"/><Relationship Id="rId9" Type="http://schemas.openxmlformats.org/officeDocument/2006/relationships/image" Target="../media/image315.wmf"/><Relationship Id="rId14" Type="http://schemas.openxmlformats.org/officeDocument/2006/relationships/oleObject" Target="../embeddings/oleObject283.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86.bin"/><Relationship Id="rId13" Type="http://schemas.openxmlformats.org/officeDocument/2006/relationships/image" Target="../media/image322.wmf"/><Relationship Id="rId3" Type="http://schemas.openxmlformats.org/officeDocument/2006/relationships/notesSlide" Target="../notesSlides/notesSlide10.xml"/><Relationship Id="rId7" Type="http://schemas.openxmlformats.org/officeDocument/2006/relationships/image" Target="../media/image319.wmf"/><Relationship Id="rId12" Type="http://schemas.openxmlformats.org/officeDocument/2006/relationships/oleObject" Target="../embeddings/oleObject288.bin"/><Relationship Id="rId2" Type="http://schemas.openxmlformats.org/officeDocument/2006/relationships/slideLayout" Target="../slideLayouts/slideLayout18.xml"/><Relationship Id="rId1" Type="http://schemas.openxmlformats.org/officeDocument/2006/relationships/vmlDrawing" Target="../drawings/vmlDrawing55.vml"/><Relationship Id="rId6" Type="http://schemas.openxmlformats.org/officeDocument/2006/relationships/oleObject" Target="../embeddings/oleObject285.bin"/><Relationship Id="rId11" Type="http://schemas.openxmlformats.org/officeDocument/2006/relationships/image" Target="../media/image321.wmf"/><Relationship Id="rId5" Type="http://schemas.openxmlformats.org/officeDocument/2006/relationships/image" Target="../media/image297.wmf"/><Relationship Id="rId10" Type="http://schemas.openxmlformats.org/officeDocument/2006/relationships/oleObject" Target="../embeddings/oleObject287.bin"/><Relationship Id="rId4" Type="http://schemas.openxmlformats.org/officeDocument/2006/relationships/oleObject" Target="../embeddings/oleObject284.bin"/><Relationship Id="rId9" Type="http://schemas.openxmlformats.org/officeDocument/2006/relationships/image" Target="../media/image320.w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91.bin"/><Relationship Id="rId3" Type="http://schemas.openxmlformats.org/officeDocument/2006/relationships/notesSlide" Target="../notesSlides/notesSlide11.xml"/><Relationship Id="rId7" Type="http://schemas.openxmlformats.org/officeDocument/2006/relationships/image" Target="../media/image324.wmf"/><Relationship Id="rId2" Type="http://schemas.openxmlformats.org/officeDocument/2006/relationships/slideLayout" Target="../slideLayouts/slideLayout18.xml"/><Relationship Id="rId1" Type="http://schemas.openxmlformats.org/officeDocument/2006/relationships/vmlDrawing" Target="../drawings/vmlDrawing56.vml"/><Relationship Id="rId6" Type="http://schemas.openxmlformats.org/officeDocument/2006/relationships/oleObject" Target="../embeddings/oleObject290.bin"/><Relationship Id="rId11" Type="http://schemas.openxmlformats.org/officeDocument/2006/relationships/image" Target="../media/image326.wmf"/><Relationship Id="rId5" Type="http://schemas.openxmlformats.org/officeDocument/2006/relationships/image" Target="../media/image323.wmf"/><Relationship Id="rId10" Type="http://schemas.openxmlformats.org/officeDocument/2006/relationships/oleObject" Target="../embeddings/oleObject292.bin"/><Relationship Id="rId4" Type="http://schemas.openxmlformats.org/officeDocument/2006/relationships/oleObject" Target="../embeddings/oleObject289.bin"/><Relationship Id="rId9" Type="http://schemas.openxmlformats.org/officeDocument/2006/relationships/image" Target="../media/image325.wmf"/></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295.bin"/><Relationship Id="rId13" Type="http://schemas.openxmlformats.org/officeDocument/2006/relationships/image" Target="../media/image331.wmf"/><Relationship Id="rId3" Type="http://schemas.openxmlformats.org/officeDocument/2006/relationships/notesSlide" Target="../notesSlides/notesSlide12.xml"/><Relationship Id="rId7" Type="http://schemas.openxmlformats.org/officeDocument/2006/relationships/image" Target="../media/image328.wmf"/><Relationship Id="rId12" Type="http://schemas.openxmlformats.org/officeDocument/2006/relationships/oleObject" Target="../embeddings/oleObject297.bin"/><Relationship Id="rId2" Type="http://schemas.openxmlformats.org/officeDocument/2006/relationships/slideLayout" Target="../slideLayouts/slideLayout18.xml"/><Relationship Id="rId1" Type="http://schemas.openxmlformats.org/officeDocument/2006/relationships/vmlDrawing" Target="../drawings/vmlDrawing57.vml"/><Relationship Id="rId6" Type="http://schemas.openxmlformats.org/officeDocument/2006/relationships/oleObject" Target="../embeddings/oleObject294.bin"/><Relationship Id="rId11" Type="http://schemas.openxmlformats.org/officeDocument/2006/relationships/image" Target="../media/image330.wmf"/><Relationship Id="rId5" Type="http://schemas.openxmlformats.org/officeDocument/2006/relationships/image" Target="../media/image327.wmf"/><Relationship Id="rId10" Type="http://schemas.openxmlformats.org/officeDocument/2006/relationships/oleObject" Target="../embeddings/oleObject296.bin"/><Relationship Id="rId4" Type="http://schemas.openxmlformats.org/officeDocument/2006/relationships/oleObject" Target="../embeddings/oleObject293.bin"/><Relationship Id="rId9" Type="http://schemas.openxmlformats.org/officeDocument/2006/relationships/image" Target="../media/image329.wmf"/></Relationships>
</file>

<file path=ppt/slides/_rels/slide98.xml.rels><?xml version="1.0" encoding="UTF-8" standalone="yes"?>
<Relationships xmlns="http://schemas.openxmlformats.org/package/2006/relationships"><Relationship Id="rId2" Type="http://schemas.openxmlformats.org/officeDocument/2006/relationships/image" Target="../media/image332.png"/><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3" Type="http://schemas.openxmlformats.org/officeDocument/2006/relationships/image" Target="../media/image334.png"/><Relationship Id="rId2" Type="http://schemas.openxmlformats.org/officeDocument/2006/relationships/image" Target="../media/image33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051720" y="1124744"/>
            <a:ext cx="4968552" cy="576064"/>
          </a:xfrm>
        </p:spPr>
        <p:txBody>
          <a:bodyPr>
            <a:noAutofit/>
          </a:bodyPr>
          <a:lstStyle/>
          <a:p>
            <a:r>
              <a:rPr lang="zh-CN" altLang="en-US" sz="3200" b="1" dirty="0">
                <a:latin typeface="华文仿宋" panose="02010600040101010101" pitchFamily="2" charset="-122"/>
                <a:ea typeface="华文仿宋" panose="02010600040101010101" pitchFamily="2" charset="-122"/>
              </a:rPr>
              <a:t>第</a:t>
            </a:r>
            <a:r>
              <a:rPr lang="en-US" altLang="zh-CN" sz="3200" b="1" dirty="0">
                <a:latin typeface="华文仿宋" panose="02010600040101010101" pitchFamily="2" charset="-122"/>
                <a:ea typeface="华文仿宋" panose="02010600040101010101" pitchFamily="2" charset="-122"/>
              </a:rPr>
              <a:t>8</a:t>
            </a:r>
            <a:r>
              <a:rPr lang="zh-CN" altLang="en-US" sz="3200" b="1" dirty="0">
                <a:latin typeface="华文仿宋" panose="02010600040101010101" pitchFamily="2" charset="-122"/>
                <a:ea typeface="华文仿宋" panose="02010600040101010101" pitchFamily="2" charset="-122"/>
              </a:rPr>
              <a:t>章 数值优化</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411760" y="1844824"/>
            <a:ext cx="5832648" cy="4464496"/>
          </a:xfrm>
        </p:spPr>
        <p:txBody>
          <a:bodyPr>
            <a:noAutofit/>
          </a:bodyPr>
          <a:lstStyle/>
          <a:p>
            <a:pPr marL="0" indent="0" algn="just">
              <a:buFontTx/>
              <a:buNone/>
            </a:pPr>
            <a:r>
              <a:rPr lang="en-US" altLang="zh-CN" sz="2800" b="1" dirty="0">
                <a:latin typeface="华文仿宋" panose="02010600040101010101" pitchFamily="2" charset="-122"/>
                <a:ea typeface="华文仿宋" panose="02010600040101010101" pitchFamily="2" charset="-122"/>
              </a:rPr>
              <a:t>8.1 </a:t>
            </a:r>
            <a:r>
              <a:rPr lang="zh-CN" altLang="en-US" sz="2800" b="1" dirty="0">
                <a:latin typeface="华文仿宋" panose="02010600040101010101" pitchFamily="2" charset="-122"/>
                <a:ea typeface="华文仿宋" panose="02010600040101010101" pitchFamily="2" charset="-122"/>
              </a:rPr>
              <a:t>引言</a:t>
            </a: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8.2 </a:t>
            </a:r>
            <a:r>
              <a:rPr lang="zh-CN" altLang="en-US" sz="2800" b="1" dirty="0">
                <a:solidFill>
                  <a:srgbClr val="0000FF"/>
                </a:solidFill>
                <a:latin typeface="华文仿宋" panose="02010600040101010101" pitchFamily="2" charset="-122"/>
                <a:ea typeface="华文仿宋" panose="02010600040101010101" pitchFamily="2" charset="-122"/>
              </a:rPr>
              <a:t>单变量函数的极小值</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400" b="1" dirty="0">
                <a:latin typeface="华文仿宋" panose="02010600040101010101" pitchFamily="2" charset="-122"/>
                <a:ea typeface="华文仿宋" panose="02010600040101010101" pitchFamily="2" charset="-122"/>
              </a:rPr>
              <a:t>        8.2.1 </a:t>
            </a:r>
            <a:r>
              <a:rPr lang="zh-CN" altLang="en-US" sz="2400" b="1" dirty="0">
                <a:latin typeface="华文仿宋" panose="02010600040101010101" pitchFamily="2" charset="-122"/>
                <a:ea typeface="华文仿宋" panose="02010600040101010101" pitchFamily="2" charset="-122"/>
              </a:rPr>
              <a:t>最优化条件</a:t>
            </a:r>
            <a:endParaRPr lang="en-US" altLang="zh-CN" sz="2400" b="1" dirty="0">
              <a:latin typeface="华文仿宋" panose="02010600040101010101" pitchFamily="2" charset="-122"/>
              <a:ea typeface="华文仿宋" panose="02010600040101010101" pitchFamily="2" charset="-122"/>
            </a:endParaRPr>
          </a:p>
          <a:p>
            <a:pPr marL="0" indent="0" algn="just">
              <a:buFontTx/>
              <a:buNone/>
            </a:pPr>
            <a:r>
              <a:rPr lang="en-US" altLang="zh-CN" sz="2400" b="1" dirty="0">
                <a:solidFill>
                  <a:srgbClr val="0000FF"/>
                </a:solidFill>
                <a:latin typeface="华文仿宋" panose="02010600040101010101" pitchFamily="2" charset="-122"/>
                <a:ea typeface="华文仿宋" panose="02010600040101010101" pitchFamily="2" charset="-122"/>
              </a:rPr>
              <a:t>        8.2.2 </a:t>
            </a:r>
            <a:r>
              <a:rPr lang="zh-CN" altLang="en-US" sz="2400" b="1" dirty="0">
                <a:solidFill>
                  <a:srgbClr val="0000FF"/>
                </a:solidFill>
                <a:latin typeface="华文仿宋" panose="02010600040101010101" pitchFamily="2" charset="-122"/>
                <a:ea typeface="华文仿宋" panose="02010600040101010101" pitchFamily="2" charset="-122"/>
              </a:rPr>
              <a:t>分类搜索方法</a:t>
            </a:r>
            <a:endParaRPr lang="en-US" altLang="zh-CN" sz="24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zh-CN" altLang="en-US" sz="2400" b="1" dirty="0">
                <a:solidFill>
                  <a:srgbClr val="0000FF"/>
                </a:solidFill>
                <a:latin typeface="华文仿宋" panose="02010600040101010101" pitchFamily="2" charset="-122"/>
                <a:ea typeface="华文仿宋" panose="02010600040101010101" pitchFamily="2" charset="-122"/>
              </a:rPr>
              <a:t>      （黄金分割搜索法和斐波那契搜索法）</a:t>
            </a:r>
            <a:r>
              <a:rPr lang="en-US" altLang="zh-CN" sz="2400" b="1" dirty="0">
                <a:latin typeface="华文仿宋" panose="02010600040101010101" pitchFamily="2" charset="-122"/>
                <a:ea typeface="华文仿宋" panose="02010600040101010101" pitchFamily="2" charset="-122"/>
              </a:rPr>
              <a:t>        </a:t>
            </a:r>
          </a:p>
          <a:p>
            <a:pPr marL="0" indent="0" algn="just">
              <a:buFontTx/>
              <a:buNone/>
            </a:pPr>
            <a:r>
              <a:rPr lang="en-US" altLang="zh-CN" sz="2400" b="1" dirty="0">
                <a:latin typeface="华文仿宋" panose="02010600040101010101" pitchFamily="2" charset="-122"/>
                <a:ea typeface="华文仿宋" panose="02010600040101010101" pitchFamily="2" charset="-122"/>
              </a:rPr>
              <a:t>        8.2.3 </a:t>
            </a:r>
            <a:r>
              <a:rPr lang="zh-CN" altLang="en-US" sz="2400" b="1" dirty="0">
                <a:latin typeface="华文仿宋" panose="02010600040101010101" pitchFamily="2" charset="-122"/>
                <a:ea typeface="华文仿宋" panose="02010600040101010101" pitchFamily="2" charset="-122"/>
              </a:rPr>
              <a:t>利用导数求极小值</a:t>
            </a:r>
            <a:endParaRPr lang="en-US" altLang="zh-CN" sz="2400" b="1" dirty="0">
              <a:latin typeface="华文仿宋" panose="02010600040101010101" pitchFamily="2" charset="-122"/>
              <a:ea typeface="华文仿宋" panose="02010600040101010101" pitchFamily="2" charset="-122"/>
            </a:endParaRPr>
          </a:p>
          <a:p>
            <a:pPr marL="0" indent="0" algn="just">
              <a:buFontTx/>
              <a:buNone/>
            </a:pPr>
            <a:r>
              <a:rPr lang="en-US" altLang="zh-CN" sz="2800" b="1" dirty="0">
                <a:latin typeface="华文仿宋" panose="02010600040101010101" pitchFamily="2" charset="-122"/>
                <a:ea typeface="华文仿宋" panose="02010600040101010101" pitchFamily="2" charset="-122"/>
              </a:rPr>
              <a:t>8.3 </a:t>
            </a:r>
            <a:r>
              <a:rPr lang="zh-CN" altLang="en-US" sz="2800" b="1" dirty="0">
                <a:latin typeface="华文仿宋" panose="02010600040101010101" pitchFamily="2" charset="-122"/>
                <a:ea typeface="华文仿宋" panose="02010600040101010101" pitchFamily="2" charset="-122"/>
              </a:rPr>
              <a:t>多元函数求极值的方法</a:t>
            </a:r>
            <a:endParaRPr lang="en-US" altLang="zh-CN" sz="2800" b="1" dirty="0">
              <a:latin typeface="华文仿宋" panose="02010600040101010101" pitchFamily="2" charset="-122"/>
              <a:ea typeface="华文仿宋" panose="02010600040101010101" pitchFamily="2" charset="-122"/>
            </a:endParaRPr>
          </a:p>
          <a:p>
            <a:pPr marL="0" indent="0" algn="just">
              <a:buFontTx/>
              <a:buNone/>
            </a:pPr>
            <a:r>
              <a:rPr lang="en-US" altLang="zh-CN" sz="2800" b="1" dirty="0">
                <a:latin typeface="华文仿宋" panose="02010600040101010101" pitchFamily="2" charset="-122"/>
                <a:ea typeface="华文仿宋" panose="02010600040101010101" pitchFamily="2" charset="-122"/>
              </a:rPr>
              <a:t>       </a:t>
            </a:r>
            <a:r>
              <a:rPr lang="en-US" altLang="zh-CN" sz="2400" b="1" dirty="0">
                <a:latin typeface="华文仿宋" panose="02010600040101010101" pitchFamily="2" charset="-122"/>
                <a:ea typeface="华文仿宋" panose="02010600040101010101" pitchFamily="2" charset="-122"/>
              </a:rPr>
              <a:t>8.3.1</a:t>
            </a:r>
            <a:r>
              <a:rPr lang="zh-CN" altLang="en-US" sz="2400" b="1" dirty="0">
                <a:latin typeface="华文仿宋" panose="02010600040101010101" pitchFamily="2" charset="-122"/>
                <a:ea typeface="华文仿宋" panose="02010600040101010101" pitchFamily="2" charset="-122"/>
              </a:rPr>
              <a:t>基础知识回顾</a:t>
            </a:r>
            <a:endParaRPr lang="en-US" altLang="zh-CN" sz="2400" b="1" dirty="0">
              <a:latin typeface="华文仿宋" panose="02010600040101010101" pitchFamily="2" charset="-122"/>
              <a:ea typeface="华文仿宋" panose="02010600040101010101" pitchFamily="2" charset="-122"/>
            </a:endParaRPr>
          </a:p>
          <a:p>
            <a:pPr marL="0" indent="0" algn="just">
              <a:buNone/>
            </a:pPr>
            <a:r>
              <a:rPr lang="zh-CN" altLang="en-US" sz="2800" b="1" dirty="0">
                <a:latin typeface="华文仿宋" panose="02010600040101010101" pitchFamily="2" charset="-122"/>
                <a:ea typeface="华文仿宋" panose="02010600040101010101" pitchFamily="2" charset="-122"/>
              </a:rPr>
              <a:t>     </a:t>
            </a:r>
            <a:r>
              <a:rPr lang="zh-CN" altLang="en-US" sz="2400" b="1" dirty="0">
                <a:latin typeface="华文仿宋" panose="02010600040101010101" pitchFamily="2" charset="-122"/>
                <a:ea typeface="华文仿宋" panose="02010600040101010101" pitchFamily="2" charset="-122"/>
              </a:rPr>
              <a:t>  </a:t>
            </a:r>
            <a:r>
              <a:rPr lang="en-US" altLang="zh-CN" sz="2400" b="1" dirty="0">
                <a:latin typeface="华文仿宋" panose="02010600040101010101" pitchFamily="2" charset="-122"/>
                <a:ea typeface="华文仿宋" panose="02010600040101010101" pitchFamily="2" charset="-122"/>
              </a:rPr>
              <a:t>8.3.2 </a:t>
            </a:r>
            <a:r>
              <a:rPr lang="zh-CN" altLang="en-US" sz="2400" b="1" dirty="0">
                <a:latin typeface="华文仿宋" panose="02010600040101010101" pitchFamily="2" charset="-122"/>
                <a:ea typeface="华文仿宋" panose="02010600040101010101" pitchFamily="2" charset="-122"/>
              </a:rPr>
              <a:t>内德</a:t>
            </a:r>
            <a:r>
              <a:rPr lang="en-US" altLang="zh-CN" sz="2400" b="1" dirty="0">
                <a:latin typeface="华文仿宋" panose="02010600040101010101" pitchFamily="2" charset="-122"/>
                <a:ea typeface="华文仿宋" panose="02010600040101010101" pitchFamily="2" charset="-122"/>
              </a:rPr>
              <a:t>-</a:t>
            </a:r>
            <a:r>
              <a:rPr lang="zh-CN" altLang="en-US" sz="2400" b="1" dirty="0">
                <a:latin typeface="华文仿宋" panose="02010600040101010101" pitchFamily="2" charset="-122"/>
                <a:ea typeface="华文仿宋" panose="02010600040101010101" pitchFamily="2" charset="-122"/>
              </a:rPr>
              <a:t>米德方法和鲍威尔方法</a:t>
            </a:r>
            <a:endParaRPr lang="en-US" altLang="zh-CN" sz="2400" b="1" dirty="0">
              <a:latin typeface="华文仿宋" panose="02010600040101010101" pitchFamily="2" charset="-122"/>
              <a:ea typeface="华文仿宋" panose="02010600040101010101" pitchFamily="2" charset="-122"/>
            </a:endParaRPr>
          </a:p>
          <a:p>
            <a:pPr marL="0" indent="0" algn="just">
              <a:buNone/>
            </a:pPr>
            <a:r>
              <a:rPr lang="en-US" altLang="zh-CN" sz="2400" b="1" dirty="0">
                <a:latin typeface="华文仿宋" panose="02010600040101010101" pitchFamily="2" charset="-122"/>
                <a:ea typeface="华文仿宋" panose="02010600040101010101" pitchFamily="2" charset="-122"/>
              </a:rPr>
              <a:t>        8.3.3 </a:t>
            </a:r>
            <a:r>
              <a:rPr lang="zh-CN" altLang="en-US" sz="2400" b="1" dirty="0">
                <a:latin typeface="华文仿宋" panose="02010600040101010101" pitchFamily="2" charset="-122"/>
                <a:ea typeface="华文仿宋" panose="02010600040101010101" pitchFamily="2" charset="-122"/>
              </a:rPr>
              <a:t>梯度和牛顿方法</a:t>
            </a:r>
          </a:p>
        </p:txBody>
      </p:sp>
      <p:sp>
        <p:nvSpPr>
          <p:cNvPr id="2" name="文本框 1">
            <a:extLst>
              <a:ext uri="{FF2B5EF4-FFF2-40B4-BE49-F238E27FC236}">
                <a16:creationId xmlns:a16="http://schemas.microsoft.com/office/drawing/2014/main" id="{69B41121-DF62-4C4C-846D-F38022D369BD}"/>
              </a:ext>
            </a:extLst>
          </p:cNvPr>
          <p:cNvSpPr txBox="1"/>
          <p:nvPr/>
        </p:nvSpPr>
        <p:spPr>
          <a:xfrm>
            <a:off x="3635896" y="332656"/>
            <a:ext cx="2520280" cy="646331"/>
          </a:xfrm>
          <a:prstGeom prst="rect">
            <a:avLst/>
          </a:prstGeom>
          <a:noFill/>
        </p:spPr>
        <p:txBody>
          <a:bodyPr wrap="square" rtlCol="0">
            <a:spAutoFit/>
          </a:bodyPr>
          <a:lstStyle/>
          <a:p>
            <a:pPr algn="l"/>
            <a:r>
              <a:rPr lang="zh-CN" altLang="en-US" sz="36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59389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8CAC3B-32B5-48D1-B99E-B8A52D673B29}"/>
              </a:ext>
            </a:extLst>
          </p:cNvPr>
          <p:cNvSpPr txBox="1"/>
          <p:nvPr/>
        </p:nvSpPr>
        <p:spPr>
          <a:xfrm>
            <a:off x="3263471" y="127753"/>
            <a:ext cx="2952328"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9.2 </a:t>
            </a:r>
            <a:r>
              <a:rPr lang="en-US" altLang="zh-CN" sz="3200" dirty="0" err="1">
                <a:solidFill>
                  <a:srgbClr val="0000FF"/>
                </a:solidFill>
                <a:latin typeface="华文仿宋" panose="02010600040101010101" pitchFamily="2" charset="-122"/>
                <a:ea typeface="华文仿宋" panose="02010600040101010101" pitchFamily="2" charset="-122"/>
              </a:rPr>
              <a:t>Eular</a:t>
            </a:r>
            <a:r>
              <a:rPr lang="zh-CN" altLang="en-US" sz="3200" dirty="0">
                <a:solidFill>
                  <a:srgbClr val="0000FF"/>
                </a:solidFill>
                <a:latin typeface="华文仿宋" panose="02010600040101010101" pitchFamily="2" charset="-122"/>
                <a:ea typeface="华文仿宋" panose="02010600040101010101" pitchFamily="2" charset="-122"/>
              </a:rPr>
              <a:t>方法</a:t>
            </a:r>
            <a:endParaRPr lang="en-US" altLang="zh-CN" sz="3200" dirty="0">
              <a:solidFill>
                <a:srgbClr val="0000FF"/>
              </a:solidFill>
              <a:latin typeface="华文仿宋" panose="02010600040101010101" pitchFamily="2" charset="-122"/>
              <a:ea typeface="华文仿宋" panose="02010600040101010101" pitchFamily="2" charset="-122"/>
            </a:endParaRPr>
          </a:p>
        </p:txBody>
      </p:sp>
      <p:grpSp>
        <p:nvGrpSpPr>
          <p:cNvPr id="5" name="Group 402">
            <a:extLst>
              <a:ext uri="{FF2B5EF4-FFF2-40B4-BE49-F238E27FC236}">
                <a16:creationId xmlns:a16="http://schemas.microsoft.com/office/drawing/2014/main" id="{0CC674FA-9995-4EA3-ACAF-78BDBD4103A7}"/>
              </a:ext>
            </a:extLst>
          </p:cNvPr>
          <p:cNvGrpSpPr>
            <a:grpSpLocks/>
          </p:cNvGrpSpPr>
          <p:nvPr/>
        </p:nvGrpSpPr>
        <p:grpSpPr bwMode="auto">
          <a:xfrm>
            <a:off x="251520" y="836712"/>
            <a:ext cx="5016501" cy="1230313"/>
            <a:chOff x="1099" y="2164"/>
            <a:chExt cx="3160" cy="775"/>
          </a:xfrm>
        </p:grpSpPr>
        <p:sp>
          <p:nvSpPr>
            <p:cNvPr id="7" name="Rectangle 398">
              <a:extLst>
                <a:ext uri="{FF2B5EF4-FFF2-40B4-BE49-F238E27FC236}">
                  <a16:creationId xmlns:a16="http://schemas.microsoft.com/office/drawing/2014/main" id="{1ED39D1B-D568-425A-83CC-374B64A23D3B}"/>
                </a:ext>
              </a:extLst>
            </p:cNvPr>
            <p:cNvSpPr>
              <a:spLocks noChangeArrowheads="1"/>
            </p:cNvSpPr>
            <p:nvPr/>
          </p:nvSpPr>
          <p:spPr bwMode="auto">
            <a:xfrm>
              <a:off x="1099" y="2164"/>
              <a:ext cx="14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考察初值问题：</a:t>
              </a:r>
            </a:p>
          </p:txBody>
        </p:sp>
        <p:graphicFrame>
          <p:nvGraphicFramePr>
            <p:cNvPr id="8" name="Object 399">
              <a:extLst>
                <a:ext uri="{FF2B5EF4-FFF2-40B4-BE49-F238E27FC236}">
                  <a16:creationId xmlns:a16="http://schemas.microsoft.com/office/drawing/2014/main" id="{7DEA453C-63D2-45D5-8D52-A342921C82E8}"/>
                </a:ext>
              </a:extLst>
            </p:cNvPr>
            <p:cNvGraphicFramePr>
              <a:graphicFrameLocks noChangeAspect="1"/>
            </p:cNvGraphicFramePr>
            <p:nvPr>
              <p:extLst>
                <p:ext uri="{D42A27DB-BD31-4B8C-83A1-F6EECF244321}">
                  <p14:modId xmlns:p14="http://schemas.microsoft.com/office/powerpoint/2010/main" val="1656421204"/>
                </p:ext>
              </p:extLst>
            </p:nvPr>
          </p:nvGraphicFramePr>
          <p:xfrm>
            <a:off x="2822" y="2177"/>
            <a:ext cx="1437" cy="762"/>
          </p:xfrm>
          <a:graphic>
            <a:graphicData uri="http://schemas.openxmlformats.org/presentationml/2006/ole">
              <mc:AlternateContent xmlns:mc="http://schemas.openxmlformats.org/markup-compatibility/2006">
                <mc:Choice xmlns:v="urn:schemas-microsoft-com:vml" Requires="v">
                  <p:oleObj spid="_x0000_s228410" name="Equation" r:id="rId4" imgW="1244520" imgH="660240" progId="Equation.DSMT4">
                    <p:embed/>
                  </p:oleObj>
                </mc:Choice>
                <mc:Fallback>
                  <p:oleObj name="Equation" r:id="rId4" imgW="1244520" imgH="660240" progId="Equation.DSMT4">
                    <p:embed/>
                    <p:pic>
                      <p:nvPicPr>
                        <p:cNvPr id="8" name="Object 399">
                          <a:extLst>
                            <a:ext uri="{FF2B5EF4-FFF2-40B4-BE49-F238E27FC236}">
                              <a16:creationId xmlns:a16="http://schemas.microsoft.com/office/drawing/2014/main" id="{7DEA453C-63D2-45D5-8D52-A342921C8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2" y="2177"/>
                          <a:ext cx="1437" cy="762"/>
                        </a:xfrm>
                        <a:prstGeom prst="rect">
                          <a:avLst/>
                        </a:prstGeom>
                        <a:noFill/>
                        <a:ln>
                          <a:noFill/>
                        </a:ln>
                        <a:effectLst/>
                      </p:spPr>
                    </p:pic>
                  </p:oleObj>
                </mc:Fallback>
              </mc:AlternateContent>
            </a:graphicData>
          </a:graphic>
        </p:graphicFrame>
      </p:grpSp>
      <p:sp>
        <p:nvSpPr>
          <p:cNvPr id="76" name="文本框 75">
            <a:extLst>
              <a:ext uri="{FF2B5EF4-FFF2-40B4-BE49-F238E27FC236}">
                <a16:creationId xmlns:a16="http://schemas.microsoft.com/office/drawing/2014/main" id="{04F8012E-0253-4934-8228-98BBCF9543B1}"/>
              </a:ext>
            </a:extLst>
          </p:cNvPr>
          <p:cNvSpPr txBox="1"/>
          <p:nvPr/>
        </p:nvSpPr>
        <p:spPr>
          <a:xfrm>
            <a:off x="127155" y="2099498"/>
            <a:ext cx="86409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将区间</a:t>
            </a:r>
            <a:r>
              <a:rPr lang="en-US" altLang="zh-CN" sz="2400" b="0" dirty="0">
                <a:solidFill>
                  <a:schemeClr val="tx1">
                    <a:lumMod val="95000"/>
                    <a:lumOff val="5000"/>
                  </a:schemeClr>
                </a:solidFill>
                <a:latin typeface="+mn-ea"/>
                <a:ea typeface="+mn-ea"/>
              </a:rPr>
              <a:t>[a, b]</a:t>
            </a:r>
            <a:r>
              <a:rPr lang="zh-CN" altLang="en-US" sz="2400" b="0" dirty="0">
                <a:solidFill>
                  <a:schemeClr val="tx1">
                    <a:lumMod val="95000"/>
                    <a:lumOff val="5000"/>
                  </a:schemeClr>
                </a:solidFill>
                <a:latin typeface="+mn-ea"/>
                <a:ea typeface="+mn-ea"/>
              </a:rPr>
              <a:t>划分为</a:t>
            </a:r>
            <a:r>
              <a:rPr lang="en-US" altLang="zh-CN" sz="2400" b="0" dirty="0">
                <a:solidFill>
                  <a:schemeClr val="tx1">
                    <a:lumMod val="95000"/>
                    <a:lumOff val="5000"/>
                  </a:schemeClr>
                </a:solidFill>
                <a:latin typeface="+mn-ea"/>
                <a:ea typeface="+mn-ea"/>
              </a:rPr>
              <a:t>M</a:t>
            </a:r>
            <a:r>
              <a:rPr lang="zh-CN" altLang="en-US" sz="2400" b="0" dirty="0">
                <a:solidFill>
                  <a:schemeClr val="tx1">
                    <a:lumMod val="95000"/>
                    <a:lumOff val="5000"/>
                  </a:schemeClr>
                </a:solidFill>
                <a:latin typeface="+mn-ea"/>
                <a:ea typeface="+mn-ea"/>
              </a:rPr>
              <a:t>个</a:t>
            </a:r>
            <a:r>
              <a:rPr lang="zh-CN" altLang="en-US" sz="2400" b="0" dirty="0">
                <a:solidFill>
                  <a:srgbClr val="0000FF"/>
                </a:solidFill>
                <a:latin typeface="+mn-ea"/>
                <a:ea typeface="+mn-ea"/>
              </a:rPr>
              <a:t>等距子区间</a:t>
            </a:r>
            <a:r>
              <a:rPr lang="zh-CN" altLang="en-US" sz="2400" b="0" dirty="0">
                <a:solidFill>
                  <a:schemeClr val="tx1">
                    <a:lumMod val="95000"/>
                    <a:lumOff val="5000"/>
                  </a:schemeClr>
                </a:solidFill>
                <a:latin typeface="+mn-ea"/>
                <a:ea typeface="+mn-ea"/>
              </a:rPr>
              <a:t>，并选择网格点</a:t>
            </a:r>
          </a:p>
        </p:txBody>
      </p:sp>
      <p:pic>
        <p:nvPicPr>
          <p:cNvPr id="77" name="图片 76">
            <a:extLst>
              <a:ext uri="{FF2B5EF4-FFF2-40B4-BE49-F238E27FC236}">
                <a16:creationId xmlns:a16="http://schemas.microsoft.com/office/drawing/2014/main" id="{FF9D7337-1308-4014-9653-200B74748B4D}"/>
              </a:ext>
            </a:extLst>
          </p:cNvPr>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296510" y="2647938"/>
            <a:ext cx="6331289" cy="393766"/>
          </a:xfrm>
          <a:prstGeom prst="rect">
            <a:avLst/>
          </a:prstGeom>
        </p:spPr>
      </p:pic>
      <p:sp>
        <p:nvSpPr>
          <p:cNvPr id="78" name="文本框 77">
            <a:extLst>
              <a:ext uri="{FF2B5EF4-FFF2-40B4-BE49-F238E27FC236}">
                <a16:creationId xmlns:a16="http://schemas.microsoft.com/office/drawing/2014/main" id="{C2738434-5562-402A-B27E-57E0A20677BF}"/>
              </a:ext>
            </a:extLst>
          </p:cNvPr>
          <p:cNvSpPr txBox="1"/>
          <p:nvPr/>
        </p:nvSpPr>
        <p:spPr>
          <a:xfrm>
            <a:off x="251520" y="3089587"/>
            <a:ext cx="259228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值</a:t>
            </a:r>
            <a:r>
              <a:rPr lang="en-US" altLang="zh-CN" sz="2400" b="0" dirty="0">
                <a:solidFill>
                  <a:schemeClr val="tx1">
                    <a:lumMod val="95000"/>
                    <a:lumOff val="5000"/>
                  </a:schemeClr>
                </a:solidFill>
                <a:latin typeface="+mn-ea"/>
                <a:ea typeface="+mn-ea"/>
              </a:rPr>
              <a:t>h</a:t>
            </a:r>
            <a:r>
              <a:rPr lang="zh-CN" altLang="en-US" sz="2400" b="0" dirty="0">
                <a:solidFill>
                  <a:schemeClr val="tx1">
                    <a:lumMod val="95000"/>
                    <a:lumOff val="5000"/>
                  </a:schemeClr>
                </a:solidFill>
                <a:latin typeface="+mn-ea"/>
                <a:ea typeface="+mn-ea"/>
              </a:rPr>
              <a:t>称为步长。</a:t>
            </a:r>
          </a:p>
        </p:txBody>
      </p:sp>
      <p:sp>
        <p:nvSpPr>
          <p:cNvPr id="92" name="Text Box 47">
            <a:extLst>
              <a:ext uri="{FF2B5EF4-FFF2-40B4-BE49-F238E27FC236}">
                <a16:creationId xmlns:a16="http://schemas.microsoft.com/office/drawing/2014/main" id="{BB12F275-B440-4524-B37E-ED601CEDAF83}"/>
              </a:ext>
            </a:extLst>
          </p:cNvPr>
          <p:cNvSpPr txBox="1">
            <a:spLocks noChangeArrowheads="1"/>
          </p:cNvSpPr>
          <p:nvPr/>
        </p:nvSpPr>
        <p:spPr bwMode="auto">
          <a:xfrm>
            <a:off x="611560" y="4221088"/>
            <a:ext cx="4629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latin typeface="+mn-ea"/>
                <a:ea typeface="+mn-ea"/>
              </a:rPr>
              <a:t>(1) </a:t>
            </a:r>
            <a:r>
              <a:rPr lang="zh-CN" altLang="en-US" sz="2400" dirty="0">
                <a:solidFill>
                  <a:schemeClr val="tx1"/>
                </a:solidFill>
                <a:latin typeface="+mn-ea"/>
                <a:ea typeface="+mn-ea"/>
              </a:rPr>
              <a:t>向前差商近似微分法</a:t>
            </a:r>
          </a:p>
        </p:txBody>
      </p:sp>
      <p:sp>
        <p:nvSpPr>
          <p:cNvPr id="93" name="Text Box 48">
            <a:extLst>
              <a:ext uri="{FF2B5EF4-FFF2-40B4-BE49-F238E27FC236}">
                <a16:creationId xmlns:a16="http://schemas.microsoft.com/office/drawing/2014/main" id="{4BC78003-663C-4522-9AD3-E71A0CF2297D}"/>
              </a:ext>
            </a:extLst>
          </p:cNvPr>
          <p:cNvSpPr txBox="1">
            <a:spLocks noChangeArrowheads="1"/>
          </p:cNvSpPr>
          <p:nvPr/>
        </p:nvSpPr>
        <p:spPr bwMode="auto">
          <a:xfrm>
            <a:off x="313687" y="4909043"/>
            <a:ext cx="266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向前差商</a:t>
            </a:r>
          </a:p>
        </p:txBody>
      </p:sp>
      <p:graphicFrame>
        <p:nvGraphicFramePr>
          <p:cNvPr id="94" name="Object 49">
            <a:extLst>
              <a:ext uri="{FF2B5EF4-FFF2-40B4-BE49-F238E27FC236}">
                <a16:creationId xmlns:a16="http://schemas.microsoft.com/office/drawing/2014/main" id="{637AA7D9-528A-4112-B467-61B7D6FE1F89}"/>
              </a:ext>
            </a:extLst>
          </p:cNvPr>
          <p:cNvGraphicFramePr>
            <a:graphicFrameLocks noChangeAspect="1"/>
          </p:cNvGraphicFramePr>
          <p:nvPr>
            <p:extLst>
              <p:ext uri="{D42A27DB-BD31-4B8C-83A1-F6EECF244321}">
                <p14:modId xmlns:p14="http://schemas.microsoft.com/office/powerpoint/2010/main" val="1090031668"/>
              </p:ext>
            </p:extLst>
          </p:nvPr>
        </p:nvGraphicFramePr>
        <p:xfrm>
          <a:off x="1660357" y="4849531"/>
          <a:ext cx="1671788" cy="671009"/>
        </p:xfrm>
        <a:graphic>
          <a:graphicData uri="http://schemas.openxmlformats.org/presentationml/2006/ole">
            <mc:AlternateContent xmlns:mc="http://schemas.openxmlformats.org/markup-compatibility/2006">
              <mc:Choice xmlns:v="urn:schemas-microsoft-com:vml" Requires="v">
                <p:oleObj spid="_x0000_s228411" name="Equation" r:id="rId7" imgW="1028520" imgH="406080" progId="Equation.DSMT4">
                  <p:embed/>
                </p:oleObj>
              </mc:Choice>
              <mc:Fallback>
                <p:oleObj name="Equation" r:id="rId7" imgW="1028520" imgH="406080" progId="Equation.DSMT4">
                  <p:embed/>
                  <p:pic>
                    <p:nvPicPr>
                      <p:cNvPr id="4" name="Object 49">
                        <a:extLst>
                          <a:ext uri="{FF2B5EF4-FFF2-40B4-BE49-F238E27FC236}">
                            <a16:creationId xmlns:a16="http://schemas.microsoft.com/office/drawing/2014/main" id="{EA0FECA4-E74B-4EB2-B5B1-F79D3C2343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0357" y="4849531"/>
                        <a:ext cx="1671788" cy="671009"/>
                      </a:xfrm>
                      <a:prstGeom prst="rect">
                        <a:avLst/>
                      </a:prstGeom>
                      <a:noFill/>
                      <a:ln>
                        <a:noFill/>
                      </a:ln>
                      <a:effectLst/>
                    </p:spPr>
                  </p:pic>
                </p:oleObj>
              </mc:Fallback>
            </mc:AlternateContent>
          </a:graphicData>
        </a:graphic>
      </p:graphicFrame>
      <p:sp>
        <p:nvSpPr>
          <p:cNvPr id="95" name="Text Box 50">
            <a:extLst>
              <a:ext uri="{FF2B5EF4-FFF2-40B4-BE49-F238E27FC236}">
                <a16:creationId xmlns:a16="http://schemas.microsoft.com/office/drawing/2014/main" id="{2636822C-EEF6-43E8-915E-F10CB5496835}"/>
              </a:ext>
            </a:extLst>
          </p:cNvPr>
          <p:cNvSpPr txBox="1">
            <a:spLocks noChangeArrowheads="1"/>
          </p:cNvSpPr>
          <p:nvPr/>
        </p:nvSpPr>
        <p:spPr bwMode="auto">
          <a:xfrm>
            <a:off x="3263471" y="4944924"/>
            <a:ext cx="2022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96" name="Object 51">
            <a:extLst>
              <a:ext uri="{FF2B5EF4-FFF2-40B4-BE49-F238E27FC236}">
                <a16:creationId xmlns:a16="http://schemas.microsoft.com/office/drawing/2014/main" id="{9894C003-EF93-4D5D-9623-C0B15DC7CF2E}"/>
              </a:ext>
            </a:extLst>
          </p:cNvPr>
          <p:cNvGraphicFramePr>
            <a:graphicFrameLocks noChangeAspect="1"/>
          </p:cNvGraphicFramePr>
          <p:nvPr>
            <p:extLst>
              <p:ext uri="{D42A27DB-BD31-4B8C-83A1-F6EECF244321}">
                <p14:modId xmlns:p14="http://schemas.microsoft.com/office/powerpoint/2010/main" val="2795114610"/>
              </p:ext>
            </p:extLst>
          </p:nvPr>
        </p:nvGraphicFramePr>
        <p:xfrm>
          <a:off x="4030568" y="4935345"/>
          <a:ext cx="928688" cy="423863"/>
        </p:xfrm>
        <a:graphic>
          <a:graphicData uri="http://schemas.openxmlformats.org/presentationml/2006/ole">
            <mc:AlternateContent xmlns:mc="http://schemas.openxmlformats.org/markup-compatibility/2006">
              <mc:Choice xmlns:v="urn:schemas-microsoft-com:vml" Requires="v">
                <p:oleObj spid="_x0000_s228412" name="公式" r:id="rId9" imgW="482400" imgH="228600" progId="Equation.3">
                  <p:embed/>
                </p:oleObj>
              </mc:Choice>
              <mc:Fallback>
                <p:oleObj name="公式" r:id="rId9" imgW="482400" imgH="228600" progId="Equation.3">
                  <p:embed/>
                  <p:pic>
                    <p:nvPicPr>
                      <p:cNvPr id="6" name="Object 51">
                        <a:extLst>
                          <a:ext uri="{FF2B5EF4-FFF2-40B4-BE49-F238E27FC236}">
                            <a16:creationId xmlns:a16="http://schemas.microsoft.com/office/drawing/2014/main" id="{302025FC-6D2E-44C8-A8AA-D319B220D4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0568" y="4935345"/>
                        <a:ext cx="928688"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Text Box 52">
            <a:extLst>
              <a:ext uri="{FF2B5EF4-FFF2-40B4-BE49-F238E27FC236}">
                <a16:creationId xmlns:a16="http://schemas.microsoft.com/office/drawing/2014/main" id="{D2B9EC94-3662-411A-9F83-6AA024213A80}"/>
              </a:ext>
            </a:extLst>
          </p:cNvPr>
          <p:cNvSpPr txBox="1">
            <a:spLocks noChangeArrowheads="1"/>
          </p:cNvSpPr>
          <p:nvPr/>
        </p:nvSpPr>
        <p:spPr bwMode="auto">
          <a:xfrm>
            <a:off x="4917907" y="4870350"/>
            <a:ext cx="1371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得</a:t>
            </a:r>
          </a:p>
        </p:txBody>
      </p:sp>
      <p:graphicFrame>
        <p:nvGraphicFramePr>
          <p:cNvPr id="98" name="Object 53">
            <a:extLst>
              <a:ext uri="{FF2B5EF4-FFF2-40B4-BE49-F238E27FC236}">
                <a16:creationId xmlns:a16="http://schemas.microsoft.com/office/drawing/2014/main" id="{40CABF71-9244-43A4-B961-7E1BF5AA45B3}"/>
              </a:ext>
            </a:extLst>
          </p:cNvPr>
          <p:cNvGraphicFramePr>
            <a:graphicFrameLocks noChangeAspect="1"/>
          </p:cNvGraphicFramePr>
          <p:nvPr>
            <p:extLst>
              <p:ext uri="{D42A27DB-BD31-4B8C-83A1-F6EECF244321}">
                <p14:modId xmlns:p14="http://schemas.microsoft.com/office/powerpoint/2010/main" val="819351577"/>
              </p:ext>
            </p:extLst>
          </p:nvPr>
        </p:nvGraphicFramePr>
        <p:xfrm>
          <a:off x="5388527" y="4754913"/>
          <a:ext cx="3576638" cy="738188"/>
        </p:xfrm>
        <a:graphic>
          <a:graphicData uri="http://schemas.openxmlformats.org/presentationml/2006/ole">
            <mc:AlternateContent xmlns:mc="http://schemas.openxmlformats.org/markup-compatibility/2006">
              <mc:Choice xmlns:v="urn:schemas-microsoft-com:vml" Requires="v">
                <p:oleObj spid="_x0000_s228413" name="Equation" r:id="rId11" imgW="1981080" imgH="406080" progId="Equation.DSMT4">
                  <p:embed/>
                </p:oleObj>
              </mc:Choice>
              <mc:Fallback>
                <p:oleObj name="Equation" r:id="rId11" imgW="1981080" imgH="406080" progId="Equation.DSMT4">
                  <p:embed/>
                  <p:pic>
                    <p:nvPicPr>
                      <p:cNvPr id="8" name="Object 53">
                        <a:extLst>
                          <a:ext uri="{FF2B5EF4-FFF2-40B4-BE49-F238E27FC236}">
                            <a16:creationId xmlns:a16="http://schemas.microsoft.com/office/drawing/2014/main" id="{4F6F40D3-BB5C-431E-AFDE-58E71832C6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8527" y="4754913"/>
                        <a:ext cx="35766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 name="Text Box 55">
            <a:extLst>
              <a:ext uri="{FF2B5EF4-FFF2-40B4-BE49-F238E27FC236}">
                <a16:creationId xmlns:a16="http://schemas.microsoft.com/office/drawing/2014/main" id="{73BA7925-3D85-423C-A2DB-35F9AB201586}"/>
              </a:ext>
            </a:extLst>
          </p:cNvPr>
          <p:cNvSpPr txBox="1">
            <a:spLocks noChangeArrowheads="1"/>
          </p:cNvSpPr>
          <p:nvPr/>
        </p:nvSpPr>
        <p:spPr bwMode="auto">
          <a:xfrm>
            <a:off x="308452" y="5514433"/>
            <a:ext cx="426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将近似号改为等号，</a:t>
            </a:r>
          </a:p>
        </p:txBody>
      </p:sp>
      <p:graphicFrame>
        <p:nvGraphicFramePr>
          <p:cNvPr id="100" name="Object 56">
            <a:extLst>
              <a:ext uri="{FF2B5EF4-FFF2-40B4-BE49-F238E27FC236}">
                <a16:creationId xmlns:a16="http://schemas.microsoft.com/office/drawing/2014/main" id="{57EDF2DD-1F41-494C-88EA-9DCF9CAEA914}"/>
              </a:ext>
            </a:extLst>
          </p:cNvPr>
          <p:cNvGraphicFramePr>
            <a:graphicFrameLocks noChangeAspect="1"/>
          </p:cNvGraphicFramePr>
          <p:nvPr>
            <p:extLst>
              <p:ext uri="{D42A27DB-BD31-4B8C-83A1-F6EECF244321}">
                <p14:modId xmlns:p14="http://schemas.microsoft.com/office/powerpoint/2010/main" val="3552039149"/>
              </p:ext>
            </p:extLst>
          </p:nvPr>
        </p:nvGraphicFramePr>
        <p:xfrm>
          <a:off x="3208338" y="5521325"/>
          <a:ext cx="2570162" cy="417513"/>
        </p:xfrm>
        <a:graphic>
          <a:graphicData uri="http://schemas.openxmlformats.org/presentationml/2006/ole">
            <mc:AlternateContent xmlns:mc="http://schemas.openxmlformats.org/markup-compatibility/2006">
              <mc:Choice xmlns:v="urn:schemas-microsoft-com:vml" Requires="v">
                <p:oleObj spid="_x0000_s228414" name="Equation" r:id="rId13" imgW="1574640" imgH="228600" progId="Equation.DSMT4">
                  <p:embed/>
                </p:oleObj>
              </mc:Choice>
              <mc:Fallback>
                <p:oleObj name="Equation" r:id="rId13" imgW="1574640" imgH="228600" progId="Equation.DSMT4">
                  <p:embed/>
                  <p:pic>
                    <p:nvPicPr>
                      <p:cNvPr id="10" name="Object 56">
                        <a:extLst>
                          <a:ext uri="{FF2B5EF4-FFF2-40B4-BE49-F238E27FC236}">
                            <a16:creationId xmlns:a16="http://schemas.microsoft.com/office/drawing/2014/main" id="{7A0C919F-8171-4B10-A10A-940F9377174C}"/>
                          </a:ext>
                        </a:extLst>
                      </p:cNvPr>
                      <p:cNvPicPr>
                        <a:picLocks noChangeAspect="1" noChangeArrowheads="1"/>
                      </p:cNvPicPr>
                      <p:nvPr/>
                    </p:nvPicPr>
                    <p:blipFill>
                      <a:blip r:embed="rId14"/>
                      <a:srcRect/>
                      <a:stretch>
                        <a:fillRect/>
                      </a:stretch>
                    </p:blipFill>
                    <p:spPr bwMode="auto">
                      <a:xfrm>
                        <a:off x="3208338" y="5521325"/>
                        <a:ext cx="257016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 name="Text Box 57">
            <a:extLst>
              <a:ext uri="{FF2B5EF4-FFF2-40B4-BE49-F238E27FC236}">
                <a16:creationId xmlns:a16="http://schemas.microsoft.com/office/drawing/2014/main" id="{F7A3B2FE-9A2A-463F-BD76-7857C1EA288D}"/>
              </a:ext>
            </a:extLst>
          </p:cNvPr>
          <p:cNvSpPr txBox="1">
            <a:spLocks noChangeArrowheads="1"/>
          </p:cNvSpPr>
          <p:nvPr/>
        </p:nvSpPr>
        <p:spPr bwMode="auto">
          <a:xfrm>
            <a:off x="5779359" y="5521325"/>
            <a:ext cx="18494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102" name="Object 58">
            <a:extLst>
              <a:ext uri="{FF2B5EF4-FFF2-40B4-BE49-F238E27FC236}">
                <a16:creationId xmlns:a16="http://schemas.microsoft.com/office/drawing/2014/main" id="{926CAF2B-2D54-419E-B5E8-9F0A17F3C499}"/>
              </a:ext>
            </a:extLst>
          </p:cNvPr>
          <p:cNvGraphicFramePr>
            <a:graphicFrameLocks noChangeAspect="1"/>
          </p:cNvGraphicFramePr>
          <p:nvPr>
            <p:extLst>
              <p:ext uri="{D42A27DB-BD31-4B8C-83A1-F6EECF244321}">
                <p14:modId xmlns:p14="http://schemas.microsoft.com/office/powerpoint/2010/main" val="3403547379"/>
              </p:ext>
            </p:extLst>
          </p:nvPr>
        </p:nvGraphicFramePr>
        <p:xfrm>
          <a:off x="6615564" y="5484813"/>
          <a:ext cx="1525587" cy="454025"/>
        </p:xfrm>
        <a:graphic>
          <a:graphicData uri="http://schemas.openxmlformats.org/presentationml/2006/ole">
            <mc:AlternateContent xmlns:mc="http://schemas.openxmlformats.org/markup-compatibility/2006">
              <mc:Choice xmlns:v="urn:schemas-microsoft-com:vml" Requires="v">
                <p:oleObj spid="_x0000_s228415" name="Equation" r:id="rId15" imgW="888840" imgH="228600" progId="Equation.DSMT4">
                  <p:embed/>
                </p:oleObj>
              </mc:Choice>
              <mc:Fallback>
                <p:oleObj name="Equation" r:id="rId15" imgW="888840" imgH="228600" progId="Equation.DSMT4">
                  <p:embed/>
                  <p:pic>
                    <p:nvPicPr>
                      <p:cNvPr id="12" name="Object 58">
                        <a:extLst>
                          <a:ext uri="{FF2B5EF4-FFF2-40B4-BE49-F238E27FC236}">
                            <a16:creationId xmlns:a16="http://schemas.microsoft.com/office/drawing/2014/main" id="{8B765F09-2380-4BB6-979D-149D3D2099BA}"/>
                          </a:ext>
                        </a:extLst>
                      </p:cNvPr>
                      <p:cNvPicPr>
                        <a:picLocks noChangeAspect="1" noChangeArrowheads="1"/>
                      </p:cNvPicPr>
                      <p:nvPr/>
                    </p:nvPicPr>
                    <p:blipFill>
                      <a:blip r:embed="rId16"/>
                      <a:srcRect/>
                      <a:stretch>
                        <a:fillRect/>
                      </a:stretch>
                    </p:blipFill>
                    <p:spPr bwMode="auto">
                      <a:xfrm>
                        <a:off x="6615564" y="5484813"/>
                        <a:ext cx="15255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59">
            <a:extLst>
              <a:ext uri="{FF2B5EF4-FFF2-40B4-BE49-F238E27FC236}">
                <a16:creationId xmlns:a16="http://schemas.microsoft.com/office/drawing/2014/main" id="{2C758CD3-02E3-4807-B3F0-3E6B59EFDAD4}"/>
              </a:ext>
            </a:extLst>
          </p:cNvPr>
          <p:cNvGraphicFramePr>
            <a:graphicFrameLocks noChangeAspect="1"/>
          </p:cNvGraphicFramePr>
          <p:nvPr>
            <p:extLst>
              <p:ext uri="{D42A27DB-BD31-4B8C-83A1-F6EECF244321}">
                <p14:modId xmlns:p14="http://schemas.microsoft.com/office/powerpoint/2010/main" val="134234314"/>
              </p:ext>
            </p:extLst>
          </p:nvPr>
        </p:nvGraphicFramePr>
        <p:xfrm>
          <a:off x="371475" y="6102350"/>
          <a:ext cx="1347788" cy="428625"/>
        </p:xfrm>
        <a:graphic>
          <a:graphicData uri="http://schemas.openxmlformats.org/presentationml/2006/ole">
            <mc:AlternateContent xmlns:mc="http://schemas.openxmlformats.org/markup-compatibility/2006">
              <mc:Choice xmlns:v="urn:schemas-microsoft-com:vml" Requires="v">
                <p:oleObj spid="_x0000_s228416" name="Equation" r:id="rId17" imgW="799920" imgH="228600" progId="Equation.DSMT4">
                  <p:embed/>
                </p:oleObj>
              </mc:Choice>
              <mc:Fallback>
                <p:oleObj name="Equation" r:id="rId17" imgW="799920" imgH="228600" progId="Equation.DSMT4">
                  <p:embed/>
                  <p:pic>
                    <p:nvPicPr>
                      <p:cNvPr id="13" name="Object 59">
                        <a:extLst>
                          <a:ext uri="{FF2B5EF4-FFF2-40B4-BE49-F238E27FC236}">
                            <a16:creationId xmlns:a16="http://schemas.microsoft.com/office/drawing/2014/main" id="{C670ED79-6673-4048-9034-F0314C960AFB}"/>
                          </a:ext>
                        </a:extLst>
                      </p:cNvPr>
                      <p:cNvPicPr>
                        <a:picLocks noChangeAspect="1" noChangeArrowheads="1"/>
                      </p:cNvPicPr>
                      <p:nvPr/>
                    </p:nvPicPr>
                    <p:blipFill>
                      <a:blip r:embed="rId18"/>
                      <a:srcRect/>
                      <a:stretch>
                        <a:fillRect/>
                      </a:stretch>
                    </p:blipFill>
                    <p:spPr bwMode="auto">
                      <a:xfrm>
                        <a:off x="371475" y="6102350"/>
                        <a:ext cx="13477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 name="Text Box 60">
            <a:extLst>
              <a:ext uri="{FF2B5EF4-FFF2-40B4-BE49-F238E27FC236}">
                <a16:creationId xmlns:a16="http://schemas.microsoft.com/office/drawing/2014/main" id="{59B3A515-B746-4280-BFFB-DFD60EE05FD7}"/>
              </a:ext>
            </a:extLst>
          </p:cNvPr>
          <p:cNvSpPr txBox="1">
            <a:spLocks noChangeArrowheads="1"/>
          </p:cNvSpPr>
          <p:nvPr/>
        </p:nvSpPr>
        <p:spPr bwMode="auto">
          <a:xfrm>
            <a:off x="1719263" y="6079273"/>
            <a:ext cx="47005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并结合初始条件即得</a:t>
            </a:r>
          </a:p>
        </p:txBody>
      </p:sp>
      <p:sp>
        <p:nvSpPr>
          <p:cNvPr id="105" name="Text Box 2">
            <a:extLst>
              <a:ext uri="{FF2B5EF4-FFF2-40B4-BE49-F238E27FC236}">
                <a16:creationId xmlns:a16="http://schemas.microsoft.com/office/drawing/2014/main" id="{6318E67D-9FA2-4898-97BD-385DE379DB3C}"/>
              </a:ext>
            </a:extLst>
          </p:cNvPr>
          <p:cNvSpPr txBox="1">
            <a:spLocks noChangeArrowheads="1"/>
          </p:cNvSpPr>
          <p:nvPr/>
        </p:nvSpPr>
        <p:spPr bwMode="auto">
          <a:xfrm>
            <a:off x="251520" y="3673074"/>
            <a:ext cx="44382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rgbClr val="0000FF"/>
                </a:solidFill>
                <a:latin typeface="+mn-ea"/>
                <a:ea typeface="+mn-ea"/>
              </a:rPr>
              <a:t>三类</a:t>
            </a:r>
            <a:r>
              <a:rPr lang="en-US" altLang="zh-CN" sz="2400" dirty="0" err="1">
                <a:solidFill>
                  <a:srgbClr val="0000FF"/>
                </a:solidFill>
                <a:latin typeface="+mn-ea"/>
                <a:ea typeface="+mn-ea"/>
              </a:rPr>
              <a:t>Eular</a:t>
            </a:r>
            <a:r>
              <a:rPr lang="zh-CN" altLang="en-US" sz="2400" dirty="0">
                <a:solidFill>
                  <a:srgbClr val="0000FF"/>
                </a:solidFill>
                <a:latin typeface="+mn-ea"/>
                <a:ea typeface="+mn-ea"/>
              </a:rPr>
              <a:t>方法的推导公式</a:t>
            </a:r>
            <a:r>
              <a:rPr lang="en-US" altLang="zh-CN" sz="2400" dirty="0">
                <a:solidFill>
                  <a:srgbClr val="0000FF"/>
                </a:solidFill>
                <a:latin typeface="+mn-ea"/>
                <a:ea typeface="+mn-ea"/>
              </a:rPr>
              <a:t>:</a:t>
            </a:r>
          </a:p>
        </p:txBody>
      </p:sp>
    </p:spTree>
    <p:extLst>
      <p:ext uri="{BB962C8B-B14F-4D97-AF65-F5344CB8AC3E}">
        <p14:creationId xmlns:p14="http://schemas.microsoft.com/office/powerpoint/2010/main" val="338953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10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p:bldP spid="95" grpId="0"/>
      <p:bldP spid="97" grpId="0"/>
      <p:bldP spid="99" grpId="0"/>
      <p:bldP spid="101" grpId="0"/>
      <p:bldP spid="104" grpId="0"/>
      <p:bldP spid="105"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08CDAF-F283-4AFF-87F7-D8B4AFD9E63E}"/>
              </a:ext>
            </a:extLst>
          </p:cNvPr>
          <p:cNvSpPr txBox="1"/>
          <p:nvPr/>
        </p:nvSpPr>
        <p:spPr>
          <a:xfrm>
            <a:off x="111105" y="117693"/>
            <a:ext cx="4154098" cy="6740307"/>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F=</a:t>
            </a:r>
            <a:r>
              <a:rPr lang="en-US" altLang="zh-CN" sz="1600" b="0" dirty="0" err="1">
                <a:solidFill>
                  <a:srgbClr val="0000FF"/>
                </a:solidFill>
                <a:latin typeface="Times New Roman" panose="02020603050405020304" pitchFamily="18" charset="0"/>
                <a:cs typeface="Times New Roman" panose="02020603050405020304" pitchFamily="18" charset="0"/>
              </a:rPr>
              <a:t>findiff</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p,q,r,a,b,alpha,beta,N</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p, q, and r are the coefficient functions of (1)</a:t>
            </a:r>
          </a:p>
          <a:p>
            <a:pPr algn="l"/>
            <a:r>
              <a:rPr lang="en-US" altLang="zh-CN" sz="1600" b="0" dirty="0">
                <a:solidFill>
                  <a:srgbClr val="0000FF"/>
                </a:solidFill>
                <a:latin typeface="Times New Roman" panose="02020603050405020304" pitchFamily="18" charset="0"/>
                <a:cs typeface="Times New Roman" panose="02020603050405020304" pitchFamily="18" charset="0"/>
              </a:rPr>
              <a:t>%            - a and b are the left and right endpoints</a:t>
            </a:r>
          </a:p>
          <a:p>
            <a:pPr algn="l"/>
            <a:r>
              <a:rPr lang="en-US" altLang="zh-CN" sz="1600" b="0" dirty="0">
                <a:solidFill>
                  <a:srgbClr val="0000FF"/>
                </a:solidFill>
                <a:latin typeface="Times New Roman" panose="02020603050405020304" pitchFamily="18" charset="0"/>
                <a:cs typeface="Times New Roman" panose="02020603050405020304" pitchFamily="18" charset="0"/>
              </a:rPr>
              <a:t>%            - alpha =x(a) and beta=x(b)</a:t>
            </a:r>
          </a:p>
          <a:p>
            <a:pPr algn="l"/>
            <a:r>
              <a:rPr lang="en-US" altLang="zh-CN" sz="1600" b="0" dirty="0">
                <a:solidFill>
                  <a:srgbClr val="0000FF"/>
                </a:solidFill>
                <a:latin typeface="Times New Roman" panose="02020603050405020304" pitchFamily="18" charset="0"/>
                <a:cs typeface="Times New Roman" panose="02020603050405020304" pitchFamily="18" charset="0"/>
              </a:rPr>
              <a:t>%            - N is the number of steps</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F=[T' X']:</a:t>
            </a:r>
            <a:r>
              <a:rPr lang="en-US" altLang="zh-CN" sz="1600" b="0" dirty="0" err="1">
                <a:solidFill>
                  <a:srgbClr val="0000FF"/>
                </a:solidFill>
                <a:latin typeface="Times New Roman" panose="02020603050405020304" pitchFamily="18" charset="0"/>
                <a:cs typeface="Times New Roman" panose="02020603050405020304" pitchFamily="18" charset="0"/>
              </a:rPr>
              <a:t>wherer</a:t>
            </a:r>
            <a:r>
              <a:rPr lang="en-US" altLang="zh-CN" sz="1600" b="0" dirty="0">
                <a:solidFill>
                  <a:srgbClr val="0000FF"/>
                </a:solidFill>
                <a:latin typeface="Times New Roman" panose="02020603050405020304" pitchFamily="18" charset="0"/>
                <a:cs typeface="Times New Roman" panose="02020603050405020304" pitchFamily="18" charset="0"/>
              </a:rPr>
              <a:t> T' is the 1xN vector of abscissas and</a:t>
            </a:r>
          </a:p>
          <a:p>
            <a:pPr algn="l"/>
            <a:r>
              <a:rPr lang="en-US" altLang="zh-CN" sz="1600" b="0" dirty="0">
                <a:solidFill>
                  <a:srgbClr val="0000FF"/>
                </a:solidFill>
                <a:latin typeface="Times New Roman" panose="02020603050405020304" pitchFamily="18" charset="0"/>
                <a:cs typeface="Times New Roman" panose="02020603050405020304" pitchFamily="18" charset="0"/>
              </a:rPr>
              <a:t>%              X' is the 1xN vector of ordinates.</a:t>
            </a:r>
          </a:p>
          <a:p>
            <a:pPr algn="l"/>
            <a:r>
              <a:rPr lang="en-US" altLang="zh-CN" sz="1600" b="0" dirty="0">
                <a:solidFill>
                  <a:srgbClr val="0000FF"/>
                </a:solidFill>
                <a:latin typeface="Times New Roman" panose="02020603050405020304" pitchFamily="18" charset="0"/>
                <a:cs typeface="Times New Roman" panose="02020603050405020304" pitchFamily="18" charset="0"/>
              </a:rPr>
              <a:t>%Initialize vectors and h</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pt-BR" altLang="zh-CN" sz="1600" b="0" dirty="0">
                <a:solidFill>
                  <a:srgbClr val="0000FF"/>
                </a:solidFill>
                <a:latin typeface="Times New Roman" panose="02020603050405020304" pitchFamily="18" charset="0"/>
                <a:cs typeface="Times New Roman" panose="02020603050405020304" pitchFamily="18" charset="0"/>
              </a:rPr>
              <a:t>T=zeros(1,N+1);</a:t>
            </a:r>
          </a:p>
          <a:p>
            <a:pPr algn="l"/>
            <a:r>
              <a:rPr lang="en-US" altLang="zh-CN" sz="1600" b="0" dirty="0">
                <a:solidFill>
                  <a:srgbClr val="0000FF"/>
                </a:solidFill>
                <a:latin typeface="Times New Roman" panose="02020603050405020304" pitchFamily="18" charset="0"/>
                <a:cs typeface="Times New Roman" panose="02020603050405020304" pitchFamily="18" charset="0"/>
              </a:rPr>
              <a:t>X=zeros(1,N-1);</a:t>
            </a:r>
          </a:p>
          <a:p>
            <a:pPr algn="l"/>
            <a:r>
              <a:rPr lang="en-US" altLang="zh-CN" sz="1600" b="0" dirty="0" err="1">
                <a:solidFill>
                  <a:srgbClr val="0000FF"/>
                </a:solidFill>
                <a:latin typeface="Times New Roman" panose="02020603050405020304" pitchFamily="18" charset="0"/>
                <a:cs typeface="Times New Roman" panose="02020603050405020304" pitchFamily="18" charset="0"/>
              </a:rPr>
              <a:t>Va</a:t>
            </a:r>
            <a:r>
              <a:rPr lang="en-US" altLang="zh-CN" sz="1600" b="0" dirty="0">
                <a:solidFill>
                  <a:srgbClr val="0000FF"/>
                </a:solidFill>
                <a:latin typeface="Times New Roman" panose="02020603050405020304" pitchFamily="18" charset="0"/>
                <a:cs typeface="Times New Roman" panose="02020603050405020304" pitchFamily="18" charset="0"/>
              </a:rPr>
              <a:t>=zeros(1,N-2);</a:t>
            </a:r>
          </a:p>
          <a:p>
            <a:pPr algn="l"/>
            <a:r>
              <a:rPr lang="en-US" altLang="zh-CN" sz="1600" b="0" dirty="0" err="1">
                <a:solidFill>
                  <a:srgbClr val="0000FF"/>
                </a:solidFill>
                <a:latin typeface="Times New Roman" panose="02020603050405020304" pitchFamily="18" charset="0"/>
                <a:cs typeface="Times New Roman" panose="02020603050405020304" pitchFamily="18" charset="0"/>
              </a:rPr>
              <a:t>Vb</a:t>
            </a:r>
            <a:r>
              <a:rPr lang="en-US" altLang="zh-CN" sz="1600" b="0" dirty="0">
                <a:solidFill>
                  <a:srgbClr val="0000FF"/>
                </a:solidFill>
                <a:latin typeface="Times New Roman" panose="02020603050405020304" pitchFamily="18" charset="0"/>
                <a:cs typeface="Times New Roman" panose="02020603050405020304" pitchFamily="18" charset="0"/>
              </a:rPr>
              <a:t>=zeros(1,N-1);</a:t>
            </a:r>
          </a:p>
          <a:p>
            <a:pPr algn="l"/>
            <a:r>
              <a:rPr lang="en-US" altLang="zh-CN" sz="1600" b="0" dirty="0" err="1">
                <a:solidFill>
                  <a:srgbClr val="0000FF"/>
                </a:solidFill>
                <a:latin typeface="Times New Roman" panose="02020603050405020304" pitchFamily="18" charset="0"/>
                <a:cs typeface="Times New Roman" panose="02020603050405020304" pitchFamily="18" charset="0"/>
              </a:rPr>
              <a:t>Vc</a:t>
            </a:r>
            <a:r>
              <a:rPr lang="en-US" altLang="zh-CN" sz="1600" b="0" dirty="0">
                <a:solidFill>
                  <a:srgbClr val="0000FF"/>
                </a:solidFill>
                <a:latin typeface="Times New Roman" panose="02020603050405020304" pitchFamily="18" charset="0"/>
                <a:cs typeface="Times New Roman" panose="02020603050405020304" pitchFamily="18" charset="0"/>
              </a:rPr>
              <a:t>=zeros(1,N-2);</a:t>
            </a:r>
          </a:p>
          <a:p>
            <a:pPr algn="l"/>
            <a:r>
              <a:rPr lang="en-US" altLang="zh-CN" sz="1600" b="0" dirty="0" err="1">
                <a:solidFill>
                  <a:srgbClr val="0000FF"/>
                </a:solidFill>
                <a:latin typeface="Times New Roman" panose="02020603050405020304" pitchFamily="18" charset="0"/>
                <a:cs typeface="Times New Roman" panose="02020603050405020304" pitchFamily="18" charset="0"/>
              </a:rPr>
              <a:t>Vd</a:t>
            </a:r>
            <a:r>
              <a:rPr lang="en-US" altLang="zh-CN" sz="1600" b="0" dirty="0">
                <a:solidFill>
                  <a:srgbClr val="0000FF"/>
                </a:solidFill>
                <a:latin typeface="Times New Roman" panose="02020603050405020304" pitchFamily="18" charset="0"/>
                <a:cs typeface="Times New Roman" panose="02020603050405020304" pitchFamily="18" charset="0"/>
              </a:rPr>
              <a:t>=zeros(1,N-1);</a:t>
            </a:r>
          </a:p>
          <a:p>
            <a:pPr algn="l"/>
            <a:r>
              <a:rPr lang="en-US" altLang="zh-CN" sz="1600" b="0" dirty="0">
                <a:solidFill>
                  <a:srgbClr val="0000FF"/>
                </a:solidFill>
                <a:latin typeface="Times New Roman" panose="02020603050405020304" pitchFamily="18" charset="0"/>
                <a:cs typeface="Times New Roman" panose="02020603050405020304" pitchFamily="18" charset="0"/>
              </a:rPr>
              <a:t>h=(b-a)/N;</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%Calculate the constant vector B in AX=B</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pt-BR" altLang="zh-CN" sz="1600" b="0" dirty="0">
                <a:solidFill>
                  <a:srgbClr val="0000FF"/>
                </a:solidFill>
                <a:latin typeface="Times New Roman" panose="02020603050405020304" pitchFamily="18" charset="0"/>
                <a:cs typeface="Times New Roman" panose="02020603050405020304" pitchFamily="18" charset="0"/>
              </a:rPr>
              <a:t>Vt=a+h:h:a+h*(N-1);</a:t>
            </a:r>
          </a:p>
          <a:p>
            <a:pPr algn="l"/>
            <a:r>
              <a:rPr lang="pt-BR" altLang="zh-CN" sz="1600" b="0" dirty="0">
                <a:solidFill>
                  <a:srgbClr val="0000FF"/>
                </a:solidFill>
                <a:latin typeface="Times New Roman" panose="02020603050405020304" pitchFamily="18" charset="0"/>
                <a:cs typeface="Times New Roman" panose="02020603050405020304" pitchFamily="18" charset="0"/>
              </a:rPr>
              <a:t>Vb=-h^2*r(Vt);</a:t>
            </a:r>
          </a:p>
          <a:p>
            <a:pPr algn="l"/>
            <a:r>
              <a:rPr lang="pt-BR" altLang="zh-CN" sz="1600" b="0" dirty="0">
                <a:solidFill>
                  <a:srgbClr val="0000FF"/>
                </a:solidFill>
                <a:latin typeface="Times New Roman" panose="02020603050405020304" pitchFamily="18" charset="0"/>
                <a:cs typeface="Times New Roman" panose="02020603050405020304" pitchFamily="18" charset="0"/>
              </a:rPr>
              <a:t>Vb(1)=Vb(1)+(1+h/2*p(Vt(1)))*alpha;</a:t>
            </a:r>
          </a:p>
          <a:p>
            <a:pPr algn="l"/>
            <a:r>
              <a:rPr lang="pt-BR" altLang="zh-CN" sz="1600" b="0" dirty="0">
                <a:solidFill>
                  <a:srgbClr val="0000FF"/>
                </a:solidFill>
                <a:latin typeface="Times New Roman" panose="02020603050405020304" pitchFamily="18" charset="0"/>
                <a:cs typeface="Times New Roman" panose="02020603050405020304" pitchFamily="18" charset="0"/>
              </a:rPr>
              <a:t>Vb(N-1)=Vb(N-1)+(1-h/2*p(Vt(N-1)))*beta;</a:t>
            </a:r>
          </a:p>
        </p:txBody>
      </p:sp>
      <p:sp>
        <p:nvSpPr>
          <p:cNvPr id="3" name="文本框 2">
            <a:extLst>
              <a:ext uri="{FF2B5EF4-FFF2-40B4-BE49-F238E27FC236}">
                <a16:creationId xmlns:a16="http://schemas.microsoft.com/office/drawing/2014/main" id="{C5CBD410-FC03-4A80-81D4-B3A6ED41B9DF}"/>
              </a:ext>
            </a:extLst>
          </p:cNvPr>
          <p:cNvSpPr txBox="1"/>
          <p:nvPr/>
        </p:nvSpPr>
        <p:spPr>
          <a:xfrm>
            <a:off x="4499992" y="620688"/>
            <a:ext cx="367240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有限差分方法数值实现</a:t>
            </a:r>
          </a:p>
        </p:txBody>
      </p:sp>
      <p:sp>
        <p:nvSpPr>
          <p:cNvPr id="4" name="文本框 3">
            <a:extLst>
              <a:ext uri="{FF2B5EF4-FFF2-40B4-BE49-F238E27FC236}">
                <a16:creationId xmlns:a16="http://schemas.microsoft.com/office/drawing/2014/main" id="{6510F1D7-0280-4350-9EFB-2B8526704967}"/>
              </a:ext>
            </a:extLst>
          </p:cNvPr>
          <p:cNvSpPr txBox="1"/>
          <p:nvPr/>
        </p:nvSpPr>
        <p:spPr>
          <a:xfrm>
            <a:off x="4788024" y="1196752"/>
            <a:ext cx="4073568" cy="5262979"/>
          </a:xfrm>
          <a:prstGeom prst="rect">
            <a:avLst/>
          </a:prstGeom>
          <a:noFill/>
        </p:spPr>
        <p:txBody>
          <a:bodyPr wrap="square" rtlCol="0">
            <a:spAutoFit/>
          </a:bodyPr>
          <a:lstStyle/>
          <a:p>
            <a:pPr algn="l"/>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%Calculate the main diagonal of A in AX=B</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pt-BR" altLang="zh-CN" sz="1600" b="0" dirty="0">
                <a:solidFill>
                  <a:srgbClr val="0000FF"/>
                </a:solidFill>
                <a:latin typeface="Times New Roman" panose="02020603050405020304" pitchFamily="18" charset="0"/>
                <a:cs typeface="Times New Roman" panose="02020603050405020304" pitchFamily="18" charset="0"/>
              </a:rPr>
              <a:t>Vd=2+h^2*q(Vt);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%Calculate the super diagonal of A in AX=B</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err="1">
                <a:solidFill>
                  <a:srgbClr val="0000FF"/>
                </a:solidFill>
                <a:latin typeface="Times New Roman" panose="02020603050405020304" pitchFamily="18" charset="0"/>
                <a:cs typeface="Times New Roman" panose="02020603050405020304" pitchFamily="18" charset="0"/>
              </a:rPr>
              <a:t>Vta</a:t>
            </a:r>
            <a:r>
              <a:rPr lang="en-US" altLang="zh-CN" sz="1600" b="0" dirty="0">
                <a:solidFill>
                  <a:srgbClr val="0000FF"/>
                </a:solidFill>
                <a:latin typeface="Times New Roman" panose="02020603050405020304" pitchFamily="18" charset="0"/>
                <a:cs typeface="Times New Roman" panose="02020603050405020304" pitchFamily="18" charset="0"/>
              </a:rPr>
              <a:t>=Vt(1,2:N-1);</a:t>
            </a:r>
          </a:p>
          <a:p>
            <a:pPr algn="l"/>
            <a:r>
              <a:rPr lang="pt-BR" altLang="zh-CN" sz="1600" b="0" dirty="0">
                <a:solidFill>
                  <a:srgbClr val="0000FF"/>
                </a:solidFill>
                <a:latin typeface="Times New Roman" panose="02020603050405020304" pitchFamily="18" charset="0"/>
                <a:cs typeface="Times New Roman" panose="02020603050405020304" pitchFamily="18" charset="0"/>
              </a:rPr>
              <a:t>Va=-1-h/2*p(Vta);</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%Calculate the sub diagonal of A in AX=B</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err="1">
                <a:solidFill>
                  <a:srgbClr val="0000FF"/>
                </a:solidFill>
                <a:latin typeface="Times New Roman" panose="02020603050405020304" pitchFamily="18" charset="0"/>
                <a:cs typeface="Times New Roman" panose="02020603050405020304" pitchFamily="18" charset="0"/>
              </a:rPr>
              <a:t>Vtc</a:t>
            </a:r>
            <a:r>
              <a:rPr lang="en-US" altLang="zh-CN" sz="1600" b="0" dirty="0">
                <a:solidFill>
                  <a:srgbClr val="0000FF"/>
                </a:solidFill>
                <a:latin typeface="Times New Roman" panose="02020603050405020304" pitchFamily="18" charset="0"/>
                <a:cs typeface="Times New Roman" panose="02020603050405020304" pitchFamily="18" charset="0"/>
              </a:rPr>
              <a:t>=Vt(1,1:N-2);</a:t>
            </a:r>
          </a:p>
          <a:p>
            <a:pPr algn="l"/>
            <a:r>
              <a:rPr lang="pt-BR" altLang="zh-CN" sz="1600" b="0" dirty="0">
                <a:solidFill>
                  <a:srgbClr val="0000FF"/>
                </a:solidFill>
                <a:latin typeface="Times New Roman" panose="02020603050405020304" pitchFamily="18" charset="0"/>
                <a:cs typeface="Times New Roman" panose="02020603050405020304" pitchFamily="18" charset="0"/>
              </a:rPr>
              <a:t>Vc=-1+h/2*p(Vtc);</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%Solve AX=B using </a:t>
            </a:r>
            <a:r>
              <a:rPr lang="en-US" altLang="zh-CN" sz="1600" b="0" dirty="0" err="1">
                <a:solidFill>
                  <a:srgbClr val="0000FF"/>
                </a:solidFill>
                <a:latin typeface="Times New Roman" panose="02020603050405020304" pitchFamily="18" charset="0"/>
                <a:cs typeface="Times New Roman" panose="02020603050405020304" pitchFamily="18" charset="0"/>
              </a:rPr>
              <a:t>trisys</a:t>
            </a:r>
            <a:endParaRPr lang="en-US" altLang="zh-CN" sz="1600" b="0" dirty="0">
              <a:solidFill>
                <a:srgbClr val="0000FF"/>
              </a:solidFill>
              <a:latin typeface="Times New Roman" panose="02020603050405020304" pitchFamily="18" charset="0"/>
              <a:cs typeface="Times New Roman" panose="02020603050405020304" pitchFamily="18" charset="0"/>
            </a:endParaRP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X=</a:t>
            </a:r>
            <a:r>
              <a:rPr lang="en-US" altLang="zh-CN" sz="1600" b="0" dirty="0" err="1">
                <a:solidFill>
                  <a:srgbClr val="FF0000"/>
                </a:solidFill>
                <a:latin typeface="Times New Roman" panose="02020603050405020304" pitchFamily="18" charset="0"/>
                <a:cs typeface="Times New Roman" panose="02020603050405020304" pitchFamily="18" charset="0"/>
              </a:rPr>
              <a:t>trisys</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Va,Vd,Vc,Vb</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T=[</a:t>
            </a:r>
            <a:r>
              <a:rPr lang="en-US" altLang="zh-CN" sz="1600" b="0" dirty="0" err="1">
                <a:solidFill>
                  <a:srgbClr val="0000FF"/>
                </a:solidFill>
                <a:latin typeface="Times New Roman" panose="02020603050405020304" pitchFamily="18" charset="0"/>
                <a:cs typeface="Times New Roman" panose="02020603050405020304" pitchFamily="18" charset="0"/>
              </a:rPr>
              <a:t>a,Vt,b</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X=[</a:t>
            </a:r>
            <a:r>
              <a:rPr lang="en-US" altLang="zh-CN" sz="1600" b="0" dirty="0" err="1">
                <a:solidFill>
                  <a:srgbClr val="0000FF"/>
                </a:solidFill>
                <a:latin typeface="Times New Roman" panose="02020603050405020304" pitchFamily="18" charset="0"/>
                <a:cs typeface="Times New Roman" panose="02020603050405020304" pitchFamily="18" charset="0"/>
              </a:rPr>
              <a:t>alpha,X,beta</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F=[T' X'];</a:t>
            </a:r>
          </a:p>
        </p:txBody>
      </p:sp>
    </p:spTree>
    <p:extLst>
      <p:ext uri="{BB962C8B-B14F-4D97-AF65-F5344CB8AC3E}">
        <p14:creationId xmlns:p14="http://schemas.microsoft.com/office/powerpoint/2010/main" val="26960155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B02CEF-E6BC-4580-93F8-4A9F22E38A5A}"/>
              </a:ext>
            </a:extLst>
          </p:cNvPr>
          <p:cNvSpPr txBox="1"/>
          <p:nvPr/>
        </p:nvSpPr>
        <p:spPr>
          <a:xfrm>
            <a:off x="1979712" y="612844"/>
            <a:ext cx="5904656" cy="5632311"/>
          </a:xfrm>
          <a:prstGeom prst="rect">
            <a:avLst/>
          </a:prstGeom>
          <a:noFill/>
        </p:spPr>
        <p:txBody>
          <a:bodyPr wrap="square" rtlCol="0">
            <a:spAutoFit/>
          </a:bodyPr>
          <a:lstStyle/>
          <a:p>
            <a:pPr algn="l"/>
            <a:r>
              <a:rPr lang="en-US" altLang="zh-CN" b="0" dirty="0">
                <a:solidFill>
                  <a:srgbClr val="0000FF"/>
                </a:solidFill>
                <a:latin typeface="Times New Roman" panose="02020603050405020304" pitchFamily="18" charset="0"/>
                <a:cs typeface="Times New Roman" panose="02020603050405020304" pitchFamily="18" charset="0"/>
              </a:rPr>
              <a:t>function X=</a:t>
            </a:r>
            <a:r>
              <a:rPr lang="en-US" altLang="zh-CN" b="0" dirty="0" err="1">
                <a:solidFill>
                  <a:srgbClr val="0000FF"/>
                </a:solidFill>
                <a:latin typeface="Times New Roman" panose="02020603050405020304" pitchFamily="18" charset="0"/>
                <a:cs typeface="Times New Roman" panose="02020603050405020304" pitchFamily="18" charset="0"/>
              </a:rPr>
              <a:t>trisys</a:t>
            </a:r>
            <a:r>
              <a:rPr lang="en-US" altLang="zh-CN" b="0" dirty="0">
                <a:solidFill>
                  <a:srgbClr val="0000FF"/>
                </a:solidFill>
                <a:latin typeface="Times New Roman" panose="02020603050405020304" pitchFamily="18" charset="0"/>
                <a:cs typeface="Times New Roman" panose="02020603050405020304" pitchFamily="18" charset="0"/>
              </a:rPr>
              <a:t> (A,D,C,B)</a:t>
            </a:r>
          </a:p>
          <a:p>
            <a:pPr algn="l"/>
            <a:r>
              <a:rPr lang="zh-CN" altLang="en-US" b="0" dirty="0">
                <a:solidFill>
                  <a:srgbClr val="0000FF"/>
                </a:solidFill>
                <a:latin typeface="Times New Roman" panose="02020603050405020304" pitchFamily="18" charset="0"/>
                <a:cs typeface="Times New Roman" panose="02020603050405020304" pitchFamily="18" charset="0"/>
              </a:rPr>
              <a:t> </a:t>
            </a:r>
          </a:p>
          <a:p>
            <a:pPr algn="l"/>
            <a:r>
              <a:rPr lang="en-US" altLang="zh-CN" b="0" dirty="0">
                <a:solidFill>
                  <a:srgbClr val="0000FF"/>
                </a:solidFill>
                <a:latin typeface="Times New Roman" panose="02020603050405020304" pitchFamily="18" charset="0"/>
                <a:cs typeface="Times New Roman" panose="02020603050405020304" pitchFamily="18" charset="0"/>
              </a:rPr>
              <a:t>%Input    - A is the sub diagonal of the coefficient matrix</a:t>
            </a:r>
          </a:p>
          <a:p>
            <a:pPr algn="l"/>
            <a:r>
              <a:rPr lang="en-US" altLang="zh-CN" b="0" dirty="0">
                <a:solidFill>
                  <a:srgbClr val="0000FF"/>
                </a:solidFill>
                <a:latin typeface="Times New Roman" panose="02020603050405020304" pitchFamily="18" charset="0"/>
                <a:cs typeface="Times New Roman" panose="02020603050405020304" pitchFamily="18" charset="0"/>
              </a:rPr>
              <a:t>%            - D is the main diagonal of the coefficient matrix</a:t>
            </a:r>
          </a:p>
          <a:p>
            <a:pPr algn="l"/>
            <a:r>
              <a:rPr lang="en-US" altLang="zh-CN" b="0" dirty="0">
                <a:solidFill>
                  <a:srgbClr val="0000FF"/>
                </a:solidFill>
                <a:latin typeface="Times New Roman" panose="02020603050405020304" pitchFamily="18" charset="0"/>
                <a:cs typeface="Times New Roman" panose="02020603050405020304" pitchFamily="18" charset="0"/>
              </a:rPr>
              <a:t>%            - C is the super diagonal of the coefficient matrix</a:t>
            </a:r>
          </a:p>
          <a:p>
            <a:pPr algn="l"/>
            <a:r>
              <a:rPr lang="en-US" altLang="zh-CN" b="0" dirty="0">
                <a:solidFill>
                  <a:srgbClr val="0000FF"/>
                </a:solidFill>
                <a:latin typeface="Times New Roman" panose="02020603050405020304" pitchFamily="18" charset="0"/>
                <a:cs typeface="Times New Roman" panose="02020603050405020304" pitchFamily="18" charset="0"/>
              </a:rPr>
              <a:t>%            - B is the constant vector of the linear system</a:t>
            </a:r>
          </a:p>
          <a:p>
            <a:pPr algn="l"/>
            <a:r>
              <a:rPr lang="en-US" altLang="zh-CN" b="0" dirty="0">
                <a:solidFill>
                  <a:srgbClr val="0000FF"/>
                </a:solidFill>
                <a:latin typeface="Times New Roman" panose="02020603050405020304" pitchFamily="18" charset="0"/>
                <a:cs typeface="Times New Roman" panose="02020603050405020304" pitchFamily="18" charset="0"/>
              </a:rPr>
              <a:t>%Output - X is the solution vector</a:t>
            </a:r>
          </a:p>
          <a:p>
            <a:pPr algn="l"/>
            <a:r>
              <a:rPr lang="zh-CN" altLang="en-US" b="0" dirty="0">
                <a:solidFill>
                  <a:srgbClr val="0000FF"/>
                </a:solidFill>
                <a:latin typeface="Times New Roman" panose="02020603050405020304" pitchFamily="18" charset="0"/>
                <a:cs typeface="Times New Roman" panose="02020603050405020304" pitchFamily="18" charset="0"/>
              </a:rPr>
              <a:t> </a:t>
            </a:r>
          </a:p>
          <a:p>
            <a:pPr algn="l"/>
            <a:r>
              <a:rPr lang="en-US" altLang="zh-CN" b="0" dirty="0">
                <a:solidFill>
                  <a:srgbClr val="0000FF"/>
                </a:solidFill>
                <a:latin typeface="Times New Roman" panose="02020603050405020304" pitchFamily="18" charset="0"/>
                <a:cs typeface="Times New Roman" panose="02020603050405020304" pitchFamily="18" charset="0"/>
              </a:rPr>
              <a:t>N=length(B);</a:t>
            </a:r>
          </a:p>
          <a:p>
            <a:pPr algn="l"/>
            <a:r>
              <a:rPr lang="en-US" altLang="zh-CN" b="0" dirty="0">
                <a:solidFill>
                  <a:srgbClr val="0000FF"/>
                </a:solidFill>
                <a:latin typeface="Times New Roman" panose="02020603050405020304" pitchFamily="18" charset="0"/>
                <a:cs typeface="Times New Roman" panose="02020603050405020304" pitchFamily="18" charset="0"/>
              </a:rPr>
              <a:t>for k=2:N</a:t>
            </a:r>
          </a:p>
          <a:p>
            <a:pPr algn="l"/>
            <a:r>
              <a:rPr lang="en-US" altLang="zh-CN" b="0" dirty="0">
                <a:solidFill>
                  <a:srgbClr val="0000FF"/>
                </a:solidFill>
                <a:latin typeface="Times New Roman" panose="02020603050405020304" pitchFamily="18" charset="0"/>
                <a:cs typeface="Times New Roman" panose="02020603050405020304" pitchFamily="18" charset="0"/>
              </a:rPr>
              <a:t>   </a:t>
            </a:r>
            <a:r>
              <a:rPr lang="en-US" altLang="zh-CN" b="0" dirty="0" err="1">
                <a:solidFill>
                  <a:srgbClr val="0000FF"/>
                </a:solidFill>
                <a:latin typeface="Times New Roman" panose="02020603050405020304" pitchFamily="18" charset="0"/>
                <a:cs typeface="Times New Roman" panose="02020603050405020304" pitchFamily="18" charset="0"/>
              </a:rPr>
              <a:t>mult</a:t>
            </a:r>
            <a:r>
              <a:rPr lang="en-US" altLang="zh-CN" b="0" dirty="0">
                <a:solidFill>
                  <a:srgbClr val="0000FF"/>
                </a:solidFill>
                <a:latin typeface="Times New Roman" panose="02020603050405020304" pitchFamily="18" charset="0"/>
                <a:cs typeface="Times New Roman" panose="02020603050405020304" pitchFamily="18" charset="0"/>
              </a:rPr>
              <a:t>=A(k-1)/D(k-1);</a:t>
            </a:r>
          </a:p>
          <a:p>
            <a:pPr algn="l"/>
            <a:r>
              <a:rPr lang="nn-NO" altLang="zh-CN" b="0" dirty="0">
                <a:solidFill>
                  <a:srgbClr val="0000FF"/>
                </a:solidFill>
                <a:latin typeface="Times New Roman" panose="02020603050405020304" pitchFamily="18" charset="0"/>
                <a:cs typeface="Times New Roman" panose="02020603050405020304" pitchFamily="18" charset="0"/>
              </a:rPr>
              <a:t>   D(k)=D(k)-mult*C(k-1);</a:t>
            </a:r>
          </a:p>
          <a:p>
            <a:pPr algn="l"/>
            <a:r>
              <a:rPr lang="en-US" altLang="zh-CN" b="0" dirty="0">
                <a:solidFill>
                  <a:srgbClr val="0000FF"/>
                </a:solidFill>
                <a:latin typeface="Times New Roman" panose="02020603050405020304" pitchFamily="18" charset="0"/>
                <a:cs typeface="Times New Roman" panose="02020603050405020304" pitchFamily="18" charset="0"/>
              </a:rPr>
              <a:t>   B(k)=B(k)-</a:t>
            </a:r>
            <a:r>
              <a:rPr lang="en-US" altLang="zh-CN" b="0" dirty="0" err="1">
                <a:solidFill>
                  <a:srgbClr val="0000FF"/>
                </a:solidFill>
                <a:latin typeface="Times New Roman" panose="02020603050405020304" pitchFamily="18" charset="0"/>
                <a:cs typeface="Times New Roman" panose="02020603050405020304" pitchFamily="18" charset="0"/>
              </a:rPr>
              <a:t>mult</a:t>
            </a:r>
            <a:r>
              <a:rPr lang="en-US" altLang="zh-CN" b="0" dirty="0">
                <a:solidFill>
                  <a:srgbClr val="0000FF"/>
                </a:solidFill>
                <a:latin typeface="Times New Roman" panose="02020603050405020304" pitchFamily="18" charset="0"/>
                <a:cs typeface="Times New Roman" panose="02020603050405020304" pitchFamily="18" charset="0"/>
              </a:rPr>
              <a:t>*B(k-1);</a:t>
            </a:r>
          </a:p>
          <a:p>
            <a:pPr algn="l"/>
            <a:r>
              <a:rPr lang="en-US" altLang="zh-CN" b="0" dirty="0">
                <a:solidFill>
                  <a:srgbClr val="0000FF"/>
                </a:solidFill>
                <a:latin typeface="Times New Roman" panose="02020603050405020304" pitchFamily="18" charset="0"/>
                <a:cs typeface="Times New Roman" panose="02020603050405020304" pitchFamily="18" charset="0"/>
              </a:rPr>
              <a:t>end</a:t>
            </a:r>
          </a:p>
          <a:p>
            <a:pPr algn="l"/>
            <a:r>
              <a:rPr lang="zh-CN" altLang="en-US" b="0" dirty="0">
                <a:solidFill>
                  <a:srgbClr val="0000FF"/>
                </a:solidFill>
                <a:latin typeface="Times New Roman" panose="02020603050405020304" pitchFamily="18" charset="0"/>
                <a:cs typeface="Times New Roman" panose="02020603050405020304" pitchFamily="18" charset="0"/>
              </a:rPr>
              <a:t> </a:t>
            </a:r>
          </a:p>
          <a:p>
            <a:pPr algn="l"/>
            <a:r>
              <a:rPr lang="pt-BR" altLang="zh-CN" b="0" dirty="0">
                <a:solidFill>
                  <a:srgbClr val="0000FF"/>
                </a:solidFill>
                <a:latin typeface="Times New Roman" panose="02020603050405020304" pitchFamily="18" charset="0"/>
                <a:cs typeface="Times New Roman" panose="02020603050405020304" pitchFamily="18" charset="0"/>
              </a:rPr>
              <a:t>X(N)=B(N)/D(N);</a:t>
            </a:r>
          </a:p>
          <a:p>
            <a:pPr algn="l"/>
            <a:r>
              <a:rPr lang="zh-CN" altLang="en-US" b="0" dirty="0">
                <a:solidFill>
                  <a:srgbClr val="0000FF"/>
                </a:solidFill>
                <a:latin typeface="Times New Roman" panose="02020603050405020304" pitchFamily="18" charset="0"/>
                <a:cs typeface="Times New Roman" panose="02020603050405020304" pitchFamily="18" charset="0"/>
              </a:rPr>
              <a:t> </a:t>
            </a:r>
          </a:p>
          <a:p>
            <a:pPr algn="l"/>
            <a:r>
              <a:rPr lang="en-US" altLang="zh-CN" b="0" dirty="0">
                <a:solidFill>
                  <a:srgbClr val="0000FF"/>
                </a:solidFill>
                <a:latin typeface="Times New Roman" panose="02020603050405020304" pitchFamily="18" charset="0"/>
                <a:cs typeface="Times New Roman" panose="02020603050405020304" pitchFamily="18" charset="0"/>
              </a:rPr>
              <a:t>for k= N-1:-1:1</a:t>
            </a:r>
          </a:p>
          <a:p>
            <a:pPr algn="l"/>
            <a:r>
              <a:rPr lang="en-US" altLang="zh-CN" b="0" dirty="0">
                <a:solidFill>
                  <a:srgbClr val="0000FF"/>
                </a:solidFill>
                <a:latin typeface="Times New Roman" panose="02020603050405020304" pitchFamily="18" charset="0"/>
                <a:cs typeface="Times New Roman" panose="02020603050405020304" pitchFamily="18" charset="0"/>
              </a:rPr>
              <a:t>   X(k)=(B(k)-C(k)*X(k+1))/D(k);</a:t>
            </a:r>
          </a:p>
          <a:p>
            <a:pPr algn="l"/>
            <a:r>
              <a:rPr lang="en-US" altLang="zh-CN" b="0" dirty="0">
                <a:solidFill>
                  <a:srgbClr val="0000FF"/>
                </a:solidFill>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13349002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标题 290817">
            <a:extLst>
              <a:ext uri="{FF2B5EF4-FFF2-40B4-BE49-F238E27FC236}">
                <a16:creationId xmlns:a16="http://schemas.microsoft.com/office/drawing/2014/main" id="{3F53BD30-1B5C-4D3D-B2BB-2063D8F8E552}"/>
              </a:ext>
            </a:extLst>
          </p:cNvPr>
          <p:cNvSpPr>
            <a:spLocks noGrp="1" noChangeArrowheads="1"/>
          </p:cNvSpPr>
          <p:nvPr>
            <p:ph type="title"/>
          </p:nvPr>
        </p:nvSpPr>
        <p:spPr>
          <a:xfrm>
            <a:off x="1943708" y="980728"/>
            <a:ext cx="5256584" cy="1008112"/>
          </a:xfrm>
        </p:spPr>
        <p:txBody>
          <a:bodyPr/>
          <a:lstStyle/>
          <a:p>
            <a:r>
              <a:rPr lang="zh-CN" altLang="en-US" b="1" dirty="0">
                <a:solidFill>
                  <a:srgbClr val="FF3300"/>
                </a:solidFill>
                <a:latin typeface="黑体" panose="02010609060101010101" pitchFamily="49" charset="-122"/>
                <a:ea typeface="黑体" panose="02010609060101010101" pitchFamily="49" charset="-122"/>
              </a:rPr>
              <a:t>本章教学要求及重点难点</a:t>
            </a:r>
          </a:p>
        </p:txBody>
      </p:sp>
      <p:sp>
        <p:nvSpPr>
          <p:cNvPr id="291842" name="文本占位符 290818">
            <a:extLst>
              <a:ext uri="{FF2B5EF4-FFF2-40B4-BE49-F238E27FC236}">
                <a16:creationId xmlns:a16="http://schemas.microsoft.com/office/drawing/2014/main" id="{1899E7B6-0112-4B35-A7AB-CA08AC3057CF}"/>
              </a:ext>
            </a:extLst>
          </p:cNvPr>
          <p:cNvSpPr>
            <a:spLocks noGrp="1" noChangeArrowheads="1"/>
          </p:cNvSpPr>
          <p:nvPr>
            <p:ph idx="1"/>
          </p:nvPr>
        </p:nvSpPr>
        <p:spPr>
          <a:xfrm>
            <a:off x="323528" y="2311423"/>
            <a:ext cx="8136904" cy="2808312"/>
          </a:xfrm>
        </p:spPr>
        <p:txBody>
          <a:bodyPr>
            <a:normAutofit/>
          </a:bodyPr>
          <a:lstStyle/>
          <a:p>
            <a:pPr>
              <a:lnSpc>
                <a:spcPts val="3100"/>
              </a:lnSpc>
            </a:pPr>
            <a:r>
              <a:rPr lang="zh-CN" altLang="en-US" sz="2400" dirty="0">
                <a:solidFill>
                  <a:srgbClr val="0000FF"/>
                </a:solidFill>
                <a:latin typeface="华文仿宋" panose="02010600040101010101" pitchFamily="2" charset="-122"/>
                <a:ea typeface="华文仿宋" panose="02010600040101010101" pitchFamily="2" charset="-122"/>
              </a:rPr>
              <a:t>理解：微分方程求解的基本思想、方法和理论</a:t>
            </a:r>
          </a:p>
          <a:p>
            <a:pPr>
              <a:lnSpc>
                <a:spcPts val="3100"/>
              </a:lnSpc>
            </a:pPr>
            <a:r>
              <a:rPr lang="zh-CN" altLang="en-US" sz="2400" dirty="0">
                <a:solidFill>
                  <a:srgbClr val="0000FF"/>
                </a:solidFill>
                <a:latin typeface="华文仿宋" panose="02010600040101010101" pitchFamily="2" charset="-122"/>
                <a:ea typeface="华文仿宋" panose="02010600040101010101" pitchFamily="2" charset="-122"/>
              </a:rPr>
              <a:t>熟练掌握：</a:t>
            </a:r>
            <a:r>
              <a:rPr lang="en-US" altLang="zh-CN" sz="2400" dirty="0" err="1">
                <a:solidFill>
                  <a:srgbClr val="0000FF"/>
                </a:solidFill>
                <a:latin typeface="华文仿宋" panose="02010600040101010101" pitchFamily="2" charset="-122"/>
                <a:ea typeface="华文仿宋" panose="02010600040101010101" pitchFamily="2" charset="-122"/>
              </a:rPr>
              <a:t>Eular</a:t>
            </a:r>
            <a:r>
              <a:rPr lang="zh-CN" altLang="en-US" sz="2400" dirty="0">
                <a:solidFill>
                  <a:srgbClr val="0000FF"/>
                </a:solidFill>
                <a:latin typeface="华文仿宋" panose="02010600040101010101" pitchFamily="2" charset="-122"/>
                <a:ea typeface="华文仿宋" panose="02010600040101010101" pitchFamily="2" charset="-122"/>
              </a:rPr>
              <a:t>方法、</a:t>
            </a:r>
            <a:r>
              <a:rPr lang="zh-CN" altLang="en-US" sz="2400"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显式</a:t>
            </a:r>
            <a:r>
              <a:rPr lang="zh-CN" altLang="en-US" sz="2400" dirty="0">
                <a:solidFill>
                  <a:srgbClr val="0000FF"/>
                </a:solidFill>
                <a:latin typeface="华文仿宋" panose="02010600040101010101" pitchFamily="2" charset="-122"/>
                <a:ea typeface="华文仿宋" panose="02010600040101010101" pitchFamily="2" charset="-122"/>
              </a:rPr>
              <a:t>欧拉格式的改进、龙格</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库塔方法以及微分方程组求解</a:t>
            </a:r>
            <a:endParaRPr lang="en-US" altLang="zh-CN" sz="2400" dirty="0">
              <a:solidFill>
                <a:srgbClr val="0000FF"/>
              </a:solidFill>
              <a:latin typeface="华文仿宋" panose="02010600040101010101" pitchFamily="2" charset="-122"/>
              <a:ea typeface="华文仿宋" panose="02010600040101010101" pitchFamily="2" charset="-122"/>
            </a:endParaRPr>
          </a:p>
          <a:p>
            <a:pPr>
              <a:lnSpc>
                <a:spcPts val="3100"/>
              </a:lnSpc>
            </a:pPr>
            <a:r>
              <a:rPr lang="zh-CN" altLang="en-US" sz="2400" dirty="0">
                <a:solidFill>
                  <a:srgbClr val="0000FF"/>
                </a:solidFill>
                <a:latin typeface="华文仿宋" panose="02010600040101010101" pitchFamily="2" charset="-122"/>
                <a:ea typeface="华文仿宋" panose="02010600040101010101" pitchFamily="2" charset="-122"/>
              </a:rPr>
              <a:t>重点：</a:t>
            </a:r>
            <a:r>
              <a:rPr lang="en-US" altLang="zh-CN" sz="2400" dirty="0" err="1">
                <a:solidFill>
                  <a:srgbClr val="0000FF"/>
                </a:solidFill>
                <a:latin typeface="华文仿宋" panose="02010600040101010101" pitchFamily="2" charset="-122"/>
                <a:ea typeface="华文仿宋" panose="02010600040101010101" pitchFamily="2" charset="-122"/>
              </a:rPr>
              <a:t>Eular</a:t>
            </a:r>
            <a:r>
              <a:rPr lang="zh-CN" altLang="en-US" sz="2400" dirty="0">
                <a:solidFill>
                  <a:srgbClr val="0000FF"/>
                </a:solidFill>
                <a:latin typeface="华文仿宋" panose="02010600040101010101" pitchFamily="2" charset="-122"/>
                <a:ea typeface="华文仿宋" panose="02010600040101010101" pitchFamily="2" charset="-122"/>
              </a:rPr>
              <a:t>方法、</a:t>
            </a:r>
            <a:r>
              <a:rPr lang="zh-CN" altLang="en-US" sz="2400"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显式</a:t>
            </a:r>
            <a:r>
              <a:rPr lang="zh-CN" altLang="en-US" sz="2400" dirty="0">
                <a:solidFill>
                  <a:srgbClr val="0000FF"/>
                </a:solidFill>
                <a:latin typeface="华文仿宋" panose="02010600040101010101" pitchFamily="2" charset="-122"/>
                <a:ea typeface="华文仿宋" panose="02010600040101010101" pitchFamily="2" charset="-122"/>
              </a:rPr>
              <a:t>欧拉格式的改进、龙格</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库塔方法以及微分方程组求解</a:t>
            </a:r>
          </a:p>
          <a:p>
            <a:pPr>
              <a:lnSpc>
                <a:spcPts val="3100"/>
              </a:lnSpc>
            </a:pPr>
            <a:r>
              <a:rPr lang="zh-CN" altLang="en-US" sz="2400" dirty="0">
                <a:solidFill>
                  <a:srgbClr val="0000FF"/>
                </a:solidFill>
                <a:latin typeface="华文仿宋" panose="02010600040101010101" pitchFamily="2" charset="-122"/>
                <a:ea typeface="华文仿宋" panose="02010600040101010101" pitchFamily="2" charset="-122"/>
              </a:rPr>
              <a:t>了解：预报</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矫正方法和二阶常微分方程边值问题求解</a:t>
            </a:r>
            <a:endParaRPr lang="en-US" altLang="zh-CN" sz="2400" dirty="0">
              <a:solidFill>
                <a:srgbClr val="0000FF"/>
              </a:solidFill>
              <a:latin typeface="华文仿宋" panose="02010600040101010101" pitchFamily="2" charset="-122"/>
              <a:ea typeface="华文仿宋" panose="02010600040101010101" pitchFamily="2" charset="-122"/>
            </a:endParaRPr>
          </a:p>
          <a:p>
            <a:pPr>
              <a:lnSpc>
                <a:spcPts val="3100"/>
              </a:lnSpc>
            </a:pPr>
            <a:endParaRPr lang="en-US" altLang="zh-CN" sz="2800" dirty="0">
              <a:solidFill>
                <a:srgbClr val="0000FF"/>
              </a:solidFill>
              <a:latin typeface="华文仿宋" panose="02010600040101010101" pitchFamily="2" charset="-122"/>
            </a:endParaRPr>
          </a:p>
          <a:p>
            <a:pPr>
              <a:lnSpc>
                <a:spcPts val="3100"/>
              </a:lnSpc>
            </a:pPr>
            <a:endParaRPr lang="zh-CN" altLang="en-US" sz="2600" dirty="0">
              <a:solidFill>
                <a:srgbClr val="0000FF"/>
              </a:solidFill>
              <a:latin typeface="宋体" panose="02010600030101010101" pitchFamily="2" charset="-122"/>
            </a:endParaRPr>
          </a:p>
          <a:p>
            <a:pPr marL="0" indent="0">
              <a:lnSpc>
                <a:spcPts val="3100"/>
              </a:lnSpc>
              <a:buNone/>
            </a:pPr>
            <a:endParaRPr lang="zh-CN" altLang="en-US" dirty="0">
              <a:solidFill>
                <a:srgbClr val="0000FF"/>
              </a:solidFill>
              <a:latin typeface="宋体" panose="02010600030101010101" pitchFamily="2" charset="-122"/>
            </a:endParaRPr>
          </a:p>
          <a:p>
            <a:pPr>
              <a:lnSpc>
                <a:spcPts val="3100"/>
              </a:lnSpc>
            </a:pPr>
            <a:endParaRPr lang="zh-CN" altLang="en-US" sz="2800" dirty="0">
              <a:solidFill>
                <a:srgbClr val="0000FF"/>
              </a:solidFill>
              <a:latin typeface="宋体" panose="02010600030101010101" pitchFamily="2" charset="-122"/>
            </a:endParaRPr>
          </a:p>
        </p:txBody>
      </p:sp>
    </p:spTree>
    <p:extLst>
      <p:ext uri="{BB962C8B-B14F-4D97-AF65-F5344CB8AC3E}">
        <p14:creationId xmlns:p14="http://schemas.microsoft.com/office/powerpoint/2010/main" val="257849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40">
            <a:extLst>
              <a:ext uri="{FF2B5EF4-FFF2-40B4-BE49-F238E27FC236}">
                <a16:creationId xmlns:a16="http://schemas.microsoft.com/office/drawing/2014/main" id="{7B4F788D-989B-4DA9-882C-D3B850851500}"/>
              </a:ext>
            </a:extLst>
          </p:cNvPr>
          <p:cNvGraphicFramePr>
            <a:graphicFrameLocks noChangeAspect="1"/>
          </p:cNvGraphicFramePr>
          <p:nvPr>
            <p:extLst>
              <p:ext uri="{D42A27DB-BD31-4B8C-83A1-F6EECF244321}">
                <p14:modId xmlns:p14="http://schemas.microsoft.com/office/powerpoint/2010/main" val="872126696"/>
              </p:ext>
            </p:extLst>
          </p:nvPr>
        </p:nvGraphicFramePr>
        <p:xfrm>
          <a:off x="1900781" y="263546"/>
          <a:ext cx="3035845" cy="516824"/>
        </p:xfrm>
        <a:graphic>
          <a:graphicData uri="http://schemas.openxmlformats.org/presentationml/2006/ole">
            <mc:AlternateContent xmlns:mc="http://schemas.openxmlformats.org/markup-compatibility/2006">
              <mc:Choice xmlns:v="urn:schemas-microsoft-com:vml" Requires="v">
                <p:oleObj spid="_x0000_s218668" name="Equation" r:id="rId3" imgW="1193760" imgH="228600" progId="Equation.DSMT4">
                  <p:embed/>
                </p:oleObj>
              </mc:Choice>
              <mc:Fallback>
                <p:oleObj name="Equation" r:id="rId3" imgW="1193760" imgH="228600" progId="Equation.DSMT4">
                  <p:embed/>
                  <p:pic>
                    <p:nvPicPr>
                      <p:cNvPr id="64" name="Object 40">
                        <a:extLst>
                          <a:ext uri="{FF2B5EF4-FFF2-40B4-BE49-F238E27FC236}">
                            <a16:creationId xmlns:a16="http://schemas.microsoft.com/office/drawing/2014/main" id="{E80283A8-ED3A-4B16-A96B-42A3C5081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781" y="263546"/>
                        <a:ext cx="3035845" cy="516824"/>
                      </a:xfrm>
                      <a:prstGeom prst="rect">
                        <a:avLst/>
                      </a:prstGeom>
                      <a:solidFill>
                        <a:srgbClr val="FFCCCC"/>
                      </a:solidFill>
                      <a:ln>
                        <a:noFill/>
                      </a:ln>
                      <a:effectLst/>
                    </p:spPr>
                  </p:pic>
                </p:oleObj>
              </mc:Fallback>
            </mc:AlternateContent>
          </a:graphicData>
        </a:graphic>
      </p:graphicFrame>
      <p:graphicFrame>
        <p:nvGraphicFramePr>
          <p:cNvPr id="16" name="Object 41">
            <a:extLst>
              <a:ext uri="{FF2B5EF4-FFF2-40B4-BE49-F238E27FC236}">
                <a16:creationId xmlns:a16="http://schemas.microsoft.com/office/drawing/2014/main" id="{71D3E3FC-0446-4776-81D1-A95105C8E8AF}"/>
              </a:ext>
            </a:extLst>
          </p:cNvPr>
          <p:cNvGraphicFramePr>
            <a:graphicFrameLocks noChangeAspect="1"/>
          </p:cNvGraphicFramePr>
          <p:nvPr>
            <p:extLst>
              <p:ext uri="{D42A27DB-BD31-4B8C-83A1-F6EECF244321}">
                <p14:modId xmlns:p14="http://schemas.microsoft.com/office/powerpoint/2010/main" val="2298264471"/>
              </p:ext>
            </p:extLst>
          </p:nvPr>
        </p:nvGraphicFramePr>
        <p:xfrm>
          <a:off x="1898350" y="975756"/>
          <a:ext cx="3490433" cy="583603"/>
        </p:xfrm>
        <a:graphic>
          <a:graphicData uri="http://schemas.openxmlformats.org/presentationml/2006/ole">
            <mc:AlternateContent xmlns:mc="http://schemas.openxmlformats.org/markup-compatibility/2006">
              <mc:Choice xmlns:v="urn:schemas-microsoft-com:vml" Requires="v">
                <p:oleObj spid="_x0000_s218669" name="Equation" r:id="rId5" imgW="1447560" imgH="228600" progId="Equation.DSMT4">
                  <p:embed/>
                </p:oleObj>
              </mc:Choice>
              <mc:Fallback>
                <p:oleObj name="Equation" r:id="rId5" imgW="1447560" imgH="228600" progId="Equation.DSMT4">
                  <p:embed/>
                  <p:pic>
                    <p:nvPicPr>
                      <p:cNvPr id="65" name="Object 41">
                        <a:extLst>
                          <a:ext uri="{FF2B5EF4-FFF2-40B4-BE49-F238E27FC236}">
                            <a16:creationId xmlns:a16="http://schemas.microsoft.com/office/drawing/2014/main" id="{0187C935-97D4-447B-9154-BF7FA00E76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8350" y="975756"/>
                        <a:ext cx="3490433" cy="583603"/>
                      </a:xfrm>
                      <a:prstGeom prst="rect">
                        <a:avLst/>
                      </a:prstGeom>
                      <a:solidFill>
                        <a:srgbClr val="FFCCCC"/>
                      </a:solidFill>
                      <a:ln>
                        <a:noFill/>
                      </a:ln>
                      <a:effectLst/>
                    </p:spPr>
                  </p:pic>
                </p:oleObj>
              </mc:Fallback>
            </mc:AlternateContent>
          </a:graphicData>
        </a:graphic>
      </p:graphicFrame>
      <p:graphicFrame>
        <p:nvGraphicFramePr>
          <p:cNvPr id="17" name="Object 42">
            <a:extLst>
              <a:ext uri="{FF2B5EF4-FFF2-40B4-BE49-F238E27FC236}">
                <a16:creationId xmlns:a16="http://schemas.microsoft.com/office/drawing/2014/main" id="{0E4CBBB0-B8E9-4D39-8D60-83D3EA259FED}"/>
              </a:ext>
            </a:extLst>
          </p:cNvPr>
          <p:cNvGraphicFramePr>
            <a:graphicFrameLocks noChangeAspect="1"/>
          </p:cNvGraphicFramePr>
          <p:nvPr>
            <p:extLst>
              <p:ext uri="{D42A27DB-BD31-4B8C-83A1-F6EECF244321}">
                <p14:modId xmlns:p14="http://schemas.microsoft.com/office/powerpoint/2010/main" val="3905269806"/>
              </p:ext>
            </p:extLst>
          </p:nvPr>
        </p:nvGraphicFramePr>
        <p:xfrm>
          <a:off x="5655037" y="1092590"/>
          <a:ext cx="1722438" cy="400050"/>
        </p:xfrm>
        <a:graphic>
          <a:graphicData uri="http://schemas.openxmlformats.org/presentationml/2006/ole">
            <mc:AlternateContent xmlns:mc="http://schemas.openxmlformats.org/markup-compatibility/2006">
              <mc:Choice xmlns:v="urn:schemas-microsoft-com:vml" Requires="v">
                <p:oleObj spid="_x0000_s218670" name="Equation" r:id="rId7" imgW="1104840" imgH="203040" progId="Equation.DSMT4">
                  <p:embed/>
                </p:oleObj>
              </mc:Choice>
              <mc:Fallback>
                <p:oleObj name="Equation" r:id="rId7" imgW="1104840" imgH="203040" progId="Equation.DSMT4">
                  <p:embed/>
                  <p:pic>
                    <p:nvPicPr>
                      <p:cNvPr id="66" name="Object 42">
                        <a:extLst>
                          <a:ext uri="{FF2B5EF4-FFF2-40B4-BE49-F238E27FC236}">
                            <a16:creationId xmlns:a16="http://schemas.microsoft.com/office/drawing/2014/main" id="{55D6916D-E468-4687-9016-B75DF00CD90D}"/>
                          </a:ext>
                        </a:extLst>
                      </p:cNvPr>
                      <p:cNvPicPr>
                        <a:picLocks noChangeAspect="1" noChangeArrowheads="1"/>
                      </p:cNvPicPr>
                      <p:nvPr/>
                    </p:nvPicPr>
                    <p:blipFill>
                      <a:blip r:embed="rId8"/>
                      <a:srcRect/>
                      <a:stretch>
                        <a:fillRect/>
                      </a:stretch>
                    </p:blipFill>
                    <p:spPr bwMode="auto">
                      <a:xfrm>
                        <a:off x="5655037" y="1092590"/>
                        <a:ext cx="1722438" cy="400050"/>
                      </a:xfrm>
                      <a:prstGeom prst="rect">
                        <a:avLst/>
                      </a:prstGeom>
                      <a:noFill/>
                      <a:ln>
                        <a:noFill/>
                      </a:ln>
                      <a:effectLst/>
                    </p:spPr>
                  </p:pic>
                </p:oleObj>
              </mc:Fallback>
            </mc:AlternateContent>
          </a:graphicData>
        </a:graphic>
      </p:graphicFrame>
      <p:graphicFrame>
        <p:nvGraphicFramePr>
          <p:cNvPr id="18" name="Object 44">
            <a:extLst>
              <a:ext uri="{FF2B5EF4-FFF2-40B4-BE49-F238E27FC236}">
                <a16:creationId xmlns:a16="http://schemas.microsoft.com/office/drawing/2014/main" id="{475A7944-337B-4B73-A20F-2FB1815A2566}"/>
              </a:ext>
            </a:extLst>
          </p:cNvPr>
          <p:cNvGraphicFramePr>
            <a:graphicFrameLocks noChangeAspect="1"/>
          </p:cNvGraphicFramePr>
          <p:nvPr>
            <p:extLst>
              <p:ext uri="{D42A27DB-BD31-4B8C-83A1-F6EECF244321}">
                <p14:modId xmlns:p14="http://schemas.microsoft.com/office/powerpoint/2010/main" val="182418723"/>
              </p:ext>
            </p:extLst>
          </p:nvPr>
        </p:nvGraphicFramePr>
        <p:xfrm>
          <a:off x="1621567" y="331614"/>
          <a:ext cx="376238" cy="1153170"/>
        </p:xfrm>
        <a:graphic>
          <a:graphicData uri="http://schemas.openxmlformats.org/presentationml/2006/ole">
            <mc:AlternateContent xmlns:mc="http://schemas.openxmlformats.org/markup-compatibility/2006">
              <mc:Choice xmlns:v="urn:schemas-microsoft-com:vml" Requires="v">
                <p:oleObj spid="_x0000_s218671" name="公式" r:id="rId9" imgW="190440" imgH="457200" progId="Equation.3">
                  <p:embed/>
                </p:oleObj>
              </mc:Choice>
              <mc:Fallback>
                <p:oleObj name="公式" r:id="rId9" imgW="190440" imgH="457200" progId="Equation.3">
                  <p:embed/>
                  <p:pic>
                    <p:nvPicPr>
                      <p:cNvPr id="68" name="Object 44">
                        <a:extLst>
                          <a:ext uri="{FF2B5EF4-FFF2-40B4-BE49-F238E27FC236}">
                            <a16:creationId xmlns:a16="http://schemas.microsoft.com/office/drawing/2014/main" id="{CADC7376-E6A3-455B-9F62-1102A03D8DE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1567" y="331614"/>
                        <a:ext cx="376238" cy="1153170"/>
                      </a:xfrm>
                      <a:prstGeom prst="rect">
                        <a:avLst/>
                      </a:prstGeom>
                      <a:noFill/>
                      <a:ln>
                        <a:noFill/>
                      </a:ln>
                      <a:effectLst/>
                    </p:spPr>
                  </p:pic>
                </p:oleObj>
              </mc:Fallback>
            </mc:AlternateContent>
          </a:graphicData>
        </a:graphic>
      </p:graphicFrame>
      <p:sp>
        <p:nvSpPr>
          <p:cNvPr id="19" name="Text Box 73">
            <a:extLst>
              <a:ext uri="{FF2B5EF4-FFF2-40B4-BE49-F238E27FC236}">
                <a16:creationId xmlns:a16="http://schemas.microsoft.com/office/drawing/2014/main" id="{4C2D1584-D0CF-4139-85D7-1E53605A0750}"/>
              </a:ext>
            </a:extLst>
          </p:cNvPr>
          <p:cNvSpPr txBox="1">
            <a:spLocks noChangeArrowheads="1"/>
          </p:cNvSpPr>
          <p:nvPr/>
        </p:nvSpPr>
        <p:spPr bwMode="auto">
          <a:xfrm>
            <a:off x="131646" y="367982"/>
            <a:ext cx="1886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欧拉格式</a:t>
            </a:r>
          </a:p>
        </p:txBody>
      </p:sp>
      <p:sp>
        <p:nvSpPr>
          <p:cNvPr id="20" name="文本框 19">
            <a:extLst>
              <a:ext uri="{FF2B5EF4-FFF2-40B4-BE49-F238E27FC236}">
                <a16:creationId xmlns:a16="http://schemas.microsoft.com/office/drawing/2014/main" id="{31C675D4-F9AF-4FEC-92D8-AB39DFD70FA6}"/>
              </a:ext>
            </a:extLst>
          </p:cNvPr>
          <p:cNvSpPr txBox="1"/>
          <p:nvPr/>
        </p:nvSpPr>
        <p:spPr>
          <a:xfrm>
            <a:off x="7292194" y="589456"/>
            <a:ext cx="1441103"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9.1</a:t>
            </a:r>
            <a:r>
              <a:rPr lang="zh-CN" altLang="en-US" sz="2400" b="0" dirty="0">
                <a:solidFill>
                  <a:schemeClr val="tx1">
                    <a:lumMod val="95000"/>
                    <a:lumOff val="5000"/>
                  </a:schemeClr>
                </a:solidFill>
                <a:latin typeface="+mn-ea"/>
                <a:ea typeface="+mn-ea"/>
              </a:rPr>
              <a:t>）</a:t>
            </a:r>
          </a:p>
        </p:txBody>
      </p:sp>
      <p:sp>
        <p:nvSpPr>
          <p:cNvPr id="21" name="Text Box 3">
            <a:extLst>
              <a:ext uri="{FF2B5EF4-FFF2-40B4-BE49-F238E27FC236}">
                <a16:creationId xmlns:a16="http://schemas.microsoft.com/office/drawing/2014/main" id="{6A59DEDA-B8B9-46F6-A35C-034899DF8FF2}"/>
              </a:ext>
            </a:extLst>
          </p:cNvPr>
          <p:cNvSpPr txBox="1">
            <a:spLocks noChangeArrowheads="1"/>
          </p:cNvSpPr>
          <p:nvPr/>
        </p:nvSpPr>
        <p:spPr bwMode="auto">
          <a:xfrm>
            <a:off x="251520" y="2348880"/>
            <a:ext cx="3581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latin typeface="+mn-ea"/>
                <a:ea typeface="+mn-ea"/>
              </a:rPr>
              <a:t>(2) Taylor</a:t>
            </a:r>
            <a:r>
              <a:rPr lang="zh-CN" altLang="en-US" sz="2400" dirty="0">
                <a:solidFill>
                  <a:schemeClr val="tx1"/>
                </a:solidFill>
                <a:latin typeface="+mn-ea"/>
                <a:ea typeface="+mn-ea"/>
              </a:rPr>
              <a:t>展开法</a:t>
            </a:r>
          </a:p>
        </p:txBody>
      </p:sp>
      <p:grpSp>
        <p:nvGrpSpPr>
          <p:cNvPr id="22" name="Group 4">
            <a:extLst>
              <a:ext uri="{FF2B5EF4-FFF2-40B4-BE49-F238E27FC236}">
                <a16:creationId xmlns:a16="http://schemas.microsoft.com/office/drawing/2014/main" id="{4B832F0F-41DA-4B3F-A265-FDA361ED389F}"/>
              </a:ext>
            </a:extLst>
          </p:cNvPr>
          <p:cNvGrpSpPr>
            <a:grpSpLocks/>
          </p:cNvGrpSpPr>
          <p:nvPr/>
        </p:nvGrpSpPr>
        <p:grpSpPr bwMode="auto">
          <a:xfrm>
            <a:off x="486568" y="3053571"/>
            <a:ext cx="5949950" cy="506413"/>
            <a:chOff x="368" y="482"/>
            <a:chExt cx="3748" cy="319"/>
          </a:xfrm>
        </p:grpSpPr>
        <p:sp>
          <p:nvSpPr>
            <p:cNvPr id="23" name="Text Box 5">
              <a:extLst>
                <a:ext uri="{FF2B5EF4-FFF2-40B4-BE49-F238E27FC236}">
                  <a16:creationId xmlns:a16="http://schemas.microsoft.com/office/drawing/2014/main" id="{53683CFD-A596-4864-A3E1-F3C462978F2B}"/>
                </a:ext>
              </a:extLst>
            </p:cNvPr>
            <p:cNvSpPr txBox="1">
              <a:spLocks noChangeArrowheads="1"/>
            </p:cNvSpPr>
            <p:nvPr/>
          </p:nvSpPr>
          <p:spPr bwMode="auto">
            <a:xfrm>
              <a:off x="368" y="482"/>
              <a:ext cx="6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将</a:t>
              </a:r>
            </a:p>
          </p:txBody>
        </p:sp>
        <p:graphicFrame>
          <p:nvGraphicFramePr>
            <p:cNvPr id="24" name="Object 6">
              <a:extLst>
                <a:ext uri="{FF2B5EF4-FFF2-40B4-BE49-F238E27FC236}">
                  <a16:creationId xmlns:a16="http://schemas.microsoft.com/office/drawing/2014/main" id="{92DC2834-1F87-4867-AAE9-87F235E00BF0}"/>
                </a:ext>
              </a:extLst>
            </p:cNvPr>
            <p:cNvGraphicFramePr>
              <a:graphicFrameLocks noChangeAspect="1"/>
            </p:cNvGraphicFramePr>
            <p:nvPr/>
          </p:nvGraphicFramePr>
          <p:xfrm>
            <a:off x="595" y="482"/>
            <a:ext cx="627" cy="287"/>
          </p:xfrm>
          <a:graphic>
            <a:graphicData uri="http://schemas.openxmlformats.org/presentationml/2006/ole">
              <mc:AlternateContent xmlns:mc="http://schemas.openxmlformats.org/markup-compatibility/2006">
                <mc:Choice xmlns:v="urn:schemas-microsoft-com:vml" Requires="v">
                  <p:oleObj spid="_x0000_s218672" name="公式" r:id="rId11" imgW="507960" imgH="228600" progId="Equation.3">
                    <p:embed/>
                  </p:oleObj>
                </mc:Choice>
                <mc:Fallback>
                  <p:oleObj name="公式" r:id="rId11" imgW="507960" imgH="228600" progId="Equation.3">
                    <p:embed/>
                    <p:pic>
                      <p:nvPicPr>
                        <p:cNvPr id="35" name="Object 6">
                          <a:extLst>
                            <a:ext uri="{FF2B5EF4-FFF2-40B4-BE49-F238E27FC236}">
                              <a16:creationId xmlns:a16="http://schemas.microsoft.com/office/drawing/2014/main" id="{2B39DD81-CA7E-4AB2-88D5-C081C72BA0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 y="482"/>
                          <a:ext cx="62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7">
              <a:extLst>
                <a:ext uri="{FF2B5EF4-FFF2-40B4-BE49-F238E27FC236}">
                  <a16:creationId xmlns:a16="http://schemas.microsoft.com/office/drawing/2014/main" id="{0A612BD9-95AE-4C69-886A-AEE2F7402A8A}"/>
                </a:ext>
              </a:extLst>
            </p:cNvPr>
            <p:cNvSpPr txBox="1">
              <a:spLocks noChangeArrowheads="1"/>
            </p:cNvSpPr>
            <p:nvPr/>
          </p:nvSpPr>
          <p:spPr bwMode="auto">
            <a:xfrm>
              <a:off x="1139" y="482"/>
              <a:ext cx="6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在</a:t>
              </a:r>
            </a:p>
          </p:txBody>
        </p:sp>
        <p:graphicFrame>
          <p:nvGraphicFramePr>
            <p:cNvPr id="26" name="Object 8">
              <a:extLst>
                <a:ext uri="{FF2B5EF4-FFF2-40B4-BE49-F238E27FC236}">
                  <a16:creationId xmlns:a16="http://schemas.microsoft.com/office/drawing/2014/main" id="{CD49A384-3DA3-4199-B1A4-391E668DC7C4}"/>
                </a:ext>
              </a:extLst>
            </p:cNvPr>
            <p:cNvGraphicFramePr>
              <a:graphicFrameLocks noChangeAspect="1"/>
            </p:cNvGraphicFramePr>
            <p:nvPr/>
          </p:nvGraphicFramePr>
          <p:xfrm>
            <a:off x="1383" y="482"/>
            <a:ext cx="645" cy="319"/>
          </p:xfrm>
          <a:graphic>
            <a:graphicData uri="http://schemas.openxmlformats.org/presentationml/2006/ole">
              <mc:AlternateContent xmlns:mc="http://schemas.openxmlformats.org/markup-compatibility/2006">
                <mc:Choice xmlns:v="urn:schemas-microsoft-com:vml" Requires="v">
                  <p:oleObj spid="_x0000_s218673" name="公式" r:id="rId13" imgW="444240" imgH="228600" progId="Equation.3">
                    <p:embed/>
                  </p:oleObj>
                </mc:Choice>
                <mc:Fallback>
                  <p:oleObj name="公式" r:id="rId13" imgW="444240" imgH="228600" progId="Equation.3">
                    <p:embed/>
                    <p:pic>
                      <p:nvPicPr>
                        <p:cNvPr id="37" name="Object 8">
                          <a:extLst>
                            <a:ext uri="{FF2B5EF4-FFF2-40B4-BE49-F238E27FC236}">
                              <a16:creationId xmlns:a16="http://schemas.microsoft.com/office/drawing/2014/main" id="{B190EE4D-8E1A-41A4-B7FC-8CF9CEEA83B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83" y="482"/>
                          <a:ext cx="64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9">
              <a:extLst>
                <a:ext uri="{FF2B5EF4-FFF2-40B4-BE49-F238E27FC236}">
                  <a16:creationId xmlns:a16="http://schemas.microsoft.com/office/drawing/2014/main" id="{962D1AD0-ACA3-4AE9-BF78-5876487B6188}"/>
                </a:ext>
              </a:extLst>
            </p:cNvPr>
            <p:cNvSpPr txBox="1">
              <a:spLocks noChangeArrowheads="1"/>
            </p:cNvSpPr>
            <p:nvPr/>
          </p:nvSpPr>
          <p:spPr bwMode="auto">
            <a:xfrm>
              <a:off x="1956" y="482"/>
              <a:ext cx="21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点进行</a:t>
              </a:r>
              <a:r>
                <a:rPr lang="en-US" altLang="zh-CN" sz="2400">
                  <a:solidFill>
                    <a:schemeClr val="tx1"/>
                  </a:solidFill>
                  <a:latin typeface="+mn-ea"/>
                  <a:ea typeface="+mn-ea"/>
                </a:rPr>
                <a:t>Taylor</a:t>
              </a:r>
              <a:r>
                <a:rPr lang="zh-CN" altLang="en-US" sz="2400">
                  <a:solidFill>
                    <a:schemeClr val="tx1"/>
                  </a:solidFill>
                  <a:latin typeface="+mn-ea"/>
                  <a:ea typeface="+mn-ea"/>
                </a:rPr>
                <a:t>展开</a:t>
              </a:r>
            </a:p>
          </p:txBody>
        </p:sp>
      </p:grpSp>
      <p:graphicFrame>
        <p:nvGraphicFramePr>
          <p:cNvPr id="28" name="Object 10">
            <a:extLst>
              <a:ext uri="{FF2B5EF4-FFF2-40B4-BE49-F238E27FC236}">
                <a16:creationId xmlns:a16="http://schemas.microsoft.com/office/drawing/2014/main" id="{6942B4AD-AB95-4A61-AA50-964A587B767D}"/>
              </a:ext>
            </a:extLst>
          </p:cNvPr>
          <p:cNvGraphicFramePr>
            <a:graphicFrameLocks noChangeAspect="1"/>
          </p:cNvGraphicFramePr>
          <p:nvPr>
            <p:extLst>
              <p:ext uri="{D42A27DB-BD31-4B8C-83A1-F6EECF244321}">
                <p14:modId xmlns:p14="http://schemas.microsoft.com/office/powerpoint/2010/main" val="3372470081"/>
              </p:ext>
            </p:extLst>
          </p:nvPr>
        </p:nvGraphicFramePr>
        <p:xfrm>
          <a:off x="723055" y="3582213"/>
          <a:ext cx="7061200" cy="777875"/>
        </p:xfrm>
        <a:graphic>
          <a:graphicData uri="http://schemas.openxmlformats.org/presentationml/2006/ole">
            <mc:AlternateContent xmlns:mc="http://schemas.openxmlformats.org/markup-compatibility/2006">
              <mc:Choice xmlns:v="urn:schemas-microsoft-com:vml" Requires="v">
                <p:oleObj spid="_x0000_s218674" name="Equation" r:id="rId15" imgW="3670200" imgH="406080" progId="Equation.DSMT4">
                  <p:embed/>
                </p:oleObj>
              </mc:Choice>
              <mc:Fallback>
                <p:oleObj name="Equation" r:id="rId15" imgW="3670200" imgH="406080" progId="Equation.DSMT4">
                  <p:embed/>
                  <p:pic>
                    <p:nvPicPr>
                      <p:cNvPr id="39" name="Object 10">
                        <a:extLst>
                          <a:ext uri="{FF2B5EF4-FFF2-40B4-BE49-F238E27FC236}">
                            <a16:creationId xmlns:a16="http://schemas.microsoft.com/office/drawing/2014/main" id="{5631FCC4-89B5-490C-8064-EEB2E29DDF9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055" y="3582213"/>
                        <a:ext cx="70612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11">
            <a:extLst>
              <a:ext uri="{FF2B5EF4-FFF2-40B4-BE49-F238E27FC236}">
                <a16:creationId xmlns:a16="http://schemas.microsoft.com/office/drawing/2014/main" id="{6323C2A6-1E3F-43D6-B8B3-2B665BE25595}"/>
              </a:ext>
            </a:extLst>
          </p:cNvPr>
          <p:cNvSpPr>
            <a:spLocks noChangeShapeType="1"/>
          </p:cNvSpPr>
          <p:nvPr/>
        </p:nvSpPr>
        <p:spPr bwMode="auto">
          <a:xfrm flipV="1">
            <a:off x="3536470" y="2436021"/>
            <a:ext cx="635078" cy="1416561"/>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grpSp>
        <p:nvGrpSpPr>
          <p:cNvPr id="30" name="Group 12">
            <a:extLst>
              <a:ext uri="{FF2B5EF4-FFF2-40B4-BE49-F238E27FC236}">
                <a16:creationId xmlns:a16="http://schemas.microsoft.com/office/drawing/2014/main" id="{1E0FE719-D701-4340-BE14-A46C182E90D4}"/>
              </a:ext>
            </a:extLst>
          </p:cNvPr>
          <p:cNvGrpSpPr>
            <a:grpSpLocks/>
          </p:cNvGrpSpPr>
          <p:nvPr/>
        </p:nvGrpSpPr>
        <p:grpSpPr bwMode="auto">
          <a:xfrm>
            <a:off x="195953" y="4497352"/>
            <a:ext cx="3486150" cy="498475"/>
            <a:chOff x="0" y="1389"/>
            <a:chExt cx="2196" cy="314"/>
          </a:xfrm>
        </p:grpSpPr>
        <p:sp>
          <p:nvSpPr>
            <p:cNvPr id="31" name="Text Box 13">
              <a:extLst>
                <a:ext uri="{FF2B5EF4-FFF2-40B4-BE49-F238E27FC236}">
                  <a16:creationId xmlns:a16="http://schemas.microsoft.com/office/drawing/2014/main" id="{E8B11897-4F61-4B92-A474-BB194EC4A2F8}"/>
                </a:ext>
              </a:extLst>
            </p:cNvPr>
            <p:cNvSpPr txBox="1">
              <a:spLocks noChangeArrowheads="1"/>
            </p:cNvSpPr>
            <p:nvPr/>
          </p:nvSpPr>
          <p:spPr bwMode="auto">
            <a:xfrm>
              <a:off x="0" y="1389"/>
              <a:ext cx="8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忽略</a:t>
              </a:r>
            </a:p>
          </p:txBody>
        </p:sp>
        <p:graphicFrame>
          <p:nvGraphicFramePr>
            <p:cNvPr id="32" name="Object 14">
              <a:extLst>
                <a:ext uri="{FF2B5EF4-FFF2-40B4-BE49-F238E27FC236}">
                  <a16:creationId xmlns:a16="http://schemas.microsoft.com/office/drawing/2014/main" id="{4917BF45-D021-4533-9C56-ED5A2A8625F5}"/>
                </a:ext>
              </a:extLst>
            </p:cNvPr>
            <p:cNvGraphicFramePr>
              <a:graphicFrameLocks noChangeAspect="1"/>
            </p:cNvGraphicFramePr>
            <p:nvPr/>
          </p:nvGraphicFramePr>
          <p:xfrm>
            <a:off x="431" y="1389"/>
            <a:ext cx="263" cy="314"/>
          </p:xfrm>
          <a:graphic>
            <a:graphicData uri="http://schemas.openxmlformats.org/presentationml/2006/ole">
              <mc:AlternateContent xmlns:mc="http://schemas.openxmlformats.org/markup-compatibility/2006">
                <mc:Choice xmlns:v="urn:schemas-microsoft-com:vml" Requires="v">
                  <p:oleObj spid="_x0000_s218675" name="公式" r:id="rId17" imgW="177480" imgH="241200" progId="Equation.3">
                    <p:embed/>
                  </p:oleObj>
                </mc:Choice>
                <mc:Fallback>
                  <p:oleObj name="公式" r:id="rId17" imgW="177480" imgH="241200" progId="Equation.3">
                    <p:embed/>
                    <p:pic>
                      <p:nvPicPr>
                        <p:cNvPr id="43" name="Object 14">
                          <a:extLst>
                            <a:ext uri="{FF2B5EF4-FFF2-40B4-BE49-F238E27FC236}">
                              <a16:creationId xmlns:a16="http://schemas.microsoft.com/office/drawing/2014/main" id="{AC24A778-F6C2-46BE-9CEE-77D992F7876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 y="1389"/>
                          <a:ext cx="263"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15">
              <a:extLst>
                <a:ext uri="{FF2B5EF4-FFF2-40B4-BE49-F238E27FC236}">
                  <a16:creationId xmlns:a16="http://schemas.microsoft.com/office/drawing/2014/main" id="{2B0C43C3-923E-48A2-B2A8-9C73CEB8FEAB}"/>
                </a:ext>
              </a:extLst>
            </p:cNvPr>
            <p:cNvSpPr txBox="1">
              <a:spLocks noChangeArrowheads="1"/>
            </p:cNvSpPr>
            <p:nvPr/>
          </p:nvSpPr>
          <p:spPr bwMode="auto">
            <a:xfrm>
              <a:off x="612" y="1389"/>
              <a:ext cx="15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这一高阶项</a:t>
              </a:r>
              <a:r>
                <a:rPr lang="en-US" altLang="zh-CN" sz="2400" dirty="0">
                  <a:solidFill>
                    <a:schemeClr val="tx1"/>
                  </a:solidFill>
                  <a:latin typeface="+mn-ea"/>
                  <a:ea typeface="+mn-ea"/>
                </a:rPr>
                <a:t>,</a:t>
              </a:r>
            </a:p>
          </p:txBody>
        </p:sp>
      </p:grpSp>
      <p:graphicFrame>
        <p:nvGraphicFramePr>
          <p:cNvPr id="34" name="Object 16">
            <a:extLst>
              <a:ext uri="{FF2B5EF4-FFF2-40B4-BE49-F238E27FC236}">
                <a16:creationId xmlns:a16="http://schemas.microsoft.com/office/drawing/2014/main" id="{47F565C2-9F68-4C4A-83B8-C0ABD6AFC4F1}"/>
              </a:ext>
            </a:extLst>
          </p:cNvPr>
          <p:cNvGraphicFramePr>
            <a:graphicFrameLocks noChangeAspect="1"/>
          </p:cNvGraphicFramePr>
          <p:nvPr>
            <p:extLst>
              <p:ext uri="{D42A27DB-BD31-4B8C-83A1-F6EECF244321}">
                <p14:modId xmlns:p14="http://schemas.microsoft.com/office/powerpoint/2010/main" val="3171658205"/>
              </p:ext>
            </p:extLst>
          </p:nvPr>
        </p:nvGraphicFramePr>
        <p:xfrm>
          <a:off x="4187139" y="2073532"/>
          <a:ext cx="850900" cy="431800"/>
        </p:xfrm>
        <a:graphic>
          <a:graphicData uri="http://schemas.openxmlformats.org/presentationml/2006/ole">
            <mc:AlternateContent xmlns:mc="http://schemas.openxmlformats.org/markup-compatibility/2006">
              <mc:Choice xmlns:v="urn:schemas-microsoft-com:vml" Requires="v">
                <p:oleObj spid="_x0000_s218676" name="公式" r:id="rId19" imgW="444240" imgH="228600" progId="Equation.3">
                  <p:embed/>
                </p:oleObj>
              </mc:Choice>
              <mc:Fallback>
                <p:oleObj name="公式" r:id="rId19" imgW="444240" imgH="228600" progId="Equation.3">
                  <p:embed/>
                  <p:pic>
                    <p:nvPicPr>
                      <p:cNvPr id="45" name="Object 16">
                        <a:extLst>
                          <a:ext uri="{FF2B5EF4-FFF2-40B4-BE49-F238E27FC236}">
                            <a16:creationId xmlns:a16="http://schemas.microsoft.com/office/drawing/2014/main" id="{D6F8E4CF-3529-470A-8CF5-D1573F55E79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87139" y="2073532"/>
                        <a:ext cx="850900" cy="431800"/>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17">
            <a:extLst>
              <a:ext uri="{FF2B5EF4-FFF2-40B4-BE49-F238E27FC236}">
                <a16:creationId xmlns:a16="http://schemas.microsoft.com/office/drawing/2014/main" id="{F26AF060-DC19-4D9A-A287-676A60C1E78E}"/>
              </a:ext>
            </a:extLst>
          </p:cNvPr>
          <p:cNvSpPr txBox="1">
            <a:spLocks noChangeArrowheads="1"/>
          </p:cNvSpPr>
          <p:nvPr/>
        </p:nvSpPr>
        <p:spPr bwMode="auto">
          <a:xfrm>
            <a:off x="5797119" y="2159986"/>
            <a:ext cx="1438275" cy="461665"/>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spAutoFit/>
          </a:bodyPr>
          <a:lstStyle/>
          <a:p>
            <a:pPr algn="l"/>
            <a:r>
              <a:rPr lang="zh-CN" altLang="en-US" sz="2400" dirty="0">
                <a:solidFill>
                  <a:schemeClr val="tx1"/>
                </a:solidFill>
                <a:latin typeface="+mn-ea"/>
                <a:ea typeface="+mn-ea"/>
              </a:rPr>
              <a:t>由于</a:t>
            </a:r>
          </a:p>
        </p:txBody>
      </p:sp>
      <p:sp>
        <p:nvSpPr>
          <p:cNvPr id="36" name="Text Box 18">
            <a:extLst>
              <a:ext uri="{FF2B5EF4-FFF2-40B4-BE49-F238E27FC236}">
                <a16:creationId xmlns:a16="http://schemas.microsoft.com/office/drawing/2014/main" id="{706BEE9E-A77F-4420-A6D7-7C3D3E4AEE31}"/>
              </a:ext>
            </a:extLst>
          </p:cNvPr>
          <p:cNvSpPr txBox="1">
            <a:spLocks noChangeArrowheads="1"/>
          </p:cNvSpPr>
          <p:nvPr/>
        </p:nvSpPr>
        <p:spPr bwMode="auto">
          <a:xfrm>
            <a:off x="5762222" y="2742198"/>
            <a:ext cx="1306512" cy="461665"/>
          </a:xfrm>
          <a:prstGeom prst="rect">
            <a:avLst/>
          </a:prstGeom>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a:spAutoFit/>
          </a:bodyPr>
          <a:lstStyle/>
          <a:p>
            <a:pPr algn="l"/>
            <a:r>
              <a:rPr lang="zh-CN" altLang="en-US" sz="2400">
                <a:solidFill>
                  <a:schemeClr val="tx1"/>
                </a:solidFill>
                <a:latin typeface="+mn-ea"/>
                <a:ea typeface="+mn-ea"/>
              </a:rPr>
              <a:t>因此</a:t>
            </a:r>
          </a:p>
        </p:txBody>
      </p:sp>
      <p:grpSp>
        <p:nvGrpSpPr>
          <p:cNvPr id="37" name="Group 19">
            <a:extLst>
              <a:ext uri="{FF2B5EF4-FFF2-40B4-BE49-F238E27FC236}">
                <a16:creationId xmlns:a16="http://schemas.microsoft.com/office/drawing/2014/main" id="{91C9BDAA-1AD4-4058-8DA1-74129B239A2A}"/>
              </a:ext>
            </a:extLst>
          </p:cNvPr>
          <p:cNvGrpSpPr>
            <a:grpSpLocks/>
          </p:cNvGrpSpPr>
          <p:nvPr/>
        </p:nvGrpSpPr>
        <p:grpSpPr bwMode="auto">
          <a:xfrm>
            <a:off x="2947884" y="4511414"/>
            <a:ext cx="2100263" cy="466725"/>
            <a:chOff x="1811" y="1389"/>
            <a:chExt cx="1323" cy="294"/>
          </a:xfrm>
        </p:grpSpPr>
        <p:sp>
          <p:nvSpPr>
            <p:cNvPr id="38" name="Text Box 20">
              <a:extLst>
                <a:ext uri="{FF2B5EF4-FFF2-40B4-BE49-F238E27FC236}">
                  <a16:creationId xmlns:a16="http://schemas.microsoft.com/office/drawing/2014/main" id="{CA44451E-DDD5-4AC0-B86C-0240499DD7B7}"/>
                </a:ext>
              </a:extLst>
            </p:cNvPr>
            <p:cNvSpPr txBox="1">
              <a:spLocks noChangeArrowheads="1"/>
            </p:cNvSpPr>
            <p:nvPr/>
          </p:nvSpPr>
          <p:spPr bwMode="auto">
            <a:xfrm>
              <a:off x="1811" y="1392"/>
              <a:ext cx="111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分别用</a:t>
              </a:r>
            </a:p>
          </p:txBody>
        </p:sp>
        <p:graphicFrame>
          <p:nvGraphicFramePr>
            <p:cNvPr id="39" name="Object 21">
              <a:extLst>
                <a:ext uri="{FF2B5EF4-FFF2-40B4-BE49-F238E27FC236}">
                  <a16:creationId xmlns:a16="http://schemas.microsoft.com/office/drawing/2014/main" id="{64CE3F71-FF57-44E1-BFB8-02CDA484C4FF}"/>
                </a:ext>
              </a:extLst>
            </p:cNvPr>
            <p:cNvGraphicFramePr>
              <a:graphicFrameLocks noChangeAspect="1"/>
            </p:cNvGraphicFramePr>
            <p:nvPr/>
          </p:nvGraphicFramePr>
          <p:xfrm>
            <a:off x="2472" y="1389"/>
            <a:ext cx="662" cy="276"/>
          </p:xfrm>
          <a:graphic>
            <a:graphicData uri="http://schemas.openxmlformats.org/presentationml/2006/ole">
              <mc:AlternateContent xmlns:mc="http://schemas.openxmlformats.org/markup-compatibility/2006">
                <mc:Choice xmlns:v="urn:schemas-microsoft-com:vml" Requires="v">
                  <p:oleObj spid="_x0000_s218677" name="公式" r:id="rId21" imgW="558720" imgH="228600" progId="Equation.3">
                    <p:embed/>
                  </p:oleObj>
                </mc:Choice>
                <mc:Fallback>
                  <p:oleObj name="公式" r:id="rId21" imgW="558720" imgH="228600" progId="Equation.3">
                    <p:embed/>
                    <p:pic>
                      <p:nvPicPr>
                        <p:cNvPr id="50" name="Object 21">
                          <a:extLst>
                            <a:ext uri="{FF2B5EF4-FFF2-40B4-BE49-F238E27FC236}">
                              <a16:creationId xmlns:a16="http://schemas.microsoft.com/office/drawing/2014/main" id="{2EEAFE6E-E16D-4496-AF5C-A8E4B8DFEF4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2" y="1389"/>
                          <a:ext cx="662"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22">
            <a:extLst>
              <a:ext uri="{FF2B5EF4-FFF2-40B4-BE49-F238E27FC236}">
                <a16:creationId xmlns:a16="http://schemas.microsoft.com/office/drawing/2014/main" id="{71213886-44BB-441E-96BD-77B5E2A2CBCE}"/>
              </a:ext>
            </a:extLst>
          </p:cNvPr>
          <p:cNvGrpSpPr>
            <a:grpSpLocks/>
          </p:cNvGrpSpPr>
          <p:nvPr/>
        </p:nvGrpSpPr>
        <p:grpSpPr bwMode="auto">
          <a:xfrm>
            <a:off x="5034920" y="4508328"/>
            <a:ext cx="2527300" cy="461963"/>
            <a:chOff x="1091" y="1752"/>
            <a:chExt cx="1592" cy="291"/>
          </a:xfrm>
        </p:grpSpPr>
        <p:sp>
          <p:nvSpPr>
            <p:cNvPr id="42" name="Text Box 24">
              <a:extLst>
                <a:ext uri="{FF2B5EF4-FFF2-40B4-BE49-F238E27FC236}">
                  <a16:creationId xmlns:a16="http://schemas.microsoft.com/office/drawing/2014/main" id="{A99C7C7A-A754-42C2-8DE6-20AA09AF657D}"/>
                </a:ext>
              </a:extLst>
            </p:cNvPr>
            <p:cNvSpPr txBox="1">
              <a:spLocks noChangeArrowheads="1"/>
            </p:cNvSpPr>
            <p:nvPr/>
          </p:nvSpPr>
          <p:spPr bwMode="auto">
            <a:xfrm>
              <a:off x="1091" y="1752"/>
              <a:ext cx="11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43" name="Object 25">
              <a:extLst>
                <a:ext uri="{FF2B5EF4-FFF2-40B4-BE49-F238E27FC236}">
                  <a16:creationId xmlns:a16="http://schemas.microsoft.com/office/drawing/2014/main" id="{DEA5D9E0-A992-4817-8B99-115B6C3B08AA}"/>
                </a:ext>
              </a:extLst>
            </p:cNvPr>
            <p:cNvGraphicFramePr>
              <a:graphicFrameLocks noChangeAspect="1"/>
            </p:cNvGraphicFramePr>
            <p:nvPr/>
          </p:nvGraphicFramePr>
          <p:xfrm>
            <a:off x="1519" y="1752"/>
            <a:ext cx="1164" cy="278"/>
          </p:xfrm>
          <a:graphic>
            <a:graphicData uri="http://schemas.openxmlformats.org/presentationml/2006/ole">
              <mc:AlternateContent xmlns:mc="http://schemas.openxmlformats.org/markup-compatibility/2006">
                <mc:Choice xmlns:v="urn:schemas-microsoft-com:vml" Requires="v">
                  <p:oleObj spid="_x0000_s218678" name="公式" r:id="rId23" imgW="965160" imgH="228600" progId="Equation.3">
                    <p:embed/>
                  </p:oleObj>
                </mc:Choice>
                <mc:Fallback>
                  <p:oleObj name="公式" r:id="rId23" imgW="965160" imgH="228600" progId="Equation.3">
                    <p:embed/>
                    <p:pic>
                      <p:nvPicPr>
                        <p:cNvPr id="54" name="Object 25">
                          <a:extLst>
                            <a:ext uri="{FF2B5EF4-FFF2-40B4-BE49-F238E27FC236}">
                              <a16:creationId xmlns:a16="http://schemas.microsoft.com/office/drawing/2014/main" id="{8FC51CD0-C57F-4367-BB2D-2A6913E361C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19" y="1752"/>
                          <a:ext cx="1164"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 name="Text Box 27">
            <a:extLst>
              <a:ext uri="{FF2B5EF4-FFF2-40B4-BE49-F238E27FC236}">
                <a16:creationId xmlns:a16="http://schemas.microsoft.com/office/drawing/2014/main" id="{C7320B20-30C5-497F-85AC-EB288548CBB8}"/>
              </a:ext>
            </a:extLst>
          </p:cNvPr>
          <p:cNvSpPr txBox="1">
            <a:spLocks noChangeArrowheads="1"/>
          </p:cNvSpPr>
          <p:nvPr/>
        </p:nvSpPr>
        <p:spPr bwMode="auto">
          <a:xfrm>
            <a:off x="7565527" y="4516475"/>
            <a:ext cx="15811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得</a:t>
            </a:r>
          </a:p>
        </p:txBody>
      </p:sp>
      <p:graphicFrame>
        <p:nvGraphicFramePr>
          <p:cNvPr id="46" name="Object 28">
            <a:extLst>
              <a:ext uri="{FF2B5EF4-FFF2-40B4-BE49-F238E27FC236}">
                <a16:creationId xmlns:a16="http://schemas.microsoft.com/office/drawing/2014/main" id="{8C7AD81C-8B23-4230-81B6-A7D027A59400}"/>
              </a:ext>
            </a:extLst>
          </p:cNvPr>
          <p:cNvGraphicFramePr>
            <a:graphicFrameLocks noChangeAspect="1"/>
          </p:cNvGraphicFramePr>
          <p:nvPr>
            <p:extLst>
              <p:ext uri="{D42A27DB-BD31-4B8C-83A1-F6EECF244321}">
                <p14:modId xmlns:p14="http://schemas.microsoft.com/office/powerpoint/2010/main" val="3372328892"/>
              </p:ext>
            </p:extLst>
          </p:nvPr>
        </p:nvGraphicFramePr>
        <p:xfrm>
          <a:off x="2706888" y="5140354"/>
          <a:ext cx="3532187" cy="615950"/>
        </p:xfrm>
        <a:graphic>
          <a:graphicData uri="http://schemas.openxmlformats.org/presentationml/2006/ole">
            <mc:AlternateContent xmlns:mc="http://schemas.openxmlformats.org/markup-compatibility/2006">
              <mc:Choice xmlns:v="urn:schemas-microsoft-com:vml" Requires="v">
                <p:oleObj spid="_x0000_s218679" name="Equation" r:id="rId25" imgW="1409400" imgH="228600" progId="Equation.DSMT4">
                  <p:embed/>
                </p:oleObj>
              </mc:Choice>
              <mc:Fallback>
                <p:oleObj name="Equation" r:id="rId25" imgW="1409400" imgH="228600" progId="Equation.DSMT4">
                  <p:embed/>
                  <p:pic>
                    <p:nvPicPr>
                      <p:cNvPr id="57" name="Object 28">
                        <a:extLst>
                          <a:ext uri="{FF2B5EF4-FFF2-40B4-BE49-F238E27FC236}">
                            <a16:creationId xmlns:a16="http://schemas.microsoft.com/office/drawing/2014/main" id="{AD56A8E8-036A-42E6-BF14-19E3011D894F}"/>
                          </a:ext>
                        </a:extLst>
                      </p:cNvPr>
                      <p:cNvPicPr>
                        <a:picLocks noChangeAspect="1" noChangeArrowheads="1"/>
                      </p:cNvPicPr>
                      <p:nvPr/>
                    </p:nvPicPr>
                    <p:blipFill>
                      <a:blip r:embed="rId26"/>
                      <a:srcRect/>
                      <a:stretch>
                        <a:fillRect/>
                      </a:stretch>
                    </p:blipFill>
                    <p:spPr bwMode="auto">
                      <a:xfrm>
                        <a:off x="2706888" y="5140354"/>
                        <a:ext cx="3532187" cy="615950"/>
                      </a:xfrm>
                      <a:prstGeom prst="rect">
                        <a:avLst/>
                      </a:prstGeom>
                      <a:solidFill>
                        <a:schemeClr val="bg1"/>
                      </a:solidFill>
                      <a:ln>
                        <a:noFill/>
                      </a:ln>
                      <a:effectLst/>
                    </p:spPr>
                  </p:pic>
                </p:oleObj>
              </mc:Fallback>
            </mc:AlternateContent>
          </a:graphicData>
        </a:graphic>
      </p:graphicFrame>
      <p:sp>
        <p:nvSpPr>
          <p:cNvPr id="47" name="Line 34">
            <a:extLst>
              <a:ext uri="{FF2B5EF4-FFF2-40B4-BE49-F238E27FC236}">
                <a16:creationId xmlns:a16="http://schemas.microsoft.com/office/drawing/2014/main" id="{DD62137F-46CF-448D-A80B-09BA994CDA79}"/>
              </a:ext>
            </a:extLst>
          </p:cNvPr>
          <p:cNvSpPr>
            <a:spLocks noChangeShapeType="1"/>
          </p:cNvSpPr>
          <p:nvPr/>
        </p:nvSpPr>
        <p:spPr bwMode="auto">
          <a:xfrm>
            <a:off x="2961682" y="4205058"/>
            <a:ext cx="15113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grpSp>
        <p:nvGrpSpPr>
          <p:cNvPr id="48" name="Group 35">
            <a:extLst>
              <a:ext uri="{FF2B5EF4-FFF2-40B4-BE49-F238E27FC236}">
                <a16:creationId xmlns:a16="http://schemas.microsoft.com/office/drawing/2014/main" id="{7341C445-E36B-4AFF-BC4D-7CE35C0E2A9B}"/>
              </a:ext>
            </a:extLst>
          </p:cNvPr>
          <p:cNvGrpSpPr>
            <a:grpSpLocks/>
          </p:cNvGrpSpPr>
          <p:nvPr/>
        </p:nvGrpSpPr>
        <p:grpSpPr bwMode="auto">
          <a:xfrm>
            <a:off x="4736771" y="3589710"/>
            <a:ext cx="1225550" cy="720725"/>
            <a:chOff x="3198" y="0"/>
            <a:chExt cx="816" cy="527"/>
          </a:xfrm>
        </p:grpSpPr>
        <p:sp>
          <p:nvSpPr>
            <p:cNvPr id="49" name="Line 36">
              <a:extLst>
                <a:ext uri="{FF2B5EF4-FFF2-40B4-BE49-F238E27FC236}">
                  <a16:creationId xmlns:a16="http://schemas.microsoft.com/office/drawing/2014/main" id="{599E951E-0D52-4371-A9AD-38BC28DF8FAE}"/>
                </a:ext>
              </a:extLst>
            </p:cNvPr>
            <p:cNvSpPr>
              <a:spLocks noChangeShapeType="1"/>
            </p:cNvSpPr>
            <p:nvPr/>
          </p:nvSpPr>
          <p:spPr bwMode="auto">
            <a:xfrm>
              <a:off x="3198" y="527"/>
              <a:ext cx="81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50" name="Line 37">
              <a:extLst>
                <a:ext uri="{FF2B5EF4-FFF2-40B4-BE49-F238E27FC236}">
                  <a16:creationId xmlns:a16="http://schemas.microsoft.com/office/drawing/2014/main" id="{228C7C38-66D5-4D3D-BBCA-E9286CB9B4FB}"/>
                </a:ext>
              </a:extLst>
            </p:cNvPr>
            <p:cNvSpPr>
              <a:spLocks noChangeShapeType="1"/>
            </p:cNvSpPr>
            <p:nvPr/>
          </p:nvSpPr>
          <p:spPr bwMode="auto">
            <a:xfrm>
              <a:off x="3198" y="0"/>
              <a:ext cx="0" cy="5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51" name="Line 38">
              <a:extLst>
                <a:ext uri="{FF2B5EF4-FFF2-40B4-BE49-F238E27FC236}">
                  <a16:creationId xmlns:a16="http://schemas.microsoft.com/office/drawing/2014/main" id="{BEDF87B5-D3E7-4D2F-A1D2-9D424E84C8F2}"/>
                </a:ext>
              </a:extLst>
            </p:cNvPr>
            <p:cNvSpPr>
              <a:spLocks noChangeShapeType="1"/>
            </p:cNvSpPr>
            <p:nvPr/>
          </p:nvSpPr>
          <p:spPr bwMode="auto">
            <a:xfrm>
              <a:off x="3198" y="0"/>
              <a:ext cx="816"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sp>
          <p:nvSpPr>
            <p:cNvPr id="52" name="Line 39">
              <a:extLst>
                <a:ext uri="{FF2B5EF4-FFF2-40B4-BE49-F238E27FC236}">
                  <a16:creationId xmlns:a16="http://schemas.microsoft.com/office/drawing/2014/main" id="{51D5904F-775F-4CF8-8AAE-D00034C4922C}"/>
                </a:ext>
              </a:extLst>
            </p:cNvPr>
            <p:cNvSpPr>
              <a:spLocks noChangeShapeType="1"/>
            </p:cNvSpPr>
            <p:nvPr/>
          </p:nvSpPr>
          <p:spPr bwMode="auto">
            <a:xfrm flipH="1">
              <a:off x="4014" y="0"/>
              <a:ext cx="0" cy="527"/>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solidFill>
                  <a:schemeClr val="tx1"/>
                </a:solidFill>
                <a:latin typeface="+mn-ea"/>
                <a:ea typeface="+mn-ea"/>
              </a:endParaRPr>
            </a:p>
          </p:txBody>
        </p:sp>
      </p:grpSp>
      <p:graphicFrame>
        <p:nvGraphicFramePr>
          <p:cNvPr id="53" name="Object 45">
            <a:extLst>
              <a:ext uri="{FF2B5EF4-FFF2-40B4-BE49-F238E27FC236}">
                <a16:creationId xmlns:a16="http://schemas.microsoft.com/office/drawing/2014/main" id="{4F6CD836-C692-4B19-A9ED-61E420B6E998}"/>
              </a:ext>
            </a:extLst>
          </p:cNvPr>
          <p:cNvGraphicFramePr>
            <a:graphicFrameLocks noChangeAspect="1"/>
          </p:cNvGraphicFramePr>
          <p:nvPr>
            <p:extLst>
              <p:ext uri="{D42A27DB-BD31-4B8C-83A1-F6EECF244321}">
                <p14:modId xmlns:p14="http://schemas.microsoft.com/office/powerpoint/2010/main" val="3482773053"/>
              </p:ext>
            </p:extLst>
          </p:nvPr>
        </p:nvGraphicFramePr>
        <p:xfrm>
          <a:off x="6528111" y="2763376"/>
          <a:ext cx="2212975" cy="431800"/>
        </p:xfrm>
        <a:graphic>
          <a:graphicData uri="http://schemas.openxmlformats.org/presentationml/2006/ole">
            <mc:AlternateContent xmlns:mc="http://schemas.openxmlformats.org/markup-compatibility/2006">
              <mc:Choice xmlns:v="urn:schemas-microsoft-com:vml" Requires="v">
                <p:oleObj spid="_x0000_s218680" name="Equation" r:id="rId27" imgW="1320480" imgH="228600" progId="Equation.DSMT4">
                  <p:embed/>
                </p:oleObj>
              </mc:Choice>
              <mc:Fallback>
                <p:oleObj name="Equation" r:id="rId27" imgW="1320480" imgH="228600" progId="Equation.DSMT4">
                  <p:embed/>
                  <p:pic>
                    <p:nvPicPr>
                      <p:cNvPr id="69" name="Object 45">
                        <a:extLst>
                          <a:ext uri="{FF2B5EF4-FFF2-40B4-BE49-F238E27FC236}">
                            <a16:creationId xmlns:a16="http://schemas.microsoft.com/office/drawing/2014/main" id="{43EC2A74-8E87-4846-AF4C-4E2F28D50650}"/>
                          </a:ext>
                        </a:extLst>
                      </p:cNvPr>
                      <p:cNvPicPr>
                        <a:picLocks noChangeAspect="1" noChangeArrowheads="1"/>
                      </p:cNvPicPr>
                      <p:nvPr/>
                    </p:nvPicPr>
                    <p:blipFill>
                      <a:blip r:embed="rId28"/>
                      <a:srcRect/>
                      <a:stretch>
                        <a:fillRect/>
                      </a:stretch>
                    </p:blipFill>
                    <p:spPr bwMode="auto">
                      <a:xfrm>
                        <a:off x="6528111" y="2763376"/>
                        <a:ext cx="2212975" cy="431800"/>
                      </a:xfrm>
                      <a:prstGeom prst="rect">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46">
            <a:extLst>
              <a:ext uri="{FF2B5EF4-FFF2-40B4-BE49-F238E27FC236}">
                <a16:creationId xmlns:a16="http://schemas.microsoft.com/office/drawing/2014/main" id="{917D7D63-732F-4630-BF8F-7119E00AD30F}"/>
              </a:ext>
            </a:extLst>
          </p:cNvPr>
          <p:cNvGraphicFramePr>
            <a:graphicFrameLocks noChangeAspect="1"/>
          </p:cNvGraphicFramePr>
          <p:nvPr>
            <p:extLst>
              <p:ext uri="{D42A27DB-BD31-4B8C-83A1-F6EECF244321}">
                <p14:modId xmlns:p14="http://schemas.microsoft.com/office/powerpoint/2010/main" val="2879723086"/>
              </p:ext>
            </p:extLst>
          </p:nvPr>
        </p:nvGraphicFramePr>
        <p:xfrm>
          <a:off x="6528111" y="1999299"/>
          <a:ext cx="2028825" cy="682625"/>
        </p:xfrm>
        <a:graphic>
          <a:graphicData uri="http://schemas.openxmlformats.org/presentationml/2006/ole">
            <mc:AlternateContent xmlns:mc="http://schemas.openxmlformats.org/markup-compatibility/2006">
              <mc:Choice xmlns:v="urn:schemas-microsoft-com:vml" Requires="v">
                <p:oleObj spid="_x0000_s218681" name="Equation" r:id="rId29" imgW="1269720" imgH="393480" progId="Equation.DSMT4">
                  <p:embed/>
                </p:oleObj>
              </mc:Choice>
              <mc:Fallback>
                <p:oleObj name="Equation" r:id="rId29" imgW="1269720" imgH="393480" progId="Equation.DSMT4">
                  <p:embed/>
                  <p:pic>
                    <p:nvPicPr>
                      <p:cNvPr id="70" name="Object 46">
                        <a:extLst>
                          <a:ext uri="{FF2B5EF4-FFF2-40B4-BE49-F238E27FC236}">
                            <a16:creationId xmlns:a16="http://schemas.microsoft.com/office/drawing/2014/main" id="{F371E005-FBA3-45B2-87E5-EB0F5954C461}"/>
                          </a:ext>
                        </a:extLst>
                      </p:cNvPr>
                      <p:cNvPicPr>
                        <a:picLocks noChangeAspect="1" noChangeArrowheads="1"/>
                      </p:cNvPicPr>
                      <p:nvPr/>
                    </p:nvPicPr>
                    <p:blipFill>
                      <a:blip r:embed="rId30"/>
                      <a:srcRect/>
                      <a:stretch>
                        <a:fillRect/>
                      </a:stretch>
                    </p:blipFill>
                    <p:spPr bwMode="auto">
                      <a:xfrm>
                        <a:off x="6528111" y="1999299"/>
                        <a:ext cx="2028825" cy="682625"/>
                      </a:xfrm>
                      <a:prstGeom prst="rect">
                        <a:avLst/>
                      </a:prstGeom>
                      <a:solidFill>
                        <a:schemeClr val="accent1"/>
                      </a:solidFill>
                      <a:ln>
                        <a:noFill/>
                      </a:ln>
                      <a:effectLst/>
                    </p:spPr>
                  </p:pic>
                </p:oleObj>
              </mc:Fallback>
            </mc:AlternateContent>
          </a:graphicData>
        </a:graphic>
      </p:graphicFrame>
      <p:grpSp>
        <p:nvGrpSpPr>
          <p:cNvPr id="55" name="Group 29">
            <a:extLst>
              <a:ext uri="{FF2B5EF4-FFF2-40B4-BE49-F238E27FC236}">
                <a16:creationId xmlns:a16="http://schemas.microsoft.com/office/drawing/2014/main" id="{46736342-9AEE-4D77-B815-C2410226E9DD}"/>
              </a:ext>
            </a:extLst>
          </p:cNvPr>
          <p:cNvGrpSpPr>
            <a:grpSpLocks/>
          </p:cNvGrpSpPr>
          <p:nvPr/>
        </p:nvGrpSpPr>
        <p:grpSpPr bwMode="auto">
          <a:xfrm>
            <a:off x="226616" y="5937343"/>
            <a:ext cx="5603876" cy="481013"/>
            <a:chOff x="0" y="1752"/>
            <a:chExt cx="3530" cy="303"/>
          </a:xfrm>
        </p:grpSpPr>
        <p:sp>
          <p:nvSpPr>
            <p:cNvPr id="56" name="Text Box 30">
              <a:extLst>
                <a:ext uri="{FF2B5EF4-FFF2-40B4-BE49-F238E27FC236}">
                  <a16:creationId xmlns:a16="http://schemas.microsoft.com/office/drawing/2014/main" id="{E1106CD0-220A-45E6-9CCE-512159BB0906}"/>
                </a:ext>
              </a:extLst>
            </p:cNvPr>
            <p:cNvSpPr txBox="1">
              <a:spLocks noChangeArrowheads="1"/>
            </p:cNvSpPr>
            <p:nvPr/>
          </p:nvSpPr>
          <p:spPr bwMode="auto">
            <a:xfrm>
              <a:off x="0" y="1752"/>
              <a:ext cx="18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结合初值条件</a:t>
              </a:r>
            </a:p>
          </p:txBody>
        </p:sp>
        <p:graphicFrame>
          <p:nvGraphicFramePr>
            <p:cNvPr id="57" name="Object 31">
              <a:extLst>
                <a:ext uri="{FF2B5EF4-FFF2-40B4-BE49-F238E27FC236}">
                  <a16:creationId xmlns:a16="http://schemas.microsoft.com/office/drawing/2014/main" id="{C192B060-C3D6-4782-B9FC-EF90BD7481EF}"/>
                </a:ext>
              </a:extLst>
            </p:cNvPr>
            <p:cNvGraphicFramePr>
              <a:graphicFrameLocks noChangeAspect="1"/>
            </p:cNvGraphicFramePr>
            <p:nvPr/>
          </p:nvGraphicFramePr>
          <p:xfrm>
            <a:off x="1170" y="1752"/>
            <a:ext cx="845" cy="287"/>
          </p:xfrm>
          <a:graphic>
            <a:graphicData uri="http://schemas.openxmlformats.org/presentationml/2006/ole">
              <mc:AlternateContent xmlns:mc="http://schemas.openxmlformats.org/markup-compatibility/2006">
                <mc:Choice xmlns:v="urn:schemas-microsoft-com:vml" Requires="v">
                  <p:oleObj spid="_x0000_s218682" name="Equation" r:id="rId31" imgW="685800" imgH="228600" progId="Equation.DSMT4">
                    <p:embed/>
                  </p:oleObj>
                </mc:Choice>
                <mc:Fallback>
                  <p:oleObj name="Equation" r:id="rId31" imgW="685800" imgH="228600" progId="Equation.DSMT4">
                    <p:embed/>
                    <p:pic>
                      <p:nvPicPr>
                        <p:cNvPr id="74" name="Object 31">
                          <a:extLst>
                            <a:ext uri="{FF2B5EF4-FFF2-40B4-BE49-F238E27FC236}">
                              <a16:creationId xmlns:a16="http://schemas.microsoft.com/office/drawing/2014/main" id="{CCA11E59-81B0-44C4-AF36-229511A29566}"/>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70" y="1752"/>
                          <a:ext cx="84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32">
              <a:extLst>
                <a:ext uri="{FF2B5EF4-FFF2-40B4-BE49-F238E27FC236}">
                  <a16:creationId xmlns:a16="http://schemas.microsoft.com/office/drawing/2014/main" id="{5A729FD6-633A-42A7-82A0-3BD31DE41D0F}"/>
                </a:ext>
              </a:extLst>
            </p:cNvPr>
            <p:cNvSpPr txBox="1">
              <a:spLocks noChangeArrowheads="1"/>
            </p:cNvSpPr>
            <p:nvPr/>
          </p:nvSpPr>
          <p:spPr bwMode="auto">
            <a:xfrm>
              <a:off x="1946" y="1764"/>
              <a:ext cx="15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即得（</a:t>
              </a:r>
              <a:r>
                <a:rPr lang="en-US" altLang="zh-CN" sz="2400" dirty="0">
                  <a:solidFill>
                    <a:schemeClr val="tx1"/>
                  </a:solidFill>
                  <a:latin typeface="+mn-ea"/>
                  <a:ea typeface="+mn-ea"/>
                </a:rPr>
                <a:t>9.1</a:t>
              </a:r>
              <a:r>
                <a:rPr lang="zh-CN" altLang="en-US" sz="2400" dirty="0">
                  <a:solidFill>
                    <a:schemeClr val="tx1"/>
                  </a:solidFill>
                  <a:latin typeface="+mn-ea"/>
                  <a:ea typeface="+mn-ea"/>
                </a:rPr>
                <a:t>）</a:t>
              </a:r>
              <a:r>
                <a:rPr lang="en-US" altLang="zh-CN" sz="2400" dirty="0">
                  <a:solidFill>
                    <a:schemeClr val="tx1"/>
                  </a:solidFill>
                  <a:latin typeface="+mn-ea"/>
                  <a:ea typeface="+mn-ea"/>
                </a:rPr>
                <a:t>.</a:t>
              </a:r>
              <a:endParaRPr lang="zh-CN" altLang="en-US" sz="2400" dirty="0">
                <a:solidFill>
                  <a:schemeClr val="tx1"/>
                </a:solidFill>
                <a:latin typeface="+mn-ea"/>
                <a:ea typeface="+mn-ea"/>
              </a:endParaRPr>
            </a:p>
          </p:txBody>
        </p:sp>
      </p:grpSp>
    </p:spTree>
    <p:extLst>
      <p:ext uri="{BB962C8B-B14F-4D97-AF65-F5344CB8AC3E}">
        <p14:creationId xmlns:p14="http://schemas.microsoft.com/office/powerpoint/2010/main" val="131676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2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checkerboard(across)">
                                      <p:cBhvr>
                                        <p:cTn id="12" dur="500"/>
                                        <p:tgtEl>
                                          <p:spTgt spid="35"/>
                                        </p:tgtEl>
                                      </p:cBhvr>
                                    </p:animEffect>
                                  </p:childTnLst>
                                </p:cTn>
                              </p:par>
                              <p:par>
                                <p:cTn id="13" presetID="22" presetClass="entr" presetSubtype="8"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2000"/>
                                        <p:tgtEl>
                                          <p:spTgt spid="5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checkerboard(across)">
                                      <p:cBhvr>
                                        <p:cTn id="18" dur="500"/>
                                        <p:tgtEl>
                                          <p:spTgt spid="36"/>
                                        </p:tgtEl>
                                      </p:cBhvr>
                                    </p:animEffect>
                                  </p:childTnLst>
                                </p:cTn>
                              </p:par>
                              <p:par>
                                <p:cTn id="19" presetID="22" presetClass="entr" presetSubtype="8"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20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2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wipe(left)">
                                      <p:cBhvr>
                                        <p:cTn id="36" dur="1000"/>
                                        <p:tgtEl>
                                          <p:spTgt spid="47"/>
                                        </p:tgtEl>
                                      </p:cBhvr>
                                    </p:animEffect>
                                  </p:childTnLst>
                                </p:cTn>
                              </p:par>
                              <p:par>
                                <p:cTn id="37" presetID="2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1000"/>
                                        <p:tgtEl>
                                          <p:spTgt spid="29"/>
                                        </p:tgtEl>
                                      </p:cBhvr>
                                    </p:animEffect>
                                  </p:childTnLst>
                                </p:cTn>
                              </p:par>
                              <p:par>
                                <p:cTn id="40" presetID="5" presetClass="entr" presetSubtype="1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checkerboard(across)">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checkerboard(across)">
                                      <p:cBhvr>
                                        <p:cTn id="47" dur="500"/>
                                        <p:tgtEl>
                                          <p:spTgt spid="48"/>
                                        </p:tgtEl>
                                      </p:cBhvr>
                                    </p:animEffect>
                                  </p:childTnLst>
                                </p:cTn>
                              </p:par>
                              <p:par>
                                <p:cTn id="48" presetID="22" presetClass="entr" presetSubtype="8" fill="hold"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20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2000"/>
                                        <p:tgtEl>
                                          <p:spTgt spid="37"/>
                                        </p:tgtEl>
                                      </p:cBhvr>
                                    </p:animEffect>
                                  </p:childTnLst>
                                </p:cTn>
                              </p:par>
                              <p:par>
                                <p:cTn id="56" presetID="22" presetClass="entr" presetSubtype="8"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2000"/>
                                        <p:tgtEl>
                                          <p:spTgt spid="40"/>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left)">
                                      <p:cBhvr>
                                        <p:cTn id="61" dur="500"/>
                                        <p:tgtEl>
                                          <p:spTgt spid="45"/>
                                        </p:tgtEl>
                                      </p:cBhvr>
                                    </p:animEffect>
                                  </p:childTnLst>
                                </p:cTn>
                              </p:par>
                              <p:par>
                                <p:cTn id="62" presetID="22" presetClass="entr" presetSubtype="8"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1000"/>
                                        <p:tgtEl>
                                          <p:spTgt spid="4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55"/>
                                        </p:tgtEl>
                                        <p:attrNameLst>
                                          <p:attrName>style.visibility</p:attrName>
                                        </p:attrNameLst>
                                      </p:cBhvr>
                                      <p:to>
                                        <p:strVal val="visible"/>
                                      </p:to>
                                    </p:set>
                                    <p:animEffect transition="in" filter="wipe(left)">
                                      <p:cBhvr>
                                        <p:cTn id="69" dur="2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35" grpId="0" animBg="1"/>
      <p:bldP spid="36" grpId="0" animBg="1" autoUpdateAnimBg="0"/>
      <p:bldP spid="4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AF8D3AAA-88E0-438B-88E3-CBEDB3454428}"/>
              </a:ext>
            </a:extLst>
          </p:cNvPr>
          <p:cNvSpPr txBox="1">
            <a:spLocks noChangeArrowheads="1"/>
          </p:cNvSpPr>
          <p:nvPr/>
        </p:nvSpPr>
        <p:spPr bwMode="auto">
          <a:xfrm>
            <a:off x="115887" y="239713"/>
            <a:ext cx="350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chemeClr val="tx1"/>
                </a:solidFill>
                <a:latin typeface="+mn-ea"/>
                <a:ea typeface="+mn-ea"/>
              </a:rPr>
              <a:t>(3) </a:t>
            </a:r>
            <a:r>
              <a:rPr lang="zh-CN" altLang="en-US" sz="2400" dirty="0">
                <a:solidFill>
                  <a:schemeClr val="tx1"/>
                </a:solidFill>
                <a:latin typeface="+mn-ea"/>
                <a:ea typeface="+mn-ea"/>
              </a:rPr>
              <a:t>数值积分法</a:t>
            </a:r>
          </a:p>
        </p:txBody>
      </p:sp>
      <p:grpSp>
        <p:nvGrpSpPr>
          <p:cNvPr id="74755" name="Group 3">
            <a:extLst>
              <a:ext uri="{FF2B5EF4-FFF2-40B4-BE49-F238E27FC236}">
                <a16:creationId xmlns:a16="http://schemas.microsoft.com/office/drawing/2014/main" id="{8C1ECE0B-62E7-4C20-AAD7-3A5BFEE17EC3}"/>
              </a:ext>
            </a:extLst>
          </p:cNvPr>
          <p:cNvGrpSpPr>
            <a:grpSpLocks/>
          </p:cNvGrpSpPr>
          <p:nvPr/>
        </p:nvGrpSpPr>
        <p:grpSpPr bwMode="auto">
          <a:xfrm>
            <a:off x="395536" y="399378"/>
            <a:ext cx="6880122" cy="831460"/>
            <a:chOff x="537" y="191"/>
            <a:chExt cx="3124" cy="646"/>
          </a:xfrm>
        </p:grpSpPr>
        <p:sp>
          <p:nvSpPr>
            <p:cNvPr id="74756" name="Text Box 4">
              <a:extLst>
                <a:ext uri="{FF2B5EF4-FFF2-40B4-BE49-F238E27FC236}">
                  <a16:creationId xmlns:a16="http://schemas.microsoft.com/office/drawing/2014/main" id="{B2309042-CD47-481B-82A8-F5F457515014}"/>
                </a:ext>
              </a:extLst>
            </p:cNvPr>
            <p:cNvSpPr txBox="1">
              <a:spLocks noChangeArrowheads="1"/>
            </p:cNvSpPr>
            <p:nvPr/>
          </p:nvSpPr>
          <p:spPr bwMode="auto">
            <a:xfrm>
              <a:off x="537" y="466"/>
              <a:ext cx="2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将初值问题两端从</a:t>
              </a:r>
            </a:p>
          </p:txBody>
        </p:sp>
        <p:graphicFrame>
          <p:nvGraphicFramePr>
            <p:cNvPr id="74757" name="Object 5">
              <a:extLst>
                <a:ext uri="{FF2B5EF4-FFF2-40B4-BE49-F238E27FC236}">
                  <a16:creationId xmlns:a16="http://schemas.microsoft.com/office/drawing/2014/main" id="{2CEDE404-520B-427B-B4BB-FBD184AD096B}"/>
                </a:ext>
              </a:extLst>
            </p:cNvPr>
            <p:cNvGraphicFramePr>
              <a:graphicFrameLocks noChangeAspect="1"/>
            </p:cNvGraphicFramePr>
            <p:nvPr>
              <p:extLst>
                <p:ext uri="{D42A27DB-BD31-4B8C-83A1-F6EECF244321}">
                  <p14:modId xmlns:p14="http://schemas.microsoft.com/office/powerpoint/2010/main" val="1710168883"/>
                </p:ext>
              </p:extLst>
            </p:nvPr>
          </p:nvGraphicFramePr>
          <p:xfrm>
            <a:off x="1700" y="460"/>
            <a:ext cx="248" cy="365"/>
          </p:xfrm>
          <a:graphic>
            <a:graphicData uri="http://schemas.openxmlformats.org/presentationml/2006/ole">
              <mc:AlternateContent xmlns:mc="http://schemas.openxmlformats.org/markup-compatibility/2006">
                <mc:Choice xmlns:v="urn:schemas-microsoft-com:vml" Requires="v">
                  <p:oleObj spid="_x0000_s215654" name="公式" r:id="rId3" imgW="177480" imgH="228600" progId="Equation.3">
                    <p:embed/>
                  </p:oleObj>
                </mc:Choice>
                <mc:Fallback>
                  <p:oleObj name="公式" r:id="rId3" imgW="177480" imgH="228600" progId="Equation.3">
                    <p:embed/>
                    <p:pic>
                      <p:nvPicPr>
                        <p:cNvPr id="74757" name="Object 5">
                          <a:extLst>
                            <a:ext uri="{FF2B5EF4-FFF2-40B4-BE49-F238E27FC236}">
                              <a16:creationId xmlns:a16="http://schemas.microsoft.com/office/drawing/2014/main" id="{2CEDE404-520B-427B-B4BB-FBD184AD0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 y="460"/>
                          <a:ext cx="24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Text Box 6">
              <a:extLst>
                <a:ext uri="{FF2B5EF4-FFF2-40B4-BE49-F238E27FC236}">
                  <a16:creationId xmlns:a16="http://schemas.microsoft.com/office/drawing/2014/main" id="{59EB8DAE-5709-4A49-B995-200AC8AE4556}"/>
                </a:ext>
              </a:extLst>
            </p:cNvPr>
            <p:cNvSpPr txBox="1">
              <a:spLocks noChangeArrowheads="1"/>
            </p:cNvSpPr>
            <p:nvPr/>
          </p:nvSpPr>
          <p:spPr bwMode="auto">
            <a:xfrm>
              <a:off x="1885" y="191"/>
              <a:ext cx="245" cy="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dirty="0">
                  <a:solidFill>
                    <a:schemeClr val="tx1"/>
                  </a:solidFill>
                  <a:latin typeface="+mn-ea"/>
                  <a:ea typeface="+mn-ea"/>
                </a:rPr>
                <a:t>      到</a:t>
              </a:r>
            </a:p>
          </p:txBody>
        </p:sp>
        <p:graphicFrame>
          <p:nvGraphicFramePr>
            <p:cNvPr id="74759" name="Object 7">
              <a:extLst>
                <a:ext uri="{FF2B5EF4-FFF2-40B4-BE49-F238E27FC236}">
                  <a16:creationId xmlns:a16="http://schemas.microsoft.com/office/drawing/2014/main" id="{74CAD148-E9D2-44ED-9098-12C6CBE28D3F}"/>
                </a:ext>
              </a:extLst>
            </p:cNvPr>
            <p:cNvGraphicFramePr>
              <a:graphicFrameLocks noChangeAspect="1"/>
            </p:cNvGraphicFramePr>
            <p:nvPr>
              <p:extLst>
                <p:ext uri="{D42A27DB-BD31-4B8C-83A1-F6EECF244321}">
                  <p14:modId xmlns:p14="http://schemas.microsoft.com/office/powerpoint/2010/main" val="3246311144"/>
                </p:ext>
              </p:extLst>
            </p:nvPr>
          </p:nvGraphicFramePr>
          <p:xfrm>
            <a:off x="2097" y="488"/>
            <a:ext cx="361" cy="288"/>
          </p:xfrm>
          <a:graphic>
            <a:graphicData uri="http://schemas.openxmlformats.org/presentationml/2006/ole">
              <mc:AlternateContent xmlns:mc="http://schemas.openxmlformats.org/markup-compatibility/2006">
                <mc:Choice xmlns:v="urn:schemas-microsoft-com:vml" Requires="v">
                  <p:oleObj spid="_x0000_s215655" name="公式" r:id="rId5" imgW="291960" imgH="228600" progId="Equation.3">
                    <p:embed/>
                  </p:oleObj>
                </mc:Choice>
                <mc:Fallback>
                  <p:oleObj name="公式" r:id="rId5" imgW="291960" imgH="228600" progId="Equation.3">
                    <p:embed/>
                    <p:pic>
                      <p:nvPicPr>
                        <p:cNvPr id="74759" name="Object 7">
                          <a:extLst>
                            <a:ext uri="{FF2B5EF4-FFF2-40B4-BE49-F238E27FC236}">
                              <a16:creationId xmlns:a16="http://schemas.microsoft.com/office/drawing/2014/main" id="{74CAD148-E9D2-44ED-9098-12C6CBE28D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7" y="488"/>
                          <a:ext cx="361" cy="288"/>
                        </a:xfrm>
                        <a:prstGeom prst="rect">
                          <a:avLst/>
                        </a:prstGeom>
                        <a:noFill/>
                        <a:ln>
                          <a:noFill/>
                        </a:ln>
                        <a:effectLst/>
                      </p:spPr>
                    </p:pic>
                  </p:oleObj>
                </mc:Fallback>
              </mc:AlternateContent>
            </a:graphicData>
          </a:graphic>
        </p:graphicFrame>
        <p:sp>
          <p:nvSpPr>
            <p:cNvPr id="74760" name="Text Box 8">
              <a:extLst>
                <a:ext uri="{FF2B5EF4-FFF2-40B4-BE49-F238E27FC236}">
                  <a16:creationId xmlns:a16="http://schemas.microsoft.com/office/drawing/2014/main" id="{1936F8F6-63C6-4F37-B67E-5FEA6E6FFCDF}"/>
                </a:ext>
              </a:extLst>
            </p:cNvPr>
            <p:cNvSpPr txBox="1">
              <a:spLocks noChangeArrowheads="1"/>
            </p:cNvSpPr>
            <p:nvPr/>
          </p:nvSpPr>
          <p:spPr bwMode="auto">
            <a:xfrm>
              <a:off x="2413" y="444"/>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积分</a:t>
              </a:r>
              <a:r>
                <a:rPr lang="en-US" altLang="zh-CN" sz="2400" dirty="0">
                  <a:solidFill>
                    <a:schemeClr val="tx1"/>
                  </a:solidFill>
                  <a:latin typeface="+mn-ea"/>
                  <a:ea typeface="+mn-ea"/>
                </a:rPr>
                <a:t>,</a:t>
              </a:r>
              <a:r>
                <a:rPr lang="zh-CN" altLang="en-US" sz="2400" dirty="0">
                  <a:solidFill>
                    <a:schemeClr val="tx1"/>
                  </a:solidFill>
                  <a:latin typeface="+mn-ea"/>
                  <a:ea typeface="+mn-ea"/>
                </a:rPr>
                <a:t>得</a:t>
              </a:r>
            </a:p>
          </p:txBody>
        </p:sp>
      </p:grpSp>
      <p:graphicFrame>
        <p:nvGraphicFramePr>
          <p:cNvPr id="74762" name="Object 10">
            <a:extLst>
              <a:ext uri="{FF2B5EF4-FFF2-40B4-BE49-F238E27FC236}">
                <a16:creationId xmlns:a16="http://schemas.microsoft.com/office/drawing/2014/main" id="{BD020DF4-175B-4881-B5F5-91AE40F25AE0}"/>
              </a:ext>
            </a:extLst>
          </p:cNvPr>
          <p:cNvGraphicFramePr>
            <a:graphicFrameLocks noChangeAspect="1"/>
          </p:cNvGraphicFramePr>
          <p:nvPr>
            <p:extLst>
              <p:ext uri="{D42A27DB-BD31-4B8C-83A1-F6EECF244321}">
                <p14:modId xmlns:p14="http://schemas.microsoft.com/office/powerpoint/2010/main" val="4164438623"/>
              </p:ext>
            </p:extLst>
          </p:nvPr>
        </p:nvGraphicFramePr>
        <p:xfrm>
          <a:off x="2154397" y="1243357"/>
          <a:ext cx="4883713" cy="751750"/>
        </p:xfrm>
        <a:graphic>
          <a:graphicData uri="http://schemas.openxmlformats.org/presentationml/2006/ole">
            <mc:AlternateContent xmlns:mc="http://schemas.openxmlformats.org/markup-compatibility/2006">
              <mc:Choice xmlns:v="urn:schemas-microsoft-com:vml" Requires="v">
                <p:oleObj spid="_x0000_s215656" name="公式" r:id="rId7" imgW="2273040" imgH="355320" progId="Equation.3">
                  <p:embed/>
                </p:oleObj>
              </mc:Choice>
              <mc:Fallback>
                <p:oleObj name="公式" r:id="rId7" imgW="2273040" imgH="355320" progId="Equation.3">
                  <p:embed/>
                  <p:pic>
                    <p:nvPicPr>
                      <p:cNvPr id="74762" name="Object 10">
                        <a:extLst>
                          <a:ext uri="{FF2B5EF4-FFF2-40B4-BE49-F238E27FC236}">
                            <a16:creationId xmlns:a16="http://schemas.microsoft.com/office/drawing/2014/main" id="{BD020DF4-175B-4881-B5F5-91AE40F25A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397" y="1243357"/>
                        <a:ext cx="4883713" cy="751750"/>
                      </a:xfrm>
                      <a:prstGeom prst="rect">
                        <a:avLst/>
                      </a:prstGeom>
                      <a:noFill/>
                      <a:ln>
                        <a:noFill/>
                      </a:ln>
                      <a:effectLst/>
                    </p:spPr>
                  </p:pic>
                </p:oleObj>
              </mc:Fallback>
            </mc:AlternateContent>
          </a:graphicData>
        </a:graphic>
      </p:graphicFrame>
      <p:sp>
        <p:nvSpPr>
          <p:cNvPr id="74763" name="Text Box 11">
            <a:extLst>
              <a:ext uri="{FF2B5EF4-FFF2-40B4-BE49-F238E27FC236}">
                <a16:creationId xmlns:a16="http://schemas.microsoft.com/office/drawing/2014/main" id="{13564832-DB81-4320-B39E-DC652DDC040F}"/>
              </a:ext>
            </a:extLst>
          </p:cNvPr>
          <p:cNvSpPr txBox="1">
            <a:spLocks noChangeArrowheads="1"/>
          </p:cNvSpPr>
          <p:nvPr/>
        </p:nvSpPr>
        <p:spPr bwMode="auto">
          <a:xfrm>
            <a:off x="115887" y="2051449"/>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假设数值积分采用左矩形公式 </a:t>
            </a:r>
            <a:r>
              <a:rPr lang="en-US" altLang="zh-CN" sz="2400" dirty="0">
                <a:solidFill>
                  <a:schemeClr val="tx1"/>
                </a:solidFill>
                <a:latin typeface="+mn-ea"/>
                <a:ea typeface="+mn-ea"/>
              </a:rPr>
              <a:t>,  </a:t>
            </a:r>
            <a:r>
              <a:rPr lang="zh-CN" altLang="en-US" sz="2400" dirty="0">
                <a:solidFill>
                  <a:schemeClr val="tx1"/>
                </a:solidFill>
                <a:latin typeface="+mn-ea"/>
                <a:ea typeface="+mn-ea"/>
              </a:rPr>
              <a:t>即</a:t>
            </a:r>
          </a:p>
        </p:txBody>
      </p:sp>
      <p:graphicFrame>
        <p:nvGraphicFramePr>
          <p:cNvPr id="74764" name="Object 12">
            <a:extLst>
              <a:ext uri="{FF2B5EF4-FFF2-40B4-BE49-F238E27FC236}">
                <a16:creationId xmlns:a16="http://schemas.microsoft.com/office/drawing/2014/main" id="{6EB1141D-D989-4FFF-9043-9BDF2E3C67A1}"/>
              </a:ext>
            </a:extLst>
          </p:cNvPr>
          <p:cNvGraphicFramePr>
            <a:graphicFrameLocks noChangeAspect="1"/>
          </p:cNvGraphicFramePr>
          <p:nvPr>
            <p:extLst>
              <p:ext uri="{D42A27DB-BD31-4B8C-83A1-F6EECF244321}">
                <p14:modId xmlns:p14="http://schemas.microsoft.com/office/powerpoint/2010/main" val="2645786806"/>
              </p:ext>
            </p:extLst>
          </p:nvPr>
        </p:nvGraphicFramePr>
        <p:xfrm>
          <a:off x="2420353" y="2530522"/>
          <a:ext cx="4411770" cy="712606"/>
        </p:xfrm>
        <a:graphic>
          <a:graphicData uri="http://schemas.openxmlformats.org/presentationml/2006/ole">
            <mc:AlternateContent xmlns:mc="http://schemas.openxmlformats.org/markup-compatibility/2006">
              <mc:Choice xmlns:v="urn:schemas-microsoft-com:vml" Requires="v">
                <p:oleObj spid="_x0000_s215657" name="Equation" r:id="rId9" imgW="2158920" imgH="355320" progId="Equation.DSMT4">
                  <p:embed/>
                </p:oleObj>
              </mc:Choice>
              <mc:Fallback>
                <p:oleObj name="Equation" r:id="rId9" imgW="2158920" imgH="355320" progId="Equation.DSMT4">
                  <p:embed/>
                  <p:pic>
                    <p:nvPicPr>
                      <p:cNvPr id="74764" name="Object 12">
                        <a:extLst>
                          <a:ext uri="{FF2B5EF4-FFF2-40B4-BE49-F238E27FC236}">
                            <a16:creationId xmlns:a16="http://schemas.microsoft.com/office/drawing/2014/main" id="{6EB1141D-D989-4FFF-9043-9BDF2E3C67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0353" y="2530522"/>
                        <a:ext cx="4411770" cy="712606"/>
                      </a:xfrm>
                      <a:prstGeom prst="rect">
                        <a:avLst/>
                      </a:prstGeom>
                      <a:noFill/>
                      <a:ln>
                        <a:noFill/>
                      </a:ln>
                      <a:effectLst/>
                    </p:spPr>
                  </p:pic>
                </p:oleObj>
              </mc:Fallback>
            </mc:AlternateContent>
          </a:graphicData>
        </a:graphic>
      </p:graphicFrame>
      <p:sp>
        <p:nvSpPr>
          <p:cNvPr id="74765" name="Text Box 13">
            <a:extLst>
              <a:ext uri="{FF2B5EF4-FFF2-40B4-BE49-F238E27FC236}">
                <a16:creationId xmlns:a16="http://schemas.microsoft.com/office/drawing/2014/main" id="{D0DA5B54-2EEE-416E-BF7F-521B6C88A0D7}"/>
              </a:ext>
            </a:extLst>
          </p:cNvPr>
          <p:cNvSpPr txBox="1">
            <a:spLocks noChangeArrowheads="1"/>
          </p:cNvSpPr>
          <p:nvPr/>
        </p:nvSpPr>
        <p:spPr bwMode="auto">
          <a:xfrm>
            <a:off x="247851" y="4649193"/>
            <a:ext cx="400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由初始条件亦得 </a:t>
            </a:r>
            <a:r>
              <a:rPr lang="en-US" altLang="zh-CN" sz="2400" dirty="0">
                <a:solidFill>
                  <a:schemeClr val="tx1"/>
                </a:solidFill>
                <a:latin typeface="+mn-ea"/>
                <a:ea typeface="+mn-ea"/>
              </a:rPr>
              <a:t>(9.1).</a:t>
            </a:r>
          </a:p>
        </p:txBody>
      </p:sp>
      <p:grpSp>
        <p:nvGrpSpPr>
          <p:cNvPr id="74802" name="Group 50">
            <a:extLst>
              <a:ext uri="{FF2B5EF4-FFF2-40B4-BE49-F238E27FC236}">
                <a16:creationId xmlns:a16="http://schemas.microsoft.com/office/drawing/2014/main" id="{284BD032-67FB-4368-BBC2-9B64839E74AE}"/>
              </a:ext>
            </a:extLst>
          </p:cNvPr>
          <p:cNvGrpSpPr>
            <a:grpSpLocks/>
          </p:cNvGrpSpPr>
          <p:nvPr/>
        </p:nvGrpSpPr>
        <p:grpSpPr bwMode="auto">
          <a:xfrm>
            <a:off x="252411" y="3401027"/>
            <a:ext cx="3014663" cy="501651"/>
            <a:chOff x="0" y="1406"/>
            <a:chExt cx="1899" cy="316"/>
          </a:xfrm>
        </p:grpSpPr>
        <p:sp>
          <p:nvSpPr>
            <p:cNvPr id="74803" name="Text Box 51">
              <a:extLst>
                <a:ext uri="{FF2B5EF4-FFF2-40B4-BE49-F238E27FC236}">
                  <a16:creationId xmlns:a16="http://schemas.microsoft.com/office/drawing/2014/main" id="{4BC70F4A-99BC-4739-AC3F-FD1CB63C7343}"/>
                </a:ext>
              </a:extLst>
            </p:cNvPr>
            <p:cNvSpPr txBox="1">
              <a:spLocks noChangeArrowheads="1"/>
            </p:cNvSpPr>
            <p:nvPr/>
          </p:nvSpPr>
          <p:spPr bwMode="auto">
            <a:xfrm>
              <a:off x="0" y="1434"/>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latin typeface="+mn-ea"/>
                  <a:ea typeface="+mn-ea"/>
                </a:rPr>
                <a:t>用</a:t>
              </a:r>
            </a:p>
          </p:txBody>
        </p:sp>
        <p:graphicFrame>
          <p:nvGraphicFramePr>
            <p:cNvPr id="74804" name="Object 52">
              <a:extLst>
                <a:ext uri="{FF2B5EF4-FFF2-40B4-BE49-F238E27FC236}">
                  <a16:creationId xmlns:a16="http://schemas.microsoft.com/office/drawing/2014/main" id="{9D3EB519-3B2A-410E-8C86-222246923D41}"/>
                </a:ext>
              </a:extLst>
            </p:cNvPr>
            <p:cNvGraphicFramePr>
              <a:graphicFrameLocks noChangeAspect="1"/>
            </p:cNvGraphicFramePr>
            <p:nvPr>
              <p:extLst>
                <p:ext uri="{D42A27DB-BD31-4B8C-83A1-F6EECF244321}">
                  <p14:modId xmlns:p14="http://schemas.microsoft.com/office/powerpoint/2010/main" val="81033328"/>
                </p:ext>
              </p:extLst>
            </p:nvPr>
          </p:nvGraphicFramePr>
          <p:xfrm>
            <a:off x="267" y="1423"/>
            <a:ext cx="595" cy="288"/>
          </p:xfrm>
          <a:graphic>
            <a:graphicData uri="http://schemas.openxmlformats.org/presentationml/2006/ole">
              <mc:AlternateContent xmlns:mc="http://schemas.openxmlformats.org/markup-compatibility/2006">
                <mc:Choice xmlns:v="urn:schemas-microsoft-com:vml" Requires="v">
                  <p:oleObj spid="_x0000_s215658" name="Equation" r:id="rId11" imgW="469800" imgH="228600" progId="Equation.DSMT4">
                    <p:embed/>
                  </p:oleObj>
                </mc:Choice>
                <mc:Fallback>
                  <p:oleObj name="Equation" r:id="rId11" imgW="469800" imgH="228600" progId="Equation.DSMT4">
                    <p:embed/>
                    <p:pic>
                      <p:nvPicPr>
                        <p:cNvPr id="74804" name="Object 52">
                          <a:extLst>
                            <a:ext uri="{FF2B5EF4-FFF2-40B4-BE49-F238E27FC236}">
                              <a16:creationId xmlns:a16="http://schemas.microsoft.com/office/drawing/2014/main" id="{9D3EB519-3B2A-410E-8C86-222246923D41}"/>
                            </a:ext>
                          </a:extLst>
                        </p:cNvPr>
                        <p:cNvPicPr>
                          <a:picLocks noChangeAspect="1" noChangeArrowheads="1"/>
                        </p:cNvPicPr>
                        <p:nvPr/>
                      </p:nvPicPr>
                      <p:blipFill>
                        <a:blip r:embed="rId12"/>
                        <a:srcRect/>
                        <a:stretch>
                          <a:fillRect/>
                        </a:stretch>
                      </p:blipFill>
                      <p:spPr bwMode="auto">
                        <a:xfrm>
                          <a:off x="267" y="1423"/>
                          <a:ext cx="59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805" name="Text Box 53">
              <a:extLst>
                <a:ext uri="{FF2B5EF4-FFF2-40B4-BE49-F238E27FC236}">
                  <a16:creationId xmlns:a16="http://schemas.microsoft.com/office/drawing/2014/main" id="{5498AF6B-F1E1-4B74-8BD5-29E75C0F670A}"/>
                </a:ext>
              </a:extLst>
            </p:cNvPr>
            <p:cNvSpPr txBox="1">
              <a:spLocks noChangeArrowheads="1"/>
            </p:cNvSpPr>
            <p:nvPr/>
          </p:nvSpPr>
          <p:spPr bwMode="auto">
            <a:xfrm>
              <a:off x="831" y="1419"/>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近似</a:t>
              </a:r>
            </a:p>
          </p:txBody>
        </p:sp>
        <p:graphicFrame>
          <p:nvGraphicFramePr>
            <p:cNvPr id="74806" name="Object 54">
              <a:extLst>
                <a:ext uri="{FF2B5EF4-FFF2-40B4-BE49-F238E27FC236}">
                  <a16:creationId xmlns:a16="http://schemas.microsoft.com/office/drawing/2014/main" id="{1026608F-F5AD-449F-873F-38B57FC26D1F}"/>
                </a:ext>
              </a:extLst>
            </p:cNvPr>
            <p:cNvGraphicFramePr>
              <a:graphicFrameLocks noChangeAspect="1"/>
            </p:cNvGraphicFramePr>
            <p:nvPr>
              <p:extLst>
                <p:ext uri="{D42A27DB-BD31-4B8C-83A1-F6EECF244321}">
                  <p14:modId xmlns:p14="http://schemas.microsoft.com/office/powerpoint/2010/main" val="3674776996"/>
                </p:ext>
              </p:extLst>
            </p:nvPr>
          </p:nvGraphicFramePr>
          <p:xfrm>
            <a:off x="1290" y="1406"/>
            <a:ext cx="609" cy="295"/>
          </p:xfrm>
          <a:graphic>
            <a:graphicData uri="http://schemas.openxmlformats.org/presentationml/2006/ole">
              <mc:AlternateContent xmlns:mc="http://schemas.openxmlformats.org/markup-compatibility/2006">
                <mc:Choice xmlns:v="urn:schemas-microsoft-com:vml" Requires="v">
                  <p:oleObj spid="_x0000_s215659" name="Equation" r:id="rId13" imgW="444240" imgH="228600" progId="Equation.DSMT4">
                    <p:embed/>
                  </p:oleObj>
                </mc:Choice>
                <mc:Fallback>
                  <p:oleObj name="Equation" r:id="rId13" imgW="444240" imgH="228600" progId="Equation.DSMT4">
                    <p:embed/>
                    <p:pic>
                      <p:nvPicPr>
                        <p:cNvPr id="74806" name="Object 54">
                          <a:extLst>
                            <a:ext uri="{FF2B5EF4-FFF2-40B4-BE49-F238E27FC236}">
                              <a16:creationId xmlns:a16="http://schemas.microsoft.com/office/drawing/2014/main" id="{1026608F-F5AD-449F-873F-38B57FC26D1F}"/>
                            </a:ext>
                          </a:extLst>
                        </p:cNvPr>
                        <p:cNvPicPr>
                          <a:picLocks noChangeAspect="1" noChangeArrowheads="1"/>
                        </p:cNvPicPr>
                        <p:nvPr/>
                      </p:nvPicPr>
                      <p:blipFill>
                        <a:blip r:embed="rId14"/>
                        <a:srcRect/>
                        <a:stretch>
                          <a:fillRect/>
                        </a:stretch>
                      </p:blipFill>
                      <p:spPr bwMode="auto">
                        <a:xfrm>
                          <a:off x="1290" y="1406"/>
                          <a:ext cx="60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4807" name="Group 55">
            <a:extLst>
              <a:ext uri="{FF2B5EF4-FFF2-40B4-BE49-F238E27FC236}">
                <a16:creationId xmlns:a16="http://schemas.microsoft.com/office/drawing/2014/main" id="{E4F79913-EACD-447C-811E-63CF4BF8049A}"/>
              </a:ext>
            </a:extLst>
          </p:cNvPr>
          <p:cNvGrpSpPr>
            <a:grpSpLocks/>
          </p:cNvGrpSpPr>
          <p:nvPr/>
        </p:nvGrpSpPr>
        <p:grpSpPr bwMode="auto">
          <a:xfrm>
            <a:off x="2492930" y="3393259"/>
            <a:ext cx="3819525" cy="1152526"/>
            <a:chOff x="1465" y="1445"/>
            <a:chExt cx="2406" cy="726"/>
          </a:xfrm>
        </p:grpSpPr>
        <p:sp>
          <p:nvSpPr>
            <p:cNvPr id="74809" name="Text Box 57">
              <a:extLst>
                <a:ext uri="{FF2B5EF4-FFF2-40B4-BE49-F238E27FC236}">
                  <a16:creationId xmlns:a16="http://schemas.microsoft.com/office/drawing/2014/main" id="{95F4257E-C9EE-4FAC-BDDC-15A6976476B2}"/>
                </a:ext>
              </a:extLst>
            </p:cNvPr>
            <p:cNvSpPr txBox="1">
              <a:spLocks noChangeArrowheads="1"/>
            </p:cNvSpPr>
            <p:nvPr/>
          </p:nvSpPr>
          <p:spPr bwMode="auto">
            <a:xfrm>
              <a:off x="2527" y="145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latin typeface="+mn-ea"/>
                  <a:ea typeface="+mn-ea"/>
                </a:rPr>
                <a:t>得</a:t>
              </a:r>
            </a:p>
          </p:txBody>
        </p:sp>
        <p:graphicFrame>
          <p:nvGraphicFramePr>
            <p:cNvPr id="74810" name="Object 58">
              <a:extLst>
                <a:ext uri="{FF2B5EF4-FFF2-40B4-BE49-F238E27FC236}">
                  <a16:creationId xmlns:a16="http://schemas.microsoft.com/office/drawing/2014/main" id="{D4FAA7BF-25B8-45C4-9F03-3E9813A5AE85}"/>
                </a:ext>
              </a:extLst>
            </p:cNvPr>
            <p:cNvGraphicFramePr>
              <a:graphicFrameLocks noChangeAspect="1"/>
            </p:cNvGraphicFramePr>
            <p:nvPr>
              <p:extLst>
                <p:ext uri="{D42A27DB-BD31-4B8C-83A1-F6EECF244321}">
                  <p14:modId xmlns:p14="http://schemas.microsoft.com/office/powerpoint/2010/main" val="2322682242"/>
                </p:ext>
              </p:extLst>
            </p:nvPr>
          </p:nvGraphicFramePr>
          <p:xfrm>
            <a:off x="1465" y="1753"/>
            <a:ext cx="2406" cy="418"/>
          </p:xfrm>
          <a:graphic>
            <a:graphicData uri="http://schemas.openxmlformats.org/presentationml/2006/ole">
              <mc:AlternateContent xmlns:mc="http://schemas.openxmlformats.org/markup-compatibility/2006">
                <mc:Choice xmlns:v="urn:schemas-microsoft-com:vml" Requires="v">
                  <p:oleObj spid="_x0000_s215660" name="Equation" r:id="rId15" imgW="1409400" imgH="228600" progId="Equation.DSMT4">
                    <p:embed/>
                  </p:oleObj>
                </mc:Choice>
                <mc:Fallback>
                  <p:oleObj name="Equation" r:id="rId15" imgW="1409400" imgH="228600" progId="Equation.DSMT4">
                    <p:embed/>
                    <p:pic>
                      <p:nvPicPr>
                        <p:cNvPr id="74810" name="Object 58">
                          <a:extLst>
                            <a:ext uri="{FF2B5EF4-FFF2-40B4-BE49-F238E27FC236}">
                              <a16:creationId xmlns:a16="http://schemas.microsoft.com/office/drawing/2014/main" id="{D4FAA7BF-25B8-45C4-9F03-3E9813A5AE85}"/>
                            </a:ext>
                          </a:extLst>
                        </p:cNvPr>
                        <p:cNvPicPr>
                          <a:picLocks noChangeAspect="1" noChangeArrowheads="1"/>
                        </p:cNvPicPr>
                        <p:nvPr/>
                      </p:nvPicPr>
                      <p:blipFill>
                        <a:blip r:embed="rId16"/>
                        <a:srcRect/>
                        <a:stretch>
                          <a:fillRect/>
                        </a:stretch>
                      </p:blipFill>
                      <p:spPr bwMode="auto">
                        <a:xfrm>
                          <a:off x="1465" y="1753"/>
                          <a:ext cx="2406" cy="418"/>
                        </a:xfrm>
                        <a:prstGeom prst="rect">
                          <a:avLst/>
                        </a:prstGeom>
                        <a:noFill/>
                        <a:ln>
                          <a:noFill/>
                        </a:ln>
                        <a:effectLst/>
                      </p:spPr>
                    </p:pic>
                  </p:oleObj>
                </mc:Fallback>
              </mc:AlternateContent>
            </a:graphicData>
          </a:graphic>
        </p:graphicFrame>
        <p:graphicFrame>
          <p:nvGraphicFramePr>
            <p:cNvPr id="74811" name="Object 59">
              <a:extLst>
                <a:ext uri="{FF2B5EF4-FFF2-40B4-BE49-F238E27FC236}">
                  <a16:creationId xmlns:a16="http://schemas.microsoft.com/office/drawing/2014/main" id="{367698DE-6DC3-43E2-8AA7-3690D1015FE8}"/>
                </a:ext>
              </a:extLst>
            </p:cNvPr>
            <p:cNvGraphicFramePr>
              <a:graphicFrameLocks noChangeAspect="1"/>
            </p:cNvGraphicFramePr>
            <p:nvPr>
              <p:extLst>
                <p:ext uri="{D42A27DB-BD31-4B8C-83A1-F6EECF244321}">
                  <p14:modId xmlns:p14="http://schemas.microsoft.com/office/powerpoint/2010/main" val="1636389494"/>
                </p:ext>
              </p:extLst>
            </p:nvPr>
          </p:nvGraphicFramePr>
          <p:xfrm>
            <a:off x="1897" y="1445"/>
            <a:ext cx="643" cy="295"/>
          </p:xfrm>
          <a:graphic>
            <a:graphicData uri="http://schemas.openxmlformats.org/presentationml/2006/ole">
              <mc:AlternateContent xmlns:mc="http://schemas.openxmlformats.org/markup-compatibility/2006">
                <mc:Choice xmlns:v="urn:schemas-microsoft-com:vml" Requires="v">
                  <p:oleObj spid="_x0000_s215661" name="Equation" r:id="rId17" imgW="469800" imgH="228600" progId="Equation.DSMT4">
                    <p:embed/>
                  </p:oleObj>
                </mc:Choice>
                <mc:Fallback>
                  <p:oleObj name="Equation" r:id="rId17" imgW="469800" imgH="228600" progId="Equation.DSMT4">
                    <p:embed/>
                    <p:pic>
                      <p:nvPicPr>
                        <p:cNvPr id="74811" name="Object 59">
                          <a:extLst>
                            <a:ext uri="{FF2B5EF4-FFF2-40B4-BE49-F238E27FC236}">
                              <a16:creationId xmlns:a16="http://schemas.microsoft.com/office/drawing/2014/main" id="{367698DE-6DC3-43E2-8AA7-3690D1015FE8}"/>
                            </a:ext>
                          </a:extLst>
                        </p:cNvPr>
                        <p:cNvPicPr>
                          <a:picLocks noChangeAspect="1" noChangeArrowheads="1"/>
                        </p:cNvPicPr>
                        <p:nvPr/>
                      </p:nvPicPr>
                      <p:blipFill>
                        <a:blip r:embed="rId18"/>
                        <a:srcRect/>
                        <a:stretch>
                          <a:fillRect/>
                        </a:stretch>
                      </p:blipFill>
                      <p:spPr bwMode="auto">
                        <a:xfrm>
                          <a:off x="1897" y="1445"/>
                          <a:ext cx="64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4812" name="Object 60">
            <a:extLst>
              <a:ext uri="{FF2B5EF4-FFF2-40B4-BE49-F238E27FC236}">
                <a16:creationId xmlns:a16="http://schemas.microsoft.com/office/drawing/2014/main" id="{5756FBE1-7F8B-4733-9C10-5D6869F00FB2}"/>
              </a:ext>
            </a:extLst>
          </p:cNvPr>
          <p:cNvGraphicFramePr>
            <a:graphicFrameLocks noChangeAspect="1"/>
          </p:cNvGraphicFramePr>
          <p:nvPr>
            <p:extLst>
              <p:ext uri="{D42A27DB-BD31-4B8C-83A1-F6EECF244321}">
                <p14:modId xmlns:p14="http://schemas.microsoft.com/office/powerpoint/2010/main" val="1169524391"/>
              </p:ext>
            </p:extLst>
          </p:nvPr>
        </p:nvGraphicFramePr>
        <p:xfrm>
          <a:off x="2681926" y="5193976"/>
          <a:ext cx="3091375" cy="571349"/>
        </p:xfrm>
        <a:graphic>
          <a:graphicData uri="http://schemas.openxmlformats.org/presentationml/2006/ole">
            <mc:AlternateContent xmlns:mc="http://schemas.openxmlformats.org/markup-compatibility/2006">
              <mc:Choice xmlns:v="urn:schemas-microsoft-com:vml" Requires="v">
                <p:oleObj spid="_x0000_s215662" name="Equation" r:id="rId19" imgW="1193760" imgH="228600" progId="Equation.DSMT4">
                  <p:embed/>
                </p:oleObj>
              </mc:Choice>
              <mc:Fallback>
                <p:oleObj name="Equation" r:id="rId19" imgW="1193760" imgH="228600" progId="Equation.DSMT4">
                  <p:embed/>
                  <p:pic>
                    <p:nvPicPr>
                      <p:cNvPr id="74812" name="Object 60">
                        <a:extLst>
                          <a:ext uri="{FF2B5EF4-FFF2-40B4-BE49-F238E27FC236}">
                            <a16:creationId xmlns:a16="http://schemas.microsoft.com/office/drawing/2014/main" id="{5756FBE1-7F8B-4733-9C10-5D6869F00FB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81926" y="5193976"/>
                        <a:ext cx="3091375" cy="571349"/>
                      </a:xfrm>
                      <a:prstGeom prst="rect">
                        <a:avLst/>
                      </a:prstGeom>
                      <a:solidFill>
                        <a:srgbClr val="FFCCCC"/>
                      </a:solidFill>
                      <a:ln>
                        <a:noFill/>
                      </a:ln>
                      <a:effectLst/>
                    </p:spPr>
                  </p:pic>
                </p:oleObj>
              </mc:Fallback>
            </mc:AlternateContent>
          </a:graphicData>
        </a:graphic>
      </p:graphicFrame>
      <p:graphicFrame>
        <p:nvGraphicFramePr>
          <p:cNvPr id="74813" name="Object 61">
            <a:extLst>
              <a:ext uri="{FF2B5EF4-FFF2-40B4-BE49-F238E27FC236}">
                <a16:creationId xmlns:a16="http://schemas.microsoft.com/office/drawing/2014/main" id="{E0CFADEC-5D5D-407C-8839-C47B7A7419D8}"/>
              </a:ext>
            </a:extLst>
          </p:cNvPr>
          <p:cNvGraphicFramePr>
            <a:graphicFrameLocks noChangeAspect="1"/>
          </p:cNvGraphicFramePr>
          <p:nvPr>
            <p:extLst>
              <p:ext uri="{D42A27DB-BD31-4B8C-83A1-F6EECF244321}">
                <p14:modId xmlns:p14="http://schemas.microsoft.com/office/powerpoint/2010/main" val="2480262254"/>
              </p:ext>
            </p:extLst>
          </p:nvPr>
        </p:nvGraphicFramePr>
        <p:xfrm>
          <a:off x="2711535" y="5852908"/>
          <a:ext cx="3079981" cy="592355"/>
        </p:xfrm>
        <a:graphic>
          <a:graphicData uri="http://schemas.openxmlformats.org/presentationml/2006/ole">
            <mc:AlternateContent xmlns:mc="http://schemas.openxmlformats.org/markup-compatibility/2006">
              <mc:Choice xmlns:v="urn:schemas-microsoft-com:vml" Requires="v">
                <p:oleObj spid="_x0000_s215663" name="Equation" r:id="rId21" imgW="1447560" imgH="228600" progId="Equation.DSMT4">
                  <p:embed/>
                </p:oleObj>
              </mc:Choice>
              <mc:Fallback>
                <p:oleObj name="Equation" r:id="rId21" imgW="1447560" imgH="228600" progId="Equation.DSMT4">
                  <p:embed/>
                  <p:pic>
                    <p:nvPicPr>
                      <p:cNvPr id="74813" name="Object 61">
                        <a:extLst>
                          <a:ext uri="{FF2B5EF4-FFF2-40B4-BE49-F238E27FC236}">
                            <a16:creationId xmlns:a16="http://schemas.microsoft.com/office/drawing/2014/main" id="{E0CFADEC-5D5D-407C-8839-C47B7A7419D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711535" y="5852908"/>
                        <a:ext cx="3079981" cy="592355"/>
                      </a:xfrm>
                      <a:prstGeom prst="rect">
                        <a:avLst/>
                      </a:prstGeom>
                      <a:solidFill>
                        <a:srgbClr val="FFCCCC"/>
                      </a:solidFill>
                      <a:ln>
                        <a:noFill/>
                      </a:ln>
                      <a:effectLst/>
                    </p:spPr>
                  </p:pic>
                </p:oleObj>
              </mc:Fallback>
            </mc:AlternateContent>
          </a:graphicData>
        </a:graphic>
      </p:graphicFrame>
      <p:graphicFrame>
        <p:nvGraphicFramePr>
          <p:cNvPr id="74814" name="Object 62">
            <a:extLst>
              <a:ext uri="{FF2B5EF4-FFF2-40B4-BE49-F238E27FC236}">
                <a16:creationId xmlns:a16="http://schemas.microsoft.com/office/drawing/2014/main" id="{C0DA21A4-1CA5-4E35-BF82-D7017D016A1F}"/>
              </a:ext>
            </a:extLst>
          </p:cNvPr>
          <p:cNvGraphicFramePr>
            <a:graphicFrameLocks noChangeAspect="1"/>
          </p:cNvGraphicFramePr>
          <p:nvPr>
            <p:extLst>
              <p:ext uri="{D42A27DB-BD31-4B8C-83A1-F6EECF244321}">
                <p14:modId xmlns:p14="http://schemas.microsoft.com/office/powerpoint/2010/main" val="1116590113"/>
              </p:ext>
            </p:extLst>
          </p:nvPr>
        </p:nvGraphicFramePr>
        <p:xfrm>
          <a:off x="6003925" y="5799138"/>
          <a:ext cx="1943100" cy="530225"/>
        </p:xfrm>
        <a:graphic>
          <a:graphicData uri="http://schemas.openxmlformats.org/presentationml/2006/ole">
            <mc:AlternateContent xmlns:mc="http://schemas.openxmlformats.org/markup-compatibility/2006">
              <mc:Choice xmlns:v="urn:schemas-microsoft-com:vml" Requires="v">
                <p:oleObj spid="_x0000_s215664" name="Equation" r:id="rId23" imgW="1041120" imgH="203040" progId="Equation.DSMT4">
                  <p:embed/>
                </p:oleObj>
              </mc:Choice>
              <mc:Fallback>
                <p:oleObj name="Equation" r:id="rId23" imgW="1041120" imgH="203040" progId="Equation.DSMT4">
                  <p:embed/>
                  <p:pic>
                    <p:nvPicPr>
                      <p:cNvPr id="74814" name="Object 62">
                        <a:extLst>
                          <a:ext uri="{FF2B5EF4-FFF2-40B4-BE49-F238E27FC236}">
                            <a16:creationId xmlns:a16="http://schemas.microsoft.com/office/drawing/2014/main" id="{C0DA21A4-1CA5-4E35-BF82-D7017D016A1F}"/>
                          </a:ext>
                        </a:extLst>
                      </p:cNvPr>
                      <p:cNvPicPr>
                        <a:picLocks noChangeAspect="1" noChangeArrowheads="1"/>
                      </p:cNvPicPr>
                      <p:nvPr/>
                    </p:nvPicPr>
                    <p:blipFill>
                      <a:blip r:embed="rId24"/>
                      <a:srcRect/>
                      <a:stretch>
                        <a:fillRect/>
                      </a:stretch>
                    </p:blipFill>
                    <p:spPr bwMode="auto">
                      <a:xfrm>
                        <a:off x="6003925" y="5799138"/>
                        <a:ext cx="1943100" cy="530225"/>
                      </a:xfrm>
                      <a:prstGeom prst="rect">
                        <a:avLst/>
                      </a:prstGeom>
                      <a:noFill/>
                      <a:ln>
                        <a:noFill/>
                      </a:ln>
                      <a:effectLst/>
                    </p:spPr>
                  </p:pic>
                </p:oleObj>
              </mc:Fallback>
            </mc:AlternateContent>
          </a:graphicData>
        </a:graphic>
      </p:graphicFrame>
      <p:graphicFrame>
        <p:nvGraphicFramePr>
          <p:cNvPr id="74816" name="Object 64">
            <a:extLst>
              <a:ext uri="{FF2B5EF4-FFF2-40B4-BE49-F238E27FC236}">
                <a16:creationId xmlns:a16="http://schemas.microsoft.com/office/drawing/2014/main" id="{4E5ED58E-4312-424D-8927-ED7114F5A1FA}"/>
              </a:ext>
            </a:extLst>
          </p:cNvPr>
          <p:cNvGraphicFramePr>
            <a:graphicFrameLocks noChangeAspect="1"/>
          </p:cNvGraphicFramePr>
          <p:nvPr>
            <p:extLst>
              <p:ext uri="{D42A27DB-BD31-4B8C-83A1-F6EECF244321}">
                <p14:modId xmlns:p14="http://schemas.microsoft.com/office/powerpoint/2010/main" val="292367083"/>
              </p:ext>
            </p:extLst>
          </p:nvPr>
        </p:nvGraphicFramePr>
        <p:xfrm>
          <a:off x="2388682" y="5227813"/>
          <a:ext cx="450035" cy="1250190"/>
        </p:xfrm>
        <a:graphic>
          <a:graphicData uri="http://schemas.openxmlformats.org/presentationml/2006/ole">
            <mc:AlternateContent xmlns:mc="http://schemas.openxmlformats.org/markup-compatibility/2006">
              <mc:Choice xmlns:v="urn:schemas-microsoft-com:vml" Requires="v">
                <p:oleObj spid="_x0000_s215665" name="公式" r:id="rId25" imgW="190440" imgH="457200" progId="Equation.3">
                  <p:embed/>
                </p:oleObj>
              </mc:Choice>
              <mc:Fallback>
                <p:oleObj name="公式" r:id="rId25" imgW="190440" imgH="457200" progId="Equation.3">
                  <p:embed/>
                  <p:pic>
                    <p:nvPicPr>
                      <p:cNvPr id="74816" name="Object 64">
                        <a:extLst>
                          <a:ext uri="{FF2B5EF4-FFF2-40B4-BE49-F238E27FC236}">
                            <a16:creationId xmlns:a16="http://schemas.microsoft.com/office/drawing/2014/main" id="{4E5ED58E-4312-424D-8927-ED7114F5A1F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88682" y="5227813"/>
                        <a:ext cx="450035" cy="12501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2689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7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8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8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8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8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8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3" grpId="0"/>
      <p:bldP spid="747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a:extLst>
              <a:ext uri="{FF2B5EF4-FFF2-40B4-BE49-F238E27FC236}">
                <a16:creationId xmlns:a16="http://schemas.microsoft.com/office/drawing/2014/main" id="{4B43C9FB-C38B-4EDF-A02E-14613AB51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27" y="763073"/>
            <a:ext cx="5390479" cy="3558001"/>
          </a:xfrm>
          <a:prstGeom prst="rect">
            <a:avLst/>
          </a:prstGeom>
        </p:spPr>
      </p:pic>
      <p:graphicFrame>
        <p:nvGraphicFramePr>
          <p:cNvPr id="2" name="Object 399">
            <a:extLst>
              <a:ext uri="{FF2B5EF4-FFF2-40B4-BE49-F238E27FC236}">
                <a16:creationId xmlns:a16="http://schemas.microsoft.com/office/drawing/2014/main" id="{097B51BC-559B-470C-BCA7-80FB0DC4AD63}"/>
              </a:ext>
            </a:extLst>
          </p:cNvPr>
          <p:cNvGraphicFramePr>
            <a:graphicFrameLocks noChangeAspect="1"/>
          </p:cNvGraphicFramePr>
          <p:nvPr>
            <p:extLst>
              <p:ext uri="{D42A27DB-BD31-4B8C-83A1-F6EECF244321}">
                <p14:modId xmlns:p14="http://schemas.microsoft.com/office/powerpoint/2010/main" val="1582417233"/>
              </p:ext>
            </p:extLst>
          </p:nvPr>
        </p:nvGraphicFramePr>
        <p:xfrm>
          <a:off x="6444208" y="327375"/>
          <a:ext cx="2459550" cy="1305472"/>
        </p:xfrm>
        <a:graphic>
          <a:graphicData uri="http://schemas.openxmlformats.org/presentationml/2006/ole">
            <mc:AlternateContent xmlns:mc="http://schemas.openxmlformats.org/markup-compatibility/2006">
              <mc:Choice xmlns:v="urn:schemas-microsoft-com:vml" Requires="v">
                <p:oleObj spid="_x0000_s65896" name="Equation" r:id="rId4" imgW="1244520" imgH="660240" progId="Equation.DSMT4">
                  <p:embed/>
                </p:oleObj>
              </mc:Choice>
              <mc:Fallback>
                <p:oleObj name="Equation" r:id="rId4" imgW="1244520" imgH="660240" progId="Equation.DSMT4">
                  <p:embed/>
                  <p:pic>
                    <p:nvPicPr>
                      <p:cNvPr id="8" name="Object 399">
                        <a:extLst>
                          <a:ext uri="{FF2B5EF4-FFF2-40B4-BE49-F238E27FC236}">
                            <a16:creationId xmlns:a16="http://schemas.microsoft.com/office/drawing/2014/main" id="{7DEA453C-63D2-45D5-8D52-A342921C8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327375"/>
                        <a:ext cx="2459550" cy="1305472"/>
                      </a:xfrm>
                      <a:prstGeom prst="rect">
                        <a:avLst/>
                      </a:prstGeom>
                      <a:noFill/>
                      <a:ln>
                        <a:noFill/>
                      </a:ln>
                      <a:effectLst/>
                    </p:spPr>
                  </p:pic>
                </p:oleObj>
              </mc:Fallback>
            </mc:AlternateContent>
          </a:graphicData>
        </a:graphic>
      </p:graphicFrame>
      <p:sp>
        <p:nvSpPr>
          <p:cNvPr id="48" name="Rectangle 345">
            <a:extLst>
              <a:ext uri="{FF2B5EF4-FFF2-40B4-BE49-F238E27FC236}">
                <a16:creationId xmlns:a16="http://schemas.microsoft.com/office/drawing/2014/main" id="{55278D5A-2837-4B0B-8D9C-F6EAC216786E}"/>
              </a:ext>
            </a:extLst>
          </p:cNvPr>
          <p:cNvSpPr>
            <a:spLocks noChangeArrowheads="1"/>
          </p:cNvSpPr>
          <p:nvPr/>
        </p:nvSpPr>
        <p:spPr bwMode="auto">
          <a:xfrm>
            <a:off x="6372200" y="2420888"/>
            <a:ext cx="1826580" cy="970909"/>
          </a:xfrm>
          <a:prstGeom prst="rect">
            <a:avLst/>
          </a:prstGeom>
          <a:solidFill>
            <a:srgbClr val="00FF00">
              <a:alpha val="50000"/>
            </a:srgbClr>
          </a:solidFill>
          <a:ln w="3175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400" b="1" dirty="0">
                <a:solidFill>
                  <a:schemeClr val="tx1"/>
                </a:solidFill>
                <a:latin typeface="+mn-ea"/>
                <a:ea typeface="+mn-ea"/>
              </a:rPr>
              <a:t>Euler</a:t>
            </a:r>
            <a:r>
              <a:rPr lang="zh-CN" altLang="en-US" sz="2400" b="1" dirty="0">
                <a:solidFill>
                  <a:schemeClr val="tx1"/>
                </a:solidFill>
                <a:latin typeface="+mn-ea"/>
                <a:ea typeface="+mn-ea"/>
              </a:rPr>
              <a:t>方法</a:t>
            </a:r>
            <a:endParaRPr lang="en-US" altLang="zh-CN" sz="2400" b="1" dirty="0">
              <a:solidFill>
                <a:schemeClr val="tx1"/>
              </a:solidFill>
              <a:latin typeface="+mn-ea"/>
              <a:ea typeface="+mn-ea"/>
            </a:endParaRPr>
          </a:p>
          <a:p>
            <a:pPr algn="l"/>
            <a:r>
              <a:rPr lang="zh-CN" altLang="en-US" sz="2400" b="1" dirty="0">
                <a:solidFill>
                  <a:schemeClr val="tx1"/>
                </a:solidFill>
                <a:latin typeface="+mn-ea"/>
                <a:ea typeface="+mn-ea"/>
              </a:rPr>
              <a:t>又称折线法</a:t>
            </a:r>
            <a:endParaRPr lang="zh-CN" altLang="en-US" sz="2400" dirty="0">
              <a:solidFill>
                <a:schemeClr val="tx1"/>
              </a:solidFill>
              <a:latin typeface="+mn-ea"/>
              <a:ea typeface="+mn-ea"/>
            </a:endParaRPr>
          </a:p>
        </p:txBody>
      </p:sp>
      <p:sp>
        <p:nvSpPr>
          <p:cNvPr id="49" name="Rectangle 346">
            <a:extLst>
              <a:ext uri="{FF2B5EF4-FFF2-40B4-BE49-F238E27FC236}">
                <a16:creationId xmlns:a16="http://schemas.microsoft.com/office/drawing/2014/main" id="{DB8991C3-97D6-4321-B57A-AD8327DA4ECC}"/>
              </a:ext>
            </a:extLst>
          </p:cNvPr>
          <p:cNvSpPr>
            <a:spLocks noChangeArrowheads="1"/>
          </p:cNvSpPr>
          <p:nvPr/>
        </p:nvSpPr>
        <p:spPr bwMode="auto">
          <a:xfrm>
            <a:off x="252300" y="5492090"/>
            <a:ext cx="7404241" cy="431848"/>
          </a:xfrm>
          <a:prstGeom prst="rect">
            <a:avLst/>
          </a:prstGeom>
          <a:solidFill>
            <a:srgbClr val="00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400" b="1" dirty="0">
                <a:solidFill>
                  <a:schemeClr val="tx1"/>
                </a:solidFill>
                <a:latin typeface="+mn-ea"/>
                <a:ea typeface="+mn-ea"/>
              </a:rPr>
              <a:t>Euler</a:t>
            </a:r>
            <a:r>
              <a:rPr lang="zh-CN" altLang="en-US" sz="2400" b="1" dirty="0">
                <a:solidFill>
                  <a:schemeClr val="tx1"/>
                </a:solidFill>
                <a:latin typeface="+mn-ea"/>
                <a:ea typeface="+mn-ea"/>
              </a:rPr>
              <a:t>方法的几何意义：用一条折线近似代替积分曲线</a:t>
            </a:r>
            <a:endParaRPr lang="zh-CN" altLang="en-US" sz="2400" dirty="0">
              <a:solidFill>
                <a:schemeClr val="tx1"/>
              </a:solidFill>
              <a:latin typeface="+mn-ea"/>
              <a:ea typeface="+mn-ea"/>
            </a:endParaRPr>
          </a:p>
        </p:txBody>
      </p:sp>
      <p:sp>
        <p:nvSpPr>
          <p:cNvPr id="50" name="文本框 49">
            <a:extLst>
              <a:ext uri="{FF2B5EF4-FFF2-40B4-BE49-F238E27FC236}">
                <a16:creationId xmlns:a16="http://schemas.microsoft.com/office/drawing/2014/main" id="{2561F7DC-E113-498B-853D-EA4C13F150E0}"/>
              </a:ext>
            </a:extLst>
          </p:cNvPr>
          <p:cNvSpPr txBox="1"/>
          <p:nvPr/>
        </p:nvSpPr>
        <p:spPr>
          <a:xfrm>
            <a:off x="2699792" y="218057"/>
            <a:ext cx="2952328"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9.2 </a:t>
            </a:r>
            <a:r>
              <a:rPr lang="en-US" altLang="zh-CN" sz="3200" dirty="0" err="1">
                <a:solidFill>
                  <a:srgbClr val="0000FF"/>
                </a:solidFill>
                <a:latin typeface="华文仿宋" panose="02010600040101010101" pitchFamily="2" charset="-122"/>
                <a:ea typeface="华文仿宋" panose="02010600040101010101" pitchFamily="2" charset="-122"/>
              </a:rPr>
              <a:t>Eular</a:t>
            </a:r>
            <a:r>
              <a:rPr lang="zh-CN" altLang="en-US" sz="3200" dirty="0">
                <a:solidFill>
                  <a:srgbClr val="0000FF"/>
                </a:solidFill>
                <a:latin typeface="华文仿宋" panose="02010600040101010101" pitchFamily="2" charset="-122"/>
                <a:ea typeface="华文仿宋" panose="02010600040101010101" pitchFamily="2" charset="-122"/>
              </a:rPr>
              <a:t>方法</a:t>
            </a:r>
            <a:endParaRPr lang="en-US" altLang="zh-CN" sz="3200" dirty="0">
              <a:solidFill>
                <a:srgbClr val="0000FF"/>
              </a:solidFill>
              <a:latin typeface="华文仿宋" panose="02010600040101010101" pitchFamily="2" charset="-122"/>
              <a:ea typeface="华文仿宋" panose="02010600040101010101" pitchFamily="2" charset="-122"/>
            </a:endParaRPr>
          </a:p>
        </p:txBody>
      </p:sp>
      <p:sp>
        <p:nvSpPr>
          <p:cNvPr id="51" name="Rectangle 391">
            <a:extLst>
              <a:ext uri="{FF2B5EF4-FFF2-40B4-BE49-F238E27FC236}">
                <a16:creationId xmlns:a16="http://schemas.microsoft.com/office/drawing/2014/main" id="{26A9B41A-DE30-4A76-8CFD-AC889CA9B608}"/>
              </a:ext>
            </a:extLst>
          </p:cNvPr>
          <p:cNvSpPr>
            <a:spLocks noChangeArrowheads="1"/>
          </p:cNvSpPr>
          <p:nvPr/>
        </p:nvSpPr>
        <p:spPr bwMode="auto">
          <a:xfrm>
            <a:off x="251520" y="6021288"/>
            <a:ext cx="4224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chemeClr val="tx1"/>
                </a:solidFill>
                <a:latin typeface="+mn-ea"/>
                <a:ea typeface="+mn-ea"/>
              </a:rPr>
              <a:t>Euler</a:t>
            </a:r>
            <a:r>
              <a:rPr lang="zh-CN" altLang="en-US" sz="2400" b="1" dirty="0">
                <a:solidFill>
                  <a:schemeClr val="tx1"/>
                </a:solidFill>
                <a:latin typeface="+mn-ea"/>
                <a:ea typeface="+mn-ea"/>
              </a:rPr>
              <a:t>方法的缺陷：误差比较大</a:t>
            </a:r>
          </a:p>
        </p:txBody>
      </p:sp>
      <p:sp>
        <p:nvSpPr>
          <p:cNvPr id="54" name="文本框 53">
            <a:extLst>
              <a:ext uri="{FF2B5EF4-FFF2-40B4-BE49-F238E27FC236}">
                <a16:creationId xmlns:a16="http://schemas.microsoft.com/office/drawing/2014/main" id="{FFB5BA4D-54B8-4760-ABE3-A1B867550F61}"/>
              </a:ext>
            </a:extLst>
          </p:cNvPr>
          <p:cNvSpPr txBox="1"/>
          <p:nvPr/>
        </p:nvSpPr>
        <p:spPr>
          <a:xfrm>
            <a:off x="123458" y="4638133"/>
            <a:ext cx="8897083" cy="707886"/>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注意（</a:t>
            </a:r>
            <a:r>
              <a:rPr lang="en-US" altLang="zh-CN" sz="2000" b="0" dirty="0">
                <a:solidFill>
                  <a:schemeClr val="tx1">
                    <a:lumMod val="95000"/>
                    <a:lumOff val="5000"/>
                  </a:schemeClr>
                </a:solidFill>
                <a:latin typeface="+mn-ea"/>
                <a:ea typeface="+mn-ea"/>
              </a:rPr>
              <a:t>t1, y1</a:t>
            </a:r>
            <a:r>
              <a:rPr lang="zh-CN" altLang="en-US" sz="2000" b="0" dirty="0">
                <a:solidFill>
                  <a:schemeClr val="tx1">
                    <a:lumMod val="95000"/>
                    <a:lumOff val="5000"/>
                  </a:schemeClr>
                </a:solidFill>
                <a:latin typeface="+mn-ea"/>
                <a:ea typeface="+mn-ea"/>
              </a:rPr>
              <a:t>）并不在所要的解曲线上，但是这里计算的是近似值，因此必须用（</a:t>
            </a:r>
            <a:r>
              <a:rPr lang="en-US" altLang="zh-CN" sz="2000" b="0" dirty="0">
                <a:solidFill>
                  <a:schemeClr val="tx1">
                    <a:lumMod val="95000"/>
                    <a:lumOff val="5000"/>
                  </a:schemeClr>
                </a:solidFill>
                <a:latin typeface="+mn-ea"/>
                <a:ea typeface="+mn-ea"/>
              </a:rPr>
              <a:t>t1, y1</a:t>
            </a:r>
            <a:r>
              <a:rPr lang="zh-CN" altLang="en-US" sz="2000" b="0" dirty="0">
                <a:solidFill>
                  <a:schemeClr val="tx1">
                    <a:lumMod val="95000"/>
                    <a:lumOff val="5000"/>
                  </a:schemeClr>
                </a:solidFill>
                <a:latin typeface="+mn-ea"/>
                <a:ea typeface="+mn-ea"/>
              </a:rPr>
              <a:t>），并通过计算</a:t>
            </a:r>
            <a:r>
              <a:rPr lang="en-US" altLang="zh-CN" sz="2000" b="0" dirty="0">
                <a:solidFill>
                  <a:schemeClr val="tx1">
                    <a:lumMod val="95000"/>
                    <a:lumOff val="5000"/>
                  </a:schemeClr>
                </a:solidFill>
                <a:latin typeface="+mn-ea"/>
                <a:ea typeface="+mn-ea"/>
              </a:rPr>
              <a:t>t1</a:t>
            </a:r>
            <a:r>
              <a:rPr lang="zh-CN" altLang="en-US" sz="2000" b="0" dirty="0">
                <a:solidFill>
                  <a:schemeClr val="tx1">
                    <a:lumMod val="95000"/>
                    <a:lumOff val="5000"/>
                  </a:schemeClr>
                </a:solidFill>
                <a:latin typeface="+mn-ea"/>
                <a:ea typeface="+mn-ea"/>
              </a:rPr>
              <a:t>点的斜率，来得到下一个竖直位移，找到（</a:t>
            </a:r>
            <a:r>
              <a:rPr lang="en-US" altLang="zh-CN" sz="2000" b="0" dirty="0">
                <a:solidFill>
                  <a:schemeClr val="tx1">
                    <a:lumMod val="95000"/>
                    <a:lumOff val="5000"/>
                  </a:schemeClr>
                </a:solidFill>
                <a:latin typeface="+mn-ea"/>
                <a:ea typeface="+mn-ea"/>
              </a:rPr>
              <a:t>t2, y2</a:t>
            </a:r>
            <a:r>
              <a:rPr lang="zh-CN" altLang="en-US" sz="2000" b="0" dirty="0">
                <a:solidFill>
                  <a:schemeClr val="tx1">
                    <a:lumMod val="95000"/>
                    <a:lumOff val="5000"/>
                  </a:schemeClr>
                </a:solidFill>
                <a:latin typeface="+mn-ea"/>
                <a:ea typeface="+mn-ea"/>
              </a:rPr>
              <a:t>）</a:t>
            </a:r>
            <a:r>
              <a:rPr lang="en-US" altLang="zh-CN" sz="2000" b="0" dirty="0">
                <a:solidFill>
                  <a:schemeClr val="tx1">
                    <a:lumMod val="95000"/>
                    <a:lumOff val="5000"/>
                  </a:schemeClr>
                </a:solidFill>
                <a:latin typeface="+mn-ea"/>
                <a:ea typeface="+mn-ea"/>
              </a:rPr>
              <a:t>.</a:t>
            </a:r>
            <a:endParaRPr lang="zh-CN" altLang="en-US" sz="2000" b="0" dirty="0">
              <a:solidFill>
                <a:schemeClr val="tx1">
                  <a:lumMod val="95000"/>
                  <a:lumOff val="5000"/>
                </a:schemeClr>
              </a:solidFill>
              <a:latin typeface="+mn-ea"/>
              <a:ea typeface="+mn-ea"/>
            </a:endParaRPr>
          </a:p>
        </p:txBody>
      </p:sp>
      <p:cxnSp>
        <p:nvCxnSpPr>
          <p:cNvPr id="4" name="直接箭头连接符 3">
            <a:extLst>
              <a:ext uri="{FF2B5EF4-FFF2-40B4-BE49-F238E27FC236}">
                <a16:creationId xmlns:a16="http://schemas.microsoft.com/office/drawing/2014/main" id="{F50FC3C8-9A43-4933-9A79-9C5D25CD69C3}"/>
              </a:ext>
            </a:extLst>
          </p:cNvPr>
          <p:cNvCxnSpPr>
            <a:cxnSpLocks/>
          </p:cNvCxnSpPr>
          <p:nvPr/>
        </p:nvCxnSpPr>
        <p:spPr>
          <a:xfrm flipV="1">
            <a:off x="1259632" y="3162064"/>
            <a:ext cx="1169864" cy="16069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98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DC78E3F3-3AE5-4843-B7BD-776484E868DC}"/>
              </a:ext>
            </a:extLst>
          </p:cNvPr>
          <p:cNvSpPr txBox="1">
            <a:spLocks noChangeArrowheads="1"/>
          </p:cNvSpPr>
          <p:nvPr/>
        </p:nvSpPr>
        <p:spPr bwMode="auto">
          <a:xfrm>
            <a:off x="1562100" y="187758"/>
            <a:ext cx="601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dirty="0">
                <a:solidFill>
                  <a:schemeClr val="tx1"/>
                </a:solidFill>
                <a:latin typeface="+mn-ea"/>
                <a:ea typeface="+mn-ea"/>
              </a:rPr>
              <a:t>Euler</a:t>
            </a:r>
            <a:r>
              <a:rPr lang="zh-CN" altLang="en-US" sz="2800" dirty="0">
                <a:solidFill>
                  <a:schemeClr val="tx1"/>
                </a:solidFill>
                <a:latin typeface="+mn-ea"/>
                <a:ea typeface="+mn-ea"/>
              </a:rPr>
              <a:t>格式的步长与误差</a:t>
            </a:r>
          </a:p>
        </p:txBody>
      </p:sp>
      <p:grpSp>
        <p:nvGrpSpPr>
          <p:cNvPr id="95248" name="Group 16">
            <a:extLst>
              <a:ext uri="{FF2B5EF4-FFF2-40B4-BE49-F238E27FC236}">
                <a16:creationId xmlns:a16="http://schemas.microsoft.com/office/drawing/2014/main" id="{1EBE624B-AA45-4574-B17E-B03F7CC0CBD9}"/>
              </a:ext>
            </a:extLst>
          </p:cNvPr>
          <p:cNvGrpSpPr>
            <a:grpSpLocks/>
          </p:cNvGrpSpPr>
          <p:nvPr/>
        </p:nvGrpSpPr>
        <p:grpSpPr bwMode="auto">
          <a:xfrm>
            <a:off x="34616" y="806347"/>
            <a:ext cx="8610600" cy="1381065"/>
            <a:chOff x="125" y="1822"/>
            <a:chExt cx="5184" cy="836"/>
          </a:xfrm>
        </p:grpSpPr>
        <p:sp>
          <p:nvSpPr>
            <p:cNvPr id="95249" name="Text Box 17">
              <a:extLst>
                <a:ext uri="{FF2B5EF4-FFF2-40B4-BE49-F238E27FC236}">
                  <a16:creationId xmlns:a16="http://schemas.microsoft.com/office/drawing/2014/main" id="{9DE7BA1A-CEA3-4528-BA0A-81E615961D0C}"/>
                </a:ext>
              </a:extLst>
            </p:cNvPr>
            <p:cNvSpPr txBox="1">
              <a:spLocks noChangeArrowheads="1"/>
            </p:cNvSpPr>
            <p:nvPr/>
          </p:nvSpPr>
          <p:spPr bwMode="auto">
            <a:xfrm>
              <a:off x="125" y="1822"/>
              <a:ext cx="5184" cy="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400" dirty="0">
                  <a:solidFill>
                    <a:schemeClr val="tx1"/>
                  </a:solidFill>
                </a:rPr>
                <a:t>　　　     设</a:t>
              </a:r>
              <a:r>
                <a:rPr lang="en-US" altLang="zh-CN" sz="2400" i="1" dirty="0">
                  <a:solidFill>
                    <a:schemeClr val="tx1"/>
                  </a:solidFill>
                </a:rPr>
                <a:t>y</a:t>
              </a:r>
              <a:r>
                <a:rPr lang="en-US" altLang="zh-CN" sz="2400" dirty="0">
                  <a:solidFill>
                    <a:schemeClr val="tx1"/>
                  </a:solidFill>
                </a:rPr>
                <a:t>=</a:t>
              </a:r>
              <a:r>
                <a:rPr lang="en-US" altLang="zh-CN" sz="2400" i="1" dirty="0">
                  <a:solidFill>
                    <a:schemeClr val="tx1"/>
                  </a:solidFill>
                </a:rPr>
                <a:t> y</a:t>
              </a:r>
              <a:r>
                <a:rPr lang="en-US" altLang="zh-CN" sz="2400" dirty="0">
                  <a:solidFill>
                    <a:schemeClr val="tx1"/>
                  </a:solidFill>
                </a:rPr>
                <a:t>(</a:t>
              </a:r>
              <a:r>
                <a:rPr lang="en-US" altLang="zh-CN" sz="2400" i="1" dirty="0">
                  <a:solidFill>
                    <a:schemeClr val="tx1"/>
                  </a:solidFill>
                </a:rPr>
                <a:t>x</a:t>
              </a:r>
              <a:r>
                <a:rPr lang="en-US" altLang="zh-CN" sz="2400" dirty="0">
                  <a:solidFill>
                    <a:schemeClr val="tx1"/>
                  </a:solidFill>
                </a:rPr>
                <a:t>)</a:t>
              </a:r>
              <a:r>
                <a:rPr lang="zh-CN" altLang="en-US" sz="2400" dirty="0">
                  <a:solidFill>
                    <a:schemeClr val="tx1"/>
                  </a:solidFill>
                </a:rPr>
                <a:t>是初值问题的唯一解，                 是离散近似解集。</a:t>
              </a:r>
              <a:endParaRPr lang="en-US" altLang="zh-CN" sz="2400" dirty="0">
                <a:solidFill>
                  <a:schemeClr val="tx1"/>
                </a:solidFill>
              </a:endParaRPr>
            </a:p>
            <a:p>
              <a:pPr algn="just">
                <a:lnSpc>
                  <a:spcPct val="120000"/>
                </a:lnSpc>
              </a:pPr>
              <a:endParaRPr lang="en-US" altLang="zh-CN" sz="2400" dirty="0">
                <a:solidFill>
                  <a:schemeClr val="tx1"/>
                </a:solidFill>
              </a:endParaRPr>
            </a:p>
          </p:txBody>
        </p:sp>
        <p:sp>
          <p:nvSpPr>
            <p:cNvPr id="95250" name="AutoShape 18" descr="水滴">
              <a:extLst>
                <a:ext uri="{FF2B5EF4-FFF2-40B4-BE49-F238E27FC236}">
                  <a16:creationId xmlns:a16="http://schemas.microsoft.com/office/drawing/2014/main" id="{A4A8E73C-A09B-41DC-A756-EB60262964EF}"/>
                </a:ext>
              </a:extLst>
            </p:cNvPr>
            <p:cNvSpPr>
              <a:spLocks noChangeArrowheads="1"/>
            </p:cNvSpPr>
            <p:nvPr/>
          </p:nvSpPr>
          <p:spPr bwMode="auto">
            <a:xfrm>
              <a:off x="227" y="1852"/>
              <a:ext cx="720" cy="240"/>
            </a:xfrm>
            <a:prstGeom prst="roundRect">
              <a:avLst>
                <a:gd name="adj" fmla="val 16667"/>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400" dirty="0">
                  <a:solidFill>
                    <a:schemeClr val="tx1"/>
                  </a:solidFill>
                </a:rPr>
                <a:t>定义</a:t>
              </a:r>
              <a:r>
                <a:rPr kumimoji="0" lang="en-US" altLang="zh-CN" sz="2400" dirty="0">
                  <a:solidFill>
                    <a:schemeClr val="tx1"/>
                  </a:solidFill>
                </a:rPr>
                <a:t>9.1:  </a:t>
              </a:r>
            </a:p>
          </p:txBody>
        </p:sp>
      </p:grpSp>
      <p:pic>
        <p:nvPicPr>
          <p:cNvPr id="3" name="图片 2">
            <a:extLst>
              <a:ext uri="{FF2B5EF4-FFF2-40B4-BE49-F238E27FC236}">
                <a16:creationId xmlns:a16="http://schemas.microsoft.com/office/drawing/2014/main" id="{020D3062-E0B2-4C97-8B43-F1AD0146326B}"/>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775596" y="928243"/>
            <a:ext cx="1470355" cy="343814"/>
          </a:xfrm>
          <a:prstGeom prst="rect">
            <a:avLst/>
          </a:prstGeom>
        </p:spPr>
      </p:pic>
      <p:sp>
        <p:nvSpPr>
          <p:cNvPr id="20" name="矩形 19">
            <a:extLst>
              <a:ext uri="{FF2B5EF4-FFF2-40B4-BE49-F238E27FC236}">
                <a16:creationId xmlns:a16="http://schemas.microsoft.com/office/drawing/2014/main" id="{B75C3B1A-D746-4A02-9A66-8C59ABC79B25}"/>
              </a:ext>
            </a:extLst>
          </p:cNvPr>
          <p:cNvSpPr/>
          <p:nvPr/>
        </p:nvSpPr>
        <p:spPr>
          <a:xfrm>
            <a:off x="1313874" y="1266048"/>
            <a:ext cx="1723549" cy="461665"/>
          </a:xfrm>
          <a:prstGeom prst="rect">
            <a:avLst/>
          </a:prstGeom>
        </p:spPr>
        <p:txBody>
          <a:bodyPr wrap="none">
            <a:spAutoFit/>
          </a:bodyPr>
          <a:lstStyle/>
          <a:p>
            <a:r>
              <a:rPr lang="zh-CN" altLang="en-US" sz="2400" b="0" dirty="0">
                <a:solidFill>
                  <a:schemeClr val="tx1"/>
                </a:solidFill>
                <a:latin typeface="宋体" panose="02010600030101010101" pitchFamily="2" charset="-122"/>
              </a:rPr>
              <a:t>迭代格式：</a:t>
            </a:r>
            <a:endParaRPr lang="zh-CN" altLang="en-US" sz="2400" dirty="0">
              <a:solidFill>
                <a:schemeClr val="tx1"/>
              </a:solidFill>
            </a:endParaRPr>
          </a:p>
        </p:txBody>
      </p:sp>
      <p:sp>
        <p:nvSpPr>
          <p:cNvPr id="2" name="文本框 1">
            <a:extLst>
              <a:ext uri="{FF2B5EF4-FFF2-40B4-BE49-F238E27FC236}">
                <a16:creationId xmlns:a16="http://schemas.microsoft.com/office/drawing/2014/main" id="{A150159A-C3B5-403B-A2DC-C9858027BF85}"/>
              </a:ext>
            </a:extLst>
          </p:cNvPr>
          <p:cNvSpPr txBox="1"/>
          <p:nvPr/>
        </p:nvSpPr>
        <p:spPr>
          <a:xfrm>
            <a:off x="174152" y="3140968"/>
            <a:ext cx="8610600" cy="3344570"/>
          </a:xfrm>
          <a:prstGeom prst="rect">
            <a:avLst/>
          </a:prstGeom>
          <a:noFill/>
        </p:spPr>
        <p:txBody>
          <a:bodyPr wrap="square" rtlCol="0">
            <a:spAutoFit/>
          </a:bodyPr>
          <a:lstStyle/>
          <a:p>
            <a:pPr algn="just">
              <a:lnSpc>
                <a:spcPct val="150000"/>
              </a:lnSpc>
            </a:pPr>
            <a:r>
              <a:rPr lang="zh-CN" altLang="en-US" sz="2400" dirty="0">
                <a:solidFill>
                  <a:srgbClr val="0000FF"/>
                </a:solidFill>
              </a:rPr>
              <a:t>全局离散误差</a:t>
            </a:r>
            <a:r>
              <a:rPr lang="en-US" altLang="zh-CN" sz="2400" i="1" dirty="0" err="1">
                <a:solidFill>
                  <a:schemeClr val="tx1"/>
                </a:solidFill>
              </a:rPr>
              <a:t>e</a:t>
            </a:r>
            <a:r>
              <a:rPr lang="en-US" altLang="zh-CN" sz="2400" i="1" baseline="-25000" dirty="0" err="1">
                <a:solidFill>
                  <a:schemeClr val="tx1"/>
                </a:solidFill>
              </a:rPr>
              <a:t>k</a:t>
            </a:r>
            <a:r>
              <a:rPr lang="zh-CN" altLang="en-US" sz="2400" dirty="0">
                <a:solidFill>
                  <a:schemeClr val="tx1"/>
                </a:solidFill>
              </a:rPr>
              <a:t>定义为：</a:t>
            </a:r>
            <a:endParaRPr lang="en-US" altLang="zh-CN" sz="2400" dirty="0">
              <a:solidFill>
                <a:schemeClr val="tx1"/>
              </a:solidFill>
            </a:endParaRPr>
          </a:p>
          <a:p>
            <a:pPr algn="just">
              <a:lnSpc>
                <a:spcPct val="150000"/>
              </a:lnSpc>
            </a:pPr>
            <a:r>
              <a:rPr lang="en-US" altLang="zh-CN" sz="2400" i="1" dirty="0">
                <a:solidFill>
                  <a:schemeClr val="tx1"/>
                </a:solidFill>
              </a:rPr>
              <a:t>                                </a:t>
            </a:r>
            <a:r>
              <a:rPr lang="en-US" altLang="zh-CN" sz="2400" i="1" dirty="0" err="1">
                <a:solidFill>
                  <a:schemeClr val="tx1"/>
                </a:solidFill>
              </a:rPr>
              <a:t>e</a:t>
            </a:r>
            <a:r>
              <a:rPr lang="en-US" altLang="zh-CN" sz="2400" i="1" baseline="-25000" dirty="0" err="1">
                <a:solidFill>
                  <a:schemeClr val="tx1"/>
                </a:solidFill>
              </a:rPr>
              <a:t>k</a:t>
            </a:r>
            <a:r>
              <a:rPr lang="en-US" altLang="zh-CN" sz="2400" dirty="0">
                <a:solidFill>
                  <a:schemeClr val="tx1"/>
                </a:solidFill>
              </a:rPr>
              <a:t> =</a:t>
            </a:r>
            <a:r>
              <a:rPr lang="en-US" altLang="zh-CN" sz="2400" i="1" dirty="0">
                <a:solidFill>
                  <a:schemeClr val="tx1"/>
                </a:solidFill>
              </a:rPr>
              <a:t> y</a:t>
            </a:r>
            <a:r>
              <a:rPr lang="en-US" altLang="zh-CN" sz="2400" dirty="0">
                <a:solidFill>
                  <a:schemeClr val="tx1"/>
                </a:solidFill>
              </a:rPr>
              <a:t>(</a:t>
            </a:r>
            <a:r>
              <a:rPr lang="en-US" altLang="zh-CN" sz="2400" i="1" dirty="0" err="1">
                <a:solidFill>
                  <a:schemeClr val="tx1"/>
                </a:solidFill>
              </a:rPr>
              <a:t>x</a:t>
            </a:r>
            <a:r>
              <a:rPr lang="en-US" altLang="zh-CN" sz="2400" i="1" baseline="-25000" dirty="0" err="1">
                <a:solidFill>
                  <a:schemeClr val="tx1"/>
                </a:solidFill>
              </a:rPr>
              <a:t>k</a:t>
            </a:r>
            <a:r>
              <a:rPr lang="en-US" altLang="zh-CN" sz="2400" dirty="0">
                <a:solidFill>
                  <a:schemeClr val="tx1"/>
                </a:solidFill>
              </a:rPr>
              <a:t>) </a:t>
            </a:r>
            <a:r>
              <a:rPr lang="en-US" altLang="zh-CN" sz="2400" dirty="0">
                <a:solidFill>
                  <a:schemeClr val="tx1"/>
                </a:solidFill>
                <a:sym typeface="Symbol" panose="05050102010706020507" pitchFamily="18" charset="2"/>
              </a:rPr>
              <a:t></a:t>
            </a:r>
            <a:r>
              <a:rPr lang="en-US" altLang="zh-CN" sz="2400" dirty="0">
                <a:solidFill>
                  <a:schemeClr val="tx1"/>
                </a:solidFill>
              </a:rPr>
              <a:t> </a:t>
            </a:r>
            <a:r>
              <a:rPr lang="en-US" altLang="zh-CN" sz="2400" i="1" dirty="0" err="1">
                <a:solidFill>
                  <a:schemeClr val="tx1"/>
                </a:solidFill>
              </a:rPr>
              <a:t>y</a:t>
            </a:r>
            <a:r>
              <a:rPr lang="en-US" altLang="zh-CN" sz="2400" i="1" baseline="-25000" dirty="0" err="1">
                <a:solidFill>
                  <a:schemeClr val="tx1"/>
                </a:solidFill>
              </a:rPr>
              <a:t>k</a:t>
            </a:r>
            <a:r>
              <a:rPr lang="en-US" altLang="zh-CN" sz="2400" baseline="-25000" dirty="0">
                <a:solidFill>
                  <a:schemeClr val="tx1"/>
                </a:solidFill>
              </a:rPr>
              <a:t> </a:t>
            </a:r>
            <a:r>
              <a:rPr lang="zh-CN" altLang="en-US" sz="2400" baseline="-25000" dirty="0">
                <a:solidFill>
                  <a:schemeClr val="tx1"/>
                </a:solidFill>
              </a:rPr>
              <a:t>， </a:t>
            </a:r>
            <a:r>
              <a:rPr lang="en-US" altLang="zh-CN" sz="2400" i="1" dirty="0">
                <a:solidFill>
                  <a:schemeClr val="tx1"/>
                </a:solidFill>
              </a:rPr>
              <a:t>k</a:t>
            </a:r>
            <a:r>
              <a:rPr lang="en-US" altLang="zh-CN" sz="2400" dirty="0">
                <a:solidFill>
                  <a:schemeClr val="tx1"/>
                </a:solidFill>
              </a:rPr>
              <a:t>=0,1,2,...,</a:t>
            </a:r>
            <a:r>
              <a:rPr lang="en-US" altLang="zh-CN" sz="2400" i="1" dirty="0">
                <a:solidFill>
                  <a:schemeClr val="tx1"/>
                </a:solidFill>
              </a:rPr>
              <a:t>M</a:t>
            </a:r>
            <a:endParaRPr lang="en-US" altLang="zh-CN" sz="2400" dirty="0">
              <a:solidFill>
                <a:schemeClr val="tx1"/>
              </a:solidFill>
            </a:endParaRPr>
          </a:p>
          <a:p>
            <a:pPr algn="just">
              <a:lnSpc>
                <a:spcPct val="150000"/>
              </a:lnSpc>
            </a:pPr>
            <a:r>
              <a:rPr lang="zh-CN" altLang="en-US" sz="2400" dirty="0">
                <a:solidFill>
                  <a:schemeClr val="tx1"/>
                </a:solidFill>
              </a:rPr>
              <a:t>它是唯一解与离散方法得到的解之间的差</a:t>
            </a:r>
            <a:r>
              <a:rPr lang="en-US" altLang="zh-CN" sz="2400" dirty="0">
                <a:solidFill>
                  <a:schemeClr val="tx1"/>
                </a:solidFill>
              </a:rPr>
              <a:t>.</a:t>
            </a:r>
          </a:p>
          <a:p>
            <a:pPr algn="just">
              <a:lnSpc>
                <a:spcPct val="150000"/>
              </a:lnSpc>
            </a:pPr>
            <a:r>
              <a:rPr lang="zh-CN" altLang="en-US" sz="2400" dirty="0">
                <a:solidFill>
                  <a:srgbClr val="0000FF"/>
                </a:solidFill>
              </a:rPr>
              <a:t>局部离散误差</a:t>
            </a:r>
            <a:r>
              <a:rPr lang="en-US" altLang="zh-CN" sz="2400" i="1" dirty="0" err="1">
                <a:solidFill>
                  <a:schemeClr val="tx1"/>
                </a:solidFill>
              </a:rPr>
              <a:t>R</a:t>
            </a:r>
            <a:r>
              <a:rPr lang="en-US" altLang="zh-CN" sz="2400" i="1" baseline="-25000" dirty="0" err="1">
                <a:solidFill>
                  <a:schemeClr val="tx1"/>
                </a:solidFill>
              </a:rPr>
              <a:t>k</a:t>
            </a:r>
            <a:r>
              <a:rPr lang="zh-CN" altLang="en-US" sz="2400" dirty="0">
                <a:solidFill>
                  <a:schemeClr val="tx1"/>
                </a:solidFill>
              </a:rPr>
              <a:t>定义为</a:t>
            </a:r>
            <a:endParaRPr lang="en-US" altLang="zh-CN" sz="2400" dirty="0">
              <a:solidFill>
                <a:schemeClr val="tx1"/>
              </a:solidFill>
            </a:endParaRPr>
          </a:p>
          <a:p>
            <a:pPr algn="just">
              <a:lnSpc>
                <a:spcPct val="150000"/>
              </a:lnSpc>
            </a:pPr>
            <a:r>
              <a:rPr lang="en-US" altLang="zh-CN" sz="2400" i="1" dirty="0">
                <a:solidFill>
                  <a:schemeClr val="tx1"/>
                </a:solidFill>
              </a:rPr>
              <a:t>                          R</a:t>
            </a:r>
            <a:r>
              <a:rPr lang="en-US" altLang="zh-CN" sz="2400" i="1" baseline="-25000" dirty="0">
                <a:solidFill>
                  <a:schemeClr val="tx1"/>
                </a:solidFill>
              </a:rPr>
              <a:t>k+1</a:t>
            </a:r>
            <a:r>
              <a:rPr lang="en-US" altLang="zh-CN" sz="2400" dirty="0">
                <a:solidFill>
                  <a:schemeClr val="tx1"/>
                </a:solidFill>
              </a:rPr>
              <a:t> =</a:t>
            </a:r>
            <a:r>
              <a:rPr lang="en-US" altLang="zh-CN" sz="2400" i="1" dirty="0">
                <a:solidFill>
                  <a:schemeClr val="tx1"/>
                </a:solidFill>
              </a:rPr>
              <a:t> y</a:t>
            </a:r>
            <a:r>
              <a:rPr lang="en-US" altLang="zh-CN" sz="2400" dirty="0">
                <a:solidFill>
                  <a:schemeClr val="tx1"/>
                </a:solidFill>
              </a:rPr>
              <a:t>(</a:t>
            </a:r>
            <a:r>
              <a:rPr lang="en-US" altLang="zh-CN" sz="2400" i="1" dirty="0">
                <a:solidFill>
                  <a:schemeClr val="tx1"/>
                </a:solidFill>
              </a:rPr>
              <a:t>x</a:t>
            </a:r>
            <a:r>
              <a:rPr lang="en-US" altLang="zh-CN" sz="2400" i="1" baseline="-25000" dirty="0">
                <a:solidFill>
                  <a:schemeClr val="tx1"/>
                </a:solidFill>
              </a:rPr>
              <a:t>k+1</a:t>
            </a:r>
            <a:r>
              <a:rPr lang="en-US" altLang="zh-CN" sz="2400" dirty="0">
                <a:solidFill>
                  <a:schemeClr val="tx1"/>
                </a:solidFill>
              </a:rPr>
              <a:t>)</a:t>
            </a:r>
            <a:r>
              <a:rPr lang="en-US" altLang="zh-CN" sz="2400" dirty="0">
                <a:solidFill>
                  <a:schemeClr val="tx1"/>
                </a:solidFill>
                <a:sym typeface="Symbol" panose="05050102010706020507" pitchFamily="18" charset="2"/>
              </a:rPr>
              <a:t>  </a:t>
            </a:r>
            <a:r>
              <a:rPr lang="en-US" altLang="zh-CN" sz="2400" dirty="0">
                <a:solidFill>
                  <a:schemeClr val="tx1"/>
                </a:solidFill>
              </a:rPr>
              <a:t>hf(</a:t>
            </a:r>
            <a:r>
              <a:rPr lang="en-US" altLang="zh-CN" sz="2400" i="1" dirty="0" err="1">
                <a:solidFill>
                  <a:schemeClr val="tx1"/>
                </a:solidFill>
              </a:rPr>
              <a:t>x</a:t>
            </a:r>
            <a:r>
              <a:rPr lang="en-US" altLang="zh-CN" sz="2400" i="1" baseline="-25000" dirty="0" err="1">
                <a:solidFill>
                  <a:schemeClr val="tx1"/>
                </a:solidFill>
              </a:rPr>
              <a:t>k</a:t>
            </a:r>
            <a:r>
              <a:rPr lang="en-US" altLang="zh-CN" sz="2400" i="1" baseline="-25000" dirty="0">
                <a:solidFill>
                  <a:schemeClr val="tx1"/>
                </a:solidFill>
              </a:rPr>
              <a:t>, </a:t>
            </a:r>
            <a:r>
              <a:rPr lang="en-US" altLang="zh-CN" sz="2400" i="1" dirty="0" err="1">
                <a:solidFill>
                  <a:schemeClr val="tx1"/>
                </a:solidFill>
              </a:rPr>
              <a:t>y</a:t>
            </a:r>
            <a:r>
              <a:rPr lang="en-US" altLang="zh-CN" sz="2400" i="1" baseline="-25000" dirty="0" err="1">
                <a:solidFill>
                  <a:schemeClr val="tx1"/>
                </a:solidFill>
              </a:rPr>
              <a:t>k</a:t>
            </a:r>
            <a:r>
              <a:rPr lang="en-US" altLang="zh-CN" sz="2400" i="1" baseline="-25000" dirty="0">
                <a:solidFill>
                  <a:schemeClr val="tx1"/>
                </a:solidFill>
              </a:rPr>
              <a:t> </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dirty="0">
                <a:solidFill>
                  <a:schemeClr val="tx1"/>
                </a:solidFill>
                <a:sym typeface="Symbol" panose="05050102010706020507" pitchFamily="18" charset="2"/>
              </a:rPr>
              <a:t> </a:t>
            </a:r>
            <a:r>
              <a:rPr lang="en-US" altLang="zh-CN" sz="2400" dirty="0">
                <a:solidFill>
                  <a:schemeClr val="tx1"/>
                </a:solidFill>
              </a:rPr>
              <a:t> </a:t>
            </a:r>
            <a:r>
              <a:rPr lang="en-US" altLang="zh-CN" sz="2400" i="1" dirty="0" err="1">
                <a:solidFill>
                  <a:schemeClr val="tx1"/>
                </a:solidFill>
              </a:rPr>
              <a:t>y</a:t>
            </a:r>
            <a:r>
              <a:rPr lang="en-US" altLang="zh-CN" sz="2400" i="1" baseline="-25000" dirty="0" err="1">
                <a:solidFill>
                  <a:schemeClr val="tx1"/>
                </a:solidFill>
              </a:rPr>
              <a:t>k</a:t>
            </a:r>
            <a:r>
              <a:rPr lang="en-US" altLang="zh-CN" sz="2400" dirty="0">
                <a:solidFill>
                  <a:schemeClr val="tx1"/>
                </a:solidFill>
                <a:latin typeface="华文仿宋" panose="02010600040101010101" pitchFamily="2" charset="-122"/>
                <a:ea typeface="华文仿宋" panose="02010600040101010101" pitchFamily="2" charset="-122"/>
              </a:rPr>
              <a:t>,    </a:t>
            </a:r>
            <a:r>
              <a:rPr lang="en-US" altLang="zh-CN" sz="2400" i="1" dirty="0">
                <a:solidFill>
                  <a:schemeClr val="tx1"/>
                </a:solidFill>
              </a:rPr>
              <a:t>k</a:t>
            </a:r>
            <a:r>
              <a:rPr lang="en-US" altLang="zh-CN" sz="2400" dirty="0">
                <a:solidFill>
                  <a:schemeClr val="tx1"/>
                </a:solidFill>
              </a:rPr>
              <a:t>=0,1,...,</a:t>
            </a:r>
            <a:r>
              <a:rPr lang="en-US" altLang="zh-CN" sz="2400" i="1" dirty="0">
                <a:solidFill>
                  <a:schemeClr val="tx1"/>
                </a:solidFill>
              </a:rPr>
              <a:t>M-1</a:t>
            </a:r>
          </a:p>
          <a:p>
            <a:pPr algn="just">
              <a:lnSpc>
                <a:spcPct val="150000"/>
              </a:lnSpc>
            </a:pPr>
            <a:r>
              <a:rPr lang="zh-CN" altLang="en-US" sz="2400" dirty="0">
                <a:solidFill>
                  <a:schemeClr val="tx1"/>
                </a:solidFill>
              </a:rPr>
              <a:t>它是从</a:t>
            </a:r>
            <a:r>
              <a:rPr lang="en-US" altLang="zh-CN" sz="2400" i="1" dirty="0" err="1">
                <a:solidFill>
                  <a:schemeClr val="tx1"/>
                </a:solidFill>
              </a:rPr>
              <a:t>x</a:t>
            </a:r>
            <a:r>
              <a:rPr lang="en-US" altLang="zh-CN" sz="2400" i="1" baseline="-25000" dirty="0" err="1">
                <a:solidFill>
                  <a:schemeClr val="tx1"/>
                </a:solidFill>
              </a:rPr>
              <a:t>k</a:t>
            </a:r>
            <a:r>
              <a:rPr lang="en-US" altLang="zh-CN" sz="2400" i="1" dirty="0">
                <a:solidFill>
                  <a:schemeClr val="tx1"/>
                </a:solidFill>
              </a:rPr>
              <a:t> </a:t>
            </a:r>
            <a:r>
              <a:rPr lang="zh-CN" altLang="en-US" sz="2400" dirty="0">
                <a:solidFill>
                  <a:schemeClr val="tx1"/>
                </a:solidFill>
              </a:rPr>
              <a:t>到</a:t>
            </a:r>
            <a:r>
              <a:rPr lang="en-US" altLang="zh-CN" sz="2400" i="1" dirty="0">
                <a:solidFill>
                  <a:schemeClr val="tx1"/>
                </a:solidFill>
              </a:rPr>
              <a:t>x</a:t>
            </a:r>
            <a:r>
              <a:rPr lang="en-US" altLang="zh-CN" sz="2400" i="1" baseline="-25000" dirty="0">
                <a:solidFill>
                  <a:schemeClr val="tx1"/>
                </a:solidFill>
              </a:rPr>
              <a:t>k+1</a:t>
            </a:r>
            <a:r>
              <a:rPr lang="zh-CN" altLang="en-US" sz="2400" dirty="0">
                <a:solidFill>
                  <a:schemeClr val="tx1"/>
                </a:solidFill>
              </a:rPr>
              <a:t>这一步计算的误差</a:t>
            </a:r>
            <a:r>
              <a:rPr lang="en-US" altLang="zh-CN" sz="2400" dirty="0">
                <a:solidFill>
                  <a:schemeClr val="tx1"/>
                </a:solidFill>
              </a:rPr>
              <a:t>.</a:t>
            </a:r>
          </a:p>
        </p:txBody>
      </p:sp>
      <p:graphicFrame>
        <p:nvGraphicFramePr>
          <p:cNvPr id="23" name="Object 41">
            <a:extLst>
              <a:ext uri="{FF2B5EF4-FFF2-40B4-BE49-F238E27FC236}">
                <a16:creationId xmlns:a16="http://schemas.microsoft.com/office/drawing/2014/main" id="{706AB4D2-26DE-4582-9A29-FB35CE4EA8DC}"/>
              </a:ext>
            </a:extLst>
          </p:cNvPr>
          <p:cNvGraphicFramePr>
            <a:graphicFrameLocks noChangeAspect="1"/>
          </p:cNvGraphicFramePr>
          <p:nvPr>
            <p:extLst>
              <p:ext uri="{D42A27DB-BD31-4B8C-83A1-F6EECF244321}">
                <p14:modId xmlns:p14="http://schemas.microsoft.com/office/powerpoint/2010/main" val="2046384561"/>
              </p:ext>
            </p:extLst>
          </p:nvPr>
        </p:nvGraphicFramePr>
        <p:xfrm>
          <a:off x="1860319" y="1860093"/>
          <a:ext cx="3915277" cy="654637"/>
        </p:xfrm>
        <a:graphic>
          <a:graphicData uri="http://schemas.openxmlformats.org/presentationml/2006/ole">
            <mc:AlternateContent xmlns:mc="http://schemas.openxmlformats.org/markup-compatibility/2006">
              <mc:Choice xmlns:v="urn:schemas-microsoft-com:vml" Requires="v">
                <p:oleObj spid="_x0000_s67147" name="Equation" r:id="rId6" imgW="1447560" imgH="228600" progId="Equation.DSMT4">
                  <p:embed/>
                </p:oleObj>
              </mc:Choice>
              <mc:Fallback>
                <p:oleObj name="Equation" r:id="rId6" imgW="1447560" imgH="228600" progId="Equation.DSMT4">
                  <p:embed/>
                  <p:pic>
                    <p:nvPicPr>
                      <p:cNvPr id="16" name="Object 41">
                        <a:extLst>
                          <a:ext uri="{FF2B5EF4-FFF2-40B4-BE49-F238E27FC236}">
                            <a16:creationId xmlns:a16="http://schemas.microsoft.com/office/drawing/2014/main" id="{71D3E3FC-0446-4776-81D1-A95105C8E8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319" y="1860093"/>
                        <a:ext cx="3915277" cy="654637"/>
                      </a:xfrm>
                      <a:prstGeom prst="rect">
                        <a:avLst/>
                      </a:prstGeom>
                      <a:solidFill>
                        <a:srgbClr val="FFCCCC"/>
                      </a:solidFill>
                      <a:ln>
                        <a:noFill/>
                      </a:ln>
                      <a:effectLst/>
                    </p:spPr>
                  </p:pic>
                </p:oleObj>
              </mc:Fallback>
            </mc:AlternateContent>
          </a:graphicData>
        </a:graphic>
      </p:graphicFrame>
      <p:graphicFrame>
        <p:nvGraphicFramePr>
          <p:cNvPr id="24" name="Object 42">
            <a:extLst>
              <a:ext uri="{FF2B5EF4-FFF2-40B4-BE49-F238E27FC236}">
                <a16:creationId xmlns:a16="http://schemas.microsoft.com/office/drawing/2014/main" id="{57814C8E-98A9-446B-880E-64DFF97BB6ED}"/>
              </a:ext>
            </a:extLst>
          </p:cNvPr>
          <p:cNvGraphicFramePr>
            <a:graphicFrameLocks noChangeAspect="1"/>
          </p:cNvGraphicFramePr>
          <p:nvPr>
            <p:extLst>
              <p:ext uri="{D42A27DB-BD31-4B8C-83A1-F6EECF244321}">
                <p14:modId xmlns:p14="http://schemas.microsoft.com/office/powerpoint/2010/main" val="2104950401"/>
              </p:ext>
            </p:extLst>
          </p:nvPr>
        </p:nvGraphicFramePr>
        <p:xfrm>
          <a:off x="6031813" y="1917767"/>
          <a:ext cx="2133544" cy="538731"/>
        </p:xfrm>
        <a:graphic>
          <a:graphicData uri="http://schemas.openxmlformats.org/presentationml/2006/ole">
            <mc:AlternateContent xmlns:mc="http://schemas.openxmlformats.org/markup-compatibility/2006">
              <mc:Choice xmlns:v="urn:schemas-microsoft-com:vml" Requires="v">
                <p:oleObj spid="_x0000_s67148" name="公式" r:id="rId8" imgW="1015920" imgH="203040" progId="Equation.3">
                  <p:embed/>
                </p:oleObj>
              </mc:Choice>
              <mc:Fallback>
                <p:oleObj name="公式" r:id="rId8" imgW="1015920" imgH="203040" progId="Equation.3">
                  <p:embed/>
                  <p:pic>
                    <p:nvPicPr>
                      <p:cNvPr id="17" name="Object 42">
                        <a:extLst>
                          <a:ext uri="{FF2B5EF4-FFF2-40B4-BE49-F238E27FC236}">
                            <a16:creationId xmlns:a16="http://schemas.microsoft.com/office/drawing/2014/main" id="{0E4CBBB0-B8E9-4D39-8D60-83D3EA259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31813" y="1917767"/>
                        <a:ext cx="2133544" cy="538731"/>
                      </a:xfrm>
                      <a:prstGeom prst="rect">
                        <a:avLst/>
                      </a:prstGeom>
                      <a:noFill/>
                      <a:ln>
                        <a:noFill/>
                      </a:ln>
                      <a:effectLst/>
                    </p:spPr>
                  </p:pic>
                </p:oleObj>
              </mc:Fallback>
            </mc:AlternateContent>
          </a:graphicData>
        </a:graphic>
      </p:graphicFrame>
      <p:sp>
        <p:nvSpPr>
          <p:cNvPr id="5" name="文本框 4">
            <a:extLst>
              <a:ext uri="{FF2B5EF4-FFF2-40B4-BE49-F238E27FC236}">
                <a16:creationId xmlns:a16="http://schemas.microsoft.com/office/drawing/2014/main" id="{9D6EA4B5-DD17-4333-B273-9C1CC35D724A}"/>
              </a:ext>
            </a:extLst>
          </p:cNvPr>
          <p:cNvSpPr txBox="1"/>
          <p:nvPr/>
        </p:nvSpPr>
        <p:spPr>
          <a:xfrm>
            <a:off x="5271540" y="2651908"/>
            <a:ext cx="273630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单步的，显示的</a:t>
            </a:r>
          </a:p>
        </p:txBody>
      </p:sp>
    </p:spTree>
    <p:extLst>
      <p:ext uri="{BB962C8B-B14F-4D97-AF65-F5344CB8AC3E}">
        <p14:creationId xmlns:p14="http://schemas.microsoft.com/office/powerpoint/2010/main" val="338587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DC78E3F3-3AE5-4843-B7BD-776484E868DC}"/>
              </a:ext>
            </a:extLst>
          </p:cNvPr>
          <p:cNvSpPr txBox="1">
            <a:spLocks noChangeArrowheads="1"/>
          </p:cNvSpPr>
          <p:nvPr/>
        </p:nvSpPr>
        <p:spPr bwMode="auto">
          <a:xfrm>
            <a:off x="1562100" y="259827"/>
            <a:ext cx="601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dirty="0">
                <a:solidFill>
                  <a:schemeClr val="tx1"/>
                </a:solidFill>
                <a:latin typeface="+mn-ea"/>
                <a:ea typeface="+mn-ea"/>
              </a:rPr>
              <a:t>Euler</a:t>
            </a:r>
            <a:r>
              <a:rPr lang="zh-CN" altLang="en-US" sz="2800" dirty="0">
                <a:solidFill>
                  <a:schemeClr val="tx1"/>
                </a:solidFill>
                <a:latin typeface="+mn-ea"/>
                <a:ea typeface="+mn-ea"/>
              </a:rPr>
              <a:t>格式的步长与误差</a:t>
            </a:r>
          </a:p>
        </p:txBody>
      </p:sp>
      <p:grpSp>
        <p:nvGrpSpPr>
          <p:cNvPr id="95251" name="Group 19">
            <a:extLst>
              <a:ext uri="{FF2B5EF4-FFF2-40B4-BE49-F238E27FC236}">
                <a16:creationId xmlns:a16="http://schemas.microsoft.com/office/drawing/2014/main" id="{3052D1B8-1667-4638-ACD4-307916E72FC7}"/>
              </a:ext>
            </a:extLst>
          </p:cNvPr>
          <p:cNvGrpSpPr>
            <a:grpSpLocks/>
          </p:cNvGrpSpPr>
          <p:nvPr/>
        </p:nvGrpSpPr>
        <p:grpSpPr bwMode="auto">
          <a:xfrm>
            <a:off x="138112" y="1155801"/>
            <a:ext cx="8153400" cy="968375"/>
            <a:chOff x="272" y="2688"/>
            <a:chExt cx="5136" cy="610"/>
          </a:xfrm>
        </p:grpSpPr>
        <p:sp>
          <p:nvSpPr>
            <p:cNvPr id="95252" name="Text Box 20">
              <a:extLst>
                <a:ext uri="{FF2B5EF4-FFF2-40B4-BE49-F238E27FC236}">
                  <a16:creationId xmlns:a16="http://schemas.microsoft.com/office/drawing/2014/main" id="{998F4928-ABF6-4847-91AF-6194B951A09F}"/>
                </a:ext>
              </a:extLst>
            </p:cNvPr>
            <p:cNvSpPr txBox="1">
              <a:spLocks noChangeArrowheads="1"/>
            </p:cNvSpPr>
            <p:nvPr/>
          </p:nvSpPr>
          <p:spPr bwMode="auto">
            <a:xfrm>
              <a:off x="272" y="2688"/>
              <a:ext cx="513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400" dirty="0">
                  <a:solidFill>
                    <a:schemeClr val="tx1"/>
                  </a:solidFill>
                </a:rPr>
                <a:t>　　　     若某算法的局部截断误差为</a:t>
              </a:r>
              <a:r>
                <a:rPr lang="en-US" altLang="zh-CN" sz="2400" i="1" dirty="0">
                  <a:solidFill>
                    <a:schemeClr val="tx1"/>
                  </a:solidFill>
                </a:rPr>
                <a:t>O</a:t>
              </a:r>
              <a:r>
                <a:rPr lang="en-US" altLang="zh-CN" sz="2400" dirty="0">
                  <a:solidFill>
                    <a:schemeClr val="tx1"/>
                  </a:solidFill>
                </a:rPr>
                <a:t>(</a:t>
              </a:r>
              <a:r>
                <a:rPr lang="en-US" altLang="zh-CN" sz="2400" i="1" dirty="0">
                  <a:solidFill>
                    <a:schemeClr val="tx1"/>
                  </a:solidFill>
                </a:rPr>
                <a:t>h</a:t>
              </a:r>
              <a:r>
                <a:rPr lang="en-US" altLang="zh-CN" sz="2400" i="1" baseline="30000" dirty="0">
                  <a:solidFill>
                    <a:schemeClr val="tx1"/>
                  </a:solidFill>
                </a:rPr>
                <a:t>p</a:t>
              </a:r>
              <a:r>
                <a:rPr lang="en-US" altLang="zh-CN" sz="2400" baseline="30000" dirty="0">
                  <a:solidFill>
                    <a:schemeClr val="tx1"/>
                  </a:solidFill>
                </a:rPr>
                <a:t>+1</a:t>
              </a:r>
              <a:r>
                <a:rPr lang="en-US" altLang="zh-CN" sz="2400" dirty="0">
                  <a:solidFill>
                    <a:schemeClr val="tx1"/>
                  </a:solidFill>
                </a:rPr>
                <a:t>)</a:t>
              </a:r>
              <a:r>
                <a:rPr lang="zh-CN" altLang="en-US" sz="2400" dirty="0">
                  <a:solidFill>
                    <a:schemeClr val="tx1"/>
                  </a:solidFill>
                </a:rPr>
                <a:t>，则称该算法有</a:t>
              </a:r>
              <a:r>
                <a:rPr lang="en-US" altLang="zh-CN" sz="2400" i="1" dirty="0">
                  <a:solidFill>
                    <a:srgbClr val="FF0000"/>
                  </a:solidFill>
                </a:rPr>
                <a:t>p</a:t>
              </a:r>
              <a:r>
                <a:rPr lang="en-US" altLang="zh-CN" sz="2400" dirty="0">
                  <a:solidFill>
                    <a:srgbClr val="FF0000"/>
                  </a:solidFill>
                </a:rPr>
                <a:t> </a:t>
              </a:r>
              <a:r>
                <a:rPr lang="zh-CN" altLang="en-US" sz="2400" dirty="0">
                  <a:solidFill>
                    <a:srgbClr val="FF0000"/>
                  </a:solidFill>
                </a:rPr>
                <a:t>阶精度 </a:t>
              </a:r>
              <a:r>
                <a:rPr lang="en-US" altLang="zh-CN" sz="2400" dirty="0">
                  <a:solidFill>
                    <a:schemeClr val="tx1"/>
                  </a:solidFill>
                </a:rPr>
                <a:t>(</a:t>
              </a:r>
              <a:r>
                <a:rPr lang="zh-CN" altLang="en-US" sz="2400" dirty="0">
                  <a:solidFill>
                    <a:schemeClr val="tx1"/>
                  </a:solidFill>
                </a:rPr>
                <a:t>整体截断误差</a:t>
              </a:r>
              <a:r>
                <a:rPr lang="en-US" altLang="zh-CN" sz="2400" dirty="0">
                  <a:solidFill>
                    <a:schemeClr val="tx1"/>
                  </a:solidFill>
                </a:rPr>
                <a:t>)</a:t>
              </a:r>
              <a:r>
                <a:rPr lang="zh-CN" altLang="en-US" sz="2400" dirty="0">
                  <a:solidFill>
                    <a:schemeClr val="tx1"/>
                  </a:solidFill>
                </a:rPr>
                <a:t>。</a:t>
              </a:r>
            </a:p>
          </p:txBody>
        </p:sp>
        <p:sp>
          <p:nvSpPr>
            <p:cNvPr id="95253" name="AutoShape 21" descr="水滴">
              <a:extLst>
                <a:ext uri="{FF2B5EF4-FFF2-40B4-BE49-F238E27FC236}">
                  <a16:creationId xmlns:a16="http://schemas.microsoft.com/office/drawing/2014/main" id="{AD92D714-EAB9-4379-8A6B-9311723F0D67}"/>
                </a:ext>
              </a:extLst>
            </p:cNvPr>
            <p:cNvSpPr>
              <a:spLocks noChangeArrowheads="1"/>
            </p:cNvSpPr>
            <p:nvPr/>
          </p:nvSpPr>
          <p:spPr bwMode="auto">
            <a:xfrm>
              <a:off x="336" y="2736"/>
              <a:ext cx="864" cy="218"/>
            </a:xfrm>
            <a:prstGeom prst="roundRect">
              <a:avLst>
                <a:gd name="adj" fmla="val 16667"/>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400" dirty="0">
                  <a:solidFill>
                    <a:schemeClr val="tx1"/>
                  </a:solidFill>
                </a:rPr>
                <a:t>定义</a:t>
              </a:r>
              <a:r>
                <a:rPr kumimoji="0" lang="en-US" altLang="zh-CN" sz="2400" dirty="0">
                  <a:solidFill>
                    <a:schemeClr val="tx1"/>
                  </a:solidFill>
                </a:rPr>
                <a:t>9.2:</a:t>
              </a:r>
            </a:p>
          </p:txBody>
        </p:sp>
      </p:grpSp>
      <p:sp>
        <p:nvSpPr>
          <p:cNvPr id="95254" name="Text Box 22">
            <a:extLst>
              <a:ext uri="{FF2B5EF4-FFF2-40B4-BE49-F238E27FC236}">
                <a16:creationId xmlns:a16="http://schemas.microsoft.com/office/drawing/2014/main" id="{69AF6BD0-7261-471E-9CB8-20A409CA74DB}"/>
              </a:ext>
            </a:extLst>
          </p:cNvPr>
          <p:cNvSpPr txBox="1">
            <a:spLocks noChangeArrowheads="1"/>
          </p:cNvSpPr>
          <p:nvPr/>
        </p:nvSpPr>
        <p:spPr bwMode="auto">
          <a:xfrm>
            <a:off x="-4712" y="2420888"/>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tx1"/>
                </a:solidFill>
                <a:sym typeface="Wingdings" panose="05000000000000000000" pitchFamily="2" charset="2"/>
              </a:rPr>
              <a:t></a:t>
            </a:r>
            <a:r>
              <a:rPr lang="en-US" altLang="zh-CN" sz="2400" dirty="0">
                <a:solidFill>
                  <a:schemeClr val="tx1"/>
                </a:solidFill>
                <a:sym typeface="Wingdings" panose="05000000000000000000" pitchFamily="2" charset="2"/>
              </a:rPr>
              <a:t> </a:t>
            </a:r>
            <a:r>
              <a:rPr lang="zh-CN" altLang="en-US" sz="2400" dirty="0">
                <a:solidFill>
                  <a:schemeClr val="tx1"/>
                </a:solidFill>
              </a:rPr>
              <a:t>欧拉法的局部截断误差：</a:t>
            </a:r>
          </a:p>
        </p:txBody>
      </p:sp>
      <p:graphicFrame>
        <p:nvGraphicFramePr>
          <p:cNvPr id="95255" name="Object 23">
            <a:extLst>
              <a:ext uri="{FF2B5EF4-FFF2-40B4-BE49-F238E27FC236}">
                <a16:creationId xmlns:a16="http://schemas.microsoft.com/office/drawing/2014/main" id="{EF7034F3-176B-40DF-BE59-5AEAE28C23A3}"/>
              </a:ext>
            </a:extLst>
          </p:cNvPr>
          <p:cNvGraphicFramePr>
            <a:graphicFrameLocks noChangeAspect="1"/>
          </p:cNvGraphicFramePr>
          <p:nvPr>
            <p:extLst>
              <p:ext uri="{D42A27DB-BD31-4B8C-83A1-F6EECF244321}">
                <p14:modId xmlns:p14="http://schemas.microsoft.com/office/powerpoint/2010/main" val="707551910"/>
              </p:ext>
            </p:extLst>
          </p:nvPr>
        </p:nvGraphicFramePr>
        <p:xfrm>
          <a:off x="138112" y="3360465"/>
          <a:ext cx="8826376" cy="532885"/>
        </p:xfrm>
        <a:graphic>
          <a:graphicData uri="http://schemas.openxmlformats.org/presentationml/2006/ole">
            <mc:AlternateContent xmlns:mc="http://schemas.openxmlformats.org/markup-compatibility/2006">
              <mc:Choice xmlns:v="urn:schemas-microsoft-com:vml" Requires="v">
                <p:oleObj spid="_x0000_s56936" name="Equation" r:id="rId4" imgW="4647960" imgH="253800" progId="Equation.DSMT4">
                  <p:embed/>
                </p:oleObj>
              </mc:Choice>
              <mc:Fallback>
                <p:oleObj name="Equation" r:id="rId4" imgW="4647960" imgH="253800" progId="Equation.DSMT4">
                  <p:embed/>
                  <p:pic>
                    <p:nvPicPr>
                      <p:cNvPr id="95255" name="Object 23">
                        <a:extLst>
                          <a:ext uri="{FF2B5EF4-FFF2-40B4-BE49-F238E27FC236}">
                            <a16:creationId xmlns:a16="http://schemas.microsoft.com/office/drawing/2014/main" id="{EF7034F3-176B-40DF-BE59-5AEAE28C23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12" y="3360465"/>
                        <a:ext cx="8826376" cy="532885"/>
                      </a:xfrm>
                      <a:prstGeom prst="rect">
                        <a:avLst/>
                      </a:prstGeom>
                      <a:noFill/>
                      <a:ln>
                        <a:noFill/>
                      </a:ln>
                      <a:effectLst/>
                    </p:spPr>
                  </p:pic>
                </p:oleObj>
              </mc:Fallback>
            </mc:AlternateContent>
          </a:graphicData>
        </a:graphic>
      </p:graphicFrame>
      <p:grpSp>
        <p:nvGrpSpPr>
          <p:cNvPr id="95256" name="Group 24">
            <a:extLst>
              <a:ext uri="{FF2B5EF4-FFF2-40B4-BE49-F238E27FC236}">
                <a16:creationId xmlns:a16="http://schemas.microsoft.com/office/drawing/2014/main" id="{64C6FAC2-12F0-4DF8-86FD-36B33DE000FF}"/>
              </a:ext>
            </a:extLst>
          </p:cNvPr>
          <p:cNvGrpSpPr>
            <a:grpSpLocks/>
          </p:cNvGrpSpPr>
          <p:nvPr/>
        </p:nvGrpSpPr>
        <p:grpSpPr bwMode="auto">
          <a:xfrm>
            <a:off x="2915817" y="3504595"/>
            <a:ext cx="4650572" cy="386366"/>
            <a:chOff x="1968" y="3648"/>
            <a:chExt cx="2496" cy="240"/>
          </a:xfrm>
        </p:grpSpPr>
        <p:sp>
          <p:nvSpPr>
            <p:cNvPr id="95257" name="Line 25">
              <a:extLst>
                <a:ext uri="{FF2B5EF4-FFF2-40B4-BE49-F238E27FC236}">
                  <a16:creationId xmlns:a16="http://schemas.microsoft.com/office/drawing/2014/main" id="{E9DBEF88-F408-4E48-90E3-F4965577C72B}"/>
                </a:ext>
              </a:extLst>
            </p:cNvPr>
            <p:cNvSpPr>
              <a:spLocks noChangeShapeType="1"/>
            </p:cNvSpPr>
            <p:nvPr/>
          </p:nvSpPr>
          <p:spPr bwMode="auto">
            <a:xfrm flipV="1">
              <a:off x="1968"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5258" name="Line 26">
              <a:extLst>
                <a:ext uri="{FF2B5EF4-FFF2-40B4-BE49-F238E27FC236}">
                  <a16:creationId xmlns:a16="http://schemas.microsoft.com/office/drawing/2014/main" id="{8F36F566-6BEB-4B8D-B973-CD0E85F1B48F}"/>
                </a:ext>
              </a:extLst>
            </p:cNvPr>
            <p:cNvSpPr>
              <a:spLocks noChangeShapeType="1"/>
            </p:cNvSpPr>
            <p:nvPr/>
          </p:nvSpPr>
          <p:spPr bwMode="auto">
            <a:xfrm flipV="1">
              <a:off x="4224"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95259" name="Group 27">
            <a:extLst>
              <a:ext uri="{FF2B5EF4-FFF2-40B4-BE49-F238E27FC236}">
                <a16:creationId xmlns:a16="http://schemas.microsoft.com/office/drawing/2014/main" id="{8A285DC0-91AC-478A-AA49-FF32034C9D63}"/>
              </a:ext>
            </a:extLst>
          </p:cNvPr>
          <p:cNvGrpSpPr>
            <a:grpSpLocks/>
          </p:cNvGrpSpPr>
          <p:nvPr/>
        </p:nvGrpSpPr>
        <p:grpSpPr bwMode="auto">
          <a:xfrm>
            <a:off x="3822069" y="3429000"/>
            <a:ext cx="4638363" cy="386366"/>
            <a:chOff x="1968" y="3648"/>
            <a:chExt cx="2496" cy="240"/>
          </a:xfrm>
        </p:grpSpPr>
        <p:sp>
          <p:nvSpPr>
            <p:cNvPr id="95260" name="Line 28">
              <a:extLst>
                <a:ext uri="{FF2B5EF4-FFF2-40B4-BE49-F238E27FC236}">
                  <a16:creationId xmlns:a16="http://schemas.microsoft.com/office/drawing/2014/main" id="{3FDA3DEB-1936-4C36-A77C-5C2A5B9F71F2}"/>
                </a:ext>
              </a:extLst>
            </p:cNvPr>
            <p:cNvSpPr>
              <a:spLocks noChangeShapeType="1"/>
            </p:cNvSpPr>
            <p:nvPr/>
          </p:nvSpPr>
          <p:spPr bwMode="auto">
            <a:xfrm flipV="1">
              <a:off x="1968"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5261" name="Line 29">
              <a:extLst>
                <a:ext uri="{FF2B5EF4-FFF2-40B4-BE49-F238E27FC236}">
                  <a16:creationId xmlns:a16="http://schemas.microsoft.com/office/drawing/2014/main" id="{2575D18B-FA90-4970-89FF-F32F2A0703A7}"/>
                </a:ext>
              </a:extLst>
            </p:cNvPr>
            <p:cNvSpPr>
              <a:spLocks noChangeShapeType="1"/>
            </p:cNvSpPr>
            <p:nvPr/>
          </p:nvSpPr>
          <p:spPr bwMode="auto">
            <a:xfrm flipV="1">
              <a:off x="4224"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aphicFrame>
        <p:nvGraphicFramePr>
          <p:cNvPr id="95262" name="Object 30">
            <a:extLst>
              <a:ext uri="{FF2B5EF4-FFF2-40B4-BE49-F238E27FC236}">
                <a16:creationId xmlns:a16="http://schemas.microsoft.com/office/drawing/2014/main" id="{ECFC6409-0CFD-4C87-A5A4-EE055D1BDEF5}"/>
              </a:ext>
            </a:extLst>
          </p:cNvPr>
          <p:cNvGraphicFramePr>
            <a:graphicFrameLocks noChangeAspect="1"/>
          </p:cNvGraphicFramePr>
          <p:nvPr>
            <p:extLst>
              <p:ext uri="{D42A27DB-BD31-4B8C-83A1-F6EECF244321}">
                <p14:modId xmlns:p14="http://schemas.microsoft.com/office/powerpoint/2010/main" val="1595982916"/>
              </p:ext>
            </p:extLst>
          </p:nvPr>
        </p:nvGraphicFramePr>
        <p:xfrm>
          <a:off x="2483768" y="4061204"/>
          <a:ext cx="5405817" cy="697221"/>
        </p:xfrm>
        <a:graphic>
          <a:graphicData uri="http://schemas.openxmlformats.org/presentationml/2006/ole">
            <mc:AlternateContent xmlns:mc="http://schemas.openxmlformats.org/markup-compatibility/2006">
              <mc:Choice xmlns:v="urn:schemas-microsoft-com:vml" Requires="v">
                <p:oleObj spid="_x0000_s56937" name="Equation" r:id="rId6" imgW="1765080" imgH="253800" progId="Equation.DSMT4">
                  <p:embed/>
                </p:oleObj>
              </mc:Choice>
              <mc:Fallback>
                <p:oleObj name="Equation" r:id="rId6" imgW="1765080" imgH="253800" progId="Equation.DSMT4">
                  <p:embed/>
                  <p:pic>
                    <p:nvPicPr>
                      <p:cNvPr id="95262" name="Object 30">
                        <a:extLst>
                          <a:ext uri="{FF2B5EF4-FFF2-40B4-BE49-F238E27FC236}">
                            <a16:creationId xmlns:a16="http://schemas.microsoft.com/office/drawing/2014/main" id="{ECFC6409-0CFD-4C87-A5A4-EE055D1BDE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4061204"/>
                        <a:ext cx="5405817" cy="697221"/>
                      </a:xfrm>
                      <a:prstGeom prst="rect">
                        <a:avLst/>
                      </a:prstGeom>
                      <a:noFill/>
                      <a:ln>
                        <a:noFill/>
                      </a:ln>
                      <a:effectLst/>
                    </p:spPr>
                  </p:pic>
                </p:oleObj>
              </mc:Fallback>
            </mc:AlternateContent>
          </a:graphicData>
        </a:graphic>
      </p:graphicFrame>
      <p:sp>
        <p:nvSpPr>
          <p:cNvPr id="95263" name="Text Box 31">
            <a:extLst>
              <a:ext uri="{FF2B5EF4-FFF2-40B4-BE49-F238E27FC236}">
                <a16:creationId xmlns:a16="http://schemas.microsoft.com/office/drawing/2014/main" id="{456DBFD5-7F22-4F51-90A8-760B9B8DC402}"/>
              </a:ext>
            </a:extLst>
          </p:cNvPr>
          <p:cNvSpPr txBox="1">
            <a:spLocks noChangeArrowheads="1"/>
          </p:cNvSpPr>
          <p:nvPr/>
        </p:nvSpPr>
        <p:spPr bwMode="auto">
          <a:xfrm>
            <a:off x="5186676" y="558924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1"/>
                </a:solidFill>
              </a:rPr>
              <a:t>欧拉法具有 </a:t>
            </a:r>
            <a:r>
              <a:rPr lang="en-US" altLang="zh-CN" sz="2400" dirty="0">
                <a:solidFill>
                  <a:schemeClr val="tx1"/>
                </a:solidFill>
              </a:rPr>
              <a:t>1 </a:t>
            </a:r>
            <a:r>
              <a:rPr lang="zh-CN" altLang="en-US" sz="2400" dirty="0">
                <a:solidFill>
                  <a:schemeClr val="tx1"/>
                </a:solidFill>
              </a:rPr>
              <a:t>阶精度。</a:t>
            </a:r>
          </a:p>
        </p:txBody>
      </p:sp>
    </p:spTree>
    <p:extLst>
      <p:ext uri="{BB962C8B-B14F-4D97-AF65-F5344CB8AC3E}">
        <p14:creationId xmlns:p14="http://schemas.microsoft.com/office/powerpoint/2010/main" val="215379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5255"/>
                                        </p:tgtEl>
                                        <p:attrNameLst>
                                          <p:attrName>style.visibility</p:attrName>
                                        </p:attrNameLst>
                                      </p:cBhvr>
                                      <p:to>
                                        <p:strVal val="visible"/>
                                      </p:to>
                                    </p:set>
                                    <p:animEffect transition="in" filter="wipe(left)">
                                      <p:cBhvr>
                                        <p:cTn id="7" dur="500"/>
                                        <p:tgtEl>
                                          <p:spTgt spid="95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952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952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5262"/>
                                        </p:tgtEl>
                                        <p:attrNameLst>
                                          <p:attrName>style.visibility</p:attrName>
                                        </p:attrNameLst>
                                      </p:cBhvr>
                                      <p:to>
                                        <p:strVal val="visible"/>
                                      </p:to>
                                    </p:set>
                                    <p:animEffect transition="in" filter="wipe(left)">
                                      <p:cBhvr>
                                        <p:cTn id="20" dur="500"/>
                                        <p:tgtEl>
                                          <p:spTgt spid="952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5263"/>
                                        </p:tgtEl>
                                        <p:attrNameLst>
                                          <p:attrName>style.visibility</p:attrName>
                                        </p:attrNameLst>
                                      </p:cBhvr>
                                      <p:to>
                                        <p:strVal val="visible"/>
                                      </p:to>
                                    </p:set>
                                    <p:animEffect transition="in" filter="wipe(left)">
                                      <p:cBhvr>
                                        <p:cTn id="25" dur="500"/>
                                        <p:tgtEl>
                                          <p:spTgt spid="9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3E0A4A-FBA4-4F35-911D-D98946A3E511}"/>
              </a:ext>
            </a:extLst>
          </p:cNvPr>
          <p:cNvSpPr txBox="1"/>
          <p:nvPr/>
        </p:nvSpPr>
        <p:spPr>
          <a:xfrm>
            <a:off x="3707904" y="22795"/>
            <a:ext cx="3168352"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回顾</a:t>
            </a:r>
          </a:p>
        </p:txBody>
      </p:sp>
      <p:sp>
        <p:nvSpPr>
          <p:cNvPr id="3" name="Text Box 3">
            <a:extLst>
              <a:ext uri="{FF2B5EF4-FFF2-40B4-BE49-F238E27FC236}">
                <a16:creationId xmlns:a16="http://schemas.microsoft.com/office/drawing/2014/main" id="{7EDA1FE6-9CC1-461F-9BFB-842F443E004C}"/>
              </a:ext>
            </a:extLst>
          </p:cNvPr>
          <p:cNvSpPr txBox="1">
            <a:spLocks noChangeArrowheads="1"/>
          </p:cNvSpPr>
          <p:nvPr/>
        </p:nvSpPr>
        <p:spPr bwMode="auto">
          <a:xfrm>
            <a:off x="261428" y="1007155"/>
            <a:ext cx="8322866" cy="96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lang="zh-CN" altLang="en-US" sz="2400" b="1" dirty="0">
                <a:solidFill>
                  <a:schemeClr val="tx1"/>
                </a:solidFill>
                <a:latin typeface="+mn-ea"/>
                <a:ea typeface="+mn-ea"/>
              </a:rPr>
              <a:t>设迭代 </a:t>
            </a:r>
            <a:r>
              <a:rPr lang="en-US" altLang="zh-CN" sz="2400" b="1" i="1" dirty="0">
                <a:solidFill>
                  <a:schemeClr val="tx1"/>
                </a:solidFill>
                <a:latin typeface="+mn-ea"/>
                <a:ea typeface="+mn-ea"/>
              </a:rPr>
              <a:t>x</a:t>
            </a:r>
            <a:r>
              <a:rPr lang="en-US" altLang="zh-CN" sz="2400" b="1" i="1" baseline="-25000" dirty="0">
                <a:solidFill>
                  <a:schemeClr val="tx1"/>
                </a:solidFill>
                <a:latin typeface="+mn-ea"/>
                <a:ea typeface="+mn-ea"/>
              </a:rPr>
              <a:t>k</a:t>
            </a:r>
            <a:r>
              <a:rPr lang="en-US" altLang="zh-CN" sz="2400" b="1" baseline="-25000" dirty="0">
                <a:solidFill>
                  <a:schemeClr val="tx1"/>
                </a:solidFill>
                <a:latin typeface="+mn-ea"/>
                <a:ea typeface="+mn-ea"/>
              </a:rPr>
              <a:t>+1</a:t>
            </a:r>
            <a:r>
              <a:rPr lang="en-US" altLang="zh-CN" sz="2400" b="1" dirty="0">
                <a:solidFill>
                  <a:schemeClr val="tx1"/>
                </a:solidFill>
                <a:latin typeface="+mn-ea"/>
                <a:ea typeface="+mn-ea"/>
              </a:rPr>
              <a:t> =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dirty="0">
                <a:solidFill>
                  <a:schemeClr val="tx1"/>
                </a:solidFill>
                <a:latin typeface="+mn-ea"/>
                <a:ea typeface="+mn-ea"/>
              </a:rPr>
              <a:t>) </a:t>
            </a:r>
            <a:r>
              <a:rPr lang="zh-CN" altLang="en-US" sz="2400" b="1" dirty="0">
                <a:solidFill>
                  <a:schemeClr val="tx1"/>
                </a:solidFill>
                <a:latin typeface="+mn-ea"/>
                <a:ea typeface="+mn-ea"/>
              </a:rPr>
              <a:t>收敛到 </a:t>
            </a:r>
            <a:r>
              <a:rPr lang="en-US" altLang="zh-CN" sz="2400" b="1" i="1" dirty="0">
                <a:solidFill>
                  <a:schemeClr val="tx1"/>
                </a:solidFill>
                <a:latin typeface="+mn-ea"/>
                <a:ea typeface="+mn-ea"/>
                <a:sym typeface="Symbol" panose="05050102010706020507" pitchFamily="18" charset="2"/>
              </a:rPr>
              <a:t>g</a:t>
            </a:r>
            <a:r>
              <a:rPr lang="en-US" altLang="zh-CN" sz="2400" b="1" dirty="0">
                <a:solidFill>
                  <a:schemeClr val="tx1"/>
                </a:solidFill>
                <a:latin typeface="+mn-ea"/>
                <a:ea typeface="+mn-ea"/>
              </a:rPr>
              <a:t>(</a:t>
            </a:r>
            <a:r>
              <a:rPr lang="en-US" altLang="zh-CN" sz="2400" b="1" i="1" dirty="0">
                <a:solidFill>
                  <a:schemeClr val="tx1"/>
                </a:solidFill>
                <a:latin typeface="+mn-ea"/>
                <a:ea typeface="+mn-ea"/>
              </a:rPr>
              <a:t>x</a:t>
            </a:r>
            <a:r>
              <a:rPr lang="en-US" altLang="zh-CN" sz="2400" b="1" dirty="0">
                <a:solidFill>
                  <a:schemeClr val="tx1"/>
                </a:solidFill>
                <a:latin typeface="+mn-ea"/>
                <a:ea typeface="+mn-ea"/>
              </a:rPr>
              <a:t>) </a:t>
            </a:r>
            <a:r>
              <a:rPr lang="zh-CN" altLang="en-US" sz="2400" b="1" dirty="0">
                <a:solidFill>
                  <a:schemeClr val="tx1"/>
                </a:solidFill>
                <a:latin typeface="+mn-ea"/>
                <a:ea typeface="+mn-ea"/>
              </a:rPr>
              <a:t>的不动点 </a:t>
            </a:r>
            <a:r>
              <a:rPr lang="en-US" altLang="zh-CN" sz="2400" b="1" i="1" dirty="0">
                <a:solidFill>
                  <a:schemeClr val="tx1"/>
                </a:solidFill>
                <a:latin typeface="+mn-ea"/>
                <a:ea typeface="+mn-ea"/>
              </a:rPr>
              <a:t>x</a:t>
            </a:r>
            <a:r>
              <a:rPr lang="en-US" altLang="zh-CN" sz="2400" b="1" dirty="0">
                <a:solidFill>
                  <a:schemeClr val="tx1"/>
                </a:solidFill>
                <a:latin typeface="+mn-ea"/>
                <a:ea typeface="+mn-ea"/>
              </a:rPr>
              <a:t>*</a:t>
            </a:r>
            <a:r>
              <a:rPr lang="zh-CN" altLang="en-US" sz="2400" dirty="0">
                <a:solidFill>
                  <a:schemeClr val="tx1"/>
                </a:solidFill>
                <a:latin typeface="+mn-ea"/>
                <a:ea typeface="+mn-ea"/>
              </a:rPr>
              <a:t>。</a:t>
            </a:r>
            <a:r>
              <a:rPr lang="zh-CN" altLang="en-US" sz="2400" b="1" dirty="0">
                <a:solidFill>
                  <a:schemeClr val="tx1"/>
                </a:solidFill>
                <a:latin typeface="+mn-ea"/>
                <a:ea typeface="+mn-ea"/>
              </a:rPr>
              <a:t>记绝对误差</a:t>
            </a:r>
            <a:r>
              <a:rPr lang="en-US" altLang="zh-CN" sz="2400" b="1" i="1" dirty="0" err="1">
                <a:solidFill>
                  <a:schemeClr val="tx1"/>
                </a:solidFill>
                <a:latin typeface="+mn-ea"/>
                <a:ea typeface="+mn-ea"/>
              </a:rPr>
              <a:t>e</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 </a:t>
            </a:r>
            <a:r>
              <a:rPr lang="en-US" altLang="zh-CN" sz="2400" b="1" i="1" dirty="0" err="1">
                <a:solidFill>
                  <a:schemeClr val="tx1"/>
                </a:solidFill>
                <a:latin typeface="+mn-ea"/>
                <a:ea typeface="+mn-ea"/>
              </a:rPr>
              <a:t>x</a:t>
            </a:r>
            <a:r>
              <a:rPr lang="en-US" altLang="zh-CN" sz="2400" b="1" i="1" baseline="-25000" dirty="0" err="1">
                <a:solidFill>
                  <a:schemeClr val="tx1"/>
                </a:solidFill>
                <a:latin typeface="+mn-ea"/>
                <a:ea typeface="+mn-ea"/>
              </a:rPr>
              <a:t>k</a:t>
            </a:r>
            <a:r>
              <a:rPr lang="en-US" altLang="zh-CN" sz="2400" b="1" i="1" dirty="0">
                <a:solidFill>
                  <a:schemeClr val="tx1"/>
                </a:solidFill>
                <a:latin typeface="+mn-ea"/>
                <a:ea typeface="+mn-ea"/>
              </a:rPr>
              <a:t> </a:t>
            </a:r>
            <a:r>
              <a:rPr lang="en-US" altLang="zh-CN" sz="2400" b="1" dirty="0">
                <a:solidFill>
                  <a:schemeClr val="tx1"/>
                </a:solidFill>
                <a:latin typeface="+mn-ea"/>
                <a:ea typeface="+mn-ea"/>
                <a:sym typeface="Symbol" panose="05050102010706020507" pitchFamily="18" charset="2"/>
              </a:rPr>
              <a:t> </a:t>
            </a:r>
            <a:r>
              <a:rPr lang="en-US" altLang="zh-CN" sz="2400" b="1" i="1" dirty="0">
                <a:solidFill>
                  <a:schemeClr val="tx1"/>
                </a:solidFill>
                <a:latin typeface="+mn-ea"/>
                <a:ea typeface="+mn-ea"/>
                <a:sym typeface="Symbol" panose="05050102010706020507" pitchFamily="18" charset="2"/>
              </a:rPr>
              <a:t>x</a:t>
            </a:r>
            <a:r>
              <a:rPr lang="en-US" altLang="zh-CN" sz="2400" b="1" dirty="0">
                <a:solidFill>
                  <a:schemeClr val="tx1"/>
                </a:solidFill>
                <a:latin typeface="+mn-ea"/>
                <a:ea typeface="+mn-ea"/>
                <a:sym typeface="Symbol" panose="05050102010706020507" pitchFamily="18" charset="2"/>
              </a:rPr>
              <a:t>*</a:t>
            </a:r>
            <a:r>
              <a:rPr lang="zh-CN" altLang="en-US" sz="2400" b="1" dirty="0">
                <a:solidFill>
                  <a:schemeClr val="tx1"/>
                </a:solidFill>
                <a:latin typeface="+mn-ea"/>
                <a:ea typeface="+mn-ea"/>
                <a:sym typeface="Symbol" panose="05050102010706020507" pitchFamily="18" charset="2"/>
              </a:rPr>
              <a:t>，</a:t>
            </a:r>
            <a:r>
              <a:rPr lang="zh-CN" altLang="en-US" sz="2400" b="1" dirty="0">
                <a:solidFill>
                  <a:schemeClr val="tx1"/>
                </a:solidFill>
                <a:latin typeface="+mn-ea"/>
                <a:ea typeface="+mn-ea"/>
              </a:rPr>
              <a:t>若</a:t>
            </a:r>
          </a:p>
        </p:txBody>
      </p:sp>
      <p:graphicFrame>
        <p:nvGraphicFramePr>
          <p:cNvPr id="4" name="Object 4">
            <a:extLst>
              <a:ext uri="{FF2B5EF4-FFF2-40B4-BE49-F238E27FC236}">
                <a16:creationId xmlns:a16="http://schemas.microsoft.com/office/drawing/2014/main" id="{5A04AA39-0C30-48D9-9127-CA853D69B996}"/>
              </a:ext>
            </a:extLst>
          </p:cNvPr>
          <p:cNvGraphicFramePr>
            <a:graphicFrameLocks noChangeAspect="1"/>
          </p:cNvGraphicFramePr>
          <p:nvPr>
            <p:extLst>
              <p:ext uri="{D42A27DB-BD31-4B8C-83A1-F6EECF244321}">
                <p14:modId xmlns:p14="http://schemas.microsoft.com/office/powerpoint/2010/main" val="2447162823"/>
              </p:ext>
            </p:extLst>
          </p:nvPr>
        </p:nvGraphicFramePr>
        <p:xfrm>
          <a:off x="2856538" y="1599222"/>
          <a:ext cx="2435542" cy="941392"/>
        </p:xfrm>
        <a:graphic>
          <a:graphicData uri="http://schemas.openxmlformats.org/presentationml/2006/ole">
            <mc:AlternateContent xmlns:mc="http://schemas.openxmlformats.org/markup-compatibility/2006">
              <mc:Choice xmlns:v="urn:schemas-microsoft-com:vml" Requires="v">
                <p:oleObj spid="_x0000_s189579" name="Equation" r:id="rId3" imgW="1091880" imgH="482400" progId="Equation.DSMT4">
                  <p:embed/>
                </p:oleObj>
              </mc:Choice>
              <mc:Fallback>
                <p:oleObj name="Equation" r:id="rId3" imgW="1091880" imgH="482400" progId="Equation.DSMT4">
                  <p:embed/>
                  <p:pic>
                    <p:nvPicPr>
                      <p:cNvPr id="4" name="Object 4">
                        <a:extLst>
                          <a:ext uri="{FF2B5EF4-FFF2-40B4-BE49-F238E27FC236}">
                            <a16:creationId xmlns:a16="http://schemas.microsoft.com/office/drawing/2014/main" id="{5A04AA39-0C30-48D9-9127-CA853D69B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538" y="1599222"/>
                        <a:ext cx="2435542" cy="941392"/>
                      </a:xfrm>
                      <a:prstGeom prst="rect">
                        <a:avLst/>
                      </a:prstGeom>
                      <a:noFill/>
                      <a:ln>
                        <a:noFill/>
                      </a:ln>
                      <a:effectLst/>
                    </p:spPr>
                  </p:pic>
                </p:oleObj>
              </mc:Fallback>
            </mc:AlternateContent>
          </a:graphicData>
        </a:graphic>
      </p:graphicFrame>
      <p:sp>
        <p:nvSpPr>
          <p:cNvPr id="6" name="Rectangle 6">
            <a:extLst>
              <a:ext uri="{FF2B5EF4-FFF2-40B4-BE49-F238E27FC236}">
                <a16:creationId xmlns:a16="http://schemas.microsoft.com/office/drawing/2014/main" id="{10B2CDC5-BFC7-494A-AC94-6745D74B39D0}"/>
              </a:ext>
            </a:extLst>
          </p:cNvPr>
          <p:cNvSpPr>
            <a:spLocks noChangeArrowheads="1"/>
          </p:cNvSpPr>
          <p:nvPr/>
        </p:nvSpPr>
        <p:spPr bwMode="auto">
          <a:xfrm>
            <a:off x="207846" y="2393495"/>
            <a:ext cx="8418463"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400" b="1" dirty="0">
                <a:solidFill>
                  <a:schemeClr val="tx1"/>
                </a:solidFill>
                <a:latin typeface="+mn-ea"/>
                <a:ea typeface="+mn-ea"/>
              </a:rPr>
              <a:t>则称该迭代为</a:t>
            </a:r>
            <a:r>
              <a:rPr lang="zh-CN" altLang="en-US" sz="2400" b="1" dirty="0">
                <a:solidFill>
                  <a:srgbClr val="FF0000"/>
                </a:solidFill>
                <a:latin typeface="+mn-ea"/>
                <a:ea typeface="+mn-ea"/>
              </a:rPr>
              <a:t>以收敛阶</a:t>
            </a:r>
            <a:r>
              <a:rPr lang="en-US" altLang="zh-CN" sz="2400" b="1" i="1" dirty="0">
                <a:solidFill>
                  <a:srgbClr val="FF0000"/>
                </a:solidFill>
                <a:latin typeface="+mn-ea"/>
                <a:ea typeface="+mn-ea"/>
              </a:rPr>
              <a:t>p </a:t>
            </a:r>
            <a:r>
              <a:rPr lang="zh-CN" altLang="en-US" sz="2400" b="1" dirty="0">
                <a:solidFill>
                  <a:schemeClr val="tx1"/>
                </a:solidFill>
                <a:latin typeface="+mn-ea"/>
                <a:ea typeface="+mn-ea"/>
              </a:rPr>
              <a:t>收敛到</a:t>
            </a:r>
            <a:r>
              <a:rPr lang="en-US" altLang="zh-CN" sz="2400" i="1" dirty="0">
                <a:solidFill>
                  <a:schemeClr val="tx1"/>
                </a:solidFill>
                <a:latin typeface="+mn-ea"/>
              </a:rPr>
              <a:t>x</a:t>
            </a:r>
            <a:r>
              <a:rPr lang="en-US" altLang="zh-CN" sz="2400" dirty="0">
                <a:solidFill>
                  <a:schemeClr val="tx1"/>
                </a:solidFill>
                <a:latin typeface="+mn-ea"/>
              </a:rPr>
              <a:t>* </a:t>
            </a:r>
            <a:r>
              <a:rPr lang="zh-CN" altLang="en-US" sz="2400" b="1" dirty="0">
                <a:solidFill>
                  <a:schemeClr val="tx1"/>
                </a:solidFill>
                <a:latin typeface="+mn-ea"/>
                <a:ea typeface="+mn-ea"/>
              </a:rPr>
              <a:t>。数</a:t>
            </a:r>
            <a:r>
              <a:rPr lang="en-US" altLang="zh-CN" sz="2400" b="1" i="1" dirty="0">
                <a:solidFill>
                  <a:schemeClr val="tx1"/>
                </a:solidFill>
                <a:latin typeface="+mn-ea"/>
                <a:ea typeface="+mn-ea"/>
              </a:rPr>
              <a:t>C </a:t>
            </a:r>
            <a:r>
              <a:rPr lang="zh-CN" altLang="en-US" sz="2400" b="1" dirty="0">
                <a:solidFill>
                  <a:schemeClr val="tx1"/>
                </a:solidFill>
                <a:latin typeface="+mn-ea"/>
                <a:ea typeface="+mn-ea"/>
              </a:rPr>
              <a:t>称为</a:t>
            </a:r>
            <a:r>
              <a:rPr lang="zh-CN" altLang="en-US" sz="2400" b="1" dirty="0">
                <a:solidFill>
                  <a:srgbClr val="0000FF"/>
                </a:solidFill>
                <a:latin typeface="+mn-ea"/>
                <a:ea typeface="+mn-ea"/>
              </a:rPr>
              <a:t>渐近误差常数</a:t>
            </a:r>
            <a:r>
              <a:rPr lang="zh-CN" altLang="en-US" sz="2400" b="1" dirty="0">
                <a:solidFill>
                  <a:schemeClr val="tx1"/>
                </a:solidFill>
                <a:latin typeface="+mn-ea"/>
                <a:ea typeface="+mn-ea"/>
              </a:rPr>
              <a:t>。</a:t>
            </a:r>
          </a:p>
        </p:txBody>
      </p:sp>
      <p:sp>
        <p:nvSpPr>
          <p:cNvPr id="7" name="Rectangle 15">
            <a:extLst>
              <a:ext uri="{FF2B5EF4-FFF2-40B4-BE49-F238E27FC236}">
                <a16:creationId xmlns:a16="http://schemas.microsoft.com/office/drawing/2014/main" id="{293BA75F-8343-4F5D-8DF6-502B6D3E3E24}"/>
              </a:ext>
            </a:extLst>
          </p:cNvPr>
          <p:cNvSpPr>
            <a:spLocks noChangeArrowheads="1"/>
          </p:cNvSpPr>
          <p:nvPr/>
        </p:nvSpPr>
        <p:spPr bwMode="auto">
          <a:xfrm>
            <a:off x="5438455" y="1782938"/>
            <a:ext cx="17011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chemeClr val="tx1"/>
                </a:solidFill>
                <a:latin typeface="+mn-ea"/>
                <a:ea typeface="+mn-ea"/>
              </a:rPr>
              <a:t>(</a:t>
            </a:r>
            <a:r>
              <a:rPr lang="en-US" altLang="zh-CN" sz="2800" b="1" i="1" dirty="0">
                <a:solidFill>
                  <a:schemeClr val="tx1"/>
                </a:solidFill>
                <a:latin typeface="+mn-ea"/>
                <a:ea typeface="+mn-ea"/>
              </a:rPr>
              <a:t>C</a:t>
            </a:r>
            <a:r>
              <a:rPr lang="zh-CN" altLang="en-US" sz="2800" b="1" dirty="0">
                <a:solidFill>
                  <a:schemeClr val="tx1"/>
                </a:solidFill>
                <a:latin typeface="+mn-ea"/>
                <a:ea typeface="+mn-ea"/>
              </a:rPr>
              <a:t>为常数</a:t>
            </a:r>
            <a:r>
              <a:rPr lang="en-US" altLang="zh-CN" sz="2800" b="1" dirty="0">
                <a:solidFill>
                  <a:schemeClr val="tx1"/>
                </a:solidFill>
                <a:latin typeface="+mn-ea"/>
                <a:ea typeface="+mn-ea"/>
              </a:rPr>
              <a:t>)</a:t>
            </a:r>
          </a:p>
        </p:txBody>
      </p:sp>
      <p:sp>
        <p:nvSpPr>
          <p:cNvPr id="8" name="文本框 7">
            <a:extLst>
              <a:ext uri="{FF2B5EF4-FFF2-40B4-BE49-F238E27FC236}">
                <a16:creationId xmlns:a16="http://schemas.microsoft.com/office/drawing/2014/main" id="{4809799B-12E4-4D46-856A-C5A631EFE117}"/>
              </a:ext>
            </a:extLst>
          </p:cNvPr>
          <p:cNvSpPr txBox="1"/>
          <p:nvPr/>
        </p:nvSpPr>
        <p:spPr>
          <a:xfrm>
            <a:off x="118409" y="526295"/>
            <a:ext cx="6757847" cy="461665"/>
          </a:xfrm>
          <a:prstGeom prst="rect">
            <a:avLst/>
          </a:prstGeom>
          <a:noFill/>
        </p:spPr>
        <p:txBody>
          <a:bodyPr wrap="square" rtlCol="0">
            <a:spAutoFit/>
          </a:bodyPr>
          <a:lstStyle/>
          <a:p>
            <a:pPr algn="l"/>
            <a:r>
              <a:rPr lang="zh-CN" altLang="en-US" sz="2400" b="0" dirty="0">
                <a:solidFill>
                  <a:srgbClr val="0000FF"/>
                </a:solidFill>
                <a:latin typeface="+mn-ea"/>
                <a:ea typeface="+mn-ea"/>
              </a:rPr>
              <a:t>判断</a:t>
            </a:r>
            <a:r>
              <a:rPr lang="zh-CN" altLang="en-US" sz="2400" b="0" dirty="0">
                <a:solidFill>
                  <a:srgbClr val="0000FF"/>
                </a:solidFill>
                <a:latin typeface="+mn-ea"/>
              </a:rPr>
              <a:t>非线性方程迭代求解</a:t>
            </a:r>
            <a:r>
              <a:rPr lang="zh-CN" altLang="en-US" sz="2400" b="0" dirty="0">
                <a:solidFill>
                  <a:srgbClr val="0000FF"/>
                </a:solidFill>
                <a:latin typeface="+mn-ea"/>
                <a:ea typeface="+mn-ea"/>
              </a:rPr>
              <a:t>收敛速度的概念</a:t>
            </a:r>
            <a:endParaRPr lang="en-US" altLang="zh-CN" sz="2400" b="0" dirty="0">
              <a:solidFill>
                <a:srgbClr val="0000FF"/>
              </a:solidFill>
              <a:latin typeface="+mn-ea"/>
              <a:ea typeface="+mn-ea"/>
            </a:endParaRPr>
          </a:p>
        </p:txBody>
      </p:sp>
      <p:sp>
        <p:nvSpPr>
          <p:cNvPr id="9" name="文本框 8">
            <a:extLst>
              <a:ext uri="{FF2B5EF4-FFF2-40B4-BE49-F238E27FC236}">
                <a16:creationId xmlns:a16="http://schemas.microsoft.com/office/drawing/2014/main" id="{4079CEF4-D8AB-4261-B38C-E30B4302D28D}"/>
              </a:ext>
            </a:extLst>
          </p:cNvPr>
          <p:cNvSpPr txBox="1"/>
          <p:nvPr/>
        </p:nvSpPr>
        <p:spPr>
          <a:xfrm>
            <a:off x="-59786" y="3160985"/>
            <a:ext cx="5832648" cy="461665"/>
          </a:xfrm>
          <a:prstGeom prst="rect">
            <a:avLst/>
          </a:prstGeom>
          <a:noFill/>
        </p:spPr>
        <p:txBody>
          <a:bodyPr wrap="square" rtlCol="0">
            <a:spAutoFit/>
          </a:bodyPr>
          <a:lstStyle/>
          <a:p>
            <a:pPr algn="l"/>
            <a:r>
              <a:rPr lang="zh-CN" altLang="en-US" sz="2400" b="0" dirty="0">
                <a:solidFill>
                  <a:srgbClr val="0000FF"/>
                </a:solidFill>
                <a:latin typeface="+mn-ea"/>
                <a:ea typeface="+mn-ea"/>
              </a:rPr>
              <a:t>判断数值积分求积公式收敛速度的概念</a:t>
            </a:r>
            <a:endParaRPr lang="en-US" altLang="zh-CN" sz="2400" b="0" dirty="0">
              <a:solidFill>
                <a:srgbClr val="0000FF"/>
              </a:solidFill>
              <a:latin typeface="+mn-ea"/>
              <a:ea typeface="+mn-ea"/>
            </a:endParaRPr>
          </a:p>
        </p:txBody>
      </p:sp>
      <p:sp>
        <p:nvSpPr>
          <p:cNvPr id="10" name="Rectangle 3">
            <a:extLst>
              <a:ext uri="{FF2B5EF4-FFF2-40B4-BE49-F238E27FC236}">
                <a16:creationId xmlns:a16="http://schemas.microsoft.com/office/drawing/2014/main" id="{87131C55-5B3F-4AAC-9A7F-C5B73E54A763}"/>
              </a:ext>
            </a:extLst>
          </p:cNvPr>
          <p:cNvSpPr txBox="1">
            <a:spLocks noChangeArrowheads="1"/>
          </p:cNvSpPr>
          <p:nvPr/>
        </p:nvSpPr>
        <p:spPr>
          <a:xfrm>
            <a:off x="207846" y="3870945"/>
            <a:ext cx="8758336" cy="9271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Wingdings" panose="05000000000000000000" pitchFamily="2" charset="2"/>
              <a:buNone/>
            </a:pPr>
            <a:r>
              <a:rPr lang="zh-CN" altLang="en-US" sz="2600" b="1" dirty="0">
                <a:latin typeface="Times New Roman" panose="02020603050405020304" pitchFamily="18" charset="0"/>
              </a:rPr>
              <a:t>求积公式有</a:t>
            </a:r>
            <a:r>
              <a:rPr lang="en-US" altLang="zh-CN" sz="2600" b="1" i="1" dirty="0">
                <a:latin typeface="Times New Roman" panose="02020603050405020304" pitchFamily="18" charset="0"/>
              </a:rPr>
              <a:t>m</a:t>
            </a:r>
            <a:r>
              <a:rPr lang="zh-CN" altLang="en-US" sz="2600" b="1" dirty="0">
                <a:latin typeface="Times New Roman" panose="02020603050405020304" pitchFamily="18" charset="0"/>
              </a:rPr>
              <a:t>次</a:t>
            </a:r>
            <a:r>
              <a:rPr lang="zh-CN" altLang="en-US" sz="2600" b="1" dirty="0">
                <a:solidFill>
                  <a:srgbClr val="FF0000"/>
                </a:solidFill>
                <a:latin typeface="Times New Roman" panose="02020603050405020304" pitchFamily="18" charset="0"/>
              </a:rPr>
              <a:t>代数精度</a:t>
            </a:r>
            <a:r>
              <a:rPr lang="zh-CN" altLang="en-US" sz="2600" b="1" dirty="0">
                <a:latin typeface="Times New Roman" panose="02020603050405020304" pitchFamily="18" charset="0"/>
              </a:rPr>
              <a:t>的充要条件为相应公式式对</a:t>
            </a:r>
            <a:r>
              <a:rPr lang="en-US" altLang="zh-CN" sz="2600" b="1" i="1" dirty="0">
                <a:latin typeface="Times New Roman" panose="02020603050405020304" pitchFamily="18" charset="0"/>
                <a:ea typeface="楷体_GB2312" pitchFamily="49" charset="-122"/>
              </a:rPr>
              <a:t>f </a:t>
            </a:r>
            <a:r>
              <a:rPr lang="en-US" altLang="zh-CN" sz="2600" b="1" dirty="0">
                <a:latin typeface="Times New Roman" panose="02020603050405020304" pitchFamily="18" charset="0"/>
                <a:ea typeface="楷体_GB2312" pitchFamily="49" charset="-122"/>
              </a:rPr>
              <a:t>(</a:t>
            </a:r>
            <a:r>
              <a:rPr lang="en-US" altLang="zh-CN" sz="2600" b="1" i="1" dirty="0">
                <a:latin typeface="Times New Roman" panose="02020603050405020304" pitchFamily="18" charset="0"/>
                <a:ea typeface="楷体_GB2312" pitchFamily="49" charset="-122"/>
              </a:rPr>
              <a:t>x</a:t>
            </a:r>
            <a:r>
              <a:rPr lang="en-US" altLang="zh-CN" sz="2600" b="1" dirty="0">
                <a:latin typeface="Times New Roman" panose="02020603050405020304" pitchFamily="18" charset="0"/>
                <a:ea typeface="楷体_GB2312" pitchFamily="49" charset="-122"/>
              </a:rPr>
              <a:t>)</a:t>
            </a:r>
            <a:r>
              <a:rPr lang="zh-CN" altLang="en-US" sz="2600" b="1" dirty="0">
                <a:latin typeface="Times New Roman" panose="02020603050405020304" pitchFamily="18" charset="0"/>
              </a:rPr>
              <a:t> </a:t>
            </a:r>
          </a:p>
          <a:p>
            <a:pPr marL="0" indent="0" fontAlgn="auto">
              <a:spcAft>
                <a:spcPts val="0"/>
              </a:spcAft>
              <a:buFont typeface="Wingdings" panose="05000000000000000000" pitchFamily="2" charset="2"/>
              <a:buNone/>
            </a:pPr>
            <a:r>
              <a:rPr lang="en-US" altLang="zh-CN" sz="2600" b="1" dirty="0">
                <a:latin typeface="Times New Roman" panose="02020603050405020304" pitchFamily="18" charset="0"/>
                <a:ea typeface="楷体_GB2312" pitchFamily="49" charset="-122"/>
              </a:rPr>
              <a:t>＝1, </a:t>
            </a:r>
            <a:r>
              <a:rPr lang="en-US" altLang="zh-CN" sz="2600" b="1" i="1" dirty="0">
                <a:latin typeface="Times New Roman" panose="02020603050405020304" pitchFamily="18" charset="0"/>
                <a:ea typeface="楷体_GB2312" pitchFamily="49" charset="-122"/>
              </a:rPr>
              <a:t>x</a:t>
            </a:r>
            <a:r>
              <a:rPr lang="en-US" altLang="zh-CN" sz="2600" b="1" dirty="0">
                <a:latin typeface="Times New Roman" panose="02020603050405020304" pitchFamily="18" charset="0"/>
                <a:ea typeface="楷体_GB2312" pitchFamily="49" charset="-122"/>
              </a:rPr>
              <a:t>, </a:t>
            </a:r>
            <a:r>
              <a:rPr lang="en-US" altLang="zh-CN" sz="2600" b="1" i="1" dirty="0">
                <a:latin typeface="Times New Roman" panose="02020603050405020304" pitchFamily="18" charset="0"/>
                <a:ea typeface="楷体_GB2312" pitchFamily="49" charset="-122"/>
              </a:rPr>
              <a:t>x</a:t>
            </a:r>
            <a:r>
              <a:rPr lang="en-US" altLang="zh-CN" sz="2600" b="1" baseline="30000" dirty="0">
                <a:latin typeface="Times New Roman" panose="02020603050405020304" pitchFamily="18" charset="0"/>
                <a:ea typeface="楷体_GB2312" pitchFamily="49" charset="-122"/>
              </a:rPr>
              <a:t>2</a:t>
            </a:r>
            <a:r>
              <a:rPr lang="en-US" altLang="zh-CN" sz="2600" b="1" dirty="0">
                <a:latin typeface="Times New Roman" panose="02020603050405020304" pitchFamily="18" charset="0"/>
                <a:ea typeface="楷体_GB2312" pitchFamily="49" charset="-122"/>
              </a:rPr>
              <a:t>, … , </a:t>
            </a:r>
            <a:r>
              <a:rPr lang="en-US" altLang="zh-CN" sz="2600" b="1" i="1" dirty="0" err="1">
                <a:latin typeface="Times New Roman" panose="02020603050405020304" pitchFamily="18" charset="0"/>
                <a:ea typeface="楷体_GB2312" pitchFamily="49" charset="-122"/>
              </a:rPr>
              <a:t>x</a:t>
            </a:r>
            <a:r>
              <a:rPr lang="en-US" altLang="zh-CN" sz="2600" b="1" i="1" baseline="30000" dirty="0" err="1">
                <a:latin typeface="Times New Roman" panose="02020603050405020304" pitchFamily="18" charset="0"/>
                <a:ea typeface="楷体_GB2312" pitchFamily="49" charset="-122"/>
              </a:rPr>
              <a:t>m</a:t>
            </a:r>
            <a:r>
              <a:rPr lang="en-US" altLang="zh-CN" sz="2600" b="1" i="1" baseline="30000" dirty="0">
                <a:latin typeface="Times New Roman" panose="02020603050405020304" pitchFamily="18" charset="0"/>
                <a:ea typeface="楷体_GB2312" pitchFamily="49" charset="-122"/>
              </a:rPr>
              <a:t> </a:t>
            </a:r>
            <a:r>
              <a:rPr lang="zh-CN" altLang="en-US" sz="2600" b="1" dirty="0">
                <a:latin typeface="Times New Roman" panose="02020603050405020304" pitchFamily="18" charset="0"/>
              </a:rPr>
              <a:t>精确成立，但对 </a:t>
            </a:r>
            <a:r>
              <a:rPr lang="en-US" altLang="zh-CN" sz="2600" b="1" i="1" dirty="0">
                <a:latin typeface="Times New Roman" panose="02020603050405020304" pitchFamily="18" charset="0"/>
                <a:ea typeface="楷体_GB2312" pitchFamily="49" charset="-122"/>
              </a:rPr>
              <a:t>f </a:t>
            </a:r>
            <a:r>
              <a:rPr lang="en-US" altLang="zh-CN" sz="2600" b="1" dirty="0">
                <a:latin typeface="Times New Roman" panose="02020603050405020304" pitchFamily="18" charset="0"/>
                <a:ea typeface="楷体_GB2312" pitchFamily="49" charset="-122"/>
              </a:rPr>
              <a:t>(</a:t>
            </a:r>
            <a:r>
              <a:rPr lang="en-US" altLang="zh-CN" sz="2600" b="1" i="1" dirty="0">
                <a:latin typeface="Times New Roman" panose="02020603050405020304" pitchFamily="18" charset="0"/>
                <a:ea typeface="楷体_GB2312" pitchFamily="49" charset="-122"/>
              </a:rPr>
              <a:t>x</a:t>
            </a:r>
            <a:r>
              <a:rPr lang="en-US" altLang="zh-CN" sz="2600" b="1" dirty="0">
                <a:latin typeface="Times New Roman" panose="02020603050405020304" pitchFamily="18" charset="0"/>
                <a:ea typeface="楷体_GB2312" pitchFamily="49" charset="-122"/>
              </a:rPr>
              <a:t>)＝</a:t>
            </a:r>
            <a:r>
              <a:rPr lang="en-US" altLang="zh-CN" sz="2600" b="1" i="1" dirty="0">
                <a:latin typeface="Times New Roman" panose="02020603050405020304" pitchFamily="18" charset="0"/>
                <a:ea typeface="楷体_GB2312" pitchFamily="49" charset="-122"/>
              </a:rPr>
              <a:t>x</a:t>
            </a:r>
            <a:r>
              <a:rPr lang="en-US" altLang="zh-CN" sz="2600" b="1" i="1" baseline="30000" dirty="0">
                <a:latin typeface="Times New Roman" panose="02020603050405020304" pitchFamily="18" charset="0"/>
                <a:ea typeface="楷体_GB2312" pitchFamily="49" charset="-122"/>
              </a:rPr>
              <a:t>m</a:t>
            </a:r>
            <a:r>
              <a:rPr lang="en-US" altLang="zh-CN" sz="2600" b="1" baseline="30000" dirty="0">
                <a:latin typeface="Times New Roman" panose="02020603050405020304" pitchFamily="18" charset="0"/>
                <a:ea typeface="楷体_GB2312" pitchFamily="49" charset="-122"/>
              </a:rPr>
              <a:t>+1 </a:t>
            </a:r>
            <a:r>
              <a:rPr lang="zh-CN" altLang="en-US" sz="2600" b="1" dirty="0">
                <a:latin typeface="Times New Roman" panose="02020603050405020304" pitchFamily="18" charset="0"/>
              </a:rPr>
              <a:t>不精确成立</a:t>
            </a:r>
            <a:r>
              <a:rPr lang="en-US" altLang="zh-CN" sz="2600" b="1" dirty="0">
                <a:latin typeface="Times New Roman" panose="02020603050405020304" pitchFamily="18" charset="0"/>
              </a:rPr>
              <a:t>.</a:t>
            </a:r>
          </a:p>
          <a:p>
            <a:pPr marL="0" indent="0" fontAlgn="auto">
              <a:spcAft>
                <a:spcPts val="0"/>
              </a:spcAft>
              <a:buFont typeface="Wingdings" panose="05000000000000000000" pitchFamily="2" charset="2"/>
              <a:buNone/>
            </a:pPr>
            <a:endParaRPr lang="zh-CN" altLang="en-US" sz="2600" b="0" dirty="0">
              <a:latin typeface="Times New Roman" panose="02020603050405020304" pitchFamily="18" charset="0"/>
              <a:ea typeface="楷体_GB2312" pitchFamily="49" charset="-122"/>
            </a:endParaRPr>
          </a:p>
        </p:txBody>
      </p:sp>
      <p:sp>
        <p:nvSpPr>
          <p:cNvPr id="11" name="文本框 10">
            <a:extLst>
              <a:ext uri="{FF2B5EF4-FFF2-40B4-BE49-F238E27FC236}">
                <a16:creationId xmlns:a16="http://schemas.microsoft.com/office/drawing/2014/main" id="{2DF85ADB-FC72-4D5C-BC90-4EC36656C937}"/>
              </a:ext>
            </a:extLst>
          </p:cNvPr>
          <p:cNvSpPr txBox="1"/>
          <p:nvPr/>
        </p:nvSpPr>
        <p:spPr>
          <a:xfrm>
            <a:off x="41512" y="5015392"/>
            <a:ext cx="5832648" cy="461665"/>
          </a:xfrm>
          <a:prstGeom prst="rect">
            <a:avLst/>
          </a:prstGeom>
          <a:noFill/>
        </p:spPr>
        <p:txBody>
          <a:bodyPr wrap="square" rtlCol="0">
            <a:spAutoFit/>
          </a:bodyPr>
          <a:lstStyle/>
          <a:p>
            <a:pPr algn="l"/>
            <a:r>
              <a:rPr lang="zh-CN" altLang="en-US" sz="2400" b="0" dirty="0">
                <a:solidFill>
                  <a:srgbClr val="0000FF"/>
                </a:solidFill>
                <a:latin typeface="+mn-ea"/>
                <a:ea typeface="+mn-ea"/>
              </a:rPr>
              <a:t>判断微分方程数值解收敛速度的概念</a:t>
            </a:r>
            <a:endParaRPr lang="en-US" altLang="zh-CN" sz="2400" b="0" dirty="0">
              <a:solidFill>
                <a:srgbClr val="0000FF"/>
              </a:solidFill>
              <a:latin typeface="+mn-ea"/>
              <a:ea typeface="+mn-ea"/>
            </a:endParaRPr>
          </a:p>
        </p:txBody>
      </p:sp>
      <p:sp>
        <p:nvSpPr>
          <p:cNvPr id="12" name="Text Box 20">
            <a:extLst>
              <a:ext uri="{FF2B5EF4-FFF2-40B4-BE49-F238E27FC236}">
                <a16:creationId xmlns:a16="http://schemas.microsoft.com/office/drawing/2014/main" id="{61848D42-EB1C-450C-9946-EF905994F1DB}"/>
              </a:ext>
            </a:extLst>
          </p:cNvPr>
          <p:cNvSpPr txBox="1">
            <a:spLocks noChangeArrowheads="1"/>
          </p:cNvSpPr>
          <p:nvPr/>
        </p:nvSpPr>
        <p:spPr bwMode="auto">
          <a:xfrm>
            <a:off x="149253" y="5548530"/>
            <a:ext cx="8461586" cy="934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zh-CN" altLang="en-US" sz="2400" dirty="0">
                <a:solidFill>
                  <a:schemeClr val="tx1"/>
                </a:solidFill>
              </a:rPr>
              <a:t>若某算法的局部断误差为</a:t>
            </a:r>
            <a:r>
              <a:rPr lang="en-US" altLang="zh-CN" sz="2400" i="1" dirty="0">
                <a:solidFill>
                  <a:schemeClr val="tx1"/>
                </a:solidFill>
              </a:rPr>
              <a:t>O</a:t>
            </a:r>
            <a:r>
              <a:rPr lang="en-US" altLang="zh-CN" sz="2400" dirty="0">
                <a:solidFill>
                  <a:schemeClr val="tx1"/>
                </a:solidFill>
              </a:rPr>
              <a:t>(</a:t>
            </a:r>
            <a:r>
              <a:rPr lang="en-US" altLang="zh-CN" sz="2400" i="1" dirty="0">
                <a:solidFill>
                  <a:schemeClr val="tx1"/>
                </a:solidFill>
              </a:rPr>
              <a:t>h</a:t>
            </a:r>
            <a:r>
              <a:rPr lang="en-US" altLang="zh-CN" sz="2400" i="1" baseline="30000" dirty="0">
                <a:solidFill>
                  <a:schemeClr val="tx1"/>
                </a:solidFill>
              </a:rPr>
              <a:t>p</a:t>
            </a:r>
            <a:r>
              <a:rPr lang="en-US" altLang="zh-CN" sz="2400" baseline="30000" dirty="0">
                <a:solidFill>
                  <a:schemeClr val="tx1"/>
                </a:solidFill>
              </a:rPr>
              <a:t>+1</a:t>
            </a:r>
            <a:r>
              <a:rPr lang="en-US" altLang="zh-CN" sz="2400" dirty="0">
                <a:solidFill>
                  <a:schemeClr val="tx1"/>
                </a:solidFill>
              </a:rPr>
              <a:t>)</a:t>
            </a:r>
            <a:r>
              <a:rPr lang="zh-CN" altLang="en-US" sz="2400" dirty="0">
                <a:solidFill>
                  <a:schemeClr val="tx1"/>
                </a:solidFill>
              </a:rPr>
              <a:t>，则称该算法有</a:t>
            </a:r>
            <a:r>
              <a:rPr lang="en-US" altLang="zh-CN" sz="2400" i="1" dirty="0">
                <a:solidFill>
                  <a:srgbClr val="FF0000"/>
                </a:solidFill>
              </a:rPr>
              <a:t>p</a:t>
            </a:r>
            <a:r>
              <a:rPr lang="en-US" altLang="zh-CN" sz="2400" dirty="0">
                <a:solidFill>
                  <a:srgbClr val="FF0000"/>
                </a:solidFill>
              </a:rPr>
              <a:t> </a:t>
            </a:r>
            <a:r>
              <a:rPr lang="zh-CN" altLang="en-US" sz="2400" dirty="0">
                <a:solidFill>
                  <a:srgbClr val="FF0000"/>
                </a:solidFill>
              </a:rPr>
              <a:t>阶精度 </a:t>
            </a:r>
            <a:r>
              <a:rPr lang="en-US" altLang="zh-CN" sz="2400" dirty="0">
                <a:solidFill>
                  <a:schemeClr val="tx1"/>
                </a:solidFill>
              </a:rPr>
              <a:t>(</a:t>
            </a:r>
            <a:r>
              <a:rPr lang="zh-CN" altLang="en-US" sz="2400" dirty="0">
                <a:solidFill>
                  <a:schemeClr val="tx1"/>
                </a:solidFill>
              </a:rPr>
              <a:t>整体截断误差</a:t>
            </a:r>
            <a:r>
              <a:rPr lang="en-US" altLang="zh-CN" sz="2400" dirty="0">
                <a:solidFill>
                  <a:schemeClr val="tx1"/>
                </a:solidFill>
              </a:rPr>
              <a:t>)</a:t>
            </a:r>
            <a:r>
              <a:rPr lang="zh-CN" altLang="en-US" sz="2400" dirty="0">
                <a:solidFill>
                  <a:schemeClr val="tx1"/>
                </a:solidFill>
              </a:rPr>
              <a:t>。截</a:t>
            </a:r>
          </a:p>
        </p:txBody>
      </p:sp>
    </p:spTree>
    <p:extLst>
      <p:ext uri="{BB962C8B-B14F-4D97-AF65-F5344CB8AC3E}">
        <p14:creationId xmlns:p14="http://schemas.microsoft.com/office/powerpoint/2010/main" val="31105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4678BC-34D7-4B13-B669-42E0978983DD}"/>
              </a:ext>
            </a:extLst>
          </p:cNvPr>
          <p:cNvSpPr txBox="1"/>
          <p:nvPr/>
        </p:nvSpPr>
        <p:spPr>
          <a:xfrm>
            <a:off x="252252" y="290398"/>
            <a:ext cx="5327859"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9.1 </a:t>
            </a:r>
            <a:r>
              <a:rPr lang="zh-CN" altLang="en-US" sz="2400" b="0" dirty="0">
                <a:solidFill>
                  <a:schemeClr val="tx1">
                    <a:lumMod val="95000"/>
                    <a:lumOff val="5000"/>
                  </a:schemeClr>
                </a:solidFill>
                <a:latin typeface="+mn-ea"/>
                <a:ea typeface="+mn-ea"/>
              </a:rPr>
              <a:t>考察方程</a:t>
            </a:r>
          </a:p>
        </p:txBody>
      </p:sp>
      <p:pic>
        <p:nvPicPr>
          <p:cNvPr id="4" name="图片 3">
            <a:extLst>
              <a:ext uri="{FF2B5EF4-FFF2-40B4-BE49-F238E27FC236}">
                <a16:creationId xmlns:a16="http://schemas.microsoft.com/office/drawing/2014/main" id="{E35B485F-5C28-4560-B52E-0728ADAE6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3" y="188640"/>
            <a:ext cx="2952328" cy="1650093"/>
          </a:xfrm>
          <a:prstGeom prst="rect">
            <a:avLst/>
          </a:prstGeom>
        </p:spPr>
      </p:pic>
      <p:pic>
        <p:nvPicPr>
          <p:cNvPr id="6" name="图片 5">
            <a:extLst>
              <a:ext uri="{FF2B5EF4-FFF2-40B4-BE49-F238E27FC236}">
                <a16:creationId xmlns:a16="http://schemas.microsoft.com/office/drawing/2014/main" id="{81C1FEA4-FD7F-4C05-A28A-079243E20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46" y="1907248"/>
            <a:ext cx="8821507" cy="4677687"/>
          </a:xfrm>
          <a:prstGeom prst="rect">
            <a:avLst/>
          </a:prstGeom>
        </p:spPr>
      </p:pic>
    </p:spTree>
    <p:extLst>
      <p:ext uri="{BB962C8B-B14F-4D97-AF65-F5344CB8AC3E}">
        <p14:creationId xmlns:p14="http://schemas.microsoft.com/office/powerpoint/2010/main" val="101729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898D54-610E-4B8C-A1D9-6419160DF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2656"/>
            <a:ext cx="7704856" cy="6028336"/>
          </a:xfrm>
          <a:prstGeom prst="rect">
            <a:avLst/>
          </a:prstGeom>
        </p:spPr>
      </p:pic>
      <p:sp>
        <p:nvSpPr>
          <p:cNvPr id="4" name="文本框 3">
            <a:extLst>
              <a:ext uri="{FF2B5EF4-FFF2-40B4-BE49-F238E27FC236}">
                <a16:creationId xmlns:a16="http://schemas.microsoft.com/office/drawing/2014/main" id="{17CE6BB3-1333-4879-AB9C-8D4BF27A64B4}"/>
              </a:ext>
            </a:extLst>
          </p:cNvPr>
          <p:cNvSpPr txBox="1"/>
          <p:nvPr/>
        </p:nvSpPr>
        <p:spPr>
          <a:xfrm>
            <a:off x="6372200" y="692696"/>
            <a:ext cx="2016224" cy="461665"/>
          </a:xfrm>
          <a:prstGeom prst="rect">
            <a:avLst/>
          </a:prstGeom>
          <a:noFill/>
        </p:spPr>
        <p:txBody>
          <a:bodyPr wrap="square" rtlCol="0">
            <a:spAutoFit/>
          </a:bodyPr>
          <a:lstStyle/>
          <a:p>
            <a:pPr algn="l"/>
            <a:r>
              <a:rPr lang="zh-CN" altLang="en-US" sz="2400" b="0" dirty="0">
                <a:solidFill>
                  <a:srgbClr val="0000FF"/>
                </a:solidFill>
                <a:latin typeface="+mn-ea"/>
                <a:ea typeface="+mn-ea"/>
              </a:rPr>
              <a:t>全部离散误差</a:t>
            </a:r>
          </a:p>
        </p:txBody>
      </p:sp>
    </p:spTree>
    <p:extLst>
      <p:ext uri="{BB962C8B-B14F-4D97-AF65-F5344CB8AC3E}">
        <p14:creationId xmlns:p14="http://schemas.microsoft.com/office/powerpoint/2010/main" val="152066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4C6491-DD9B-4BE9-94CA-51D03E75FD4F}"/>
              </a:ext>
            </a:extLst>
          </p:cNvPr>
          <p:cNvSpPr txBox="1"/>
          <p:nvPr/>
        </p:nvSpPr>
        <p:spPr>
          <a:xfrm>
            <a:off x="395536" y="188639"/>
            <a:ext cx="2664296" cy="461665"/>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r>
              <a:rPr lang="zh-CN" altLang="en-US" sz="2400" b="0" dirty="0">
                <a:solidFill>
                  <a:schemeClr val="tx1">
                    <a:lumMod val="95000"/>
                    <a:lumOff val="5000"/>
                  </a:schemeClr>
                </a:solidFill>
                <a:latin typeface="+mn-ea"/>
                <a:ea typeface="+mn-ea"/>
              </a:rPr>
              <a:t>实现</a:t>
            </a:r>
          </a:p>
        </p:txBody>
      </p:sp>
      <p:sp>
        <p:nvSpPr>
          <p:cNvPr id="3" name="文本框 2">
            <a:extLst>
              <a:ext uri="{FF2B5EF4-FFF2-40B4-BE49-F238E27FC236}">
                <a16:creationId xmlns:a16="http://schemas.microsoft.com/office/drawing/2014/main" id="{84D295AE-C8F0-49DE-A69F-17BE933750A9}"/>
              </a:ext>
            </a:extLst>
          </p:cNvPr>
          <p:cNvSpPr txBox="1"/>
          <p:nvPr/>
        </p:nvSpPr>
        <p:spPr>
          <a:xfrm>
            <a:off x="251520" y="764704"/>
            <a:ext cx="3893429" cy="5472608"/>
          </a:xfrm>
          <a:prstGeom prst="rect">
            <a:avLst/>
          </a:prstGeom>
          <a:noFill/>
        </p:spPr>
        <p:txBody>
          <a:bodyPr wrap="square" rtlCol="0">
            <a:spAutoFit/>
          </a:bodyPr>
          <a:lstStyle/>
          <a:p>
            <a:pPr algn="l"/>
            <a:r>
              <a:rPr lang="es-ES" altLang="zh-CN" sz="1600" b="0" dirty="0">
                <a:solidFill>
                  <a:srgbClr val="0000FF"/>
                </a:solidFill>
                <a:latin typeface="Times New Roman" panose="02020603050405020304" pitchFamily="18" charset="0"/>
                <a:cs typeface="Times New Roman" panose="02020603050405020304" pitchFamily="18" charset="0"/>
              </a:rPr>
              <a:t>function E=Euler(f,a,b,ya,M)</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y'=f is the function </a:t>
            </a:r>
          </a:p>
          <a:p>
            <a:pPr algn="l"/>
            <a:r>
              <a:rPr lang="en-US" altLang="zh-CN" sz="1600" b="0" dirty="0">
                <a:solidFill>
                  <a:srgbClr val="0000FF"/>
                </a:solidFill>
                <a:latin typeface="Times New Roman" panose="02020603050405020304" pitchFamily="18" charset="0"/>
                <a:cs typeface="Times New Roman" panose="02020603050405020304" pitchFamily="18" charset="0"/>
              </a:rPr>
              <a:t>%            - a and b are the left and right endpoints</a:t>
            </a:r>
          </a:p>
          <a:p>
            <a:pPr algn="l"/>
            <a:r>
              <a:rPr lang="en-US" altLang="zh-CN" sz="1600" b="0" dirty="0">
                <a:solidFill>
                  <a:srgbClr val="0000FF"/>
                </a:solidFill>
                <a:latin typeface="Times New Roman" panose="02020603050405020304" pitchFamily="18" charset="0"/>
                <a:cs typeface="Times New Roman" panose="02020603050405020304" pitchFamily="18" charset="0"/>
              </a:rPr>
              <a:t>%            - </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 is the initial condition y(a)</a:t>
            </a:r>
          </a:p>
          <a:p>
            <a:pPr algn="l"/>
            <a:r>
              <a:rPr lang="en-US" altLang="zh-CN" sz="1600" b="0" dirty="0">
                <a:solidFill>
                  <a:srgbClr val="0000FF"/>
                </a:solidFill>
                <a:latin typeface="Times New Roman" panose="02020603050405020304" pitchFamily="18" charset="0"/>
                <a:cs typeface="Times New Roman" panose="02020603050405020304" pitchFamily="18" charset="0"/>
              </a:rPr>
              <a:t>%            - M is the number of steps</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E=[T' Y'] where T is the vector of</a:t>
            </a:r>
          </a:p>
          <a:p>
            <a:pPr algn="l"/>
            <a:r>
              <a:rPr lang="en-US" altLang="zh-CN" sz="1600" b="0" dirty="0">
                <a:solidFill>
                  <a:srgbClr val="0000FF"/>
                </a:solidFill>
                <a:latin typeface="Times New Roman" panose="02020603050405020304" pitchFamily="18" charset="0"/>
                <a:cs typeface="Times New Roman" panose="02020603050405020304" pitchFamily="18" charset="0"/>
              </a:rPr>
              <a:t> % abscissas and Y is the vector of ordinates</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endParaRPr lang="en-US" altLang="zh-CN"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h=(b-a)/M;</a:t>
            </a:r>
          </a:p>
          <a:p>
            <a:pPr algn="l"/>
            <a:r>
              <a:rPr lang="de-DE" altLang="zh-CN" sz="1600" b="0" dirty="0">
                <a:solidFill>
                  <a:srgbClr val="0000FF"/>
                </a:solidFill>
                <a:latin typeface="Times New Roman" panose="02020603050405020304" pitchFamily="18" charset="0"/>
                <a:cs typeface="Times New Roman" panose="02020603050405020304" pitchFamily="18" charset="0"/>
              </a:rPr>
              <a:t>T=zeros(1,M+1);</a:t>
            </a:r>
          </a:p>
          <a:p>
            <a:pPr algn="l"/>
            <a:r>
              <a:rPr lang="es-ES" altLang="zh-CN" sz="1600" b="0" dirty="0">
                <a:solidFill>
                  <a:srgbClr val="0000FF"/>
                </a:solidFill>
                <a:latin typeface="Times New Roman" panose="02020603050405020304" pitchFamily="18" charset="0"/>
                <a:cs typeface="Times New Roman" panose="02020603050405020304" pitchFamily="18" charset="0"/>
              </a:rPr>
              <a:t>Y=zeros(1,M+1);</a:t>
            </a:r>
          </a:p>
          <a:p>
            <a:pPr algn="l"/>
            <a:r>
              <a:rPr lang="en-US" altLang="zh-CN" sz="1600" b="0" dirty="0">
                <a:solidFill>
                  <a:srgbClr val="0000FF"/>
                </a:solidFill>
                <a:latin typeface="Times New Roman" panose="02020603050405020304" pitchFamily="18" charset="0"/>
                <a:cs typeface="Times New Roman" panose="02020603050405020304" pitchFamily="18" charset="0"/>
              </a:rPr>
              <a:t>T=</a:t>
            </a:r>
            <a:r>
              <a:rPr lang="en-US" altLang="zh-CN" sz="1600" b="0" dirty="0" err="1">
                <a:solidFill>
                  <a:srgbClr val="0000FF"/>
                </a:solidFill>
                <a:latin typeface="Times New Roman" panose="02020603050405020304" pitchFamily="18" charset="0"/>
                <a:cs typeface="Times New Roman" panose="02020603050405020304" pitchFamily="18" charset="0"/>
              </a:rPr>
              <a:t>a:h:b</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Y(1)=</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for j=1:M</a:t>
            </a:r>
          </a:p>
          <a:p>
            <a:pPr algn="l"/>
            <a:r>
              <a:rPr lang="es-ES" altLang="zh-CN" sz="1600" b="0" dirty="0">
                <a:solidFill>
                  <a:srgbClr val="0000FF"/>
                </a:solidFill>
                <a:latin typeface="Times New Roman" panose="02020603050405020304" pitchFamily="18" charset="0"/>
                <a:cs typeface="Times New Roman" panose="02020603050405020304" pitchFamily="18" charset="0"/>
              </a:rPr>
              <a:t>   Y(j+1)=Y(j)+h*f(T(j),Y(j));</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E=[T' Y'];</a:t>
            </a:r>
          </a:p>
        </p:txBody>
      </p:sp>
      <p:pic>
        <p:nvPicPr>
          <p:cNvPr id="5" name="图片 4">
            <a:extLst>
              <a:ext uri="{FF2B5EF4-FFF2-40B4-BE49-F238E27FC236}">
                <a16:creationId xmlns:a16="http://schemas.microsoft.com/office/drawing/2014/main" id="{0B9DBCA6-A6FA-4E5D-A040-D5ECF34F2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743" y="188639"/>
            <a:ext cx="4805257" cy="6277327"/>
          </a:xfrm>
          <a:prstGeom prst="rect">
            <a:avLst/>
          </a:prstGeom>
        </p:spPr>
      </p:pic>
    </p:spTree>
    <p:extLst>
      <p:ext uri="{BB962C8B-B14F-4D97-AF65-F5344CB8AC3E}">
        <p14:creationId xmlns:p14="http://schemas.microsoft.com/office/powerpoint/2010/main" val="959272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123728" y="980728"/>
            <a:ext cx="4968552" cy="576064"/>
          </a:xfrm>
        </p:spPr>
        <p:txBody>
          <a:bodyPr>
            <a:noAutofit/>
          </a:bodyPr>
          <a:lstStyle/>
          <a:p>
            <a:r>
              <a:rPr lang="zh-CN" altLang="en-US" sz="3200" b="1" dirty="0">
                <a:solidFill>
                  <a:srgbClr val="0000FF"/>
                </a:solidFill>
                <a:latin typeface="华文仿宋" panose="02010600040101010101" pitchFamily="2" charset="-122"/>
                <a:ea typeface="华文仿宋" panose="02010600040101010101" pitchFamily="2" charset="-122"/>
              </a:rPr>
              <a:t>第</a:t>
            </a:r>
            <a:r>
              <a:rPr lang="en-US" altLang="zh-CN" sz="3200" b="1" dirty="0">
                <a:solidFill>
                  <a:srgbClr val="0000FF"/>
                </a:solidFill>
                <a:latin typeface="华文仿宋" panose="02010600040101010101" pitchFamily="2" charset="-122"/>
                <a:ea typeface="华文仿宋" panose="02010600040101010101" pitchFamily="2" charset="-122"/>
              </a:rPr>
              <a:t>9</a:t>
            </a:r>
            <a:r>
              <a:rPr lang="zh-CN" altLang="en-US" sz="3200" b="1" dirty="0">
                <a:solidFill>
                  <a:srgbClr val="0000FF"/>
                </a:solidFill>
                <a:latin typeface="华文仿宋" panose="02010600040101010101" pitchFamily="2" charset="-122"/>
                <a:ea typeface="华文仿宋" panose="02010600040101010101" pitchFamily="2" charset="-122"/>
              </a:rPr>
              <a:t>章 微分方程求解</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555776" y="1844824"/>
            <a:ext cx="5688632" cy="3816424"/>
          </a:xfrm>
        </p:spPr>
        <p:txBody>
          <a:bodyPr>
            <a:noAutofit/>
          </a:bodyPr>
          <a:lstStyle/>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9.1 </a:t>
            </a:r>
            <a:r>
              <a:rPr lang="zh-CN" altLang="en-US" sz="2800" b="1" dirty="0">
                <a:solidFill>
                  <a:srgbClr val="0000FF"/>
                </a:solidFill>
                <a:latin typeface="华文仿宋" panose="02010600040101010101" pitchFamily="2" charset="-122"/>
                <a:ea typeface="华文仿宋" panose="02010600040101010101" pitchFamily="2" charset="-122"/>
              </a:rPr>
              <a:t>引言</a:t>
            </a: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9.2 </a:t>
            </a:r>
            <a:r>
              <a:rPr lang="en-US" altLang="zh-CN" sz="2800" b="1" dirty="0" err="1">
                <a:solidFill>
                  <a:srgbClr val="0000FF"/>
                </a:solidFill>
                <a:latin typeface="华文仿宋" panose="02010600040101010101" pitchFamily="2" charset="-122"/>
                <a:ea typeface="华文仿宋" panose="02010600040101010101" pitchFamily="2" charset="-122"/>
              </a:rPr>
              <a:t>Eular</a:t>
            </a:r>
            <a:r>
              <a:rPr lang="zh-CN" altLang="en-US" sz="2800" b="1" dirty="0">
                <a:solidFill>
                  <a:srgbClr val="0000FF"/>
                </a:solidFill>
                <a:latin typeface="华文仿宋" panose="02010600040101010101" pitchFamily="2" charset="-122"/>
                <a:ea typeface="华文仿宋" panose="02010600040101010101" pitchFamily="2" charset="-122"/>
              </a:rPr>
              <a:t>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800" b="1" dirty="0">
                <a:solidFill>
                  <a:srgbClr val="0000FF"/>
                </a:solidFill>
                <a:latin typeface="华文仿宋" panose="02010600040101010101" pitchFamily="2" charset="-122"/>
                <a:ea typeface="华文仿宋" panose="02010600040101010101" pitchFamily="2" charset="-122"/>
              </a:rPr>
              <a:t>9.3</a:t>
            </a:r>
            <a:r>
              <a:rPr lang="zh-CN" altLang="en-US" sz="2800" b="1" dirty="0">
                <a:solidFill>
                  <a:srgbClr val="0000FF"/>
                </a:solidFill>
                <a:latin typeface="华文仿宋" panose="02010600040101010101" pitchFamily="2" charset="-122"/>
                <a:ea typeface="华文仿宋" panose="02010600040101010101" pitchFamily="2" charset="-122"/>
              </a:rPr>
              <a:t> </a:t>
            </a:r>
            <a:r>
              <a:rPr lang="zh-CN" altLang="en-US" sz="2800" b="1"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显式</a:t>
            </a:r>
            <a:r>
              <a:rPr lang="zh-CN" altLang="en-US" sz="2800" b="1" dirty="0">
                <a:solidFill>
                  <a:srgbClr val="0000FF"/>
                </a:solidFill>
                <a:latin typeface="华文仿宋" panose="02010600040101010101" pitchFamily="2" charset="-122"/>
                <a:ea typeface="华文仿宋" panose="02010600040101010101" pitchFamily="2" charset="-122"/>
              </a:rPr>
              <a:t>欧拉格式的改进</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800" b="1" dirty="0">
                <a:solidFill>
                  <a:srgbClr val="0000FF"/>
                </a:solidFill>
                <a:latin typeface="华文仿宋" panose="02010600040101010101" pitchFamily="2" charset="-122"/>
                <a:ea typeface="华文仿宋" panose="02010600040101010101" pitchFamily="2" charset="-122"/>
              </a:rPr>
              <a:t>9.4 </a:t>
            </a:r>
            <a:r>
              <a:rPr lang="zh-CN" altLang="en-US" sz="2800" b="1" dirty="0">
                <a:solidFill>
                  <a:srgbClr val="0000FF"/>
                </a:solidFill>
                <a:latin typeface="华文仿宋" panose="02010600040101010101" pitchFamily="2" charset="-122"/>
                <a:ea typeface="华文仿宋" panose="02010600040101010101" pitchFamily="2" charset="-122"/>
              </a:rPr>
              <a:t>龙格</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库塔方法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9.5 </a:t>
            </a:r>
            <a:r>
              <a:rPr lang="zh-CN" altLang="en-US" sz="2800" b="1" dirty="0">
                <a:solidFill>
                  <a:srgbClr val="0000FF"/>
                </a:solidFill>
                <a:latin typeface="华文仿宋" panose="02010600040101010101" pitchFamily="2" charset="-122"/>
                <a:ea typeface="华文仿宋" panose="02010600040101010101" pitchFamily="2" charset="-122"/>
              </a:rPr>
              <a:t>预报</a:t>
            </a:r>
            <a:r>
              <a:rPr lang="en-US" altLang="zh-CN" sz="2800" b="1" dirty="0">
                <a:solidFill>
                  <a:srgbClr val="0000FF"/>
                </a:solidFill>
                <a:latin typeface="华文仿宋" panose="02010600040101010101" pitchFamily="2" charset="-122"/>
                <a:ea typeface="华文仿宋" panose="02010600040101010101" pitchFamily="2" charset="-122"/>
              </a:rPr>
              <a:t>-</a:t>
            </a:r>
            <a:r>
              <a:rPr lang="zh-CN" altLang="en-US" sz="2800" b="1" dirty="0">
                <a:solidFill>
                  <a:srgbClr val="0000FF"/>
                </a:solidFill>
                <a:latin typeface="华文仿宋" panose="02010600040101010101" pitchFamily="2" charset="-122"/>
                <a:ea typeface="华文仿宋" panose="02010600040101010101" pitchFamily="2" charset="-122"/>
              </a:rPr>
              <a:t>矫正方法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9.6 </a:t>
            </a:r>
            <a:r>
              <a:rPr lang="zh-CN" altLang="en-US" sz="2800" b="1" dirty="0">
                <a:solidFill>
                  <a:srgbClr val="0000FF"/>
                </a:solidFill>
                <a:latin typeface="华文仿宋" panose="02010600040101010101" pitchFamily="2" charset="-122"/>
                <a:ea typeface="华文仿宋" panose="02010600040101010101" pitchFamily="2" charset="-122"/>
              </a:rPr>
              <a:t>微分方程组</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9.7</a:t>
            </a:r>
            <a:r>
              <a:rPr lang="zh-CN" altLang="en-US" sz="2800" b="1" dirty="0">
                <a:solidFill>
                  <a:srgbClr val="0000FF"/>
                </a:solidFill>
                <a:latin typeface="华文仿宋" panose="02010600040101010101" pitchFamily="2" charset="-122"/>
                <a:ea typeface="华文仿宋" panose="02010600040101010101" pitchFamily="2" charset="-122"/>
              </a:rPr>
              <a:t> 边值问题</a:t>
            </a:r>
            <a:endParaRPr lang="zh-CN" altLang="en-US" sz="2400" b="1"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88813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922A7B1-EA83-4F5D-A5BF-43A8605DF76E}"/>
              </a:ext>
            </a:extLst>
          </p:cNvPr>
          <p:cNvSpPr txBox="1"/>
          <p:nvPr/>
        </p:nvSpPr>
        <p:spPr>
          <a:xfrm>
            <a:off x="107504" y="1052736"/>
            <a:ext cx="345638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pic>
        <p:nvPicPr>
          <p:cNvPr id="4" name="图片 3">
            <a:extLst>
              <a:ext uri="{FF2B5EF4-FFF2-40B4-BE49-F238E27FC236}">
                <a16:creationId xmlns:a16="http://schemas.microsoft.com/office/drawing/2014/main" id="{C033731D-76FF-4ABE-9515-6059A0ADE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235" y="1844824"/>
            <a:ext cx="8765530" cy="3672408"/>
          </a:xfrm>
          <a:prstGeom prst="rect">
            <a:avLst/>
          </a:prstGeom>
        </p:spPr>
      </p:pic>
      <p:sp>
        <p:nvSpPr>
          <p:cNvPr id="5" name="文本框 4">
            <a:extLst>
              <a:ext uri="{FF2B5EF4-FFF2-40B4-BE49-F238E27FC236}">
                <a16:creationId xmlns:a16="http://schemas.microsoft.com/office/drawing/2014/main" id="{1AE15549-1507-404E-A36A-CDE5671F98A5}"/>
              </a:ext>
            </a:extLst>
          </p:cNvPr>
          <p:cNvSpPr txBox="1"/>
          <p:nvPr/>
        </p:nvSpPr>
        <p:spPr>
          <a:xfrm>
            <a:off x="3419872" y="389855"/>
            <a:ext cx="288032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作业</a:t>
            </a:r>
            <a:r>
              <a:rPr lang="en-US" altLang="zh-CN" sz="2400" b="0" dirty="0">
                <a:solidFill>
                  <a:schemeClr val="tx1">
                    <a:lumMod val="95000"/>
                    <a:lumOff val="5000"/>
                  </a:schemeClr>
                </a:solidFill>
                <a:latin typeface="+mn-ea"/>
                <a:ea typeface="+mn-ea"/>
              </a:rPr>
              <a:t>9.1</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1143390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7" name="Rectangle 2">
            <a:extLst>
              <a:ext uri="{FF2B5EF4-FFF2-40B4-BE49-F238E27FC236}">
                <a16:creationId xmlns:a16="http://schemas.microsoft.com/office/drawing/2014/main" id="{C331B82F-4269-4171-A2E9-0725E745131A}"/>
              </a:ext>
            </a:extLst>
          </p:cNvPr>
          <p:cNvSpPr>
            <a:spLocks noGrp="1" noChangeArrowheads="1"/>
          </p:cNvSpPr>
          <p:nvPr>
            <p:ph type="ctrTitle" idx="4294967295"/>
          </p:nvPr>
        </p:nvSpPr>
        <p:spPr>
          <a:xfrm>
            <a:off x="2339752" y="1196752"/>
            <a:ext cx="4968552" cy="576064"/>
          </a:xfrm>
        </p:spPr>
        <p:txBody>
          <a:bodyPr>
            <a:noAutofit/>
          </a:bodyPr>
          <a:lstStyle/>
          <a:p>
            <a:r>
              <a:rPr lang="zh-CN" altLang="en-US" sz="3200" b="1" dirty="0">
                <a:latin typeface="华文仿宋" panose="02010600040101010101" pitchFamily="2" charset="-122"/>
                <a:ea typeface="华文仿宋" panose="02010600040101010101" pitchFamily="2" charset="-122"/>
              </a:rPr>
              <a:t>第</a:t>
            </a:r>
            <a:r>
              <a:rPr lang="en-US" altLang="zh-CN" sz="3200" b="1" dirty="0">
                <a:latin typeface="华文仿宋" panose="02010600040101010101" pitchFamily="2" charset="-122"/>
                <a:ea typeface="华文仿宋" panose="02010600040101010101" pitchFamily="2" charset="-122"/>
              </a:rPr>
              <a:t>9</a:t>
            </a:r>
            <a:r>
              <a:rPr lang="zh-CN" altLang="en-US" sz="3200" b="1" dirty="0">
                <a:latin typeface="华文仿宋" panose="02010600040101010101" pitchFamily="2" charset="-122"/>
                <a:ea typeface="华文仿宋" panose="02010600040101010101" pitchFamily="2" charset="-122"/>
              </a:rPr>
              <a:t>章 微分方程求解</a:t>
            </a:r>
          </a:p>
        </p:txBody>
      </p:sp>
      <p:sp>
        <p:nvSpPr>
          <p:cNvPr id="542723" name="Rectangle 3">
            <a:extLst>
              <a:ext uri="{FF2B5EF4-FFF2-40B4-BE49-F238E27FC236}">
                <a16:creationId xmlns:a16="http://schemas.microsoft.com/office/drawing/2014/main" id="{F9ECCA2C-FA57-4A08-BAE0-E78239DF8583}"/>
              </a:ext>
            </a:extLst>
          </p:cNvPr>
          <p:cNvSpPr>
            <a:spLocks noGrp="1" noChangeArrowheads="1"/>
          </p:cNvSpPr>
          <p:nvPr>
            <p:ph type="subTitle" idx="4294967295"/>
          </p:nvPr>
        </p:nvSpPr>
        <p:spPr>
          <a:xfrm>
            <a:off x="2843808" y="1988840"/>
            <a:ext cx="5688632" cy="3816424"/>
          </a:xfrm>
        </p:spPr>
        <p:txBody>
          <a:bodyPr>
            <a:noAutofit/>
          </a:bodyPr>
          <a:lstStyle/>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9.1 </a:t>
            </a:r>
            <a:r>
              <a:rPr lang="zh-CN" altLang="en-US" sz="2800" b="1" dirty="0">
                <a:solidFill>
                  <a:srgbClr val="0000FF"/>
                </a:solidFill>
                <a:latin typeface="华文仿宋" panose="02010600040101010101" pitchFamily="2" charset="-122"/>
                <a:ea typeface="华文仿宋" panose="02010600040101010101" pitchFamily="2" charset="-122"/>
              </a:rPr>
              <a:t>引言</a:t>
            </a:r>
          </a:p>
          <a:p>
            <a:pPr marL="0" indent="0" algn="just">
              <a:buFontTx/>
              <a:buNone/>
            </a:pPr>
            <a:r>
              <a:rPr lang="en-US" altLang="zh-CN" sz="2800" b="1" dirty="0">
                <a:solidFill>
                  <a:srgbClr val="0000FF"/>
                </a:solidFill>
                <a:latin typeface="华文仿宋" panose="02010600040101010101" pitchFamily="2" charset="-122"/>
                <a:ea typeface="华文仿宋" panose="02010600040101010101" pitchFamily="2" charset="-122"/>
              </a:rPr>
              <a:t>9.2 </a:t>
            </a:r>
            <a:r>
              <a:rPr lang="en-US" altLang="zh-CN" sz="2800" b="1" dirty="0" err="1">
                <a:solidFill>
                  <a:srgbClr val="0000FF"/>
                </a:solidFill>
                <a:latin typeface="华文仿宋" panose="02010600040101010101" pitchFamily="2" charset="-122"/>
                <a:ea typeface="华文仿宋" panose="02010600040101010101" pitchFamily="2" charset="-122"/>
              </a:rPr>
              <a:t>Eular</a:t>
            </a:r>
            <a:r>
              <a:rPr lang="zh-CN" altLang="en-US" sz="2800" b="1" dirty="0">
                <a:solidFill>
                  <a:srgbClr val="0000FF"/>
                </a:solidFill>
                <a:latin typeface="华文仿宋" panose="02010600040101010101" pitchFamily="2" charset="-122"/>
                <a:ea typeface="华文仿宋" panose="02010600040101010101" pitchFamily="2" charset="-122"/>
              </a:rPr>
              <a:t>方法</a:t>
            </a:r>
            <a:endParaRPr lang="en-US" altLang="zh-CN" sz="2800" b="1" dirty="0">
              <a:solidFill>
                <a:srgbClr val="0000FF"/>
              </a:solidFill>
              <a:latin typeface="华文仿宋" panose="02010600040101010101" pitchFamily="2" charset="-122"/>
              <a:ea typeface="华文仿宋" panose="02010600040101010101" pitchFamily="2" charset="-122"/>
            </a:endParaRPr>
          </a:p>
          <a:p>
            <a:pPr marL="0" indent="0" algn="just">
              <a:buNone/>
            </a:pPr>
            <a:r>
              <a:rPr lang="en-US" altLang="zh-CN" sz="2800" b="1" dirty="0">
                <a:latin typeface="华文仿宋" panose="02010600040101010101" pitchFamily="2" charset="-122"/>
                <a:ea typeface="华文仿宋" panose="02010600040101010101" pitchFamily="2" charset="-122"/>
              </a:rPr>
              <a:t>9.3</a:t>
            </a:r>
            <a:r>
              <a:rPr lang="zh-CN" altLang="en-US" sz="2800" b="1" dirty="0">
                <a:latin typeface="华文仿宋" panose="02010600040101010101" pitchFamily="2" charset="-122"/>
                <a:ea typeface="华文仿宋" panose="02010600040101010101" pitchFamily="2" charset="-122"/>
              </a:rPr>
              <a:t> </a:t>
            </a:r>
            <a:r>
              <a:rPr lang="zh-CN" altLang="en-US" sz="2800" b="1" dirty="0">
                <a:latin typeface="华文仿宋" panose="02010600040101010101" pitchFamily="2" charset="-122"/>
                <a:ea typeface="华文仿宋" panose="02010600040101010101" pitchFamily="2" charset="-122"/>
                <a:sym typeface="Wingdings" panose="05000000000000000000" pitchFamily="2" charset="2"/>
              </a:rPr>
              <a:t>显式</a:t>
            </a:r>
            <a:r>
              <a:rPr lang="zh-CN" altLang="en-US" sz="2800" b="1" dirty="0">
                <a:latin typeface="华文仿宋" panose="02010600040101010101" pitchFamily="2" charset="-122"/>
                <a:ea typeface="华文仿宋" panose="02010600040101010101" pitchFamily="2" charset="-122"/>
              </a:rPr>
              <a:t>欧拉格式的改进</a:t>
            </a:r>
            <a:endParaRPr lang="en-US" altLang="zh-CN" sz="2800" b="1" dirty="0">
              <a:latin typeface="华文仿宋" panose="02010600040101010101" pitchFamily="2" charset="-122"/>
              <a:ea typeface="华文仿宋" panose="02010600040101010101" pitchFamily="2" charset="-122"/>
            </a:endParaRPr>
          </a:p>
          <a:p>
            <a:pPr marL="0" indent="0" algn="just">
              <a:buNone/>
            </a:pPr>
            <a:r>
              <a:rPr lang="en-US" altLang="zh-CN" sz="2800" b="1" dirty="0">
                <a:latin typeface="华文仿宋" panose="02010600040101010101" pitchFamily="2" charset="-122"/>
                <a:ea typeface="华文仿宋" panose="02010600040101010101" pitchFamily="2" charset="-122"/>
              </a:rPr>
              <a:t>9.4 </a:t>
            </a:r>
            <a:r>
              <a:rPr lang="zh-CN" altLang="en-US" sz="2800" b="1" dirty="0">
                <a:latin typeface="华文仿宋" panose="02010600040101010101" pitchFamily="2" charset="-122"/>
                <a:ea typeface="华文仿宋" panose="02010600040101010101" pitchFamily="2" charset="-122"/>
              </a:rPr>
              <a:t>龙格</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库塔方法</a:t>
            </a:r>
            <a:endParaRPr lang="en-US" altLang="zh-CN" sz="2800" b="1" dirty="0">
              <a:latin typeface="华文仿宋" panose="02010600040101010101" pitchFamily="2" charset="-122"/>
              <a:ea typeface="华文仿宋" panose="02010600040101010101" pitchFamily="2" charset="-122"/>
            </a:endParaRPr>
          </a:p>
          <a:p>
            <a:pPr marL="0" indent="0" algn="just">
              <a:buFontTx/>
              <a:buNone/>
            </a:pPr>
            <a:r>
              <a:rPr lang="en-US" altLang="zh-CN" sz="2800" b="1" dirty="0">
                <a:latin typeface="华文仿宋" panose="02010600040101010101" pitchFamily="2" charset="-122"/>
                <a:ea typeface="华文仿宋" panose="02010600040101010101" pitchFamily="2" charset="-122"/>
              </a:rPr>
              <a:t>9.5 </a:t>
            </a:r>
            <a:r>
              <a:rPr lang="zh-CN" altLang="en-US" sz="2800" b="1" dirty="0">
                <a:latin typeface="华文仿宋" panose="02010600040101010101" pitchFamily="2" charset="-122"/>
                <a:ea typeface="华文仿宋" panose="02010600040101010101" pitchFamily="2" charset="-122"/>
              </a:rPr>
              <a:t>预报</a:t>
            </a:r>
            <a:r>
              <a:rPr lang="en-US" altLang="zh-CN" sz="2800" b="1" dirty="0">
                <a:latin typeface="华文仿宋" panose="02010600040101010101" pitchFamily="2" charset="-122"/>
                <a:ea typeface="华文仿宋" panose="02010600040101010101" pitchFamily="2" charset="-122"/>
              </a:rPr>
              <a:t>-</a:t>
            </a:r>
            <a:r>
              <a:rPr lang="zh-CN" altLang="en-US" sz="2800" b="1" dirty="0">
                <a:latin typeface="华文仿宋" panose="02010600040101010101" pitchFamily="2" charset="-122"/>
                <a:ea typeface="华文仿宋" panose="02010600040101010101" pitchFamily="2" charset="-122"/>
              </a:rPr>
              <a:t>矫正方法</a:t>
            </a:r>
            <a:endParaRPr lang="en-US" altLang="zh-CN" sz="2800" b="1" dirty="0">
              <a:latin typeface="华文仿宋" panose="02010600040101010101" pitchFamily="2" charset="-122"/>
              <a:ea typeface="华文仿宋" panose="02010600040101010101" pitchFamily="2" charset="-122"/>
            </a:endParaRPr>
          </a:p>
          <a:p>
            <a:pPr marL="0" indent="0" algn="just">
              <a:buFontTx/>
              <a:buNone/>
            </a:pPr>
            <a:r>
              <a:rPr lang="en-US" altLang="zh-CN" sz="2800" b="1" dirty="0">
                <a:latin typeface="华文仿宋" panose="02010600040101010101" pitchFamily="2" charset="-122"/>
                <a:ea typeface="华文仿宋" panose="02010600040101010101" pitchFamily="2" charset="-122"/>
              </a:rPr>
              <a:t>9.6 </a:t>
            </a:r>
            <a:r>
              <a:rPr lang="zh-CN" altLang="en-US" sz="2800" b="1" dirty="0">
                <a:latin typeface="华文仿宋" panose="02010600040101010101" pitchFamily="2" charset="-122"/>
                <a:ea typeface="华文仿宋" panose="02010600040101010101" pitchFamily="2" charset="-122"/>
              </a:rPr>
              <a:t>微分方程组</a:t>
            </a:r>
            <a:endParaRPr lang="en-US" altLang="zh-CN" sz="2800" b="1" dirty="0">
              <a:latin typeface="华文仿宋" panose="02010600040101010101" pitchFamily="2" charset="-122"/>
              <a:ea typeface="华文仿宋" panose="02010600040101010101" pitchFamily="2" charset="-122"/>
            </a:endParaRPr>
          </a:p>
          <a:p>
            <a:pPr marL="0" indent="0" algn="just">
              <a:buFontTx/>
              <a:buNone/>
            </a:pPr>
            <a:r>
              <a:rPr lang="en-US" altLang="zh-CN" sz="2800" b="1" dirty="0">
                <a:latin typeface="华文仿宋" panose="02010600040101010101" pitchFamily="2" charset="-122"/>
                <a:ea typeface="华文仿宋" panose="02010600040101010101" pitchFamily="2" charset="-122"/>
              </a:rPr>
              <a:t>9.7</a:t>
            </a:r>
            <a:r>
              <a:rPr lang="zh-CN" altLang="en-US" sz="2800" b="1" dirty="0">
                <a:latin typeface="华文仿宋" panose="02010600040101010101" pitchFamily="2" charset="-122"/>
                <a:ea typeface="华文仿宋" panose="02010600040101010101" pitchFamily="2" charset="-122"/>
              </a:rPr>
              <a:t> 边值问题</a:t>
            </a:r>
            <a:endParaRPr lang="zh-CN" altLang="en-US" sz="2400" b="1" dirty="0">
              <a:latin typeface="华文仿宋" panose="02010600040101010101" pitchFamily="2" charset="-122"/>
              <a:ea typeface="华文仿宋" panose="02010600040101010101" pitchFamily="2" charset="-122"/>
            </a:endParaRPr>
          </a:p>
        </p:txBody>
      </p:sp>
      <p:sp>
        <p:nvSpPr>
          <p:cNvPr id="4" name="文本框 3">
            <a:extLst>
              <a:ext uri="{FF2B5EF4-FFF2-40B4-BE49-F238E27FC236}">
                <a16:creationId xmlns:a16="http://schemas.microsoft.com/office/drawing/2014/main" id="{5DD1982A-F1B7-4463-A59A-3FC0FF1004A3}"/>
              </a:ext>
            </a:extLst>
          </p:cNvPr>
          <p:cNvSpPr txBox="1"/>
          <p:nvPr/>
        </p:nvSpPr>
        <p:spPr>
          <a:xfrm>
            <a:off x="3347864" y="332656"/>
            <a:ext cx="3168352" cy="584775"/>
          </a:xfrm>
          <a:prstGeom prst="rect">
            <a:avLst/>
          </a:prstGeom>
          <a:noFill/>
        </p:spPr>
        <p:txBody>
          <a:bodyPr wrap="square" rtlCol="0">
            <a:spAutoFit/>
          </a:bodyPr>
          <a:lstStyle/>
          <a:p>
            <a:pPr algn="l"/>
            <a:r>
              <a:rPr lang="zh-CN" altLang="en-US" sz="32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410911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0">
            <a:extLst>
              <a:ext uri="{FF2B5EF4-FFF2-40B4-BE49-F238E27FC236}">
                <a16:creationId xmlns:a16="http://schemas.microsoft.com/office/drawing/2014/main" id="{EEBD1816-BA31-4B84-B390-B41E67774E59}"/>
              </a:ext>
            </a:extLst>
          </p:cNvPr>
          <p:cNvGraphicFramePr>
            <a:graphicFrameLocks noChangeAspect="1"/>
          </p:cNvGraphicFramePr>
          <p:nvPr>
            <p:extLst>
              <p:ext uri="{D42A27DB-BD31-4B8C-83A1-F6EECF244321}">
                <p14:modId xmlns:p14="http://schemas.microsoft.com/office/powerpoint/2010/main" val="4257896797"/>
              </p:ext>
            </p:extLst>
          </p:nvPr>
        </p:nvGraphicFramePr>
        <p:xfrm>
          <a:off x="2185896" y="4616179"/>
          <a:ext cx="3035845" cy="583189"/>
        </p:xfrm>
        <a:graphic>
          <a:graphicData uri="http://schemas.openxmlformats.org/presentationml/2006/ole">
            <mc:AlternateContent xmlns:mc="http://schemas.openxmlformats.org/markup-compatibility/2006">
              <mc:Choice xmlns:v="urn:schemas-microsoft-com:vml" Requires="v">
                <p:oleObj spid="_x0000_s225347" name="Equation" r:id="rId4" imgW="1193760" imgH="228600" progId="Equation.DSMT4">
                  <p:embed/>
                </p:oleObj>
              </mc:Choice>
              <mc:Fallback>
                <p:oleObj name="Equation" r:id="rId4" imgW="1193760" imgH="228600" progId="Equation.DSMT4">
                  <p:embed/>
                  <p:pic>
                    <p:nvPicPr>
                      <p:cNvPr id="2" name="Object 40">
                        <a:extLst>
                          <a:ext uri="{FF2B5EF4-FFF2-40B4-BE49-F238E27FC236}">
                            <a16:creationId xmlns:a16="http://schemas.microsoft.com/office/drawing/2014/main" id="{EEBD1816-BA31-4B84-B390-B41E67774E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896" y="4616179"/>
                        <a:ext cx="3035845" cy="583189"/>
                      </a:xfrm>
                      <a:prstGeom prst="rect">
                        <a:avLst/>
                      </a:prstGeom>
                      <a:solidFill>
                        <a:srgbClr val="FFCCCC"/>
                      </a:solidFill>
                      <a:ln>
                        <a:noFill/>
                      </a:ln>
                      <a:effectLst/>
                    </p:spPr>
                  </p:pic>
                </p:oleObj>
              </mc:Fallback>
            </mc:AlternateContent>
          </a:graphicData>
        </a:graphic>
      </p:graphicFrame>
      <p:graphicFrame>
        <p:nvGraphicFramePr>
          <p:cNvPr id="3" name="Object 41">
            <a:extLst>
              <a:ext uri="{FF2B5EF4-FFF2-40B4-BE49-F238E27FC236}">
                <a16:creationId xmlns:a16="http://schemas.microsoft.com/office/drawing/2014/main" id="{B8EB4F69-2D1A-45B2-99A6-F6D51BBC960C}"/>
              </a:ext>
            </a:extLst>
          </p:cNvPr>
          <p:cNvGraphicFramePr>
            <a:graphicFrameLocks noChangeAspect="1"/>
          </p:cNvGraphicFramePr>
          <p:nvPr>
            <p:extLst>
              <p:ext uri="{D42A27DB-BD31-4B8C-83A1-F6EECF244321}">
                <p14:modId xmlns:p14="http://schemas.microsoft.com/office/powerpoint/2010/main" val="2620479419"/>
              </p:ext>
            </p:extLst>
          </p:nvPr>
        </p:nvGraphicFramePr>
        <p:xfrm>
          <a:off x="2183465" y="5328390"/>
          <a:ext cx="3490433" cy="658543"/>
        </p:xfrm>
        <a:graphic>
          <a:graphicData uri="http://schemas.openxmlformats.org/presentationml/2006/ole">
            <mc:AlternateContent xmlns:mc="http://schemas.openxmlformats.org/markup-compatibility/2006">
              <mc:Choice xmlns:v="urn:schemas-microsoft-com:vml" Requires="v">
                <p:oleObj spid="_x0000_s225348" name="Equation" r:id="rId6" imgW="1447560" imgH="228600" progId="Equation.DSMT4">
                  <p:embed/>
                </p:oleObj>
              </mc:Choice>
              <mc:Fallback>
                <p:oleObj name="Equation" r:id="rId6" imgW="1447560" imgH="228600" progId="Equation.DSMT4">
                  <p:embed/>
                  <p:pic>
                    <p:nvPicPr>
                      <p:cNvPr id="3" name="Object 41">
                        <a:extLst>
                          <a:ext uri="{FF2B5EF4-FFF2-40B4-BE49-F238E27FC236}">
                            <a16:creationId xmlns:a16="http://schemas.microsoft.com/office/drawing/2014/main" id="{B8EB4F69-2D1A-45B2-99A6-F6D51BBC96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3465" y="5328390"/>
                        <a:ext cx="3490433" cy="658543"/>
                      </a:xfrm>
                      <a:prstGeom prst="rect">
                        <a:avLst/>
                      </a:prstGeom>
                      <a:solidFill>
                        <a:srgbClr val="FFCCCC"/>
                      </a:solidFill>
                      <a:ln>
                        <a:noFill/>
                      </a:ln>
                      <a:effectLst/>
                    </p:spPr>
                  </p:pic>
                </p:oleObj>
              </mc:Fallback>
            </mc:AlternateContent>
          </a:graphicData>
        </a:graphic>
      </p:graphicFrame>
      <p:graphicFrame>
        <p:nvGraphicFramePr>
          <p:cNvPr id="4" name="Object 42">
            <a:extLst>
              <a:ext uri="{FF2B5EF4-FFF2-40B4-BE49-F238E27FC236}">
                <a16:creationId xmlns:a16="http://schemas.microsoft.com/office/drawing/2014/main" id="{88534E8B-230A-4D12-99E8-288B107028B8}"/>
              </a:ext>
            </a:extLst>
          </p:cNvPr>
          <p:cNvGraphicFramePr>
            <a:graphicFrameLocks noChangeAspect="1"/>
          </p:cNvGraphicFramePr>
          <p:nvPr>
            <p:extLst>
              <p:ext uri="{D42A27DB-BD31-4B8C-83A1-F6EECF244321}">
                <p14:modId xmlns:p14="http://schemas.microsoft.com/office/powerpoint/2010/main" val="3500787846"/>
              </p:ext>
            </p:extLst>
          </p:nvPr>
        </p:nvGraphicFramePr>
        <p:xfrm>
          <a:off x="5940152" y="5445224"/>
          <a:ext cx="1722438" cy="451420"/>
        </p:xfrm>
        <a:graphic>
          <a:graphicData uri="http://schemas.openxmlformats.org/presentationml/2006/ole">
            <mc:AlternateContent xmlns:mc="http://schemas.openxmlformats.org/markup-compatibility/2006">
              <mc:Choice xmlns:v="urn:schemas-microsoft-com:vml" Requires="v">
                <p:oleObj spid="_x0000_s225349" name="Equation" r:id="rId8" imgW="1104840" imgH="203040" progId="Equation.DSMT4">
                  <p:embed/>
                </p:oleObj>
              </mc:Choice>
              <mc:Fallback>
                <p:oleObj name="Equation" r:id="rId8" imgW="1104840" imgH="203040" progId="Equation.DSMT4">
                  <p:embed/>
                  <p:pic>
                    <p:nvPicPr>
                      <p:cNvPr id="4" name="Object 42">
                        <a:extLst>
                          <a:ext uri="{FF2B5EF4-FFF2-40B4-BE49-F238E27FC236}">
                            <a16:creationId xmlns:a16="http://schemas.microsoft.com/office/drawing/2014/main" id="{88534E8B-230A-4D12-99E8-288B107028B8}"/>
                          </a:ext>
                        </a:extLst>
                      </p:cNvPr>
                      <p:cNvPicPr>
                        <a:picLocks noChangeAspect="1" noChangeArrowheads="1"/>
                      </p:cNvPicPr>
                      <p:nvPr/>
                    </p:nvPicPr>
                    <p:blipFill>
                      <a:blip r:embed="rId9"/>
                      <a:srcRect/>
                      <a:stretch>
                        <a:fillRect/>
                      </a:stretch>
                    </p:blipFill>
                    <p:spPr bwMode="auto">
                      <a:xfrm>
                        <a:off x="5940152" y="5445224"/>
                        <a:ext cx="1722438" cy="451420"/>
                      </a:xfrm>
                      <a:prstGeom prst="rect">
                        <a:avLst/>
                      </a:prstGeom>
                      <a:noFill/>
                      <a:ln>
                        <a:noFill/>
                      </a:ln>
                      <a:effectLst/>
                    </p:spPr>
                  </p:pic>
                </p:oleObj>
              </mc:Fallback>
            </mc:AlternateContent>
          </a:graphicData>
        </a:graphic>
      </p:graphicFrame>
      <p:graphicFrame>
        <p:nvGraphicFramePr>
          <p:cNvPr id="5" name="Object 44">
            <a:extLst>
              <a:ext uri="{FF2B5EF4-FFF2-40B4-BE49-F238E27FC236}">
                <a16:creationId xmlns:a16="http://schemas.microsoft.com/office/drawing/2014/main" id="{884BFF0B-09B6-4481-B435-BA5577AF9531}"/>
              </a:ext>
            </a:extLst>
          </p:cNvPr>
          <p:cNvGraphicFramePr>
            <a:graphicFrameLocks noChangeAspect="1"/>
          </p:cNvGraphicFramePr>
          <p:nvPr>
            <p:extLst>
              <p:ext uri="{D42A27DB-BD31-4B8C-83A1-F6EECF244321}">
                <p14:modId xmlns:p14="http://schemas.microsoft.com/office/powerpoint/2010/main" val="2869492877"/>
              </p:ext>
            </p:extLst>
          </p:nvPr>
        </p:nvGraphicFramePr>
        <p:xfrm>
          <a:off x="1906682" y="4684247"/>
          <a:ext cx="376238" cy="1301247"/>
        </p:xfrm>
        <a:graphic>
          <a:graphicData uri="http://schemas.openxmlformats.org/presentationml/2006/ole">
            <mc:AlternateContent xmlns:mc="http://schemas.openxmlformats.org/markup-compatibility/2006">
              <mc:Choice xmlns:v="urn:schemas-microsoft-com:vml" Requires="v">
                <p:oleObj spid="_x0000_s225350" name="公式" r:id="rId10" imgW="190440" imgH="457200" progId="Equation.3">
                  <p:embed/>
                </p:oleObj>
              </mc:Choice>
              <mc:Fallback>
                <p:oleObj name="公式" r:id="rId10" imgW="190440" imgH="457200" progId="Equation.3">
                  <p:embed/>
                  <p:pic>
                    <p:nvPicPr>
                      <p:cNvPr id="5" name="Object 44">
                        <a:extLst>
                          <a:ext uri="{FF2B5EF4-FFF2-40B4-BE49-F238E27FC236}">
                            <a16:creationId xmlns:a16="http://schemas.microsoft.com/office/drawing/2014/main" id="{884BFF0B-09B6-4481-B435-BA5577AF953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6682" y="4684247"/>
                        <a:ext cx="376238" cy="1301247"/>
                      </a:xfrm>
                      <a:prstGeom prst="rect">
                        <a:avLst/>
                      </a:prstGeom>
                      <a:noFill/>
                      <a:ln>
                        <a:noFill/>
                      </a:ln>
                      <a:effectLst/>
                    </p:spPr>
                  </p:pic>
                </p:oleObj>
              </mc:Fallback>
            </mc:AlternateContent>
          </a:graphicData>
        </a:graphic>
      </p:graphicFrame>
      <p:sp>
        <p:nvSpPr>
          <p:cNvPr id="6" name="Text Box 73">
            <a:extLst>
              <a:ext uri="{FF2B5EF4-FFF2-40B4-BE49-F238E27FC236}">
                <a16:creationId xmlns:a16="http://schemas.microsoft.com/office/drawing/2014/main" id="{D0E75DF2-79AD-4502-956F-8D90D1415958}"/>
              </a:ext>
            </a:extLst>
          </p:cNvPr>
          <p:cNvSpPr txBox="1">
            <a:spLocks noChangeArrowheads="1"/>
          </p:cNvSpPr>
          <p:nvPr/>
        </p:nvSpPr>
        <p:spPr bwMode="auto">
          <a:xfrm>
            <a:off x="395536" y="4708626"/>
            <a:ext cx="1886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latin typeface="+mn-ea"/>
                <a:ea typeface="+mn-ea"/>
              </a:rPr>
              <a:t>欧拉格式</a:t>
            </a:r>
          </a:p>
        </p:txBody>
      </p:sp>
      <p:sp>
        <p:nvSpPr>
          <p:cNvPr id="8" name="文本框 7">
            <a:extLst>
              <a:ext uri="{FF2B5EF4-FFF2-40B4-BE49-F238E27FC236}">
                <a16:creationId xmlns:a16="http://schemas.microsoft.com/office/drawing/2014/main" id="{90540DF8-5DB1-45B6-98B9-9949D50C53B0}"/>
              </a:ext>
            </a:extLst>
          </p:cNvPr>
          <p:cNvSpPr txBox="1"/>
          <p:nvPr/>
        </p:nvSpPr>
        <p:spPr>
          <a:xfrm>
            <a:off x="3851920" y="404664"/>
            <a:ext cx="3168352" cy="584775"/>
          </a:xfrm>
          <a:prstGeom prst="rect">
            <a:avLst/>
          </a:prstGeom>
          <a:noFill/>
        </p:spPr>
        <p:txBody>
          <a:bodyPr wrap="square" rtlCol="0">
            <a:spAutoFit/>
          </a:bodyPr>
          <a:lstStyle/>
          <a:p>
            <a:pPr algn="l"/>
            <a:r>
              <a:rPr lang="zh-CN" altLang="en-US" sz="3200" b="0" dirty="0">
                <a:solidFill>
                  <a:schemeClr val="tx1">
                    <a:lumMod val="95000"/>
                    <a:lumOff val="5000"/>
                  </a:schemeClr>
                </a:solidFill>
                <a:latin typeface="+mn-ea"/>
                <a:ea typeface="+mn-ea"/>
              </a:rPr>
              <a:t>回顾</a:t>
            </a:r>
          </a:p>
        </p:txBody>
      </p:sp>
      <p:grpSp>
        <p:nvGrpSpPr>
          <p:cNvPr id="9" name="Group 402">
            <a:extLst>
              <a:ext uri="{FF2B5EF4-FFF2-40B4-BE49-F238E27FC236}">
                <a16:creationId xmlns:a16="http://schemas.microsoft.com/office/drawing/2014/main" id="{C59D218B-85C0-47A3-8D62-93E1B144B3D1}"/>
              </a:ext>
            </a:extLst>
          </p:cNvPr>
          <p:cNvGrpSpPr>
            <a:grpSpLocks/>
          </p:cNvGrpSpPr>
          <p:nvPr/>
        </p:nvGrpSpPr>
        <p:grpSpPr bwMode="auto">
          <a:xfrm>
            <a:off x="351387" y="1251481"/>
            <a:ext cx="5016501" cy="1230313"/>
            <a:chOff x="1099" y="2164"/>
            <a:chExt cx="3160" cy="775"/>
          </a:xfrm>
        </p:grpSpPr>
        <p:sp>
          <p:nvSpPr>
            <p:cNvPr id="10" name="Rectangle 398">
              <a:extLst>
                <a:ext uri="{FF2B5EF4-FFF2-40B4-BE49-F238E27FC236}">
                  <a16:creationId xmlns:a16="http://schemas.microsoft.com/office/drawing/2014/main" id="{A5DF0CA3-CD4F-4399-A84E-E0149B04E0A6}"/>
                </a:ext>
              </a:extLst>
            </p:cNvPr>
            <p:cNvSpPr>
              <a:spLocks noChangeArrowheads="1"/>
            </p:cNvSpPr>
            <p:nvPr/>
          </p:nvSpPr>
          <p:spPr bwMode="auto">
            <a:xfrm>
              <a:off x="1099" y="2164"/>
              <a:ext cx="14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考察初值问题：</a:t>
              </a:r>
            </a:p>
          </p:txBody>
        </p:sp>
        <p:graphicFrame>
          <p:nvGraphicFramePr>
            <p:cNvPr id="11" name="Object 399">
              <a:extLst>
                <a:ext uri="{FF2B5EF4-FFF2-40B4-BE49-F238E27FC236}">
                  <a16:creationId xmlns:a16="http://schemas.microsoft.com/office/drawing/2014/main" id="{5CBF5FCB-EAF9-48F6-91E0-D305B074A905}"/>
                </a:ext>
              </a:extLst>
            </p:cNvPr>
            <p:cNvGraphicFramePr>
              <a:graphicFrameLocks noChangeAspect="1"/>
            </p:cNvGraphicFramePr>
            <p:nvPr/>
          </p:nvGraphicFramePr>
          <p:xfrm>
            <a:off x="2822" y="2177"/>
            <a:ext cx="1437" cy="762"/>
          </p:xfrm>
          <a:graphic>
            <a:graphicData uri="http://schemas.openxmlformats.org/presentationml/2006/ole">
              <mc:AlternateContent xmlns:mc="http://schemas.openxmlformats.org/markup-compatibility/2006">
                <mc:Choice xmlns:v="urn:schemas-microsoft-com:vml" Requires="v">
                  <p:oleObj spid="_x0000_s225351" name="Equation" r:id="rId12" imgW="1244520" imgH="660240" progId="Equation.DSMT4">
                    <p:embed/>
                  </p:oleObj>
                </mc:Choice>
                <mc:Fallback>
                  <p:oleObj name="Equation" r:id="rId12" imgW="1244520" imgH="660240" progId="Equation.DSMT4">
                    <p:embed/>
                    <p:pic>
                      <p:nvPicPr>
                        <p:cNvPr id="11" name="Object 399">
                          <a:extLst>
                            <a:ext uri="{FF2B5EF4-FFF2-40B4-BE49-F238E27FC236}">
                              <a16:creationId xmlns:a16="http://schemas.microsoft.com/office/drawing/2014/main" id="{5CBF5FCB-EAF9-48F6-91E0-D305B074A9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22" y="2177"/>
                          <a:ext cx="1437" cy="762"/>
                        </a:xfrm>
                        <a:prstGeom prst="rect">
                          <a:avLst/>
                        </a:prstGeom>
                        <a:noFill/>
                        <a:ln>
                          <a:noFill/>
                        </a:ln>
                        <a:effectLst/>
                      </p:spPr>
                    </p:pic>
                  </p:oleObj>
                </mc:Fallback>
              </mc:AlternateContent>
            </a:graphicData>
          </a:graphic>
        </p:graphicFrame>
      </p:grpSp>
      <p:sp>
        <p:nvSpPr>
          <p:cNvPr id="12" name="文本框 11">
            <a:extLst>
              <a:ext uri="{FF2B5EF4-FFF2-40B4-BE49-F238E27FC236}">
                <a16:creationId xmlns:a16="http://schemas.microsoft.com/office/drawing/2014/main" id="{8A2A746C-AA5A-462C-8362-63260B9DB2C5}"/>
              </a:ext>
            </a:extLst>
          </p:cNvPr>
          <p:cNvSpPr txBox="1"/>
          <p:nvPr/>
        </p:nvSpPr>
        <p:spPr>
          <a:xfrm>
            <a:off x="262152" y="2640338"/>
            <a:ext cx="864096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将区间</a:t>
            </a:r>
            <a:r>
              <a:rPr lang="en-US" altLang="zh-CN" sz="2400" b="0" dirty="0">
                <a:solidFill>
                  <a:schemeClr val="tx1">
                    <a:lumMod val="95000"/>
                    <a:lumOff val="5000"/>
                  </a:schemeClr>
                </a:solidFill>
                <a:latin typeface="+mn-ea"/>
                <a:ea typeface="+mn-ea"/>
              </a:rPr>
              <a:t>[a, b]</a:t>
            </a:r>
            <a:r>
              <a:rPr lang="zh-CN" altLang="en-US" sz="2400" b="0" dirty="0">
                <a:solidFill>
                  <a:schemeClr val="tx1">
                    <a:lumMod val="95000"/>
                    <a:lumOff val="5000"/>
                  </a:schemeClr>
                </a:solidFill>
                <a:latin typeface="+mn-ea"/>
                <a:ea typeface="+mn-ea"/>
              </a:rPr>
              <a:t>划分为</a:t>
            </a:r>
            <a:r>
              <a:rPr lang="en-US" altLang="zh-CN" sz="2400" b="0" dirty="0">
                <a:solidFill>
                  <a:schemeClr val="tx1">
                    <a:lumMod val="95000"/>
                    <a:lumOff val="5000"/>
                  </a:schemeClr>
                </a:solidFill>
                <a:latin typeface="+mn-ea"/>
                <a:ea typeface="+mn-ea"/>
              </a:rPr>
              <a:t>M</a:t>
            </a:r>
            <a:r>
              <a:rPr lang="zh-CN" altLang="en-US" sz="2400" b="0" dirty="0">
                <a:solidFill>
                  <a:schemeClr val="tx1">
                    <a:lumMod val="95000"/>
                    <a:lumOff val="5000"/>
                  </a:schemeClr>
                </a:solidFill>
                <a:latin typeface="+mn-ea"/>
                <a:ea typeface="+mn-ea"/>
              </a:rPr>
              <a:t>个</a:t>
            </a:r>
            <a:r>
              <a:rPr lang="zh-CN" altLang="en-US" sz="2400" b="0" dirty="0">
                <a:solidFill>
                  <a:srgbClr val="0000FF"/>
                </a:solidFill>
                <a:latin typeface="+mn-ea"/>
                <a:ea typeface="+mn-ea"/>
              </a:rPr>
              <a:t>等距子区间</a:t>
            </a:r>
            <a:r>
              <a:rPr lang="zh-CN" altLang="en-US" sz="2400" b="0" dirty="0">
                <a:solidFill>
                  <a:schemeClr val="tx1">
                    <a:lumMod val="95000"/>
                    <a:lumOff val="5000"/>
                  </a:schemeClr>
                </a:solidFill>
                <a:latin typeface="+mn-ea"/>
                <a:ea typeface="+mn-ea"/>
              </a:rPr>
              <a:t>，并选择网格点</a:t>
            </a:r>
          </a:p>
        </p:txBody>
      </p:sp>
      <p:pic>
        <p:nvPicPr>
          <p:cNvPr id="13" name="图片 12">
            <a:extLst>
              <a:ext uri="{FF2B5EF4-FFF2-40B4-BE49-F238E27FC236}">
                <a16:creationId xmlns:a16="http://schemas.microsoft.com/office/drawing/2014/main" id="{DB18787A-D007-4C16-8A70-43A4792001AC}"/>
              </a:ext>
            </a:extLst>
          </p:cNvPr>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431507" y="3188778"/>
            <a:ext cx="6331289" cy="393766"/>
          </a:xfrm>
          <a:prstGeom prst="rect">
            <a:avLst/>
          </a:prstGeom>
        </p:spPr>
      </p:pic>
      <p:sp>
        <p:nvSpPr>
          <p:cNvPr id="14" name="文本框 13">
            <a:extLst>
              <a:ext uri="{FF2B5EF4-FFF2-40B4-BE49-F238E27FC236}">
                <a16:creationId xmlns:a16="http://schemas.microsoft.com/office/drawing/2014/main" id="{100DFA25-FE0E-4C3B-B57C-E0CA2758902A}"/>
              </a:ext>
            </a:extLst>
          </p:cNvPr>
          <p:cNvSpPr txBox="1"/>
          <p:nvPr/>
        </p:nvSpPr>
        <p:spPr>
          <a:xfrm>
            <a:off x="386517" y="3630427"/>
            <a:ext cx="259228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值</a:t>
            </a:r>
            <a:r>
              <a:rPr lang="en-US" altLang="zh-CN" sz="2400" b="0" dirty="0">
                <a:solidFill>
                  <a:schemeClr val="tx1">
                    <a:lumMod val="95000"/>
                    <a:lumOff val="5000"/>
                  </a:schemeClr>
                </a:solidFill>
                <a:latin typeface="+mn-ea"/>
                <a:ea typeface="+mn-ea"/>
              </a:rPr>
              <a:t>h</a:t>
            </a:r>
            <a:r>
              <a:rPr lang="zh-CN" altLang="en-US" sz="2400" b="0" dirty="0">
                <a:solidFill>
                  <a:schemeClr val="tx1">
                    <a:lumMod val="95000"/>
                    <a:lumOff val="5000"/>
                  </a:schemeClr>
                </a:solidFill>
                <a:latin typeface="+mn-ea"/>
                <a:ea typeface="+mn-ea"/>
              </a:rPr>
              <a:t>称为步长。</a:t>
            </a:r>
          </a:p>
        </p:txBody>
      </p:sp>
    </p:spTree>
    <p:extLst>
      <p:ext uri="{BB962C8B-B14F-4D97-AF65-F5344CB8AC3E}">
        <p14:creationId xmlns:p14="http://schemas.microsoft.com/office/powerpoint/2010/main" val="2029695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DC78E3F3-3AE5-4843-B7BD-776484E868DC}"/>
              </a:ext>
            </a:extLst>
          </p:cNvPr>
          <p:cNvSpPr txBox="1">
            <a:spLocks noChangeArrowheads="1"/>
          </p:cNvSpPr>
          <p:nvPr/>
        </p:nvSpPr>
        <p:spPr bwMode="auto">
          <a:xfrm>
            <a:off x="1536406" y="1124744"/>
            <a:ext cx="6019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dirty="0">
                <a:solidFill>
                  <a:schemeClr val="tx1"/>
                </a:solidFill>
                <a:latin typeface="+mn-ea"/>
                <a:ea typeface="+mn-ea"/>
              </a:rPr>
              <a:t>Euler</a:t>
            </a:r>
            <a:r>
              <a:rPr lang="zh-CN" altLang="en-US" sz="2800" dirty="0">
                <a:solidFill>
                  <a:schemeClr val="tx1"/>
                </a:solidFill>
                <a:latin typeface="+mn-ea"/>
                <a:ea typeface="+mn-ea"/>
              </a:rPr>
              <a:t>格式的步长与误差</a:t>
            </a:r>
          </a:p>
        </p:txBody>
      </p:sp>
      <p:grpSp>
        <p:nvGrpSpPr>
          <p:cNvPr id="95251" name="Group 19">
            <a:extLst>
              <a:ext uri="{FF2B5EF4-FFF2-40B4-BE49-F238E27FC236}">
                <a16:creationId xmlns:a16="http://schemas.microsoft.com/office/drawing/2014/main" id="{3052D1B8-1667-4638-ACD4-307916E72FC7}"/>
              </a:ext>
            </a:extLst>
          </p:cNvPr>
          <p:cNvGrpSpPr>
            <a:grpSpLocks/>
          </p:cNvGrpSpPr>
          <p:nvPr/>
        </p:nvGrpSpPr>
        <p:grpSpPr bwMode="auto">
          <a:xfrm>
            <a:off x="112418" y="2020718"/>
            <a:ext cx="8153400" cy="968375"/>
            <a:chOff x="272" y="2688"/>
            <a:chExt cx="5136" cy="610"/>
          </a:xfrm>
        </p:grpSpPr>
        <p:sp>
          <p:nvSpPr>
            <p:cNvPr id="95252" name="Text Box 20">
              <a:extLst>
                <a:ext uri="{FF2B5EF4-FFF2-40B4-BE49-F238E27FC236}">
                  <a16:creationId xmlns:a16="http://schemas.microsoft.com/office/drawing/2014/main" id="{998F4928-ABF6-4847-91AF-6194B951A09F}"/>
                </a:ext>
              </a:extLst>
            </p:cNvPr>
            <p:cNvSpPr txBox="1">
              <a:spLocks noChangeArrowheads="1"/>
            </p:cNvSpPr>
            <p:nvPr/>
          </p:nvSpPr>
          <p:spPr bwMode="auto">
            <a:xfrm>
              <a:off x="272" y="2688"/>
              <a:ext cx="5136"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400" dirty="0">
                  <a:solidFill>
                    <a:schemeClr val="tx1"/>
                  </a:solidFill>
                </a:rPr>
                <a:t>　　　     若某算法的局部截断误差为</a:t>
              </a:r>
              <a:r>
                <a:rPr lang="en-US" altLang="zh-CN" sz="2400" i="1" dirty="0">
                  <a:solidFill>
                    <a:schemeClr val="tx1"/>
                  </a:solidFill>
                </a:rPr>
                <a:t>O</a:t>
              </a:r>
              <a:r>
                <a:rPr lang="en-US" altLang="zh-CN" sz="2400" dirty="0">
                  <a:solidFill>
                    <a:schemeClr val="tx1"/>
                  </a:solidFill>
                </a:rPr>
                <a:t>(</a:t>
              </a:r>
              <a:r>
                <a:rPr lang="en-US" altLang="zh-CN" sz="2400" i="1" dirty="0">
                  <a:solidFill>
                    <a:schemeClr val="tx1"/>
                  </a:solidFill>
                </a:rPr>
                <a:t>h</a:t>
              </a:r>
              <a:r>
                <a:rPr lang="en-US" altLang="zh-CN" sz="2400" i="1" baseline="30000" dirty="0">
                  <a:solidFill>
                    <a:schemeClr val="tx1"/>
                  </a:solidFill>
                </a:rPr>
                <a:t>p</a:t>
              </a:r>
              <a:r>
                <a:rPr lang="en-US" altLang="zh-CN" sz="2400" baseline="30000" dirty="0">
                  <a:solidFill>
                    <a:schemeClr val="tx1"/>
                  </a:solidFill>
                </a:rPr>
                <a:t>+1</a:t>
              </a:r>
              <a:r>
                <a:rPr lang="en-US" altLang="zh-CN" sz="2400" dirty="0">
                  <a:solidFill>
                    <a:schemeClr val="tx1"/>
                  </a:solidFill>
                </a:rPr>
                <a:t>)</a:t>
              </a:r>
              <a:r>
                <a:rPr lang="zh-CN" altLang="en-US" sz="2400" dirty="0">
                  <a:solidFill>
                    <a:schemeClr val="tx1"/>
                  </a:solidFill>
                </a:rPr>
                <a:t>，则称该算法有</a:t>
              </a:r>
              <a:r>
                <a:rPr lang="en-US" altLang="zh-CN" sz="2400" i="1" dirty="0">
                  <a:solidFill>
                    <a:srgbClr val="FF0000"/>
                  </a:solidFill>
                </a:rPr>
                <a:t>p</a:t>
              </a:r>
              <a:r>
                <a:rPr lang="en-US" altLang="zh-CN" sz="2400" dirty="0">
                  <a:solidFill>
                    <a:srgbClr val="FF0000"/>
                  </a:solidFill>
                </a:rPr>
                <a:t> </a:t>
              </a:r>
              <a:r>
                <a:rPr lang="zh-CN" altLang="en-US" sz="2400" dirty="0">
                  <a:solidFill>
                    <a:srgbClr val="FF0000"/>
                  </a:solidFill>
                </a:rPr>
                <a:t>阶精度 </a:t>
              </a:r>
              <a:r>
                <a:rPr lang="en-US" altLang="zh-CN" sz="2400" dirty="0">
                  <a:solidFill>
                    <a:schemeClr val="tx1"/>
                  </a:solidFill>
                </a:rPr>
                <a:t>(</a:t>
              </a:r>
              <a:r>
                <a:rPr lang="zh-CN" altLang="en-US" sz="2400" dirty="0">
                  <a:solidFill>
                    <a:schemeClr val="tx1"/>
                  </a:solidFill>
                </a:rPr>
                <a:t>整体截断误差</a:t>
              </a:r>
              <a:r>
                <a:rPr lang="en-US" altLang="zh-CN" sz="2400" dirty="0">
                  <a:solidFill>
                    <a:schemeClr val="tx1"/>
                  </a:solidFill>
                </a:rPr>
                <a:t>)</a:t>
              </a:r>
              <a:r>
                <a:rPr lang="zh-CN" altLang="en-US" sz="2400" dirty="0">
                  <a:solidFill>
                    <a:schemeClr val="tx1"/>
                  </a:solidFill>
                </a:rPr>
                <a:t>。</a:t>
              </a:r>
            </a:p>
          </p:txBody>
        </p:sp>
        <p:sp>
          <p:nvSpPr>
            <p:cNvPr id="95253" name="AutoShape 21" descr="水滴">
              <a:extLst>
                <a:ext uri="{FF2B5EF4-FFF2-40B4-BE49-F238E27FC236}">
                  <a16:creationId xmlns:a16="http://schemas.microsoft.com/office/drawing/2014/main" id="{AD92D714-EAB9-4379-8A6B-9311723F0D67}"/>
                </a:ext>
              </a:extLst>
            </p:cNvPr>
            <p:cNvSpPr>
              <a:spLocks noChangeArrowheads="1"/>
            </p:cNvSpPr>
            <p:nvPr/>
          </p:nvSpPr>
          <p:spPr bwMode="auto">
            <a:xfrm>
              <a:off x="336" y="2736"/>
              <a:ext cx="864" cy="218"/>
            </a:xfrm>
            <a:prstGeom prst="roundRect">
              <a:avLst>
                <a:gd name="adj" fmla="val 16667"/>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400" dirty="0">
                  <a:solidFill>
                    <a:schemeClr val="tx1"/>
                  </a:solidFill>
                </a:rPr>
                <a:t>定义</a:t>
              </a:r>
              <a:r>
                <a:rPr kumimoji="0" lang="en-US" altLang="zh-CN" sz="2400" dirty="0">
                  <a:solidFill>
                    <a:schemeClr val="tx1"/>
                  </a:solidFill>
                </a:rPr>
                <a:t>9.2:</a:t>
              </a:r>
            </a:p>
          </p:txBody>
        </p:sp>
      </p:grpSp>
      <p:sp>
        <p:nvSpPr>
          <p:cNvPr id="95254" name="Text Box 22">
            <a:extLst>
              <a:ext uri="{FF2B5EF4-FFF2-40B4-BE49-F238E27FC236}">
                <a16:creationId xmlns:a16="http://schemas.microsoft.com/office/drawing/2014/main" id="{69AF6BD0-7261-471E-9CB8-20A409CA74DB}"/>
              </a:ext>
            </a:extLst>
          </p:cNvPr>
          <p:cNvSpPr txBox="1">
            <a:spLocks noChangeArrowheads="1"/>
          </p:cNvSpPr>
          <p:nvPr/>
        </p:nvSpPr>
        <p:spPr bwMode="auto">
          <a:xfrm>
            <a:off x="-30406" y="3285805"/>
            <a:ext cx="4724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tx1"/>
                </a:solidFill>
                <a:sym typeface="Wingdings" panose="05000000000000000000" pitchFamily="2" charset="2"/>
              </a:rPr>
              <a:t></a:t>
            </a:r>
            <a:r>
              <a:rPr lang="en-US" altLang="zh-CN" sz="2400" dirty="0">
                <a:solidFill>
                  <a:schemeClr val="tx1"/>
                </a:solidFill>
                <a:sym typeface="Wingdings" panose="05000000000000000000" pitchFamily="2" charset="2"/>
              </a:rPr>
              <a:t> </a:t>
            </a:r>
            <a:r>
              <a:rPr lang="zh-CN" altLang="en-US" sz="2400" dirty="0">
                <a:solidFill>
                  <a:schemeClr val="tx1"/>
                </a:solidFill>
              </a:rPr>
              <a:t>欧拉法的局部截断误差：</a:t>
            </a:r>
          </a:p>
        </p:txBody>
      </p:sp>
      <p:graphicFrame>
        <p:nvGraphicFramePr>
          <p:cNvPr id="95255" name="Object 23">
            <a:extLst>
              <a:ext uri="{FF2B5EF4-FFF2-40B4-BE49-F238E27FC236}">
                <a16:creationId xmlns:a16="http://schemas.microsoft.com/office/drawing/2014/main" id="{EF7034F3-176B-40DF-BE59-5AEAE28C23A3}"/>
              </a:ext>
            </a:extLst>
          </p:cNvPr>
          <p:cNvGraphicFramePr>
            <a:graphicFrameLocks noChangeAspect="1"/>
          </p:cNvGraphicFramePr>
          <p:nvPr>
            <p:extLst>
              <p:ext uri="{D42A27DB-BD31-4B8C-83A1-F6EECF244321}">
                <p14:modId xmlns:p14="http://schemas.microsoft.com/office/powerpoint/2010/main" val="1304945003"/>
              </p:ext>
            </p:extLst>
          </p:nvPr>
        </p:nvGraphicFramePr>
        <p:xfrm>
          <a:off x="112418" y="4225382"/>
          <a:ext cx="8826376" cy="532885"/>
        </p:xfrm>
        <a:graphic>
          <a:graphicData uri="http://schemas.openxmlformats.org/presentationml/2006/ole">
            <mc:AlternateContent xmlns:mc="http://schemas.openxmlformats.org/markup-compatibility/2006">
              <mc:Choice xmlns:v="urn:schemas-microsoft-com:vml" Requires="v">
                <p:oleObj spid="_x0000_s226332" name="Equation" r:id="rId4" imgW="4647960" imgH="253800" progId="Equation.DSMT4">
                  <p:embed/>
                </p:oleObj>
              </mc:Choice>
              <mc:Fallback>
                <p:oleObj name="Equation" r:id="rId4" imgW="4647960" imgH="253800" progId="Equation.DSMT4">
                  <p:embed/>
                  <p:pic>
                    <p:nvPicPr>
                      <p:cNvPr id="95255" name="Object 23">
                        <a:extLst>
                          <a:ext uri="{FF2B5EF4-FFF2-40B4-BE49-F238E27FC236}">
                            <a16:creationId xmlns:a16="http://schemas.microsoft.com/office/drawing/2014/main" id="{EF7034F3-176B-40DF-BE59-5AEAE28C23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18" y="4225382"/>
                        <a:ext cx="8826376" cy="532885"/>
                      </a:xfrm>
                      <a:prstGeom prst="rect">
                        <a:avLst/>
                      </a:prstGeom>
                      <a:noFill/>
                      <a:ln>
                        <a:noFill/>
                      </a:ln>
                      <a:effectLst/>
                    </p:spPr>
                  </p:pic>
                </p:oleObj>
              </mc:Fallback>
            </mc:AlternateContent>
          </a:graphicData>
        </a:graphic>
      </p:graphicFrame>
      <p:grpSp>
        <p:nvGrpSpPr>
          <p:cNvPr id="95256" name="Group 24">
            <a:extLst>
              <a:ext uri="{FF2B5EF4-FFF2-40B4-BE49-F238E27FC236}">
                <a16:creationId xmlns:a16="http://schemas.microsoft.com/office/drawing/2014/main" id="{64C6FAC2-12F0-4DF8-86FD-36B33DE000FF}"/>
              </a:ext>
            </a:extLst>
          </p:cNvPr>
          <p:cNvGrpSpPr>
            <a:grpSpLocks/>
          </p:cNvGrpSpPr>
          <p:nvPr/>
        </p:nvGrpSpPr>
        <p:grpSpPr bwMode="auto">
          <a:xfrm>
            <a:off x="2890123" y="4369512"/>
            <a:ext cx="4650572" cy="386366"/>
            <a:chOff x="1968" y="3648"/>
            <a:chExt cx="2496" cy="240"/>
          </a:xfrm>
        </p:grpSpPr>
        <p:sp>
          <p:nvSpPr>
            <p:cNvPr id="95257" name="Line 25">
              <a:extLst>
                <a:ext uri="{FF2B5EF4-FFF2-40B4-BE49-F238E27FC236}">
                  <a16:creationId xmlns:a16="http://schemas.microsoft.com/office/drawing/2014/main" id="{E9DBEF88-F408-4E48-90E3-F4965577C72B}"/>
                </a:ext>
              </a:extLst>
            </p:cNvPr>
            <p:cNvSpPr>
              <a:spLocks noChangeShapeType="1"/>
            </p:cNvSpPr>
            <p:nvPr/>
          </p:nvSpPr>
          <p:spPr bwMode="auto">
            <a:xfrm flipV="1">
              <a:off x="1968"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5258" name="Line 26">
              <a:extLst>
                <a:ext uri="{FF2B5EF4-FFF2-40B4-BE49-F238E27FC236}">
                  <a16:creationId xmlns:a16="http://schemas.microsoft.com/office/drawing/2014/main" id="{8F36F566-6BEB-4B8D-B973-CD0E85F1B48F}"/>
                </a:ext>
              </a:extLst>
            </p:cNvPr>
            <p:cNvSpPr>
              <a:spLocks noChangeShapeType="1"/>
            </p:cNvSpPr>
            <p:nvPr/>
          </p:nvSpPr>
          <p:spPr bwMode="auto">
            <a:xfrm flipV="1">
              <a:off x="4224"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nvGrpSpPr>
          <p:cNvPr id="95259" name="Group 27">
            <a:extLst>
              <a:ext uri="{FF2B5EF4-FFF2-40B4-BE49-F238E27FC236}">
                <a16:creationId xmlns:a16="http://schemas.microsoft.com/office/drawing/2014/main" id="{8A285DC0-91AC-478A-AA49-FF32034C9D63}"/>
              </a:ext>
            </a:extLst>
          </p:cNvPr>
          <p:cNvGrpSpPr>
            <a:grpSpLocks/>
          </p:cNvGrpSpPr>
          <p:nvPr/>
        </p:nvGrpSpPr>
        <p:grpSpPr bwMode="auto">
          <a:xfrm>
            <a:off x="3796375" y="4293917"/>
            <a:ext cx="4638363" cy="386366"/>
            <a:chOff x="1968" y="3648"/>
            <a:chExt cx="2496" cy="240"/>
          </a:xfrm>
        </p:grpSpPr>
        <p:sp>
          <p:nvSpPr>
            <p:cNvPr id="95260" name="Line 28">
              <a:extLst>
                <a:ext uri="{FF2B5EF4-FFF2-40B4-BE49-F238E27FC236}">
                  <a16:creationId xmlns:a16="http://schemas.microsoft.com/office/drawing/2014/main" id="{3FDA3DEB-1936-4C36-A77C-5C2A5B9F71F2}"/>
                </a:ext>
              </a:extLst>
            </p:cNvPr>
            <p:cNvSpPr>
              <a:spLocks noChangeShapeType="1"/>
            </p:cNvSpPr>
            <p:nvPr/>
          </p:nvSpPr>
          <p:spPr bwMode="auto">
            <a:xfrm flipV="1">
              <a:off x="1968"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95261" name="Line 29">
              <a:extLst>
                <a:ext uri="{FF2B5EF4-FFF2-40B4-BE49-F238E27FC236}">
                  <a16:creationId xmlns:a16="http://schemas.microsoft.com/office/drawing/2014/main" id="{2575D18B-FA90-4970-89FF-F32F2A0703A7}"/>
                </a:ext>
              </a:extLst>
            </p:cNvPr>
            <p:cNvSpPr>
              <a:spLocks noChangeShapeType="1"/>
            </p:cNvSpPr>
            <p:nvPr/>
          </p:nvSpPr>
          <p:spPr bwMode="auto">
            <a:xfrm flipV="1">
              <a:off x="4224" y="3648"/>
              <a:ext cx="240" cy="240"/>
            </a:xfrm>
            <a:prstGeom prst="line">
              <a:avLst/>
            </a:prstGeom>
            <a:noFill/>
            <a:ln w="254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aphicFrame>
        <p:nvGraphicFramePr>
          <p:cNvPr id="95262" name="Object 30">
            <a:extLst>
              <a:ext uri="{FF2B5EF4-FFF2-40B4-BE49-F238E27FC236}">
                <a16:creationId xmlns:a16="http://schemas.microsoft.com/office/drawing/2014/main" id="{ECFC6409-0CFD-4C87-A5A4-EE055D1BDEF5}"/>
              </a:ext>
            </a:extLst>
          </p:cNvPr>
          <p:cNvGraphicFramePr>
            <a:graphicFrameLocks noChangeAspect="1"/>
          </p:cNvGraphicFramePr>
          <p:nvPr>
            <p:extLst>
              <p:ext uri="{D42A27DB-BD31-4B8C-83A1-F6EECF244321}">
                <p14:modId xmlns:p14="http://schemas.microsoft.com/office/powerpoint/2010/main" val="3784475736"/>
              </p:ext>
            </p:extLst>
          </p:nvPr>
        </p:nvGraphicFramePr>
        <p:xfrm>
          <a:off x="2458074" y="4926121"/>
          <a:ext cx="5405817" cy="697221"/>
        </p:xfrm>
        <a:graphic>
          <a:graphicData uri="http://schemas.openxmlformats.org/presentationml/2006/ole">
            <mc:AlternateContent xmlns:mc="http://schemas.openxmlformats.org/markup-compatibility/2006">
              <mc:Choice xmlns:v="urn:schemas-microsoft-com:vml" Requires="v">
                <p:oleObj spid="_x0000_s226333" name="Equation" r:id="rId6" imgW="1765080" imgH="253800" progId="Equation.DSMT4">
                  <p:embed/>
                </p:oleObj>
              </mc:Choice>
              <mc:Fallback>
                <p:oleObj name="Equation" r:id="rId6" imgW="1765080" imgH="253800" progId="Equation.DSMT4">
                  <p:embed/>
                  <p:pic>
                    <p:nvPicPr>
                      <p:cNvPr id="95262" name="Object 30">
                        <a:extLst>
                          <a:ext uri="{FF2B5EF4-FFF2-40B4-BE49-F238E27FC236}">
                            <a16:creationId xmlns:a16="http://schemas.microsoft.com/office/drawing/2014/main" id="{ECFC6409-0CFD-4C87-A5A4-EE055D1BDE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8074" y="4926121"/>
                        <a:ext cx="5405817" cy="697221"/>
                      </a:xfrm>
                      <a:prstGeom prst="rect">
                        <a:avLst/>
                      </a:prstGeom>
                      <a:noFill/>
                      <a:ln>
                        <a:noFill/>
                      </a:ln>
                      <a:effectLst/>
                    </p:spPr>
                  </p:pic>
                </p:oleObj>
              </mc:Fallback>
            </mc:AlternateContent>
          </a:graphicData>
        </a:graphic>
      </p:graphicFrame>
      <p:sp>
        <p:nvSpPr>
          <p:cNvPr id="95263" name="Text Box 31">
            <a:extLst>
              <a:ext uri="{FF2B5EF4-FFF2-40B4-BE49-F238E27FC236}">
                <a16:creationId xmlns:a16="http://schemas.microsoft.com/office/drawing/2014/main" id="{456DBFD5-7F22-4F51-90A8-760B9B8DC402}"/>
              </a:ext>
            </a:extLst>
          </p:cNvPr>
          <p:cNvSpPr txBox="1">
            <a:spLocks noChangeArrowheads="1"/>
          </p:cNvSpPr>
          <p:nvPr/>
        </p:nvSpPr>
        <p:spPr bwMode="auto">
          <a:xfrm>
            <a:off x="5266386" y="5806085"/>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dirty="0">
                <a:solidFill>
                  <a:schemeClr val="tx1"/>
                </a:solidFill>
              </a:rPr>
              <a:t>欧拉法具有 </a:t>
            </a:r>
            <a:r>
              <a:rPr lang="en-US" altLang="zh-CN" sz="2400" dirty="0">
                <a:solidFill>
                  <a:schemeClr val="tx1"/>
                </a:solidFill>
              </a:rPr>
              <a:t>1 </a:t>
            </a:r>
            <a:r>
              <a:rPr lang="zh-CN" altLang="en-US" sz="2400" dirty="0">
                <a:solidFill>
                  <a:schemeClr val="tx1"/>
                </a:solidFill>
              </a:rPr>
              <a:t>阶精度。</a:t>
            </a:r>
          </a:p>
        </p:txBody>
      </p:sp>
      <p:sp>
        <p:nvSpPr>
          <p:cNvPr id="16" name="文本框 15">
            <a:extLst>
              <a:ext uri="{FF2B5EF4-FFF2-40B4-BE49-F238E27FC236}">
                <a16:creationId xmlns:a16="http://schemas.microsoft.com/office/drawing/2014/main" id="{992768AF-4573-43F1-95AB-47DB5AFFCC35}"/>
              </a:ext>
            </a:extLst>
          </p:cNvPr>
          <p:cNvSpPr txBox="1"/>
          <p:nvPr/>
        </p:nvSpPr>
        <p:spPr>
          <a:xfrm>
            <a:off x="3419872" y="332656"/>
            <a:ext cx="3168352" cy="584775"/>
          </a:xfrm>
          <a:prstGeom prst="rect">
            <a:avLst/>
          </a:prstGeom>
          <a:noFill/>
        </p:spPr>
        <p:txBody>
          <a:bodyPr wrap="square" rtlCol="0">
            <a:spAutoFit/>
          </a:bodyPr>
          <a:lstStyle/>
          <a:p>
            <a:pPr algn="l"/>
            <a:r>
              <a:rPr lang="zh-CN" altLang="en-US" sz="3200" b="0" dirty="0">
                <a:solidFill>
                  <a:schemeClr val="tx1">
                    <a:lumMod val="95000"/>
                    <a:lumOff val="5000"/>
                  </a:schemeClr>
                </a:solidFill>
                <a:latin typeface="+mn-ea"/>
                <a:ea typeface="+mn-ea"/>
              </a:rPr>
              <a:t>回顾</a:t>
            </a:r>
          </a:p>
        </p:txBody>
      </p:sp>
    </p:spTree>
    <p:extLst>
      <p:ext uri="{BB962C8B-B14F-4D97-AF65-F5344CB8AC3E}">
        <p14:creationId xmlns:p14="http://schemas.microsoft.com/office/powerpoint/2010/main" val="78077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5255"/>
                                        </p:tgtEl>
                                        <p:attrNameLst>
                                          <p:attrName>style.visibility</p:attrName>
                                        </p:attrNameLst>
                                      </p:cBhvr>
                                      <p:to>
                                        <p:strVal val="visible"/>
                                      </p:to>
                                    </p:set>
                                    <p:animEffect transition="in" filter="wipe(left)">
                                      <p:cBhvr>
                                        <p:cTn id="7" dur="500"/>
                                        <p:tgtEl>
                                          <p:spTgt spid="95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952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952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5262"/>
                                        </p:tgtEl>
                                        <p:attrNameLst>
                                          <p:attrName>style.visibility</p:attrName>
                                        </p:attrNameLst>
                                      </p:cBhvr>
                                      <p:to>
                                        <p:strVal val="visible"/>
                                      </p:to>
                                    </p:set>
                                    <p:animEffect transition="in" filter="wipe(left)">
                                      <p:cBhvr>
                                        <p:cTn id="20" dur="500"/>
                                        <p:tgtEl>
                                          <p:spTgt spid="952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5263"/>
                                        </p:tgtEl>
                                        <p:attrNameLst>
                                          <p:attrName>style.visibility</p:attrName>
                                        </p:attrNameLst>
                                      </p:cBhvr>
                                      <p:to>
                                        <p:strVal val="visible"/>
                                      </p:to>
                                    </p:set>
                                    <p:animEffect transition="in" filter="wipe(left)">
                                      <p:cBhvr>
                                        <p:cTn id="25" dur="500"/>
                                        <p:tgtEl>
                                          <p:spTgt spid="95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a:extLst>
              <a:ext uri="{FF2B5EF4-FFF2-40B4-BE49-F238E27FC236}">
                <a16:creationId xmlns:a16="http://schemas.microsoft.com/office/drawing/2014/main" id="{6C9F3594-8FCE-4CF6-9DC8-A574E169B98D}"/>
              </a:ext>
            </a:extLst>
          </p:cNvPr>
          <p:cNvSpPr txBox="1">
            <a:spLocks noChangeArrowheads="1"/>
          </p:cNvSpPr>
          <p:nvPr/>
        </p:nvSpPr>
        <p:spPr bwMode="auto">
          <a:xfrm>
            <a:off x="188914" y="670719"/>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chemeClr val="tx1"/>
                </a:solidFill>
              </a:rPr>
              <a:t>1). </a:t>
            </a:r>
            <a:r>
              <a:rPr lang="zh-CN" altLang="en-US" sz="2400" dirty="0">
                <a:solidFill>
                  <a:schemeClr val="tx1"/>
                </a:solidFill>
              </a:rPr>
              <a:t>隐式欧拉格式</a:t>
            </a:r>
            <a:endParaRPr lang="zh-CN" altLang="en-US" sz="2000" dirty="0">
              <a:solidFill>
                <a:schemeClr val="tx1"/>
              </a:solidFill>
            </a:endParaRPr>
          </a:p>
        </p:txBody>
      </p:sp>
      <p:grpSp>
        <p:nvGrpSpPr>
          <p:cNvPr id="51216" name="Group 16">
            <a:extLst>
              <a:ext uri="{FF2B5EF4-FFF2-40B4-BE49-F238E27FC236}">
                <a16:creationId xmlns:a16="http://schemas.microsoft.com/office/drawing/2014/main" id="{B96ECE37-BCD1-4E6D-8C4A-D6000E2357E7}"/>
              </a:ext>
            </a:extLst>
          </p:cNvPr>
          <p:cNvGrpSpPr>
            <a:grpSpLocks/>
          </p:cNvGrpSpPr>
          <p:nvPr/>
        </p:nvGrpSpPr>
        <p:grpSpPr bwMode="auto">
          <a:xfrm>
            <a:off x="481806" y="1154115"/>
            <a:ext cx="5645151" cy="690563"/>
            <a:chOff x="336" y="789"/>
            <a:chExt cx="3556" cy="435"/>
          </a:xfrm>
        </p:grpSpPr>
        <p:sp>
          <p:nvSpPr>
            <p:cNvPr id="51206" name="Text Box 6">
              <a:extLst>
                <a:ext uri="{FF2B5EF4-FFF2-40B4-BE49-F238E27FC236}">
                  <a16:creationId xmlns:a16="http://schemas.microsoft.com/office/drawing/2014/main" id="{B7543D1A-8CD9-40B6-90BB-809F06367246}"/>
                </a:ext>
              </a:extLst>
            </p:cNvPr>
            <p:cNvSpPr txBox="1">
              <a:spLocks noChangeArrowheads="1"/>
            </p:cNvSpPr>
            <p:nvPr/>
          </p:nvSpPr>
          <p:spPr bwMode="auto">
            <a:xfrm>
              <a:off x="336" y="864"/>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dirty="0">
                  <a:solidFill>
                    <a:schemeClr val="tx1"/>
                  </a:solidFill>
                </a:rPr>
                <a:t>向后差商近似导数</a:t>
              </a:r>
            </a:p>
          </p:txBody>
        </p:sp>
        <p:graphicFrame>
          <p:nvGraphicFramePr>
            <p:cNvPr id="51207" name="Object 7">
              <a:extLst>
                <a:ext uri="{FF2B5EF4-FFF2-40B4-BE49-F238E27FC236}">
                  <a16:creationId xmlns:a16="http://schemas.microsoft.com/office/drawing/2014/main" id="{AA82F408-54EC-4B32-9D17-8D24F207383B}"/>
                </a:ext>
              </a:extLst>
            </p:cNvPr>
            <p:cNvGraphicFramePr>
              <a:graphicFrameLocks noChangeAspect="1"/>
            </p:cNvGraphicFramePr>
            <p:nvPr>
              <p:extLst>
                <p:ext uri="{D42A27DB-BD31-4B8C-83A1-F6EECF244321}">
                  <p14:modId xmlns:p14="http://schemas.microsoft.com/office/powerpoint/2010/main" val="2750475327"/>
                </p:ext>
              </p:extLst>
            </p:nvPr>
          </p:nvGraphicFramePr>
          <p:xfrm>
            <a:off x="2353" y="789"/>
            <a:ext cx="1539" cy="435"/>
          </p:xfrm>
          <a:graphic>
            <a:graphicData uri="http://schemas.openxmlformats.org/presentationml/2006/ole">
              <mc:AlternateContent xmlns:mc="http://schemas.openxmlformats.org/markup-compatibility/2006">
                <mc:Choice xmlns:v="urn:schemas-microsoft-com:vml" Requires="v">
                  <p:oleObj spid="_x0000_s57948" name="Equation" r:id="rId3" imgW="1447560" imgH="393480" progId="Equation.3">
                    <p:embed/>
                  </p:oleObj>
                </mc:Choice>
                <mc:Fallback>
                  <p:oleObj name="Equation" r:id="rId3" imgW="1447560" imgH="393480" progId="Equation.3">
                    <p:embed/>
                    <p:pic>
                      <p:nvPicPr>
                        <p:cNvPr id="51207" name="Object 7">
                          <a:extLst>
                            <a:ext uri="{FF2B5EF4-FFF2-40B4-BE49-F238E27FC236}">
                              <a16:creationId xmlns:a16="http://schemas.microsoft.com/office/drawing/2014/main" id="{AA82F408-54EC-4B32-9D17-8D24F2073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 y="789"/>
                          <a:ext cx="1539"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8" name="AutoShape 8">
              <a:extLst>
                <a:ext uri="{FF2B5EF4-FFF2-40B4-BE49-F238E27FC236}">
                  <a16:creationId xmlns:a16="http://schemas.microsoft.com/office/drawing/2014/main" id="{1BE253FB-CEB8-420B-977E-99F64E3419F6}"/>
                </a:ext>
              </a:extLst>
            </p:cNvPr>
            <p:cNvSpPr>
              <a:spLocks noChangeArrowheads="1"/>
            </p:cNvSpPr>
            <p:nvPr/>
          </p:nvSpPr>
          <p:spPr bwMode="auto">
            <a:xfrm>
              <a:off x="1993" y="1002"/>
              <a:ext cx="333" cy="75"/>
            </a:xfrm>
            <a:prstGeom prst="rightArrow">
              <a:avLst>
                <a:gd name="adj1" fmla="val 50000"/>
                <a:gd name="adj2" fmla="val 750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grpSp>
        <p:nvGrpSpPr>
          <p:cNvPr id="51241" name="Group 41">
            <a:extLst>
              <a:ext uri="{FF2B5EF4-FFF2-40B4-BE49-F238E27FC236}">
                <a16:creationId xmlns:a16="http://schemas.microsoft.com/office/drawing/2014/main" id="{2AF6072B-822C-429A-8D10-969D21DCAFE2}"/>
              </a:ext>
            </a:extLst>
          </p:cNvPr>
          <p:cNvGrpSpPr>
            <a:grpSpLocks/>
          </p:cNvGrpSpPr>
          <p:nvPr/>
        </p:nvGrpSpPr>
        <p:grpSpPr bwMode="auto">
          <a:xfrm>
            <a:off x="688706" y="1770067"/>
            <a:ext cx="3990975" cy="458788"/>
            <a:chOff x="432" y="1247"/>
            <a:chExt cx="2514" cy="289"/>
          </a:xfrm>
        </p:grpSpPr>
        <p:sp>
          <p:nvSpPr>
            <p:cNvPr id="51221" name="Rectangle 21">
              <a:extLst>
                <a:ext uri="{FF2B5EF4-FFF2-40B4-BE49-F238E27FC236}">
                  <a16:creationId xmlns:a16="http://schemas.microsoft.com/office/drawing/2014/main" id="{9AFDAB70-41DF-4E12-B786-DC01A0BA6A62}"/>
                </a:ext>
              </a:extLst>
            </p:cNvPr>
            <p:cNvSpPr>
              <a:spLocks noChangeArrowheads="1"/>
            </p:cNvSpPr>
            <p:nvPr/>
          </p:nvSpPr>
          <p:spPr bwMode="auto">
            <a:xfrm>
              <a:off x="2812" y="1270"/>
              <a:ext cx="13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2" name="Rectangle 22">
              <a:extLst>
                <a:ext uri="{FF2B5EF4-FFF2-40B4-BE49-F238E27FC236}">
                  <a16:creationId xmlns:a16="http://schemas.microsoft.com/office/drawing/2014/main" id="{858ABC0B-944C-4DB4-9768-049A56D95DEF}"/>
                </a:ext>
              </a:extLst>
            </p:cNvPr>
            <p:cNvSpPr>
              <a:spLocks noChangeArrowheads="1"/>
            </p:cNvSpPr>
            <p:nvPr/>
          </p:nvSpPr>
          <p:spPr bwMode="auto">
            <a:xfrm>
              <a:off x="2538"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3" name="Rectangle 23">
              <a:extLst>
                <a:ext uri="{FF2B5EF4-FFF2-40B4-BE49-F238E27FC236}">
                  <a16:creationId xmlns:a16="http://schemas.microsoft.com/office/drawing/2014/main" id="{D6C5FC33-D5AD-491F-86AE-22AD39DDCEF1}"/>
                </a:ext>
              </a:extLst>
            </p:cNvPr>
            <p:cNvSpPr>
              <a:spLocks noChangeArrowheads="1"/>
            </p:cNvSpPr>
            <p:nvPr/>
          </p:nvSpPr>
          <p:spPr bwMode="auto">
            <a:xfrm>
              <a:off x="2339" y="1270"/>
              <a:ext cx="5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4" name="Rectangle 24">
              <a:extLst>
                <a:ext uri="{FF2B5EF4-FFF2-40B4-BE49-F238E27FC236}">
                  <a16:creationId xmlns:a16="http://schemas.microsoft.com/office/drawing/2014/main" id="{47FD24FC-9C61-42F4-87FE-E3C698C34AE7}"/>
                </a:ext>
              </a:extLst>
            </p:cNvPr>
            <p:cNvSpPr>
              <a:spLocks noChangeArrowheads="1"/>
            </p:cNvSpPr>
            <p:nvPr/>
          </p:nvSpPr>
          <p:spPr bwMode="auto">
            <a:xfrm>
              <a:off x="2071"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5" name="Rectangle 25">
              <a:extLst>
                <a:ext uri="{FF2B5EF4-FFF2-40B4-BE49-F238E27FC236}">
                  <a16:creationId xmlns:a16="http://schemas.microsoft.com/office/drawing/2014/main" id="{D1560500-97BC-46E2-A2E4-E0E2C5EB5F6B}"/>
                </a:ext>
              </a:extLst>
            </p:cNvPr>
            <p:cNvSpPr>
              <a:spLocks noChangeArrowheads="1"/>
            </p:cNvSpPr>
            <p:nvPr/>
          </p:nvSpPr>
          <p:spPr bwMode="auto">
            <a:xfrm>
              <a:off x="1127"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6" name="Rectangle 26">
              <a:extLst>
                <a:ext uri="{FF2B5EF4-FFF2-40B4-BE49-F238E27FC236}">
                  <a16:creationId xmlns:a16="http://schemas.microsoft.com/office/drawing/2014/main" id="{86EDBADC-ADD4-4638-9698-4872A5635D40}"/>
                </a:ext>
              </a:extLst>
            </p:cNvPr>
            <p:cNvSpPr>
              <a:spLocks noChangeArrowheads="1"/>
            </p:cNvSpPr>
            <p:nvPr/>
          </p:nvSpPr>
          <p:spPr bwMode="auto">
            <a:xfrm>
              <a:off x="854"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rPr>
                <a:t>(</a:t>
              </a:r>
              <a:endParaRPr lang="en-US" altLang="zh-CN" b="0">
                <a:solidFill>
                  <a:schemeClr val="tx1"/>
                </a:solidFill>
              </a:endParaRPr>
            </a:p>
          </p:txBody>
        </p:sp>
        <p:sp>
          <p:nvSpPr>
            <p:cNvPr id="51227" name="Rectangle 27">
              <a:extLst>
                <a:ext uri="{FF2B5EF4-FFF2-40B4-BE49-F238E27FC236}">
                  <a16:creationId xmlns:a16="http://schemas.microsoft.com/office/drawing/2014/main" id="{58900A1D-59E6-434C-ACE0-C2A56AAE0469}"/>
                </a:ext>
              </a:extLst>
            </p:cNvPr>
            <p:cNvSpPr>
              <a:spLocks noChangeArrowheads="1"/>
            </p:cNvSpPr>
            <p:nvPr/>
          </p:nvSpPr>
          <p:spPr bwMode="auto">
            <a:xfrm>
              <a:off x="2727"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1</a:t>
              </a:r>
              <a:endParaRPr lang="en-US" altLang="zh-CN" b="0">
                <a:solidFill>
                  <a:schemeClr val="tx1"/>
                </a:solidFill>
              </a:endParaRPr>
            </a:p>
          </p:txBody>
        </p:sp>
        <p:sp>
          <p:nvSpPr>
            <p:cNvPr id="51228" name="Rectangle 28">
              <a:extLst>
                <a:ext uri="{FF2B5EF4-FFF2-40B4-BE49-F238E27FC236}">
                  <a16:creationId xmlns:a16="http://schemas.microsoft.com/office/drawing/2014/main" id="{586370BD-17C3-4DBD-A5AD-786E035558B8}"/>
                </a:ext>
              </a:extLst>
            </p:cNvPr>
            <p:cNvSpPr>
              <a:spLocks noChangeArrowheads="1"/>
            </p:cNvSpPr>
            <p:nvPr/>
          </p:nvSpPr>
          <p:spPr bwMode="auto">
            <a:xfrm>
              <a:off x="2260"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1</a:t>
              </a:r>
              <a:endParaRPr lang="en-US" altLang="zh-CN" b="0">
                <a:solidFill>
                  <a:schemeClr val="tx1"/>
                </a:solidFill>
              </a:endParaRPr>
            </a:p>
          </p:txBody>
        </p:sp>
        <p:sp>
          <p:nvSpPr>
            <p:cNvPr id="51229" name="Rectangle 29">
              <a:extLst>
                <a:ext uri="{FF2B5EF4-FFF2-40B4-BE49-F238E27FC236}">
                  <a16:creationId xmlns:a16="http://schemas.microsoft.com/office/drawing/2014/main" id="{9116657F-2D5A-47A1-815F-EFDD6F4B81A8}"/>
                </a:ext>
              </a:extLst>
            </p:cNvPr>
            <p:cNvSpPr>
              <a:spLocks noChangeArrowheads="1"/>
            </p:cNvSpPr>
            <p:nvPr/>
          </p:nvSpPr>
          <p:spPr bwMode="auto">
            <a:xfrm>
              <a:off x="1514"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0</a:t>
              </a:r>
              <a:endParaRPr lang="en-US" altLang="zh-CN" b="0">
                <a:solidFill>
                  <a:schemeClr val="tx1"/>
                </a:solidFill>
              </a:endParaRPr>
            </a:p>
          </p:txBody>
        </p:sp>
        <p:sp>
          <p:nvSpPr>
            <p:cNvPr id="51230" name="Rectangle 30">
              <a:extLst>
                <a:ext uri="{FF2B5EF4-FFF2-40B4-BE49-F238E27FC236}">
                  <a16:creationId xmlns:a16="http://schemas.microsoft.com/office/drawing/2014/main" id="{2E8D72FF-7E80-4583-80A0-EFE286E48E45}"/>
                </a:ext>
              </a:extLst>
            </p:cNvPr>
            <p:cNvSpPr>
              <a:spLocks noChangeArrowheads="1"/>
            </p:cNvSpPr>
            <p:nvPr/>
          </p:nvSpPr>
          <p:spPr bwMode="auto">
            <a:xfrm>
              <a:off x="1042" y="139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500">
                  <a:solidFill>
                    <a:schemeClr val="tx1"/>
                  </a:solidFill>
                </a:rPr>
                <a:t>1</a:t>
              </a:r>
              <a:endParaRPr lang="en-US" altLang="zh-CN" b="0">
                <a:solidFill>
                  <a:schemeClr val="tx1"/>
                </a:solidFill>
              </a:endParaRPr>
            </a:p>
          </p:txBody>
        </p:sp>
        <p:sp>
          <p:nvSpPr>
            <p:cNvPr id="51231" name="Rectangle 31">
              <a:extLst>
                <a:ext uri="{FF2B5EF4-FFF2-40B4-BE49-F238E27FC236}">
                  <a16:creationId xmlns:a16="http://schemas.microsoft.com/office/drawing/2014/main" id="{375F3878-3AA5-47EE-ABD3-C8CFB777E87C}"/>
                </a:ext>
              </a:extLst>
            </p:cNvPr>
            <p:cNvSpPr>
              <a:spLocks noChangeArrowheads="1"/>
            </p:cNvSpPr>
            <p:nvPr/>
          </p:nvSpPr>
          <p:spPr bwMode="auto">
            <a:xfrm>
              <a:off x="2624"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x</a:t>
              </a:r>
              <a:endParaRPr lang="en-US" altLang="zh-CN" b="0">
                <a:solidFill>
                  <a:schemeClr val="tx1"/>
                </a:solidFill>
              </a:endParaRPr>
            </a:p>
          </p:txBody>
        </p:sp>
        <p:sp>
          <p:nvSpPr>
            <p:cNvPr id="51232" name="Rectangle 32">
              <a:extLst>
                <a:ext uri="{FF2B5EF4-FFF2-40B4-BE49-F238E27FC236}">
                  <a16:creationId xmlns:a16="http://schemas.microsoft.com/office/drawing/2014/main" id="{E77E3318-98F5-42E1-BDF1-F7C3AFCB671F}"/>
                </a:ext>
              </a:extLst>
            </p:cNvPr>
            <p:cNvSpPr>
              <a:spLocks noChangeArrowheads="1"/>
            </p:cNvSpPr>
            <p:nvPr/>
          </p:nvSpPr>
          <p:spPr bwMode="auto">
            <a:xfrm>
              <a:off x="2431"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y</a:t>
              </a:r>
              <a:endParaRPr lang="en-US" altLang="zh-CN" b="0">
                <a:solidFill>
                  <a:schemeClr val="tx1"/>
                </a:solidFill>
              </a:endParaRPr>
            </a:p>
          </p:txBody>
        </p:sp>
        <p:sp>
          <p:nvSpPr>
            <p:cNvPr id="51233" name="Rectangle 33">
              <a:extLst>
                <a:ext uri="{FF2B5EF4-FFF2-40B4-BE49-F238E27FC236}">
                  <a16:creationId xmlns:a16="http://schemas.microsoft.com/office/drawing/2014/main" id="{FE571EA6-553C-4021-80E5-FF3C798083A4}"/>
                </a:ext>
              </a:extLst>
            </p:cNvPr>
            <p:cNvSpPr>
              <a:spLocks noChangeArrowheads="1"/>
            </p:cNvSpPr>
            <p:nvPr/>
          </p:nvSpPr>
          <p:spPr bwMode="auto">
            <a:xfrm>
              <a:off x="2157"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x</a:t>
              </a:r>
              <a:endParaRPr lang="en-US" altLang="zh-CN" b="0">
                <a:solidFill>
                  <a:schemeClr val="tx1"/>
                </a:solidFill>
              </a:endParaRPr>
            </a:p>
          </p:txBody>
        </p:sp>
        <p:sp>
          <p:nvSpPr>
            <p:cNvPr id="51234" name="Rectangle 34">
              <a:extLst>
                <a:ext uri="{FF2B5EF4-FFF2-40B4-BE49-F238E27FC236}">
                  <a16:creationId xmlns:a16="http://schemas.microsoft.com/office/drawing/2014/main" id="{CDAF7FEF-D1DD-4F2F-B350-9F66EC158005}"/>
                </a:ext>
              </a:extLst>
            </p:cNvPr>
            <p:cNvSpPr>
              <a:spLocks noChangeArrowheads="1"/>
            </p:cNvSpPr>
            <p:nvPr/>
          </p:nvSpPr>
          <p:spPr bwMode="auto">
            <a:xfrm>
              <a:off x="1961" y="1270"/>
              <a:ext cx="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f</a:t>
              </a:r>
              <a:endParaRPr lang="en-US" altLang="zh-CN" b="0">
                <a:solidFill>
                  <a:schemeClr val="tx1"/>
                </a:solidFill>
              </a:endParaRPr>
            </a:p>
          </p:txBody>
        </p:sp>
        <p:sp>
          <p:nvSpPr>
            <p:cNvPr id="51235" name="Rectangle 35">
              <a:extLst>
                <a:ext uri="{FF2B5EF4-FFF2-40B4-BE49-F238E27FC236}">
                  <a16:creationId xmlns:a16="http://schemas.microsoft.com/office/drawing/2014/main" id="{449E2A27-6A4D-448E-821B-5BEDC68D3A15}"/>
                </a:ext>
              </a:extLst>
            </p:cNvPr>
            <p:cNvSpPr>
              <a:spLocks noChangeArrowheads="1"/>
            </p:cNvSpPr>
            <p:nvPr/>
          </p:nvSpPr>
          <p:spPr bwMode="auto">
            <a:xfrm>
              <a:off x="1777" y="1270"/>
              <a:ext cx="12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h</a:t>
              </a:r>
              <a:endParaRPr lang="en-US" altLang="zh-CN" b="0">
                <a:solidFill>
                  <a:schemeClr val="tx1"/>
                </a:solidFill>
              </a:endParaRPr>
            </a:p>
          </p:txBody>
        </p:sp>
        <p:sp>
          <p:nvSpPr>
            <p:cNvPr id="51236" name="Rectangle 36">
              <a:extLst>
                <a:ext uri="{FF2B5EF4-FFF2-40B4-BE49-F238E27FC236}">
                  <a16:creationId xmlns:a16="http://schemas.microsoft.com/office/drawing/2014/main" id="{A9AF2F5C-315B-4B6E-A14F-3C69D96520DF}"/>
                </a:ext>
              </a:extLst>
            </p:cNvPr>
            <p:cNvSpPr>
              <a:spLocks noChangeArrowheads="1"/>
            </p:cNvSpPr>
            <p:nvPr/>
          </p:nvSpPr>
          <p:spPr bwMode="auto">
            <a:xfrm>
              <a:off x="1413"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y</a:t>
              </a:r>
              <a:endParaRPr lang="en-US" altLang="zh-CN" b="0">
                <a:solidFill>
                  <a:schemeClr val="tx1"/>
                </a:solidFill>
              </a:endParaRPr>
            </a:p>
          </p:txBody>
        </p:sp>
        <p:sp>
          <p:nvSpPr>
            <p:cNvPr id="51237" name="Rectangle 37">
              <a:extLst>
                <a:ext uri="{FF2B5EF4-FFF2-40B4-BE49-F238E27FC236}">
                  <a16:creationId xmlns:a16="http://schemas.microsoft.com/office/drawing/2014/main" id="{DD0266B9-8E81-4D69-9601-48D7FF945340}"/>
                </a:ext>
              </a:extLst>
            </p:cNvPr>
            <p:cNvSpPr>
              <a:spLocks noChangeArrowheads="1"/>
            </p:cNvSpPr>
            <p:nvPr/>
          </p:nvSpPr>
          <p:spPr bwMode="auto">
            <a:xfrm>
              <a:off x="940"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x</a:t>
              </a:r>
              <a:endParaRPr lang="en-US" altLang="zh-CN" b="0">
                <a:solidFill>
                  <a:schemeClr val="tx1"/>
                </a:solidFill>
              </a:endParaRPr>
            </a:p>
          </p:txBody>
        </p:sp>
        <p:sp>
          <p:nvSpPr>
            <p:cNvPr id="51238" name="Rectangle 38">
              <a:extLst>
                <a:ext uri="{FF2B5EF4-FFF2-40B4-BE49-F238E27FC236}">
                  <a16:creationId xmlns:a16="http://schemas.microsoft.com/office/drawing/2014/main" id="{3D3D2058-2CA3-4FD4-BDCD-837681DA15D6}"/>
                </a:ext>
              </a:extLst>
            </p:cNvPr>
            <p:cNvSpPr>
              <a:spLocks noChangeArrowheads="1"/>
            </p:cNvSpPr>
            <p:nvPr/>
          </p:nvSpPr>
          <p:spPr bwMode="auto">
            <a:xfrm>
              <a:off x="747" y="1270"/>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i="1">
                  <a:solidFill>
                    <a:schemeClr val="tx1"/>
                  </a:solidFill>
                </a:rPr>
                <a:t>y</a:t>
              </a:r>
              <a:endParaRPr lang="en-US" altLang="zh-CN" b="0">
                <a:solidFill>
                  <a:schemeClr val="tx1"/>
                </a:solidFill>
              </a:endParaRPr>
            </a:p>
          </p:txBody>
        </p:sp>
        <p:sp>
          <p:nvSpPr>
            <p:cNvPr id="51239" name="Rectangle 39">
              <a:extLst>
                <a:ext uri="{FF2B5EF4-FFF2-40B4-BE49-F238E27FC236}">
                  <a16:creationId xmlns:a16="http://schemas.microsoft.com/office/drawing/2014/main" id="{CED8AE94-342A-4E5F-A049-342685C6CDFF}"/>
                </a:ext>
              </a:extLst>
            </p:cNvPr>
            <p:cNvSpPr>
              <a:spLocks noChangeArrowheads="1"/>
            </p:cNvSpPr>
            <p:nvPr/>
          </p:nvSpPr>
          <p:spPr bwMode="auto">
            <a:xfrm>
              <a:off x="1632" y="1247"/>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latin typeface="Symbol" panose="05050102010706020507" pitchFamily="18" charset="2"/>
                </a:rPr>
                <a:t>+</a:t>
              </a:r>
              <a:endParaRPr lang="en-US" altLang="zh-CN" b="0">
                <a:solidFill>
                  <a:schemeClr val="tx1"/>
                </a:solidFill>
              </a:endParaRPr>
            </a:p>
          </p:txBody>
        </p:sp>
        <p:sp>
          <p:nvSpPr>
            <p:cNvPr id="51240" name="Rectangle 40">
              <a:extLst>
                <a:ext uri="{FF2B5EF4-FFF2-40B4-BE49-F238E27FC236}">
                  <a16:creationId xmlns:a16="http://schemas.microsoft.com/office/drawing/2014/main" id="{705A500C-0EE8-499F-B1A3-2AEDA56833A3}"/>
                </a:ext>
              </a:extLst>
            </p:cNvPr>
            <p:cNvSpPr>
              <a:spLocks noChangeArrowheads="1"/>
            </p:cNvSpPr>
            <p:nvPr/>
          </p:nvSpPr>
          <p:spPr bwMode="auto">
            <a:xfrm>
              <a:off x="1238" y="1247"/>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500">
                  <a:solidFill>
                    <a:schemeClr val="tx1"/>
                  </a:solidFill>
                  <a:latin typeface="Symbol" panose="05050102010706020507" pitchFamily="18" charset="2"/>
                  <a:sym typeface="Symbol" panose="05050102010706020507" pitchFamily="18" charset="2"/>
                </a:rPr>
                <a:t></a:t>
              </a:r>
              <a:endParaRPr lang="en-US" altLang="zh-CN" b="0">
                <a:solidFill>
                  <a:schemeClr val="tx1"/>
                </a:solidFill>
              </a:endParaRPr>
            </a:p>
          </p:txBody>
        </p:sp>
        <p:sp>
          <p:nvSpPr>
            <p:cNvPr id="51220" name="AutoShape 20">
              <a:extLst>
                <a:ext uri="{FF2B5EF4-FFF2-40B4-BE49-F238E27FC236}">
                  <a16:creationId xmlns:a16="http://schemas.microsoft.com/office/drawing/2014/main" id="{9A1DFD49-B724-4AEC-8571-E1048CBDB647}"/>
                </a:ext>
              </a:extLst>
            </p:cNvPr>
            <p:cNvSpPr>
              <a:spLocks noChangeArrowheads="1"/>
            </p:cNvSpPr>
            <p:nvPr/>
          </p:nvSpPr>
          <p:spPr bwMode="auto">
            <a:xfrm>
              <a:off x="432" y="1344"/>
              <a:ext cx="240" cy="96"/>
            </a:xfrm>
            <a:prstGeom prst="rightArrow">
              <a:avLst>
                <a:gd name="adj1" fmla="val 50000"/>
                <a:gd name="adj2" fmla="val 62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grpSp>
        <p:nvGrpSpPr>
          <p:cNvPr id="51278" name="Group 78">
            <a:extLst>
              <a:ext uri="{FF2B5EF4-FFF2-40B4-BE49-F238E27FC236}">
                <a16:creationId xmlns:a16="http://schemas.microsoft.com/office/drawing/2014/main" id="{F3375B02-E631-44C5-A08E-35860CEFCEF2}"/>
              </a:ext>
            </a:extLst>
          </p:cNvPr>
          <p:cNvGrpSpPr>
            <a:grpSpLocks/>
          </p:cNvGrpSpPr>
          <p:nvPr/>
        </p:nvGrpSpPr>
        <p:grpSpPr bwMode="auto">
          <a:xfrm>
            <a:off x="1711056" y="2455869"/>
            <a:ext cx="5181600" cy="762000"/>
            <a:chOff x="384" y="1488"/>
            <a:chExt cx="3264" cy="480"/>
          </a:xfrm>
        </p:grpSpPr>
        <p:sp>
          <p:nvSpPr>
            <p:cNvPr id="51244" name="AutoShape 44" descr="再生纸">
              <a:extLst>
                <a:ext uri="{FF2B5EF4-FFF2-40B4-BE49-F238E27FC236}">
                  <a16:creationId xmlns:a16="http://schemas.microsoft.com/office/drawing/2014/main" id="{78CC58A0-AA34-4876-8CCF-E6FB8198BCEE}"/>
                </a:ext>
              </a:extLst>
            </p:cNvPr>
            <p:cNvSpPr>
              <a:spLocks noChangeArrowheads="1"/>
            </p:cNvSpPr>
            <p:nvPr/>
          </p:nvSpPr>
          <p:spPr bwMode="auto">
            <a:xfrm>
              <a:off x="384" y="1488"/>
              <a:ext cx="3264" cy="480"/>
            </a:xfrm>
            <a:prstGeom prst="bevel">
              <a:avLst>
                <a:gd name="adj" fmla="val 8750"/>
              </a:avLst>
            </a:prstGeom>
            <a:blipFill dpi="0" rotWithShape="0">
              <a:blip r:embed="rId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sp>
          <p:nvSpPr>
            <p:cNvPr id="51246" name="Rectangle 46">
              <a:extLst>
                <a:ext uri="{FF2B5EF4-FFF2-40B4-BE49-F238E27FC236}">
                  <a16:creationId xmlns:a16="http://schemas.microsoft.com/office/drawing/2014/main" id="{8952EE45-8454-4B64-BD3B-8F9D6F2169F3}"/>
                </a:ext>
              </a:extLst>
            </p:cNvPr>
            <p:cNvSpPr>
              <a:spLocks noChangeArrowheads="1"/>
            </p:cNvSpPr>
            <p:nvPr/>
          </p:nvSpPr>
          <p:spPr bwMode="auto">
            <a:xfrm>
              <a:off x="3493"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47" name="Rectangle 47">
              <a:extLst>
                <a:ext uri="{FF2B5EF4-FFF2-40B4-BE49-F238E27FC236}">
                  <a16:creationId xmlns:a16="http://schemas.microsoft.com/office/drawing/2014/main" id="{0E6B4E7B-EC26-4263-A45D-731E4C0459FE}"/>
                </a:ext>
              </a:extLst>
            </p:cNvPr>
            <p:cNvSpPr>
              <a:spLocks noChangeArrowheads="1"/>
            </p:cNvSpPr>
            <p:nvPr/>
          </p:nvSpPr>
          <p:spPr bwMode="auto">
            <a:xfrm>
              <a:off x="3402"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1</a:t>
              </a:r>
              <a:endParaRPr lang="en-US" altLang="zh-CN" b="0">
                <a:solidFill>
                  <a:schemeClr val="tx1"/>
                </a:solidFill>
              </a:endParaRPr>
            </a:p>
          </p:txBody>
        </p:sp>
        <p:sp>
          <p:nvSpPr>
            <p:cNvPr id="51248" name="Rectangle 48">
              <a:extLst>
                <a:ext uri="{FF2B5EF4-FFF2-40B4-BE49-F238E27FC236}">
                  <a16:creationId xmlns:a16="http://schemas.microsoft.com/office/drawing/2014/main" id="{C6315835-0460-469D-A394-99C388339D26}"/>
                </a:ext>
              </a:extLst>
            </p:cNvPr>
            <p:cNvSpPr>
              <a:spLocks noChangeArrowheads="1"/>
            </p:cNvSpPr>
            <p:nvPr/>
          </p:nvSpPr>
          <p:spPr bwMode="auto">
            <a:xfrm>
              <a:off x="3089"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49" name="Rectangle 49">
              <a:extLst>
                <a:ext uri="{FF2B5EF4-FFF2-40B4-BE49-F238E27FC236}">
                  <a16:creationId xmlns:a16="http://schemas.microsoft.com/office/drawing/2014/main" id="{C3A45293-FAE2-4210-BF2C-CBACDE348D5A}"/>
                </a:ext>
              </a:extLst>
            </p:cNvPr>
            <p:cNvSpPr>
              <a:spLocks noChangeArrowheads="1"/>
            </p:cNvSpPr>
            <p:nvPr/>
          </p:nvSpPr>
          <p:spPr bwMode="auto">
            <a:xfrm>
              <a:off x="2917" y="1603"/>
              <a:ext cx="1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0" name="Rectangle 50">
              <a:extLst>
                <a:ext uri="{FF2B5EF4-FFF2-40B4-BE49-F238E27FC236}">
                  <a16:creationId xmlns:a16="http://schemas.microsoft.com/office/drawing/2014/main" id="{FA2047D8-EC36-4D26-883D-969DDAB7A23E}"/>
                </a:ext>
              </a:extLst>
            </p:cNvPr>
            <p:cNvSpPr>
              <a:spLocks noChangeArrowheads="1"/>
            </p:cNvSpPr>
            <p:nvPr/>
          </p:nvSpPr>
          <p:spPr bwMode="auto">
            <a:xfrm>
              <a:off x="2841"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1" name="Rectangle 51">
              <a:extLst>
                <a:ext uri="{FF2B5EF4-FFF2-40B4-BE49-F238E27FC236}">
                  <a16:creationId xmlns:a16="http://schemas.microsoft.com/office/drawing/2014/main" id="{8DFE0F00-2D09-4C6C-9F62-C1F9FC7B8D7A}"/>
                </a:ext>
              </a:extLst>
            </p:cNvPr>
            <p:cNvSpPr>
              <a:spLocks noChangeArrowheads="1"/>
            </p:cNvSpPr>
            <p:nvPr/>
          </p:nvSpPr>
          <p:spPr bwMode="auto">
            <a:xfrm>
              <a:off x="2750"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0</a:t>
              </a:r>
              <a:endParaRPr lang="en-US" altLang="zh-CN" b="0">
                <a:solidFill>
                  <a:schemeClr val="tx1"/>
                </a:solidFill>
              </a:endParaRPr>
            </a:p>
          </p:txBody>
        </p:sp>
        <p:sp>
          <p:nvSpPr>
            <p:cNvPr id="51252" name="Rectangle 52">
              <a:extLst>
                <a:ext uri="{FF2B5EF4-FFF2-40B4-BE49-F238E27FC236}">
                  <a16:creationId xmlns:a16="http://schemas.microsoft.com/office/drawing/2014/main" id="{F5CA20A3-C0EA-4FBF-8627-BD03872A6552}"/>
                </a:ext>
              </a:extLst>
            </p:cNvPr>
            <p:cNvSpPr>
              <a:spLocks noChangeArrowheads="1"/>
            </p:cNvSpPr>
            <p:nvPr/>
          </p:nvSpPr>
          <p:spPr bwMode="auto">
            <a:xfrm>
              <a:off x="2449"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3" name="Rectangle 53">
              <a:extLst>
                <a:ext uri="{FF2B5EF4-FFF2-40B4-BE49-F238E27FC236}">
                  <a16:creationId xmlns:a16="http://schemas.microsoft.com/office/drawing/2014/main" id="{F8F53259-7D5B-430F-B068-E9A76B4052C3}"/>
                </a:ext>
              </a:extLst>
            </p:cNvPr>
            <p:cNvSpPr>
              <a:spLocks noChangeArrowheads="1"/>
            </p:cNvSpPr>
            <p:nvPr/>
          </p:nvSpPr>
          <p:spPr bwMode="auto">
            <a:xfrm>
              <a:off x="2229"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4" name="Rectangle 54">
              <a:extLst>
                <a:ext uri="{FF2B5EF4-FFF2-40B4-BE49-F238E27FC236}">
                  <a16:creationId xmlns:a16="http://schemas.microsoft.com/office/drawing/2014/main" id="{D78989CE-01B5-48C9-BD72-E6BEBADF6E4A}"/>
                </a:ext>
              </a:extLst>
            </p:cNvPr>
            <p:cNvSpPr>
              <a:spLocks noChangeArrowheads="1"/>
            </p:cNvSpPr>
            <p:nvPr/>
          </p:nvSpPr>
          <p:spPr bwMode="auto">
            <a:xfrm>
              <a:off x="1881"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5" name="Rectangle 55">
              <a:extLst>
                <a:ext uri="{FF2B5EF4-FFF2-40B4-BE49-F238E27FC236}">
                  <a16:creationId xmlns:a16="http://schemas.microsoft.com/office/drawing/2014/main" id="{C35E1844-9A0F-458B-8B40-E694CF698431}"/>
                </a:ext>
              </a:extLst>
            </p:cNvPr>
            <p:cNvSpPr>
              <a:spLocks noChangeArrowheads="1"/>
            </p:cNvSpPr>
            <p:nvPr/>
          </p:nvSpPr>
          <p:spPr bwMode="auto">
            <a:xfrm>
              <a:off x="1540"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rPr>
                <a:t>(</a:t>
              </a:r>
              <a:endParaRPr lang="en-US" altLang="zh-CN" b="0">
                <a:solidFill>
                  <a:schemeClr val="tx1"/>
                </a:solidFill>
              </a:endParaRPr>
            </a:p>
          </p:txBody>
        </p:sp>
        <p:sp>
          <p:nvSpPr>
            <p:cNvPr id="51256" name="Rectangle 56">
              <a:extLst>
                <a:ext uri="{FF2B5EF4-FFF2-40B4-BE49-F238E27FC236}">
                  <a16:creationId xmlns:a16="http://schemas.microsoft.com/office/drawing/2014/main" id="{F58188D1-C033-400C-BF0A-A891E49C63EB}"/>
                </a:ext>
              </a:extLst>
            </p:cNvPr>
            <p:cNvSpPr>
              <a:spLocks noChangeArrowheads="1"/>
            </p:cNvSpPr>
            <p:nvPr/>
          </p:nvSpPr>
          <p:spPr bwMode="auto">
            <a:xfrm>
              <a:off x="2155" y="1709"/>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rPr>
                <a:t>1</a:t>
              </a:r>
              <a:endParaRPr lang="en-US" altLang="zh-CN" b="0">
                <a:solidFill>
                  <a:schemeClr val="tx1"/>
                </a:solidFill>
              </a:endParaRPr>
            </a:p>
          </p:txBody>
        </p:sp>
        <p:sp>
          <p:nvSpPr>
            <p:cNvPr id="51257" name="Rectangle 57">
              <a:extLst>
                <a:ext uri="{FF2B5EF4-FFF2-40B4-BE49-F238E27FC236}">
                  <a16:creationId xmlns:a16="http://schemas.microsoft.com/office/drawing/2014/main" id="{245E6683-514F-4FD6-B001-61DD7163D08B}"/>
                </a:ext>
              </a:extLst>
            </p:cNvPr>
            <p:cNvSpPr>
              <a:spLocks noChangeArrowheads="1"/>
            </p:cNvSpPr>
            <p:nvPr/>
          </p:nvSpPr>
          <p:spPr bwMode="auto">
            <a:xfrm>
              <a:off x="1813" y="1709"/>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rPr>
                <a:t>1</a:t>
              </a:r>
              <a:endParaRPr lang="en-US" altLang="zh-CN" b="0">
                <a:solidFill>
                  <a:schemeClr val="tx1"/>
                </a:solidFill>
              </a:endParaRPr>
            </a:p>
          </p:txBody>
        </p:sp>
        <p:sp>
          <p:nvSpPr>
            <p:cNvPr id="51258" name="Rectangle 58">
              <a:extLst>
                <a:ext uri="{FF2B5EF4-FFF2-40B4-BE49-F238E27FC236}">
                  <a16:creationId xmlns:a16="http://schemas.microsoft.com/office/drawing/2014/main" id="{441E6B6D-9EF5-424B-ACA8-1B8CDFE91401}"/>
                </a:ext>
              </a:extLst>
            </p:cNvPr>
            <p:cNvSpPr>
              <a:spLocks noChangeArrowheads="1"/>
            </p:cNvSpPr>
            <p:nvPr/>
          </p:nvSpPr>
          <p:spPr bwMode="auto">
            <a:xfrm>
              <a:off x="710" y="1709"/>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rPr>
                <a:t>1</a:t>
              </a:r>
              <a:endParaRPr lang="en-US" altLang="zh-CN" b="0">
                <a:solidFill>
                  <a:schemeClr val="tx1"/>
                </a:solidFill>
              </a:endParaRPr>
            </a:p>
          </p:txBody>
        </p:sp>
        <p:sp>
          <p:nvSpPr>
            <p:cNvPr id="51259" name="Rectangle 59">
              <a:extLst>
                <a:ext uri="{FF2B5EF4-FFF2-40B4-BE49-F238E27FC236}">
                  <a16:creationId xmlns:a16="http://schemas.microsoft.com/office/drawing/2014/main" id="{CDE04586-CC32-4B22-A7D0-781AEC04C5E9}"/>
                </a:ext>
              </a:extLst>
            </p:cNvPr>
            <p:cNvSpPr>
              <a:spLocks noChangeArrowheads="1"/>
            </p:cNvSpPr>
            <p:nvPr/>
          </p:nvSpPr>
          <p:spPr bwMode="auto">
            <a:xfrm>
              <a:off x="3287"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0" name="Rectangle 60">
              <a:extLst>
                <a:ext uri="{FF2B5EF4-FFF2-40B4-BE49-F238E27FC236}">
                  <a16:creationId xmlns:a16="http://schemas.microsoft.com/office/drawing/2014/main" id="{C819D067-B5CB-4807-AF8B-B60330499E09}"/>
                </a:ext>
              </a:extLst>
            </p:cNvPr>
            <p:cNvSpPr>
              <a:spLocks noChangeArrowheads="1"/>
            </p:cNvSpPr>
            <p:nvPr/>
          </p:nvSpPr>
          <p:spPr bwMode="auto">
            <a:xfrm>
              <a:off x="2616"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1" name="Rectangle 61">
              <a:extLst>
                <a:ext uri="{FF2B5EF4-FFF2-40B4-BE49-F238E27FC236}">
                  <a16:creationId xmlns:a16="http://schemas.microsoft.com/office/drawing/2014/main" id="{859FA799-0E35-4288-8B57-B7784E90FB61}"/>
                </a:ext>
              </a:extLst>
            </p:cNvPr>
            <p:cNvSpPr>
              <a:spLocks noChangeArrowheads="1"/>
            </p:cNvSpPr>
            <p:nvPr/>
          </p:nvSpPr>
          <p:spPr bwMode="auto">
            <a:xfrm>
              <a:off x="1153"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2" name="Rectangle 62">
              <a:extLst>
                <a:ext uri="{FF2B5EF4-FFF2-40B4-BE49-F238E27FC236}">
                  <a16:creationId xmlns:a16="http://schemas.microsoft.com/office/drawing/2014/main" id="{54057131-9C3F-49D5-8599-E2CAD72D38AA}"/>
                </a:ext>
              </a:extLst>
            </p:cNvPr>
            <p:cNvSpPr>
              <a:spLocks noChangeArrowheads="1"/>
            </p:cNvSpPr>
            <p:nvPr/>
          </p:nvSpPr>
          <p:spPr bwMode="auto">
            <a:xfrm>
              <a:off x="821" y="1583"/>
              <a:ext cx="9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a:solidFill>
                    <a:schemeClr val="tx1"/>
                  </a:solidFill>
                  <a:latin typeface="Symbol" panose="05050102010706020507" pitchFamily="18" charset="2"/>
                </a:rPr>
                <a:t>=</a:t>
              </a:r>
              <a:endParaRPr lang="en-US" altLang="zh-CN" b="0">
                <a:solidFill>
                  <a:schemeClr val="tx1"/>
                </a:solidFill>
              </a:endParaRPr>
            </a:p>
          </p:txBody>
        </p:sp>
        <p:sp>
          <p:nvSpPr>
            <p:cNvPr id="51263" name="Rectangle 63">
              <a:extLst>
                <a:ext uri="{FF2B5EF4-FFF2-40B4-BE49-F238E27FC236}">
                  <a16:creationId xmlns:a16="http://schemas.microsoft.com/office/drawing/2014/main" id="{7B76B6D1-3236-4895-B0A6-F7BE3803E292}"/>
                </a:ext>
              </a:extLst>
            </p:cNvPr>
            <p:cNvSpPr>
              <a:spLocks noChangeArrowheads="1"/>
            </p:cNvSpPr>
            <p:nvPr/>
          </p:nvSpPr>
          <p:spPr bwMode="auto">
            <a:xfrm>
              <a:off x="2098" y="1699"/>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latin typeface="Symbol" panose="05050102010706020507" pitchFamily="18" charset="2"/>
                </a:rPr>
                <a:t>+</a:t>
              </a:r>
              <a:endParaRPr lang="en-US" altLang="zh-CN" b="0">
                <a:solidFill>
                  <a:schemeClr val="tx1"/>
                </a:solidFill>
              </a:endParaRPr>
            </a:p>
          </p:txBody>
        </p:sp>
        <p:sp>
          <p:nvSpPr>
            <p:cNvPr id="51264" name="Rectangle 64">
              <a:extLst>
                <a:ext uri="{FF2B5EF4-FFF2-40B4-BE49-F238E27FC236}">
                  <a16:creationId xmlns:a16="http://schemas.microsoft.com/office/drawing/2014/main" id="{098CB5C2-078C-4AF8-8427-A0444922B799}"/>
                </a:ext>
              </a:extLst>
            </p:cNvPr>
            <p:cNvSpPr>
              <a:spLocks noChangeArrowheads="1"/>
            </p:cNvSpPr>
            <p:nvPr/>
          </p:nvSpPr>
          <p:spPr bwMode="auto">
            <a:xfrm>
              <a:off x="1756" y="1699"/>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latin typeface="Symbol" panose="05050102010706020507" pitchFamily="18" charset="2"/>
                </a:rPr>
                <a:t>+</a:t>
              </a:r>
              <a:endParaRPr lang="en-US" altLang="zh-CN" b="0">
                <a:solidFill>
                  <a:schemeClr val="tx1"/>
                </a:solidFill>
              </a:endParaRPr>
            </a:p>
          </p:txBody>
        </p:sp>
        <p:sp>
          <p:nvSpPr>
            <p:cNvPr id="51265" name="Rectangle 65">
              <a:extLst>
                <a:ext uri="{FF2B5EF4-FFF2-40B4-BE49-F238E27FC236}">
                  <a16:creationId xmlns:a16="http://schemas.microsoft.com/office/drawing/2014/main" id="{DE8DDD75-4482-49D3-9FD2-16F44B5FE007}"/>
                </a:ext>
              </a:extLst>
            </p:cNvPr>
            <p:cNvSpPr>
              <a:spLocks noChangeArrowheads="1"/>
            </p:cNvSpPr>
            <p:nvPr/>
          </p:nvSpPr>
          <p:spPr bwMode="auto">
            <a:xfrm>
              <a:off x="654" y="1699"/>
              <a:ext cx="5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a:solidFill>
                    <a:schemeClr val="tx1"/>
                  </a:solidFill>
                  <a:latin typeface="Symbol" panose="05050102010706020507" pitchFamily="18" charset="2"/>
                </a:rPr>
                <a:t>+</a:t>
              </a:r>
              <a:endParaRPr lang="en-US" altLang="zh-CN" b="0">
                <a:solidFill>
                  <a:schemeClr val="tx1"/>
                </a:solidFill>
              </a:endParaRPr>
            </a:p>
          </p:txBody>
        </p:sp>
        <p:sp>
          <p:nvSpPr>
            <p:cNvPr id="51266" name="Rectangle 66">
              <a:extLst>
                <a:ext uri="{FF2B5EF4-FFF2-40B4-BE49-F238E27FC236}">
                  <a16:creationId xmlns:a16="http://schemas.microsoft.com/office/drawing/2014/main" id="{0E4002BB-737C-41AE-9330-2D2092358E71}"/>
                </a:ext>
              </a:extLst>
            </p:cNvPr>
            <p:cNvSpPr>
              <a:spLocks noChangeArrowheads="1"/>
            </p:cNvSpPr>
            <p:nvPr/>
          </p:nvSpPr>
          <p:spPr bwMode="auto">
            <a:xfrm>
              <a:off x="3153" y="1603"/>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n</a:t>
              </a:r>
              <a:endParaRPr lang="en-US" altLang="zh-CN" b="0">
                <a:solidFill>
                  <a:schemeClr val="tx1"/>
                </a:solidFill>
              </a:endParaRPr>
            </a:p>
          </p:txBody>
        </p:sp>
        <p:sp>
          <p:nvSpPr>
            <p:cNvPr id="51267" name="Rectangle 67">
              <a:extLst>
                <a:ext uri="{FF2B5EF4-FFF2-40B4-BE49-F238E27FC236}">
                  <a16:creationId xmlns:a16="http://schemas.microsoft.com/office/drawing/2014/main" id="{6A0C0C50-A149-467F-AF6B-BDC8FD2ECE3E}"/>
                </a:ext>
              </a:extLst>
            </p:cNvPr>
            <p:cNvSpPr>
              <a:spLocks noChangeArrowheads="1"/>
            </p:cNvSpPr>
            <p:nvPr/>
          </p:nvSpPr>
          <p:spPr bwMode="auto">
            <a:xfrm>
              <a:off x="2516" y="1603"/>
              <a:ext cx="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i</a:t>
              </a:r>
              <a:endParaRPr lang="en-US" altLang="zh-CN" b="0">
                <a:solidFill>
                  <a:schemeClr val="tx1"/>
                </a:solidFill>
              </a:endParaRPr>
            </a:p>
          </p:txBody>
        </p:sp>
        <p:sp>
          <p:nvSpPr>
            <p:cNvPr id="51268" name="Rectangle 68">
              <a:extLst>
                <a:ext uri="{FF2B5EF4-FFF2-40B4-BE49-F238E27FC236}">
                  <a16:creationId xmlns:a16="http://schemas.microsoft.com/office/drawing/2014/main" id="{8E3D6EA7-3E0E-4096-B5B4-7EEEBCB96988}"/>
                </a:ext>
              </a:extLst>
            </p:cNvPr>
            <p:cNvSpPr>
              <a:spLocks noChangeArrowheads="1"/>
            </p:cNvSpPr>
            <p:nvPr/>
          </p:nvSpPr>
          <p:spPr bwMode="auto">
            <a:xfrm>
              <a:off x="1964"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y</a:t>
              </a:r>
              <a:endParaRPr lang="en-US" altLang="zh-CN" b="0">
                <a:solidFill>
                  <a:schemeClr val="tx1"/>
                </a:solidFill>
              </a:endParaRPr>
            </a:p>
          </p:txBody>
        </p:sp>
        <p:sp>
          <p:nvSpPr>
            <p:cNvPr id="51269" name="Rectangle 69">
              <a:extLst>
                <a:ext uri="{FF2B5EF4-FFF2-40B4-BE49-F238E27FC236}">
                  <a16:creationId xmlns:a16="http://schemas.microsoft.com/office/drawing/2014/main" id="{B2FD2CF7-2B32-4DB6-B3ED-B63987EB147A}"/>
                </a:ext>
              </a:extLst>
            </p:cNvPr>
            <p:cNvSpPr>
              <a:spLocks noChangeArrowheads="1"/>
            </p:cNvSpPr>
            <p:nvPr/>
          </p:nvSpPr>
          <p:spPr bwMode="auto">
            <a:xfrm>
              <a:off x="1615"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x</a:t>
              </a:r>
              <a:endParaRPr lang="en-US" altLang="zh-CN" b="0">
                <a:solidFill>
                  <a:schemeClr val="tx1"/>
                </a:solidFill>
              </a:endParaRPr>
            </a:p>
          </p:txBody>
        </p:sp>
        <p:sp>
          <p:nvSpPr>
            <p:cNvPr id="51270" name="Rectangle 70">
              <a:extLst>
                <a:ext uri="{FF2B5EF4-FFF2-40B4-BE49-F238E27FC236}">
                  <a16:creationId xmlns:a16="http://schemas.microsoft.com/office/drawing/2014/main" id="{9567BAD6-E3C8-43CC-B27E-86F2457B71DB}"/>
                </a:ext>
              </a:extLst>
            </p:cNvPr>
            <p:cNvSpPr>
              <a:spLocks noChangeArrowheads="1"/>
            </p:cNvSpPr>
            <p:nvPr/>
          </p:nvSpPr>
          <p:spPr bwMode="auto">
            <a:xfrm>
              <a:off x="1442" y="1603"/>
              <a:ext cx="6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f</a:t>
              </a:r>
              <a:endParaRPr lang="en-US" altLang="zh-CN" b="0">
                <a:solidFill>
                  <a:schemeClr val="tx1"/>
                </a:solidFill>
              </a:endParaRPr>
            </a:p>
          </p:txBody>
        </p:sp>
        <p:sp>
          <p:nvSpPr>
            <p:cNvPr id="51271" name="Rectangle 71">
              <a:extLst>
                <a:ext uri="{FF2B5EF4-FFF2-40B4-BE49-F238E27FC236}">
                  <a16:creationId xmlns:a16="http://schemas.microsoft.com/office/drawing/2014/main" id="{1A21899A-B3A7-4516-A14B-BA7BD8D71B23}"/>
                </a:ext>
              </a:extLst>
            </p:cNvPr>
            <p:cNvSpPr>
              <a:spLocks noChangeArrowheads="1"/>
            </p:cNvSpPr>
            <p:nvPr/>
          </p:nvSpPr>
          <p:spPr bwMode="auto">
            <a:xfrm>
              <a:off x="1280" y="1603"/>
              <a:ext cx="10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h</a:t>
              </a:r>
              <a:endParaRPr lang="en-US" altLang="zh-CN" b="0">
                <a:solidFill>
                  <a:schemeClr val="tx1"/>
                </a:solidFill>
              </a:endParaRPr>
            </a:p>
          </p:txBody>
        </p:sp>
        <p:sp>
          <p:nvSpPr>
            <p:cNvPr id="51272" name="Rectangle 72">
              <a:extLst>
                <a:ext uri="{FF2B5EF4-FFF2-40B4-BE49-F238E27FC236}">
                  <a16:creationId xmlns:a16="http://schemas.microsoft.com/office/drawing/2014/main" id="{36F17FD8-0DD1-4590-9457-F02825CE1315}"/>
                </a:ext>
              </a:extLst>
            </p:cNvPr>
            <p:cNvSpPr>
              <a:spLocks noChangeArrowheads="1"/>
            </p:cNvSpPr>
            <p:nvPr/>
          </p:nvSpPr>
          <p:spPr bwMode="auto">
            <a:xfrm>
              <a:off x="975"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y</a:t>
              </a:r>
              <a:endParaRPr lang="en-US" altLang="zh-CN" b="0">
                <a:solidFill>
                  <a:schemeClr val="tx1"/>
                </a:solidFill>
              </a:endParaRPr>
            </a:p>
          </p:txBody>
        </p:sp>
        <p:sp>
          <p:nvSpPr>
            <p:cNvPr id="51273" name="Rectangle 73">
              <a:extLst>
                <a:ext uri="{FF2B5EF4-FFF2-40B4-BE49-F238E27FC236}">
                  <a16:creationId xmlns:a16="http://schemas.microsoft.com/office/drawing/2014/main" id="{A03919D1-D2F2-41C6-8F56-53E384AED982}"/>
                </a:ext>
              </a:extLst>
            </p:cNvPr>
            <p:cNvSpPr>
              <a:spLocks noChangeArrowheads="1"/>
            </p:cNvSpPr>
            <p:nvPr/>
          </p:nvSpPr>
          <p:spPr bwMode="auto">
            <a:xfrm>
              <a:off x="519" y="160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200" i="1">
                  <a:solidFill>
                    <a:schemeClr val="tx1"/>
                  </a:solidFill>
                </a:rPr>
                <a:t>y</a:t>
              </a:r>
              <a:endParaRPr lang="en-US" altLang="zh-CN" b="0">
                <a:solidFill>
                  <a:schemeClr val="tx1"/>
                </a:solidFill>
              </a:endParaRPr>
            </a:p>
          </p:txBody>
        </p:sp>
        <p:sp>
          <p:nvSpPr>
            <p:cNvPr id="51274" name="Rectangle 74">
              <a:extLst>
                <a:ext uri="{FF2B5EF4-FFF2-40B4-BE49-F238E27FC236}">
                  <a16:creationId xmlns:a16="http://schemas.microsoft.com/office/drawing/2014/main" id="{4183BF80-92F0-463A-8CFB-1AC357DF8156}"/>
                </a:ext>
              </a:extLst>
            </p:cNvPr>
            <p:cNvSpPr>
              <a:spLocks noChangeArrowheads="1"/>
            </p:cNvSpPr>
            <p:nvPr/>
          </p:nvSpPr>
          <p:spPr bwMode="auto">
            <a:xfrm>
              <a:off x="2057"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sp>
          <p:nvSpPr>
            <p:cNvPr id="51275" name="Rectangle 75">
              <a:extLst>
                <a:ext uri="{FF2B5EF4-FFF2-40B4-BE49-F238E27FC236}">
                  <a16:creationId xmlns:a16="http://schemas.microsoft.com/office/drawing/2014/main" id="{EE58E7B4-5C74-44EC-931B-2BCF34717FD3}"/>
                </a:ext>
              </a:extLst>
            </p:cNvPr>
            <p:cNvSpPr>
              <a:spLocks noChangeArrowheads="1"/>
            </p:cNvSpPr>
            <p:nvPr/>
          </p:nvSpPr>
          <p:spPr bwMode="auto">
            <a:xfrm>
              <a:off x="1716"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sp>
          <p:nvSpPr>
            <p:cNvPr id="51276" name="Rectangle 76">
              <a:extLst>
                <a:ext uri="{FF2B5EF4-FFF2-40B4-BE49-F238E27FC236}">
                  <a16:creationId xmlns:a16="http://schemas.microsoft.com/office/drawing/2014/main" id="{73E4CAE0-8E5A-43AA-B1C3-44C2BA952E04}"/>
                </a:ext>
              </a:extLst>
            </p:cNvPr>
            <p:cNvSpPr>
              <a:spLocks noChangeArrowheads="1"/>
            </p:cNvSpPr>
            <p:nvPr/>
          </p:nvSpPr>
          <p:spPr bwMode="auto">
            <a:xfrm>
              <a:off x="1069"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sp>
          <p:nvSpPr>
            <p:cNvPr id="51277" name="Rectangle 77">
              <a:extLst>
                <a:ext uri="{FF2B5EF4-FFF2-40B4-BE49-F238E27FC236}">
                  <a16:creationId xmlns:a16="http://schemas.microsoft.com/office/drawing/2014/main" id="{48B3C372-E243-4612-8BF9-2773900B7887}"/>
                </a:ext>
              </a:extLst>
            </p:cNvPr>
            <p:cNvSpPr>
              <a:spLocks noChangeArrowheads="1"/>
            </p:cNvSpPr>
            <p:nvPr/>
          </p:nvSpPr>
          <p:spPr bwMode="auto">
            <a:xfrm>
              <a:off x="613" y="1710"/>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1300" i="1">
                  <a:solidFill>
                    <a:schemeClr val="tx1"/>
                  </a:solidFill>
                </a:rPr>
                <a:t>i</a:t>
              </a:r>
              <a:endParaRPr lang="en-US" altLang="zh-CN" b="0">
                <a:solidFill>
                  <a:schemeClr val="tx1"/>
                </a:solidFill>
              </a:endParaRPr>
            </a:p>
          </p:txBody>
        </p:sp>
      </p:grpSp>
      <p:sp>
        <p:nvSpPr>
          <p:cNvPr id="51280" name="Text Box 80">
            <a:extLst>
              <a:ext uri="{FF2B5EF4-FFF2-40B4-BE49-F238E27FC236}">
                <a16:creationId xmlns:a16="http://schemas.microsoft.com/office/drawing/2014/main" id="{49DCCF50-9021-43F0-B938-FBA7A33F9D9F}"/>
              </a:ext>
            </a:extLst>
          </p:cNvPr>
          <p:cNvSpPr txBox="1">
            <a:spLocks noChangeArrowheads="1"/>
          </p:cNvSpPr>
          <p:nvPr/>
        </p:nvSpPr>
        <p:spPr bwMode="auto">
          <a:xfrm>
            <a:off x="231506" y="3330166"/>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dirty="0">
                <a:ea typeface="楷体_GB2312" pitchFamily="49" charset="-122"/>
              </a:rPr>
              <a:t>由于未知数 </a:t>
            </a:r>
            <a:r>
              <a:rPr lang="en-US" altLang="zh-CN" i="1" dirty="0">
                <a:ea typeface="楷体_GB2312" pitchFamily="49" charset="-122"/>
              </a:rPr>
              <a:t>y</a:t>
            </a:r>
            <a:r>
              <a:rPr lang="en-US" altLang="zh-CN" i="1" baseline="-25000" dirty="0">
                <a:ea typeface="楷体_GB2312" pitchFamily="49" charset="-122"/>
              </a:rPr>
              <a:t>i</a:t>
            </a:r>
            <a:r>
              <a:rPr lang="en-US" altLang="zh-CN" baseline="-25000" dirty="0">
                <a:ea typeface="楷体_GB2312" pitchFamily="49" charset="-122"/>
              </a:rPr>
              <a:t>+1 </a:t>
            </a:r>
            <a:r>
              <a:rPr lang="zh-CN" altLang="en-US" dirty="0">
                <a:ea typeface="楷体_GB2312" pitchFamily="49" charset="-122"/>
              </a:rPr>
              <a:t>同时出现在等式的两边，不能直接得到，故称为隐式欧拉格式。</a:t>
            </a:r>
          </a:p>
        </p:txBody>
      </p:sp>
      <p:sp>
        <p:nvSpPr>
          <p:cNvPr id="51282" name="Freeform 82">
            <a:extLst>
              <a:ext uri="{FF2B5EF4-FFF2-40B4-BE49-F238E27FC236}">
                <a16:creationId xmlns:a16="http://schemas.microsoft.com/office/drawing/2014/main" id="{3E4F5452-3F2C-4FAF-BBE7-9F4854921ED5}"/>
              </a:ext>
            </a:extLst>
          </p:cNvPr>
          <p:cNvSpPr>
            <a:spLocks noChangeAspect="1"/>
          </p:cNvSpPr>
          <p:nvPr/>
        </p:nvSpPr>
        <p:spPr bwMode="auto">
          <a:xfrm>
            <a:off x="6747670" y="1457328"/>
            <a:ext cx="1587" cy="484187"/>
          </a:xfrm>
          <a:custGeom>
            <a:avLst/>
            <a:gdLst>
              <a:gd name="T0" fmla="*/ 566 h 566"/>
              <a:gd name="T1" fmla="*/ 556 h 566"/>
              <a:gd name="T2" fmla="*/ 546 h 566"/>
              <a:gd name="T3" fmla="*/ 541 h 566"/>
              <a:gd name="T4" fmla="*/ 531 h 566"/>
              <a:gd name="T5" fmla="*/ 521 h 566"/>
              <a:gd name="T6" fmla="*/ 511 h 566"/>
              <a:gd name="T7" fmla="*/ 501 h 566"/>
              <a:gd name="T8" fmla="*/ 491 h 566"/>
              <a:gd name="T9" fmla="*/ 481 h 566"/>
              <a:gd name="T10" fmla="*/ 476 h 566"/>
              <a:gd name="T11" fmla="*/ 466 h 566"/>
              <a:gd name="T12" fmla="*/ 456 h 566"/>
              <a:gd name="T13" fmla="*/ 446 h 566"/>
              <a:gd name="T14" fmla="*/ 436 h 566"/>
              <a:gd name="T15" fmla="*/ 426 h 566"/>
              <a:gd name="T16" fmla="*/ 421 h 566"/>
              <a:gd name="T17" fmla="*/ 411 h 566"/>
              <a:gd name="T18" fmla="*/ 401 h 566"/>
              <a:gd name="T19" fmla="*/ 391 h 566"/>
              <a:gd name="T20" fmla="*/ 381 h 566"/>
              <a:gd name="T21" fmla="*/ 371 h 566"/>
              <a:gd name="T22" fmla="*/ 361 h 566"/>
              <a:gd name="T23" fmla="*/ 356 h 566"/>
              <a:gd name="T24" fmla="*/ 346 h 566"/>
              <a:gd name="T25" fmla="*/ 336 h 566"/>
              <a:gd name="T26" fmla="*/ 326 h 566"/>
              <a:gd name="T27" fmla="*/ 316 h 566"/>
              <a:gd name="T28" fmla="*/ 306 h 566"/>
              <a:gd name="T29" fmla="*/ 296 h 566"/>
              <a:gd name="T30" fmla="*/ 291 h 566"/>
              <a:gd name="T31" fmla="*/ 281 h 566"/>
              <a:gd name="T32" fmla="*/ 271 h 566"/>
              <a:gd name="T33" fmla="*/ 261 h 566"/>
              <a:gd name="T34" fmla="*/ 251 h 566"/>
              <a:gd name="T35" fmla="*/ 241 h 566"/>
              <a:gd name="T36" fmla="*/ 236 h 566"/>
              <a:gd name="T37" fmla="*/ 226 h 566"/>
              <a:gd name="T38" fmla="*/ 216 h 566"/>
              <a:gd name="T39" fmla="*/ 206 h 566"/>
              <a:gd name="T40" fmla="*/ 196 h 566"/>
              <a:gd name="T41" fmla="*/ 186 h 566"/>
              <a:gd name="T42" fmla="*/ 176 h 566"/>
              <a:gd name="T43" fmla="*/ 171 h 566"/>
              <a:gd name="T44" fmla="*/ 161 h 566"/>
              <a:gd name="T45" fmla="*/ 151 h 566"/>
              <a:gd name="T46" fmla="*/ 141 h 566"/>
              <a:gd name="T47" fmla="*/ 131 h 566"/>
              <a:gd name="T48" fmla="*/ 120 h 566"/>
              <a:gd name="T49" fmla="*/ 115 h 566"/>
              <a:gd name="T50" fmla="*/ 105 h 566"/>
              <a:gd name="T51" fmla="*/ 95 h 566"/>
              <a:gd name="T52" fmla="*/ 85 h 566"/>
              <a:gd name="T53" fmla="*/ 75 h 566"/>
              <a:gd name="T54" fmla="*/ 65 h 566"/>
              <a:gd name="T55" fmla="*/ 55 h 566"/>
              <a:gd name="T56" fmla="*/ 50 h 566"/>
              <a:gd name="T57" fmla="*/ 40 h 566"/>
              <a:gd name="T58" fmla="*/ 30 h 566"/>
              <a:gd name="T59" fmla="*/ 20 h 566"/>
              <a:gd name="T60" fmla="*/ 10 h 566"/>
              <a:gd name="T61" fmla="*/ 0 h 566"/>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 ang="0">
                <a:pos x="0" y="T50"/>
              </a:cxn>
              <a:cxn ang="0">
                <a:pos x="0" y="T51"/>
              </a:cxn>
              <a:cxn ang="0">
                <a:pos x="0" y="T52"/>
              </a:cxn>
              <a:cxn ang="0">
                <a:pos x="0" y="T53"/>
              </a:cxn>
              <a:cxn ang="0">
                <a:pos x="0" y="T54"/>
              </a:cxn>
              <a:cxn ang="0">
                <a:pos x="0" y="T55"/>
              </a:cxn>
              <a:cxn ang="0">
                <a:pos x="0" y="T56"/>
              </a:cxn>
              <a:cxn ang="0">
                <a:pos x="0" y="T57"/>
              </a:cxn>
              <a:cxn ang="0">
                <a:pos x="0" y="T58"/>
              </a:cxn>
              <a:cxn ang="0">
                <a:pos x="0" y="T59"/>
              </a:cxn>
              <a:cxn ang="0">
                <a:pos x="0" y="T60"/>
              </a:cxn>
              <a:cxn ang="0">
                <a:pos x="0" y="T61"/>
              </a:cxn>
            </a:cxnLst>
            <a:rect l="0" t="0" r="r" b="b"/>
            <a:pathLst>
              <a:path h="566">
                <a:moveTo>
                  <a:pt x="0" y="566"/>
                </a:moveTo>
                <a:lnTo>
                  <a:pt x="0" y="556"/>
                </a:lnTo>
                <a:lnTo>
                  <a:pt x="0" y="546"/>
                </a:lnTo>
                <a:lnTo>
                  <a:pt x="0" y="541"/>
                </a:lnTo>
                <a:lnTo>
                  <a:pt x="0" y="531"/>
                </a:lnTo>
                <a:lnTo>
                  <a:pt x="0" y="521"/>
                </a:lnTo>
                <a:lnTo>
                  <a:pt x="0" y="511"/>
                </a:lnTo>
                <a:lnTo>
                  <a:pt x="0" y="501"/>
                </a:lnTo>
                <a:lnTo>
                  <a:pt x="0" y="491"/>
                </a:lnTo>
                <a:lnTo>
                  <a:pt x="0" y="481"/>
                </a:lnTo>
                <a:lnTo>
                  <a:pt x="0" y="476"/>
                </a:lnTo>
                <a:lnTo>
                  <a:pt x="0" y="466"/>
                </a:lnTo>
                <a:lnTo>
                  <a:pt x="0" y="456"/>
                </a:lnTo>
                <a:lnTo>
                  <a:pt x="0" y="446"/>
                </a:lnTo>
                <a:lnTo>
                  <a:pt x="0" y="436"/>
                </a:lnTo>
                <a:lnTo>
                  <a:pt x="0" y="426"/>
                </a:lnTo>
                <a:lnTo>
                  <a:pt x="0" y="421"/>
                </a:lnTo>
                <a:lnTo>
                  <a:pt x="0" y="411"/>
                </a:lnTo>
                <a:lnTo>
                  <a:pt x="0" y="401"/>
                </a:lnTo>
                <a:lnTo>
                  <a:pt x="0" y="391"/>
                </a:lnTo>
                <a:lnTo>
                  <a:pt x="0" y="381"/>
                </a:lnTo>
                <a:lnTo>
                  <a:pt x="0" y="371"/>
                </a:lnTo>
                <a:lnTo>
                  <a:pt x="0" y="361"/>
                </a:lnTo>
                <a:lnTo>
                  <a:pt x="0" y="356"/>
                </a:lnTo>
                <a:lnTo>
                  <a:pt x="0" y="346"/>
                </a:lnTo>
                <a:lnTo>
                  <a:pt x="0" y="336"/>
                </a:lnTo>
                <a:lnTo>
                  <a:pt x="0" y="326"/>
                </a:lnTo>
                <a:lnTo>
                  <a:pt x="0" y="316"/>
                </a:lnTo>
                <a:lnTo>
                  <a:pt x="0" y="306"/>
                </a:lnTo>
                <a:lnTo>
                  <a:pt x="0" y="296"/>
                </a:lnTo>
                <a:lnTo>
                  <a:pt x="0" y="291"/>
                </a:lnTo>
                <a:lnTo>
                  <a:pt x="0" y="281"/>
                </a:lnTo>
                <a:lnTo>
                  <a:pt x="0" y="271"/>
                </a:lnTo>
                <a:lnTo>
                  <a:pt x="0" y="261"/>
                </a:lnTo>
                <a:lnTo>
                  <a:pt x="0" y="251"/>
                </a:lnTo>
                <a:lnTo>
                  <a:pt x="0" y="241"/>
                </a:lnTo>
                <a:lnTo>
                  <a:pt x="0" y="236"/>
                </a:lnTo>
                <a:lnTo>
                  <a:pt x="0" y="226"/>
                </a:lnTo>
                <a:lnTo>
                  <a:pt x="0" y="216"/>
                </a:lnTo>
                <a:lnTo>
                  <a:pt x="0" y="206"/>
                </a:lnTo>
                <a:lnTo>
                  <a:pt x="0" y="196"/>
                </a:lnTo>
                <a:lnTo>
                  <a:pt x="0" y="186"/>
                </a:lnTo>
                <a:lnTo>
                  <a:pt x="0" y="176"/>
                </a:lnTo>
                <a:lnTo>
                  <a:pt x="0" y="171"/>
                </a:lnTo>
                <a:lnTo>
                  <a:pt x="0" y="161"/>
                </a:lnTo>
                <a:lnTo>
                  <a:pt x="0" y="151"/>
                </a:lnTo>
                <a:lnTo>
                  <a:pt x="0" y="141"/>
                </a:lnTo>
                <a:lnTo>
                  <a:pt x="0" y="131"/>
                </a:lnTo>
                <a:lnTo>
                  <a:pt x="0" y="120"/>
                </a:lnTo>
                <a:lnTo>
                  <a:pt x="0" y="115"/>
                </a:lnTo>
                <a:lnTo>
                  <a:pt x="0" y="105"/>
                </a:lnTo>
                <a:lnTo>
                  <a:pt x="0" y="95"/>
                </a:lnTo>
                <a:lnTo>
                  <a:pt x="0" y="85"/>
                </a:lnTo>
                <a:lnTo>
                  <a:pt x="0" y="75"/>
                </a:lnTo>
                <a:lnTo>
                  <a:pt x="0" y="65"/>
                </a:lnTo>
                <a:lnTo>
                  <a:pt x="0" y="55"/>
                </a:lnTo>
                <a:lnTo>
                  <a:pt x="0" y="50"/>
                </a:lnTo>
                <a:lnTo>
                  <a:pt x="0" y="40"/>
                </a:lnTo>
                <a:lnTo>
                  <a:pt x="0" y="30"/>
                </a:lnTo>
                <a:lnTo>
                  <a:pt x="0" y="20"/>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4" name="Freeform 84">
            <a:extLst>
              <a:ext uri="{FF2B5EF4-FFF2-40B4-BE49-F238E27FC236}">
                <a16:creationId xmlns:a16="http://schemas.microsoft.com/office/drawing/2014/main" id="{CF7F887E-617A-4305-8E89-DCED8B7C74AA}"/>
              </a:ext>
            </a:extLst>
          </p:cNvPr>
          <p:cNvSpPr>
            <a:spLocks noChangeAspect="1"/>
          </p:cNvSpPr>
          <p:nvPr/>
        </p:nvSpPr>
        <p:spPr bwMode="auto">
          <a:xfrm>
            <a:off x="7320757" y="790578"/>
            <a:ext cx="1588" cy="1150937"/>
          </a:xfrm>
          <a:custGeom>
            <a:avLst/>
            <a:gdLst>
              <a:gd name="T0" fmla="*/ 1332 h 1342"/>
              <a:gd name="T1" fmla="*/ 1307 h 1342"/>
              <a:gd name="T2" fmla="*/ 1277 h 1342"/>
              <a:gd name="T3" fmla="*/ 1252 h 1342"/>
              <a:gd name="T4" fmla="*/ 1222 h 1342"/>
              <a:gd name="T5" fmla="*/ 1197 h 1342"/>
              <a:gd name="T6" fmla="*/ 1167 h 1342"/>
              <a:gd name="T7" fmla="*/ 1137 h 1342"/>
              <a:gd name="T8" fmla="*/ 1112 h 1342"/>
              <a:gd name="T9" fmla="*/ 1082 h 1342"/>
              <a:gd name="T10" fmla="*/ 1057 h 1342"/>
              <a:gd name="T11" fmla="*/ 1027 h 1342"/>
              <a:gd name="T12" fmla="*/ 1002 h 1342"/>
              <a:gd name="T13" fmla="*/ 972 h 1342"/>
              <a:gd name="T14" fmla="*/ 952 h 1342"/>
              <a:gd name="T15" fmla="*/ 927 h 1342"/>
              <a:gd name="T16" fmla="*/ 896 h 1342"/>
              <a:gd name="T17" fmla="*/ 871 h 1342"/>
              <a:gd name="T18" fmla="*/ 841 h 1342"/>
              <a:gd name="T19" fmla="*/ 816 h 1342"/>
              <a:gd name="T20" fmla="*/ 786 h 1342"/>
              <a:gd name="T21" fmla="*/ 761 h 1342"/>
              <a:gd name="T22" fmla="*/ 731 h 1342"/>
              <a:gd name="T23" fmla="*/ 706 h 1342"/>
              <a:gd name="T24" fmla="*/ 676 h 1342"/>
              <a:gd name="T25" fmla="*/ 646 h 1342"/>
              <a:gd name="T26" fmla="*/ 621 h 1342"/>
              <a:gd name="T27" fmla="*/ 591 h 1342"/>
              <a:gd name="T28" fmla="*/ 566 h 1342"/>
              <a:gd name="T29" fmla="*/ 536 h 1342"/>
              <a:gd name="T30" fmla="*/ 511 h 1342"/>
              <a:gd name="T31" fmla="*/ 481 h 1342"/>
              <a:gd name="T32" fmla="*/ 461 h 1342"/>
              <a:gd name="T33" fmla="*/ 436 h 1342"/>
              <a:gd name="T34" fmla="*/ 405 h 1342"/>
              <a:gd name="T35" fmla="*/ 380 h 1342"/>
              <a:gd name="T36" fmla="*/ 350 h 1342"/>
              <a:gd name="T37" fmla="*/ 325 h 1342"/>
              <a:gd name="T38" fmla="*/ 295 h 1342"/>
              <a:gd name="T39" fmla="*/ 270 h 1342"/>
              <a:gd name="T40" fmla="*/ 240 h 1342"/>
              <a:gd name="T41" fmla="*/ 215 h 1342"/>
              <a:gd name="T42" fmla="*/ 185 h 1342"/>
              <a:gd name="T43" fmla="*/ 155 h 1342"/>
              <a:gd name="T44" fmla="*/ 130 h 1342"/>
              <a:gd name="T45" fmla="*/ 100 h 1342"/>
              <a:gd name="T46" fmla="*/ 75 h 1342"/>
              <a:gd name="T47" fmla="*/ 45 h 1342"/>
              <a:gd name="T48" fmla="*/ 20 h 1342"/>
              <a:gd name="T49" fmla="*/ 0 h 134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Lst>
            <a:rect l="0" t="0" r="r" b="b"/>
            <a:pathLst>
              <a:path h="1342">
                <a:moveTo>
                  <a:pt x="0" y="1342"/>
                </a:moveTo>
                <a:lnTo>
                  <a:pt x="0" y="1332"/>
                </a:lnTo>
                <a:lnTo>
                  <a:pt x="0" y="1317"/>
                </a:lnTo>
                <a:lnTo>
                  <a:pt x="0" y="1307"/>
                </a:lnTo>
                <a:lnTo>
                  <a:pt x="0" y="1287"/>
                </a:lnTo>
                <a:lnTo>
                  <a:pt x="0" y="1277"/>
                </a:lnTo>
                <a:lnTo>
                  <a:pt x="0" y="1257"/>
                </a:lnTo>
                <a:lnTo>
                  <a:pt x="0" y="1252"/>
                </a:lnTo>
                <a:lnTo>
                  <a:pt x="0" y="1232"/>
                </a:lnTo>
                <a:lnTo>
                  <a:pt x="0" y="1222"/>
                </a:lnTo>
                <a:lnTo>
                  <a:pt x="0" y="1202"/>
                </a:lnTo>
                <a:lnTo>
                  <a:pt x="0" y="1197"/>
                </a:lnTo>
                <a:lnTo>
                  <a:pt x="0" y="1187"/>
                </a:lnTo>
                <a:lnTo>
                  <a:pt x="0" y="1167"/>
                </a:lnTo>
                <a:lnTo>
                  <a:pt x="0" y="1157"/>
                </a:lnTo>
                <a:lnTo>
                  <a:pt x="0" y="1137"/>
                </a:lnTo>
                <a:lnTo>
                  <a:pt x="0" y="1132"/>
                </a:lnTo>
                <a:lnTo>
                  <a:pt x="0" y="1112"/>
                </a:lnTo>
                <a:lnTo>
                  <a:pt x="0" y="1102"/>
                </a:lnTo>
                <a:lnTo>
                  <a:pt x="0" y="1082"/>
                </a:lnTo>
                <a:lnTo>
                  <a:pt x="0" y="1072"/>
                </a:lnTo>
                <a:lnTo>
                  <a:pt x="0" y="1057"/>
                </a:lnTo>
                <a:lnTo>
                  <a:pt x="0" y="1047"/>
                </a:lnTo>
                <a:lnTo>
                  <a:pt x="0" y="1027"/>
                </a:lnTo>
                <a:lnTo>
                  <a:pt x="0" y="1017"/>
                </a:lnTo>
                <a:lnTo>
                  <a:pt x="0" y="1002"/>
                </a:lnTo>
                <a:lnTo>
                  <a:pt x="0" y="992"/>
                </a:lnTo>
                <a:lnTo>
                  <a:pt x="0" y="972"/>
                </a:lnTo>
                <a:lnTo>
                  <a:pt x="0" y="962"/>
                </a:lnTo>
                <a:lnTo>
                  <a:pt x="0" y="952"/>
                </a:lnTo>
                <a:lnTo>
                  <a:pt x="0" y="937"/>
                </a:lnTo>
                <a:lnTo>
                  <a:pt x="0" y="927"/>
                </a:lnTo>
                <a:lnTo>
                  <a:pt x="0" y="907"/>
                </a:lnTo>
                <a:lnTo>
                  <a:pt x="0" y="896"/>
                </a:lnTo>
                <a:lnTo>
                  <a:pt x="0" y="881"/>
                </a:lnTo>
                <a:lnTo>
                  <a:pt x="0" y="871"/>
                </a:lnTo>
                <a:lnTo>
                  <a:pt x="0" y="851"/>
                </a:lnTo>
                <a:lnTo>
                  <a:pt x="0" y="841"/>
                </a:lnTo>
                <a:lnTo>
                  <a:pt x="0" y="826"/>
                </a:lnTo>
                <a:lnTo>
                  <a:pt x="0" y="816"/>
                </a:lnTo>
                <a:lnTo>
                  <a:pt x="0" y="796"/>
                </a:lnTo>
                <a:lnTo>
                  <a:pt x="0" y="786"/>
                </a:lnTo>
                <a:lnTo>
                  <a:pt x="0" y="766"/>
                </a:lnTo>
                <a:lnTo>
                  <a:pt x="0" y="761"/>
                </a:lnTo>
                <a:lnTo>
                  <a:pt x="0" y="741"/>
                </a:lnTo>
                <a:lnTo>
                  <a:pt x="0" y="731"/>
                </a:lnTo>
                <a:lnTo>
                  <a:pt x="0" y="721"/>
                </a:lnTo>
                <a:lnTo>
                  <a:pt x="0" y="706"/>
                </a:lnTo>
                <a:lnTo>
                  <a:pt x="0" y="696"/>
                </a:lnTo>
                <a:lnTo>
                  <a:pt x="0" y="676"/>
                </a:lnTo>
                <a:lnTo>
                  <a:pt x="0" y="666"/>
                </a:lnTo>
                <a:lnTo>
                  <a:pt x="0" y="646"/>
                </a:lnTo>
                <a:lnTo>
                  <a:pt x="0" y="641"/>
                </a:lnTo>
                <a:lnTo>
                  <a:pt x="0" y="621"/>
                </a:lnTo>
                <a:lnTo>
                  <a:pt x="0" y="611"/>
                </a:lnTo>
                <a:lnTo>
                  <a:pt x="0" y="591"/>
                </a:lnTo>
                <a:lnTo>
                  <a:pt x="0" y="586"/>
                </a:lnTo>
                <a:lnTo>
                  <a:pt x="0" y="566"/>
                </a:lnTo>
                <a:lnTo>
                  <a:pt x="0" y="556"/>
                </a:lnTo>
                <a:lnTo>
                  <a:pt x="0" y="536"/>
                </a:lnTo>
                <a:lnTo>
                  <a:pt x="0" y="526"/>
                </a:lnTo>
                <a:lnTo>
                  <a:pt x="0" y="511"/>
                </a:lnTo>
                <a:lnTo>
                  <a:pt x="0" y="501"/>
                </a:lnTo>
                <a:lnTo>
                  <a:pt x="0" y="481"/>
                </a:lnTo>
                <a:lnTo>
                  <a:pt x="0" y="471"/>
                </a:lnTo>
                <a:lnTo>
                  <a:pt x="0" y="461"/>
                </a:lnTo>
                <a:lnTo>
                  <a:pt x="0" y="446"/>
                </a:lnTo>
                <a:lnTo>
                  <a:pt x="0" y="436"/>
                </a:lnTo>
                <a:lnTo>
                  <a:pt x="0" y="415"/>
                </a:lnTo>
                <a:lnTo>
                  <a:pt x="0" y="405"/>
                </a:lnTo>
                <a:lnTo>
                  <a:pt x="0" y="390"/>
                </a:lnTo>
                <a:lnTo>
                  <a:pt x="0" y="380"/>
                </a:lnTo>
                <a:lnTo>
                  <a:pt x="0" y="360"/>
                </a:lnTo>
                <a:lnTo>
                  <a:pt x="0" y="350"/>
                </a:lnTo>
                <a:lnTo>
                  <a:pt x="0" y="335"/>
                </a:lnTo>
                <a:lnTo>
                  <a:pt x="0" y="325"/>
                </a:lnTo>
                <a:lnTo>
                  <a:pt x="0" y="305"/>
                </a:lnTo>
                <a:lnTo>
                  <a:pt x="0" y="295"/>
                </a:lnTo>
                <a:lnTo>
                  <a:pt x="0" y="280"/>
                </a:lnTo>
                <a:lnTo>
                  <a:pt x="0" y="270"/>
                </a:lnTo>
                <a:lnTo>
                  <a:pt x="0" y="250"/>
                </a:lnTo>
                <a:lnTo>
                  <a:pt x="0" y="240"/>
                </a:lnTo>
                <a:lnTo>
                  <a:pt x="0" y="230"/>
                </a:lnTo>
                <a:lnTo>
                  <a:pt x="0" y="215"/>
                </a:lnTo>
                <a:lnTo>
                  <a:pt x="0" y="205"/>
                </a:lnTo>
                <a:lnTo>
                  <a:pt x="0" y="185"/>
                </a:lnTo>
                <a:lnTo>
                  <a:pt x="0" y="175"/>
                </a:lnTo>
                <a:lnTo>
                  <a:pt x="0" y="155"/>
                </a:lnTo>
                <a:lnTo>
                  <a:pt x="0" y="150"/>
                </a:lnTo>
                <a:lnTo>
                  <a:pt x="0" y="130"/>
                </a:lnTo>
                <a:lnTo>
                  <a:pt x="0" y="120"/>
                </a:lnTo>
                <a:lnTo>
                  <a:pt x="0" y="100"/>
                </a:lnTo>
                <a:lnTo>
                  <a:pt x="0" y="95"/>
                </a:lnTo>
                <a:lnTo>
                  <a:pt x="0" y="75"/>
                </a:lnTo>
                <a:lnTo>
                  <a:pt x="0" y="65"/>
                </a:lnTo>
                <a:lnTo>
                  <a:pt x="0" y="45"/>
                </a:lnTo>
                <a:lnTo>
                  <a:pt x="0" y="35"/>
                </a:lnTo>
                <a:lnTo>
                  <a:pt x="0" y="20"/>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5" name="Freeform 85">
            <a:extLst>
              <a:ext uri="{FF2B5EF4-FFF2-40B4-BE49-F238E27FC236}">
                <a16:creationId xmlns:a16="http://schemas.microsoft.com/office/drawing/2014/main" id="{036ABBD4-0F07-40BF-ACD4-278DABF45C52}"/>
              </a:ext>
            </a:extLst>
          </p:cNvPr>
          <p:cNvSpPr>
            <a:spLocks noChangeAspect="1"/>
          </p:cNvSpPr>
          <p:nvPr/>
        </p:nvSpPr>
        <p:spPr bwMode="auto">
          <a:xfrm>
            <a:off x="7903370" y="787403"/>
            <a:ext cx="1587" cy="1155700"/>
          </a:xfrm>
          <a:custGeom>
            <a:avLst/>
            <a:gdLst>
              <a:gd name="T0" fmla="*/ 1553 h 1573"/>
              <a:gd name="T1" fmla="*/ 1528 h 1573"/>
              <a:gd name="T2" fmla="*/ 1498 h 1573"/>
              <a:gd name="T3" fmla="*/ 1463 h 1573"/>
              <a:gd name="T4" fmla="*/ 1433 h 1573"/>
              <a:gd name="T5" fmla="*/ 1398 h 1573"/>
              <a:gd name="T6" fmla="*/ 1368 h 1573"/>
              <a:gd name="T7" fmla="*/ 1333 h 1573"/>
              <a:gd name="T8" fmla="*/ 1303 h 1573"/>
              <a:gd name="T9" fmla="*/ 1268 h 1573"/>
              <a:gd name="T10" fmla="*/ 1243 h 1573"/>
              <a:gd name="T11" fmla="*/ 1213 h 1573"/>
              <a:gd name="T12" fmla="*/ 1178 h 1573"/>
              <a:gd name="T13" fmla="*/ 1148 h 1573"/>
              <a:gd name="T14" fmla="*/ 1112 h 1573"/>
              <a:gd name="T15" fmla="*/ 1082 h 1573"/>
              <a:gd name="T16" fmla="*/ 1047 h 1573"/>
              <a:gd name="T17" fmla="*/ 1017 h 1573"/>
              <a:gd name="T18" fmla="*/ 982 h 1573"/>
              <a:gd name="T19" fmla="*/ 952 h 1573"/>
              <a:gd name="T20" fmla="*/ 927 h 1573"/>
              <a:gd name="T21" fmla="*/ 887 h 1573"/>
              <a:gd name="T22" fmla="*/ 862 h 1573"/>
              <a:gd name="T23" fmla="*/ 822 h 1573"/>
              <a:gd name="T24" fmla="*/ 797 h 1573"/>
              <a:gd name="T25" fmla="*/ 757 h 1573"/>
              <a:gd name="T26" fmla="*/ 732 h 1573"/>
              <a:gd name="T27" fmla="*/ 692 h 1573"/>
              <a:gd name="T28" fmla="*/ 667 h 1573"/>
              <a:gd name="T29" fmla="*/ 636 h 1573"/>
              <a:gd name="T30" fmla="*/ 601 h 1573"/>
              <a:gd name="T31" fmla="*/ 571 h 1573"/>
              <a:gd name="T32" fmla="*/ 536 h 1573"/>
              <a:gd name="T33" fmla="*/ 511 h 1573"/>
              <a:gd name="T34" fmla="*/ 471 h 1573"/>
              <a:gd name="T35" fmla="*/ 446 h 1573"/>
              <a:gd name="T36" fmla="*/ 406 h 1573"/>
              <a:gd name="T37" fmla="*/ 381 h 1573"/>
              <a:gd name="T38" fmla="*/ 351 h 1573"/>
              <a:gd name="T39" fmla="*/ 316 h 1573"/>
              <a:gd name="T40" fmla="*/ 286 h 1573"/>
              <a:gd name="T41" fmla="*/ 251 h 1573"/>
              <a:gd name="T42" fmla="*/ 221 h 1573"/>
              <a:gd name="T43" fmla="*/ 186 h 1573"/>
              <a:gd name="T44" fmla="*/ 155 h 1573"/>
              <a:gd name="T45" fmla="*/ 120 h 1573"/>
              <a:gd name="T46" fmla="*/ 90 h 1573"/>
              <a:gd name="T47" fmla="*/ 65 h 1573"/>
              <a:gd name="T48" fmla="*/ 25 h 1573"/>
              <a:gd name="T49" fmla="*/ 0 h 1573"/>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 ang="0">
                <a:pos x="0" y="T39"/>
              </a:cxn>
              <a:cxn ang="0">
                <a:pos x="0" y="T40"/>
              </a:cxn>
              <a:cxn ang="0">
                <a:pos x="0" y="T41"/>
              </a:cxn>
              <a:cxn ang="0">
                <a:pos x="0" y="T42"/>
              </a:cxn>
              <a:cxn ang="0">
                <a:pos x="0" y="T43"/>
              </a:cxn>
              <a:cxn ang="0">
                <a:pos x="0" y="T44"/>
              </a:cxn>
              <a:cxn ang="0">
                <a:pos x="0" y="T45"/>
              </a:cxn>
              <a:cxn ang="0">
                <a:pos x="0" y="T46"/>
              </a:cxn>
              <a:cxn ang="0">
                <a:pos x="0" y="T47"/>
              </a:cxn>
              <a:cxn ang="0">
                <a:pos x="0" y="T48"/>
              </a:cxn>
              <a:cxn ang="0">
                <a:pos x="0" y="T49"/>
              </a:cxn>
            </a:cxnLst>
            <a:rect l="0" t="0" r="r" b="b"/>
            <a:pathLst>
              <a:path h="1573">
                <a:moveTo>
                  <a:pt x="0" y="1573"/>
                </a:moveTo>
                <a:lnTo>
                  <a:pt x="0" y="1553"/>
                </a:lnTo>
                <a:lnTo>
                  <a:pt x="0" y="1548"/>
                </a:lnTo>
                <a:lnTo>
                  <a:pt x="0" y="1528"/>
                </a:lnTo>
                <a:lnTo>
                  <a:pt x="0" y="1508"/>
                </a:lnTo>
                <a:lnTo>
                  <a:pt x="0" y="1498"/>
                </a:lnTo>
                <a:lnTo>
                  <a:pt x="0" y="1483"/>
                </a:lnTo>
                <a:lnTo>
                  <a:pt x="0" y="1463"/>
                </a:lnTo>
                <a:lnTo>
                  <a:pt x="0" y="1443"/>
                </a:lnTo>
                <a:lnTo>
                  <a:pt x="0" y="1433"/>
                </a:lnTo>
                <a:lnTo>
                  <a:pt x="0" y="1418"/>
                </a:lnTo>
                <a:lnTo>
                  <a:pt x="0" y="1398"/>
                </a:lnTo>
                <a:lnTo>
                  <a:pt x="0" y="1388"/>
                </a:lnTo>
                <a:lnTo>
                  <a:pt x="0" y="1368"/>
                </a:lnTo>
                <a:lnTo>
                  <a:pt x="0" y="1353"/>
                </a:lnTo>
                <a:lnTo>
                  <a:pt x="0" y="1333"/>
                </a:lnTo>
                <a:lnTo>
                  <a:pt x="0" y="1323"/>
                </a:lnTo>
                <a:lnTo>
                  <a:pt x="0" y="1303"/>
                </a:lnTo>
                <a:lnTo>
                  <a:pt x="0" y="1288"/>
                </a:lnTo>
                <a:lnTo>
                  <a:pt x="0" y="1268"/>
                </a:lnTo>
                <a:lnTo>
                  <a:pt x="0" y="1258"/>
                </a:lnTo>
                <a:lnTo>
                  <a:pt x="0" y="1243"/>
                </a:lnTo>
                <a:lnTo>
                  <a:pt x="0" y="1223"/>
                </a:lnTo>
                <a:lnTo>
                  <a:pt x="0" y="1213"/>
                </a:lnTo>
                <a:lnTo>
                  <a:pt x="0" y="1193"/>
                </a:lnTo>
                <a:lnTo>
                  <a:pt x="0" y="1178"/>
                </a:lnTo>
                <a:lnTo>
                  <a:pt x="0" y="1158"/>
                </a:lnTo>
                <a:lnTo>
                  <a:pt x="0" y="1148"/>
                </a:lnTo>
                <a:lnTo>
                  <a:pt x="0" y="1127"/>
                </a:lnTo>
                <a:lnTo>
                  <a:pt x="0" y="1112"/>
                </a:lnTo>
                <a:lnTo>
                  <a:pt x="0" y="1102"/>
                </a:lnTo>
                <a:lnTo>
                  <a:pt x="0" y="1082"/>
                </a:lnTo>
                <a:lnTo>
                  <a:pt x="0" y="1062"/>
                </a:lnTo>
                <a:lnTo>
                  <a:pt x="0" y="1047"/>
                </a:lnTo>
                <a:lnTo>
                  <a:pt x="0" y="1037"/>
                </a:lnTo>
                <a:lnTo>
                  <a:pt x="0" y="1017"/>
                </a:lnTo>
                <a:lnTo>
                  <a:pt x="0" y="997"/>
                </a:lnTo>
                <a:lnTo>
                  <a:pt x="0" y="982"/>
                </a:lnTo>
                <a:lnTo>
                  <a:pt x="0" y="972"/>
                </a:lnTo>
                <a:lnTo>
                  <a:pt x="0" y="952"/>
                </a:lnTo>
                <a:lnTo>
                  <a:pt x="0" y="937"/>
                </a:lnTo>
                <a:lnTo>
                  <a:pt x="0" y="927"/>
                </a:lnTo>
                <a:lnTo>
                  <a:pt x="0" y="907"/>
                </a:lnTo>
                <a:lnTo>
                  <a:pt x="0" y="887"/>
                </a:lnTo>
                <a:lnTo>
                  <a:pt x="0" y="872"/>
                </a:lnTo>
                <a:lnTo>
                  <a:pt x="0" y="862"/>
                </a:lnTo>
                <a:lnTo>
                  <a:pt x="0" y="842"/>
                </a:lnTo>
                <a:lnTo>
                  <a:pt x="0" y="822"/>
                </a:lnTo>
                <a:lnTo>
                  <a:pt x="0" y="817"/>
                </a:lnTo>
                <a:lnTo>
                  <a:pt x="0" y="797"/>
                </a:lnTo>
                <a:lnTo>
                  <a:pt x="0" y="777"/>
                </a:lnTo>
                <a:lnTo>
                  <a:pt x="0" y="757"/>
                </a:lnTo>
                <a:lnTo>
                  <a:pt x="0" y="752"/>
                </a:lnTo>
                <a:lnTo>
                  <a:pt x="0" y="732"/>
                </a:lnTo>
                <a:lnTo>
                  <a:pt x="0" y="712"/>
                </a:lnTo>
                <a:lnTo>
                  <a:pt x="0" y="692"/>
                </a:lnTo>
                <a:lnTo>
                  <a:pt x="0" y="687"/>
                </a:lnTo>
                <a:lnTo>
                  <a:pt x="0" y="667"/>
                </a:lnTo>
                <a:lnTo>
                  <a:pt x="0" y="646"/>
                </a:lnTo>
                <a:lnTo>
                  <a:pt x="0" y="636"/>
                </a:lnTo>
                <a:lnTo>
                  <a:pt x="0" y="621"/>
                </a:lnTo>
                <a:lnTo>
                  <a:pt x="0" y="601"/>
                </a:lnTo>
                <a:lnTo>
                  <a:pt x="0" y="581"/>
                </a:lnTo>
                <a:lnTo>
                  <a:pt x="0" y="571"/>
                </a:lnTo>
                <a:lnTo>
                  <a:pt x="0" y="556"/>
                </a:lnTo>
                <a:lnTo>
                  <a:pt x="0" y="536"/>
                </a:lnTo>
                <a:lnTo>
                  <a:pt x="0" y="526"/>
                </a:lnTo>
                <a:lnTo>
                  <a:pt x="0" y="511"/>
                </a:lnTo>
                <a:lnTo>
                  <a:pt x="0" y="491"/>
                </a:lnTo>
                <a:lnTo>
                  <a:pt x="0" y="471"/>
                </a:lnTo>
                <a:lnTo>
                  <a:pt x="0" y="461"/>
                </a:lnTo>
                <a:lnTo>
                  <a:pt x="0" y="446"/>
                </a:lnTo>
                <a:lnTo>
                  <a:pt x="0" y="426"/>
                </a:lnTo>
                <a:lnTo>
                  <a:pt x="0" y="406"/>
                </a:lnTo>
                <a:lnTo>
                  <a:pt x="0" y="396"/>
                </a:lnTo>
                <a:lnTo>
                  <a:pt x="0" y="381"/>
                </a:lnTo>
                <a:lnTo>
                  <a:pt x="0" y="361"/>
                </a:lnTo>
                <a:lnTo>
                  <a:pt x="0" y="351"/>
                </a:lnTo>
                <a:lnTo>
                  <a:pt x="0" y="331"/>
                </a:lnTo>
                <a:lnTo>
                  <a:pt x="0" y="316"/>
                </a:lnTo>
                <a:lnTo>
                  <a:pt x="0" y="296"/>
                </a:lnTo>
                <a:lnTo>
                  <a:pt x="0" y="286"/>
                </a:lnTo>
                <a:lnTo>
                  <a:pt x="0" y="266"/>
                </a:lnTo>
                <a:lnTo>
                  <a:pt x="0" y="251"/>
                </a:lnTo>
                <a:lnTo>
                  <a:pt x="0" y="241"/>
                </a:lnTo>
                <a:lnTo>
                  <a:pt x="0" y="221"/>
                </a:lnTo>
                <a:lnTo>
                  <a:pt x="0" y="206"/>
                </a:lnTo>
                <a:lnTo>
                  <a:pt x="0" y="186"/>
                </a:lnTo>
                <a:lnTo>
                  <a:pt x="0" y="175"/>
                </a:lnTo>
                <a:lnTo>
                  <a:pt x="0" y="155"/>
                </a:lnTo>
                <a:lnTo>
                  <a:pt x="0" y="140"/>
                </a:lnTo>
                <a:lnTo>
                  <a:pt x="0" y="120"/>
                </a:lnTo>
                <a:lnTo>
                  <a:pt x="0" y="110"/>
                </a:lnTo>
                <a:lnTo>
                  <a:pt x="0" y="90"/>
                </a:lnTo>
                <a:lnTo>
                  <a:pt x="0" y="75"/>
                </a:lnTo>
                <a:lnTo>
                  <a:pt x="0" y="65"/>
                </a:lnTo>
                <a:lnTo>
                  <a:pt x="0" y="45"/>
                </a:lnTo>
                <a:lnTo>
                  <a:pt x="0" y="25"/>
                </a:lnTo>
                <a:lnTo>
                  <a:pt x="0" y="10"/>
                </a:lnTo>
                <a:lnTo>
                  <a:pt x="0" y="0"/>
                </a:lnTo>
              </a:path>
            </a:pathLst>
          </a:custGeom>
          <a:noFill/>
          <a:ln w="1587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6" name="Freeform 86">
            <a:extLst>
              <a:ext uri="{FF2B5EF4-FFF2-40B4-BE49-F238E27FC236}">
                <a16:creationId xmlns:a16="http://schemas.microsoft.com/office/drawing/2014/main" id="{3C448670-6E45-4E45-B6FD-DDD9A1E9761D}"/>
              </a:ext>
            </a:extLst>
          </p:cNvPr>
          <p:cNvSpPr>
            <a:spLocks noChangeAspect="1"/>
          </p:cNvSpPr>
          <p:nvPr/>
        </p:nvSpPr>
        <p:spPr bwMode="auto">
          <a:xfrm>
            <a:off x="6628607" y="1941515"/>
            <a:ext cx="2008188" cy="1588"/>
          </a:xfrm>
          <a:custGeom>
            <a:avLst/>
            <a:gdLst>
              <a:gd name="T0" fmla="*/ 25 w 3020"/>
              <a:gd name="T1" fmla="*/ 90 w 3020"/>
              <a:gd name="T2" fmla="*/ 150 w 3020"/>
              <a:gd name="T3" fmla="*/ 211 w 3020"/>
              <a:gd name="T4" fmla="*/ 276 w 3020"/>
              <a:gd name="T5" fmla="*/ 331 w 3020"/>
              <a:gd name="T6" fmla="*/ 397 w 3020"/>
              <a:gd name="T7" fmla="*/ 457 w 3020"/>
              <a:gd name="T8" fmla="*/ 517 w 3020"/>
              <a:gd name="T9" fmla="*/ 578 w 3020"/>
              <a:gd name="T10" fmla="*/ 638 w 3020"/>
              <a:gd name="T11" fmla="*/ 703 w 3020"/>
              <a:gd name="T12" fmla="*/ 764 w 3020"/>
              <a:gd name="T13" fmla="*/ 824 w 3020"/>
              <a:gd name="T14" fmla="*/ 884 w 3020"/>
              <a:gd name="T15" fmla="*/ 944 w 3020"/>
              <a:gd name="T16" fmla="*/ 1005 w 3020"/>
              <a:gd name="T17" fmla="*/ 1070 w 3020"/>
              <a:gd name="T18" fmla="*/ 1125 w 3020"/>
              <a:gd name="T19" fmla="*/ 1191 w 3020"/>
              <a:gd name="T20" fmla="*/ 1251 w 3020"/>
              <a:gd name="T21" fmla="*/ 1311 w 3020"/>
              <a:gd name="T22" fmla="*/ 1377 w 3020"/>
              <a:gd name="T23" fmla="*/ 1432 w 3020"/>
              <a:gd name="T24" fmla="*/ 1497 w 3020"/>
              <a:gd name="T25" fmla="*/ 1553 w 3020"/>
              <a:gd name="T26" fmla="*/ 1618 w 3020"/>
              <a:gd name="T27" fmla="*/ 1683 w 3020"/>
              <a:gd name="T28" fmla="*/ 1738 w 3020"/>
              <a:gd name="T29" fmla="*/ 1804 w 3020"/>
              <a:gd name="T30" fmla="*/ 1859 w 3020"/>
              <a:gd name="T31" fmla="*/ 1924 w 3020"/>
              <a:gd name="T32" fmla="*/ 1980 w 3020"/>
              <a:gd name="T33" fmla="*/ 2045 w 3020"/>
              <a:gd name="T34" fmla="*/ 2100 w 3020"/>
              <a:gd name="T35" fmla="*/ 2166 w 3020"/>
              <a:gd name="T36" fmla="*/ 2231 w 3020"/>
              <a:gd name="T37" fmla="*/ 2286 w 3020"/>
              <a:gd name="T38" fmla="*/ 2352 w 3020"/>
              <a:gd name="T39" fmla="*/ 2407 w 3020"/>
              <a:gd name="T40" fmla="*/ 2472 w 3020"/>
              <a:gd name="T41" fmla="*/ 2527 w 3020"/>
              <a:gd name="T42" fmla="*/ 2593 w 3020"/>
              <a:gd name="T43" fmla="*/ 2648 w 3020"/>
              <a:gd name="T44" fmla="*/ 2713 w 3020"/>
              <a:gd name="T45" fmla="*/ 2779 w 3020"/>
              <a:gd name="T46" fmla="*/ 2834 w 3020"/>
              <a:gd name="T47" fmla="*/ 2899 w 3020"/>
              <a:gd name="T48" fmla="*/ 2955 w 3020"/>
              <a:gd name="T49" fmla="*/ 3020 w 302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Lst>
            <a:rect l="0" t="0" r="r" b="b"/>
            <a:pathLst>
              <a:path w="3020">
                <a:moveTo>
                  <a:pt x="0" y="0"/>
                </a:moveTo>
                <a:lnTo>
                  <a:pt x="25" y="0"/>
                </a:lnTo>
                <a:lnTo>
                  <a:pt x="65" y="0"/>
                </a:lnTo>
                <a:lnTo>
                  <a:pt x="90" y="0"/>
                </a:lnTo>
                <a:lnTo>
                  <a:pt x="120" y="0"/>
                </a:lnTo>
                <a:lnTo>
                  <a:pt x="150" y="0"/>
                </a:lnTo>
                <a:lnTo>
                  <a:pt x="186" y="0"/>
                </a:lnTo>
                <a:lnTo>
                  <a:pt x="211" y="0"/>
                </a:lnTo>
                <a:lnTo>
                  <a:pt x="241" y="0"/>
                </a:lnTo>
                <a:lnTo>
                  <a:pt x="276" y="0"/>
                </a:lnTo>
                <a:lnTo>
                  <a:pt x="306" y="0"/>
                </a:lnTo>
                <a:lnTo>
                  <a:pt x="331" y="0"/>
                </a:lnTo>
                <a:lnTo>
                  <a:pt x="362" y="0"/>
                </a:lnTo>
                <a:lnTo>
                  <a:pt x="397" y="0"/>
                </a:lnTo>
                <a:lnTo>
                  <a:pt x="427" y="0"/>
                </a:lnTo>
                <a:lnTo>
                  <a:pt x="457" y="0"/>
                </a:lnTo>
                <a:lnTo>
                  <a:pt x="492" y="0"/>
                </a:lnTo>
                <a:lnTo>
                  <a:pt x="517" y="0"/>
                </a:lnTo>
                <a:lnTo>
                  <a:pt x="547" y="0"/>
                </a:lnTo>
                <a:lnTo>
                  <a:pt x="578" y="0"/>
                </a:lnTo>
                <a:lnTo>
                  <a:pt x="613" y="0"/>
                </a:lnTo>
                <a:lnTo>
                  <a:pt x="638" y="0"/>
                </a:lnTo>
                <a:lnTo>
                  <a:pt x="668" y="0"/>
                </a:lnTo>
                <a:lnTo>
                  <a:pt x="703" y="0"/>
                </a:lnTo>
                <a:lnTo>
                  <a:pt x="733" y="0"/>
                </a:lnTo>
                <a:lnTo>
                  <a:pt x="764" y="0"/>
                </a:lnTo>
                <a:lnTo>
                  <a:pt x="789" y="0"/>
                </a:lnTo>
                <a:lnTo>
                  <a:pt x="824" y="0"/>
                </a:lnTo>
                <a:lnTo>
                  <a:pt x="854" y="0"/>
                </a:lnTo>
                <a:lnTo>
                  <a:pt x="884" y="0"/>
                </a:lnTo>
                <a:lnTo>
                  <a:pt x="909" y="0"/>
                </a:lnTo>
                <a:lnTo>
                  <a:pt x="944" y="0"/>
                </a:lnTo>
                <a:lnTo>
                  <a:pt x="975" y="0"/>
                </a:lnTo>
                <a:lnTo>
                  <a:pt x="1005" y="0"/>
                </a:lnTo>
                <a:lnTo>
                  <a:pt x="1040" y="0"/>
                </a:lnTo>
                <a:lnTo>
                  <a:pt x="1070" y="0"/>
                </a:lnTo>
                <a:lnTo>
                  <a:pt x="1095" y="0"/>
                </a:lnTo>
                <a:lnTo>
                  <a:pt x="1125" y="0"/>
                </a:lnTo>
                <a:lnTo>
                  <a:pt x="1161" y="0"/>
                </a:lnTo>
                <a:lnTo>
                  <a:pt x="1191" y="0"/>
                </a:lnTo>
                <a:lnTo>
                  <a:pt x="1216" y="0"/>
                </a:lnTo>
                <a:lnTo>
                  <a:pt x="1251" y="0"/>
                </a:lnTo>
                <a:lnTo>
                  <a:pt x="1281" y="0"/>
                </a:lnTo>
                <a:lnTo>
                  <a:pt x="1311" y="0"/>
                </a:lnTo>
                <a:lnTo>
                  <a:pt x="1336" y="0"/>
                </a:lnTo>
                <a:lnTo>
                  <a:pt x="1377" y="0"/>
                </a:lnTo>
                <a:lnTo>
                  <a:pt x="1402" y="0"/>
                </a:lnTo>
                <a:lnTo>
                  <a:pt x="1432" y="0"/>
                </a:lnTo>
                <a:lnTo>
                  <a:pt x="1467" y="0"/>
                </a:lnTo>
                <a:lnTo>
                  <a:pt x="1497" y="0"/>
                </a:lnTo>
                <a:lnTo>
                  <a:pt x="1522" y="0"/>
                </a:lnTo>
                <a:lnTo>
                  <a:pt x="1553" y="0"/>
                </a:lnTo>
                <a:lnTo>
                  <a:pt x="1588" y="0"/>
                </a:lnTo>
                <a:lnTo>
                  <a:pt x="1618" y="0"/>
                </a:lnTo>
                <a:lnTo>
                  <a:pt x="1643" y="0"/>
                </a:lnTo>
                <a:lnTo>
                  <a:pt x="1683" y="0"/>
                </a:lnTo>
                <a:lnTo>
                  <a:pt x="1708" y="0"/>
                </a:lnTo>
                <a:lnTo>
                  <a:pt x="1738" y="0"/>
                </a:lnTo>
                <a:lnTo>
                  <a:pt x="1764" y="0"/>
                </a:lnTo>
                <a:lnTo>
                  <a:pt x="1804" y="0"/>
                </a:lnTo>
                <a:lnTo>
                  <a:pt x="1829" y="0"/>
                </a:lnTo>
                <a:lnTo>
                  <a:pt x="1859" y="0"/>
                </a:lnTo>
                <a:lnTo>
                  <a:pt x="1884" y="0"/>
                </a:lnTo>
                <a:lnTo>
                  <a:pt x="1924" y="0"/>
                </a:lnTo>
                <a:lnTo>
                  <a:pt x="1950" y="0"/>
                </a:lnTo>
                <a:lnTo>
                  <a:pt x="1980" y="0"/>
                </a:lnTo>
                <a:lnTo>
                  <a:pt x="2015" y="0"/>
                </a:lnTo>
                <a:lnTo>
                  <a:pt x="2045" y="0"/>
                </a:lnTo>
                <a:lnTo>
                  <a:pt x="2070" y="0"/>
                </a:lnTo>
                <a:lnTo>
                  <a:pt x="2100" y="0"/>
                </a:lnTo>
                <a:lnTo>
                  <a:pt x="2135" y="0"/>
                </a:lnTo>
                <a:lnTo>
                  <a:pt x="2166" y="0"/>
                </a:lnTo>
                <a:lnTo>
                  <a:pt x="2191" y="0"/>
                </a:lnTo>
                <a:lnTo>
                  <a:pt x="2231" y="0"/>
                </a:lnTo>
                <a:lnTo>
                  <a:pt x="2256" y="0"/>
                </a:lnTo>
                <a:lnTo>
                  <a:pt x="2286" y="0"/>
                </a:lnTo>
                <a:lnTo>
                  <a:pt x="2311" y="0"/>
                </a:lnTo>
                <a:lnTo>
                  <a:pt x="2352" y="0"/>
                </a:lnTo>
                <a:lnTo>
                  <a:pt x="2377" y="0"/>
                </a:lnTo>
                <a:lnTo>
                  <a:pt x="2407" y="0"/>
                </a:lnTo>
                <a:lnTo>
                  <a:pt x="2442" y="0"/>
                </a:lnTo>
                <a:lnTo>
                  <a:pt x="2472" y="0"/>
                </a:lnTo>
                <a:lnTo>
                  <a:pt x="2497" y="0"/>
                </a:lnTo>
                <a:lnTo>
                  <a:pt x="2527" y="0"/>
                </a:lnTo>
                <a:lnTo>
                  <a:pt x="2563" y="0"/>
                </a:lnTo>
                <a:lnTo>
                  <a:pt x="2593" y="0"/>
                </a:lnTo>
                <a:lnTo>
                  <a:pt x="2618" y="0"/>
                </a:lnTo>
                <a:lnTo>
                  <a:pt x="2648" y="0"/>
                </a:lnTo>
                <a:lnTo>
                  <a:pt x="2683" y="0"/>
                </a:lnTo>
                <a:lnTo>
                  <a:pt x="2713" y="0"/>
                </a:lnTo>
                <a:lnTo>
                  <a:pt x="2739" y="0"/>
                </a:lnTo>
                <a:lnTo>
                  <a:pt x="2779" y="0"/>
                </a:lnTo>
                <a:lnTo>
                  <a:pt x="2804" y="0"/>
                </a:lnTo>
                <a:lnTo>
                  <a:pt x="2834" y="0"/>
                </a:lnTo>
                <a:lnTo>
                  <a:pt x="2859" y="0"/>
                </a:lnTo>
                <a:lnTo>
                  <a:pt x="2899" y="0"/>
                </a:lnTo>
                <a:lnTo>
                  <a:pt x="2924" y="0"/>
                </a:lnTo>
                <a:lnTo>
                  <a:pt x="2955" y="0"/>
                </a:lnTo>
                <a:lnTo>
                  <a:pt x="2990" y="0"/>
                </a:lnTo>
                <a:lnTo>
                  <a:pt x="3020" y="0"/>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7" name="Freeform 87">
            <a:extLst>
              <a:ext uri="{FF2B5EF4-FFF2-40B4-BE49-F238E27FC236}">
                <a16:creationId xmlns:a16="http://schemas.microsoft.com/office/drawing/2014/main" id="{3234CDEA-6FD5-4E4B-BB25-A4C972A2AFD2}"/>
              </a:ext>
            </a:extLst>
          </p:cNvPr>
          <p:cNvSpPr>
            <a:spLocks noChangeAspect="1"/>
          </p:cNvSpPr>
          <p:nvPr/>
        </p:nvSpPr>
        <p:spPr bwMode="auto">
          <a:xfrm>
            <a:off x="6747670" y="790578"/>
            <a:ext cx="1897062" cy="666750"/>
          </a:xfrm>
          <a:custGeom>
            <a:avLst/>
            <a:gdLst>
              <a:gd name="T0" fmla="*/ 30 w 2211"/>
              <a:gd name="T1" fmla="*/ 761 h 776"/>
              <a:gd name="T2" fmla="*/ 55 w 2211"/>
              <a:gd name="T3" fmla="*/ 741 h 776"/>
              <a:gd name="T4" fmla="*/ 95 w 2211"/>
              <a:gd name="T5" fmla="*/ 711 h 776"/>
              <a:gd name="T6" fmla="*/ 120 w 2211"/>
              <a:gd name="T7" fmla="*/ 686 h 776"/>
              <a:gd name="T8" fmla="*/ 161 w 2211"/>
              <a:gd name="T9" fmla="*/ 666 h 776"/>
              <a:gd name="T10" fmla="*/ 186 w 2211"/>
              <a:gd name="T11" fmla="*/ 641 h 776"/>
              <a:gd name="T12" fmla="*/ 226 w 2211"/>
              <a:gd name="T13" fmla="*/ 621 h 776"/>
              <a:gd name="T14" fmla="*/ 251 w 2211"/>
              <a:gd name="T15" fmla="*/ 601 h 776"/>
              <a:gd name="T16" fmla="*/ 286 w 2211"/>
              <a:gd name="T17" fmla="*/ 586 h 776"/>
              <a:gd name="T18" fmla="*/ 336 w 2211"/>
              <a:gd name="T19" fmla="*/ 556 h 776"/>
              <a:gd name="T20" fmla="*/ 362 w 2211"/>
              <a:gd name="T21" fmla="*/ 536 h 776"/>
              <a:gd name="T22" fmla="*/ 407 w 2211"/>
              <a:gd name="T23" fmla="*/ 526 h 776"/>
              <a:gd name="T24" fmla="*/ 447 w 2211"/>
              <a:gd name="T25" fmla="*/ 511 h 776"/>
              <a:gd name="T26" fmla="*/ 482 w 2211"/>
              <a:gd name="T27" fmla="*/ 491 h 776"/>
              <a:gd name="T28" fmla="*/ 532 w 2211"/>
              <a:gd name="T29" fmla="*/ 481 h 776"/>
              <a:gd name="T30" fmla="*/ 578 w 2211"/>
              <a:gd name="T31" fmla="*/ 461 h 776"/>
              <a:gd name="T32" fmla="*/ 613 w 2211"/>
              <a:gd name="T33" fmla="*/ 456 h 776"/>
              <a:gd name="T34" fmla="*/ 653 w 2211"/>
              <a:gd name="T35" fmla="*/ 446 h 776"/>
              <a:gd name="T36" fmla="*/ 698 w 2211"/>
              <a:gd name="T37" fmla="*/ 446 h 776"/>
              <a:gd name="T38" fmla="*/ 733 w 2211"/>
              <a:gd name="T39" fmla="*/ 436 h 776"/>
              <a:gd name="T40" fmla="*/ 779 w 2211"/>
              <a:gd name="T41" fmla="*/ 426 h 776"/>
              <a:gd name="T42" fmla="*/ 829 w 2211"/>
              <a:gd name="T43" fmla="*/ 426 h 776"/>
              <a:gd name="T44" fmla="*/ 874 w 2211"/>
              <a:gd name="T45" fmla="*/ 426 h 776"/>
              <a:gd name="T46" fmla="*/ 919 w 2211"/>
              <a:gd name="T47" fmla="*/ 415 h 776"/>
              <a:gd name="T48" fmla="*/ 965 w 2211"/>
              <a:gd name="T49" fmla="*/ 415 h 776"/>
              <a:gd name="T50" fmla="*/ 1015 w 2211"/>
              <a:gd name="T51" fmla="*/ 415 h 776"/>
              <a:gd name="T52" fmla="*/ 1060 w 2211"/>
              <a:gd name="T53" fmla="*/ 415 h 776"/>
              <a:gd name="T54" fmla="*/ 1105 w 2211"/>
              <a:gd name="T55" fmla="*/ 415 h 776"/>
              <a:gd name="T56" fmla="*/ 1151 w 2211"/>
              <a:gd name="T57" fmla="*/ 415 h 776"/>
              <a:gd name="T58" fmla="*/ 1201 w 2211"/>
              <a:gd name="T59" fmla="*/ 415 h 776"/>
              <a:gd name="T60" fmla="*/ 1246 w 2211"/>
              <a:gd name="T61" fmla="*/ 415 h 776"/>
              <a:gd name="T62" fmla="*/ 1291 w 2211"/>
              <a:gd name="T63" fmla="*/ 415 h 776"/>
              <a:gd name="T64" fmla="*/ 1336 w 2211"/>
              <a:gd name="T65" fmla="*/ 415 h 776"/>
              <a:gd name="T66" fmla="*/ 1387 w 2211"/>
              <a:gd name="T67" fmla="*/ 405 h 776"/>
              <a:gd name="T68" fmla="*/ 1432 w 2211"/>
              <a:gd name="T69" fmla="*/ 400 h 776"/>
              <a:gd name="T70" fmla="*/ 1477 w 2211"/>
              <a:gd name="T71" fmla="*/ 400 h 776"/>
              <a:gd name="T72" fmla="*/ 1522 w 2211"/>
              <a:gd name="T73" fmla="*/ 390 h 776"/>
              <a:gd name="T74" fmla="*/ 1573 w 2211"/>
              <a:gd name="T75" fmla="*/ 370 h 776"/>
              <a:gd name="T76" fmla="*/ 1618 w 2211"/>
              <a:gd name="T77" fmla="*/ 360 h 776"/>
              <a:gd name="T78" fmla="*/ 1663 w 2211"/>
              <a:gd name="T79" fmla="*/ 340 h 776"/>
              <a:gd name="T80" fmla="*/ 1698 w 2211"/>
              <a:gd name="T81" fmla="*/ 335 h 776"/>
              <a:gd name="T82" fmla="*/ 1728 w 2211"/>
              <a:gd name="T83" fmla="*/ 315 h 776"/>
              <a:gd name="T84" fmla="*/ 1774 w 2211"/>
              <a:gd name="T85" fmla="*/ 295 h 776"/>
              <a:gd name="T86" fmla="*/ 1814 w 2211"/>
              <a:gd name="T87" fmla="*/ 280 h 776"/>
              <a:gd name="T88" fmla="*/ 1859 w 2211"/>
              <a:gd name="T89" fmla="*/ 260 h 776"/>
              <a:gd name="T90" fmla="*/ 1894 w 2211"/>
              <a:gd name="T91" fmla="*/ 240 h 776"/>
              <a:gd name="T92" fmla="*/ 1924 w 2211"/>
              <a:gd name="T93" fmla="*/ 220 h 776"/>
              <a:gd name="T94" fmla="*/ 1950 w 2211"/>
              <a:gd name="T95" fmla="*/ 195 h 776"/>
              <a:gd name="T96" fmla="*/ 1990 w 2211"/>
              <a:gd name="T97" fmla="*/ 175 h 776"/>
              <a:gd name="T98" fmla="*/ 2025 w 2211"/>
              <a:gd name="T99" fmla="*/ 150 h 776"/>
              <a:gd name="T100" fmla="*/ 2065 w 2211"/>
              <a:gd name="T101" fmla="*/ 120 h 776"/>
              <a:gd name="T102" fmla="*/ 2090 w 2211"/>
              <a:gd name="T103" fmla="*/ 100 h 776"/>
              <a:gd name="T104" fmla="*/ 2125 w 2211"/>
              <a:gd name="T105" fmla="*/ 65 h 776"/>
              <a:gd name="T106" fmla="*/ 2166 w 2211"/>
              <a:gd name="T107" fmla="*/ 35 h 776"/>
              <a:gd name="T108" fmla="*/ 2191 w 2211"/>
              <a:gd name="T109" fmla="*/ 1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11" h="776">
                <a:moveTo>
                  <a:pt x="0" y="776"/>
                </a:moveTo>
                <a:lnTo>
                  <a:pt x="10" y="776"/>
                </a:lnTo>
                <a:lnTo>
                  <a:pt x="10" y="766"/>
                </a:lnTo>
                <a:lnTo>
                  <a:pt x="20" y="766"/>
                </a:lnTo>
                <a:lnTo>
                  <a:pt x="30" y="761"/>
                </a:lnTo>
                <a:lnTo>
                  <a:pt x="40" y="761"/>
                </a:lnTo>
                <a:lnTo>
                  <a:pt x="40" y="751"/>
                </a:lnTo>
                <a:lnTo>
                  <a:pt x="45" y="751"/>
                </a:lnTo>
                <a:lnTo>
                  <a:pt x="45" y="741"/>
                </a:lnTo>
                <a:lnTo>
                  <a:pt x="55" y="741"/>
                </a:lnTo>
                <a:lnTo>
                  <a:pt x="55" y="731"/>
                </a:lnTo>
                <a:lnTo>
                  <a:pt x="65" y="731"/>
                </a:lnTo>
                <a:lnTo>
                  <a:pt x="75" y="721"/>
                </a:lnTo>
                <a:lnTo>
                  <a:pt x="85" y="711"/>
                </a:lnTo>
                <a:lnTo>
                  <a:pt x="95" y="711"/>
                </a:lnTo>
                <a:lnTo>
                  <a:pt x="95" y="706"/>
                </a:lnTo>
                <a:lnTo>
                  <a:pt x="100" y="706"/>
                </a:lnTo>
                <a:lnTo>
                  <a:pt x="110" y="696"/>
                </a:lnTo>
                <a:lnTo>
                  <a:pt x="120" y="696"/>
                </a:lnTo>
                <a:lnTo>
                  <a:pt x="120" y="686"/>
                </a:lnTo>
                <a:lnTo>
                  <a:pt x="130" y="686"/>
                </a:lnTo>
                <a:lnTo>
                  <a:pt x="140" y="676"/>
                </a:lnTo>
                <a:lnTo>
                  <a:pt x="150" y="676"/>
                </a:lnTo>
                <a:lnTo>
                  <a:pt x="150" y="666"/>
                </a:lnTo>
                <a:lnTo>
                  <a:pt x="161" y="666"/>
                </a:lnTo>
                <a:lnTo>
                  <a:pt x="161" y="656"/>
                </a:lnTo>
                <a:lnTo>
                  <a:pt x="166" y="656"/>
                </a:lnTo>
                <a:lnTo>
                  <a:pt x="176" y="646"/>
                </a:lnTo>
                <a:lnTo>
                  <a:pt x="186" y="646"/>
                </a:lnTo>
                <a:lnTo>
                  <a:pt x="186" y="641"/>
                </a:lnTo>
                <a:lnTo>
                  <a:pt x="196" y="641"/>
                </a:lnTo>
                <a:lnTo>
                  <a:pt x="206" y="631"/>
                </a:lnTo>
                <a:lnTo>
                  <a:pt x="216" y="631"/>
                </a:lnTo>
                <a:lnTo>
                  <a:pt x="216" y="621"/>
                </a:lnTo>
                <a:lnTo>
                  <a:pt x="226" y="621"/>
                </a:lnTo>
                <a:lnTo>
                  <a:pt x="231" y="621"/>
                </a:lnTo>
                <a:lnTo>
                  <a:pt x="231" y="611"/>
                </a:lnTo>
                <a:lnTo>
                  <a:pt x="241" y="611"/>
                </a:lnTo>
                <a:lnTo>
                  <a:pt x="241" y="601"/>
                </a:lnTo>
                <a:lnTo>
                  <a:pt x="251" y="601"/>
                </a:lnTo>
                <a:lnTo>
                  <a:pt x="261" y="601"/>
                </a:lnTo>
                <a:lnTo>
                  <a:pt x="261" y="591"/>
                </a:lnTo>
                <a:lnTo>
                  <a:pt x="271" y="591"/>
                </a:lnTo>
                <a:lnTo>
                  <a:pt x="281" y="586"/>
                </a:lnTo>
                <a:lnTo>
                  <a:pt x="286" y="586"/>
                </a:lnTo>
                <a:lnTo>
                  <a:pt x="296" y="576"/>
                </a:lnTo>
                <a:lnTo>
                  <a:pt x="306" y="576"/>
                </a:lnTo>
                <a:lnTo>
                  <a:pt x="316" y="566"/>
                </a:lnTo>
                <a:lnTo>
                  <a:pt x="326" y="566"/>
                </a:lnTo>
                <a:lnTo>
                  <a:pt x="336" y="556"/>
                </a:lnTo>
                <a:lnTo>
                  <a:pt x="346" y="556"/>
                </a:lnTo>
                <a:lnTo>
                  <a:pt x="346" y="546"/>
                </a:lnTo>
                <a:lnTo>
                  <a:pt x="351" y="546"/>
                </a:lnTo>
                <a:lnTo>
                  <a:pt x="362" y="546"/>
                </a:lnTo>
                <a:lnTo>
                  <a:pt x="362" y="536"/>
                </a:lnTo>
                <a:lnTo>
                  <a:pt x="372" y="536"/>
                </a:lnTo>
                <a:lnTo>
                  <a:pt x="382" y="536"/>
                </a:lnTo>
                <a:lnTo>
                  <a:pt x="392" y="526"/>
                </a:lnTo>
                <a:lnTo>
                  <a:pt x="402" y="526"/>
                </a:lnTo>
                <a:lnTo>
                  <a:pt x="407" y="526"/>
                </a:lnTo>
                <a:lnTo>
                  <a:pt x="407" y="521"/>
                </a:lnTo>
                <a:lnTo>
                  <a:pt x="417" y="521"/>
                </a:lnTo>
                <a:lnTo>
                  <a:pt x="427" y="521"/>
                </a:lnTo>
                <a:lnTo>
                  <a:pt x="437" y="511"/>
                </a:lnTo>
                <a:lnTo>
                  <a:pt x="447" y="511"/>
                </a:lnTo>
                <a:lnTo>
                  <a:pt x="457" y="501"/>
                </a:lnTo>
                <a:lnTo>
                  <a:pt x="467" y="501"/>
                </a:lnTo>
                <a:lnTo>
                  <a:pt x="472" y="501"/>
                </a:lnTo>
                <a:lnTo>
                  <a:pt x="472" y="491"/>
                </a:lnTo>
                <a:lnTo>
                  <a:pt x="482" y="491"/>
                </a:lnTo>
                <a:lnTo>
                  <a:pt x="492" y="491"/>
                </a:lnTo>
                <a:lnTo>
                  <a:pt x="502" y="491"/>
                </a:lnTo>
                <a:lnTo>
                  <a:pt x="512" y="481"/>
                </a:lnTo>
                <a:lnTo>
                  <a:pt x="522" y="481"/>
                </a:lnTo>
                <a:lnTo>
                  <a:pt x="532" y="481"/>
                </a:lnTo>
                <a:lnTo>
                  <a:pt x="537" y="471"/>
                </a:lnTo>
                <a:lnTo>
                  <a:pt x="547" y="471"/>
                </a:lnTo>
                <a:lnTo>
                  <a:pt x="558" y="471"/>
                </a:lnTo>
                <a:lnTo>
                  <a:pt x="568" y="461"/>
                </a:lnTo>
                <a:lnTo>
                  <a:pt x="578" y="461"/>
                </a:lnTo>
                <a:lnTo>
                  <a:pt x="588" y="461"/>
                </a:lnTo>
                <a:lnTo>
                  <a:pt x="593" y="461"/>
                </a:lnTo>
                <a:lnTo>
                  <a:pt x="603" y="461"/>
                </a:lnTo>
                <a:lnTo>
                  <a:pt x="603" y="456"/>
                </a:lnTo>
                <a:lnTo>
                  <a:pt x="613" y="456"/>
                </a:lnTo>
                <a:lnTo>
                  <a:pt x="623" y="456"/>
                </a:lnTo>
                <a:lnTo>
                  <a:pt x="633" y="456"/>
                </a:lnTo>
                <a:lnTo>
                  <a:pt x="643" y="456"/>
                </a:lnTo>
                <a:lnTo>
                  <a:pt x="643" y="446"/>
                </a:lnTo>
                <a:lnTo>
                  <a:pt x="653" y="446"/>
                </a:lnTo>
                <a:lnTo>
                  <a:pt x="658" y="446"/>
                </a:lnTo>
                <a:lnTo>
                  <a:pt x="668" y="446"/>
                </a:lnTo>
                <a:lnTo>
                  <a:pt x="678" y="446"/>
                </a:lnTo>
                <a:lnTo>
                  <a:pt x="688" y="446"/>
                </a:lnTo>
                <a:lnTo>
                  <a:pt x="698" y="446"/>
                </a:lnTo>
                <a:lnTo>
                  <a:pt x="698" y="436"/>
                </a:lnTo>
                <a:lnTo>
                  <a:pt x="708" y="436"/>
                </a:lnTo>
                <a:lnTo>
                  <a:pt x="713" y="436"/>
                </a:lnTo>
                <a:lnTo>
                  <a:pt x="723" y="436"/>
                </a:lnTo>
                <a:lnTo>
                  <a:pt x="733" y="436"/>
                </a:lnTo>
                <a:lnTo>
                  <a:pt x="743" y="436"/>
                </a:lnTo>
                <a:lnTo>
                  <a:pt x="754" y="436"/>
                </a:lnTo>
                <a:lnTo>
                  <a:pt x="764" y="436"/>
                </a:lnTo>
                <a:lnTo>
                  <a:pt x="774" y="426"/>
                </a:lnTo>
                <a:lnTo>
                  <a:pt x="779" y="426"/>
                </a:lnTo>
                <a:lnTo>
                  <a:pt x="789" y="426"/>
                </a:lnTo>
                <a:lnTo>
                  <a:pt x="799" y="426"/>
                </a:lnTo>
                <a:lnTo>
                  <a:pt x="809" y="426"/>
                </a:lnTo>
                <a:lnTo>
                  <a:pt x="819" y="426"/>
                </a:lnTo>
                <a:lnTo>
                  <a:pt x="829" y="426"/>
                </a:lnTo>
                <a:lnTo>
                  <a:pt x="839" y="426"/>
                </a:lnTo>
                <a:lnTo>
                  <a:pt x="844" y="426"/>
                </a:lnTo>
                <a:lnTo>
                  <a:pt x="854" y="426"/>
                </a:lnTo>
                <a:lnTo>
                  <a:pt x="864" y="426"/>
                </a:lnTo>
                <a:lnTo>
                  <a:pt x="874" y="426"/>
                </a:lnTo>
                <a:lnTo>
                  <a:pt x="884" y="426"/>
                </a:lnTo>
                <a:lnTo>
                  <a:pt x="894" y="426"/>
                </a:lnTo>
                <a:lnTo>
                  <a:pt x="899" y="426"/>
                </a:lnTo>
                <a:lnTo>
                  <a:pt x="909" y="426"/>
                </a:lnTo>
                <a:lnTo>
                  <a:pt x="919" y="415"/>
                </a:lnTo>
                <a:lnTo>
                  <a:pt x="929" y="415"/>
                </a:lnTo>
                <a:lnTo>
                  <a:pt x="939" y="415"/>
                </a:lnTo>
                <a:lnTo>
                  <a:pt x="950" y="415"/>
                </a:lnTo>
                <a:lnTo>
                  <a:pt x="960" y="415"/>
                </a:lnTo>
                <a:lnTo>
                  <a:pt x="965" y="415"/>
                </a:lnTo>
                <a:lnTo>
                  <a:pt x="975" y="415"/>
                </a:lnTo>
                <a:lnTo>
                  <a:pt x="985" y="415"/>
                </a:lnTo>
                <a:lnTo>
                  <a:pt x="995" y="415"/>
                </a:lnTo>
                <a:lnTo>
                  <a:pt x="1005" y="415"/>
                </a:lnTo>
                <a:lnTo>
                  <a:pt x="1015" y="415"/>
                </a:lnTo>
                <a:lnTo>
                  <a:pt x="1020" y="415"/>
                </a:lnTo>
                <a:lnTo>
                  <a:pt x="1030" y="415"/>
                </a:lnTo>
                <a:lnTo>
                  <a:pt x="1040" y="415"/>
                </a:lnTo>
                <a:lnTo>
                  <a:pt x="1050" y="415"/>
                </a:lnTo>
                <a:lnTo>
                  <a:pt x="1060" y="415"/>
                </a:lnTo>
                <a:lnTo>
                  <a:pt x="1070" y="415"/>
                </a:lnTo>
                <a:lnTo>
                  <a:pt x="1080" y="415"/>
                </a:lnTo>
                <a:lnTo>
                  <a:pt x="1085" y="415"/>
                </a:lnTo>
                <a:lnTo>
                  <a:pt x="1095" y="415"/>
                </a:lnTo>
                <a:lnTo>
                  <a:pt x="1105" y="415"/>
                </a:lnTo>
                <a:lnTo>
                  <a:pt x="1115" y="415"/>
                </a:lnTo>
                <a:lnTo>
                  <a:pt x="1125" y="415"/>
                </a:lnTo>
                <a:lnTo>
                  <a:pt x="1135" y="415"/>
                </a:lnTo>
                <a:lnTo>
                  <a:pt x="1145" y="415"/>
                </a:lnTo>
                <a:lnTo>
                  <a:pt x="1151" y="415"/>
                </a:lnTo>
                <a:lnTo>
                  <a:pt x="1161" y="415"/>
                </a:lnTo>
                <a:lnTo>
                  <a:pt x="1171" y="415"/>
                </a:lnTo>
                <a:lnTo>
                  <a:pt x="1181" y="415"/>
                </a:lnTo>
                <a:lnTo>
                  <a:pt x="1191" y="415"/>
                </a:lnTo>
                <a:lnTo>
                  <a:pt x="1201" y="415"/>
                </a:lnTo>
                <a:lnTo>
                  <a:pt x="1206" y="415"/>
                </a:lnTo>
                <a:lnTo>
                  <a:pt x="1216" y="415"/>
                </a:lnTo>
                <a:lnTo>
                  <a:pt x="1226" y="415"/>
                </a:lnTo>
                <a:lnTo>
                  <a:pt x="1236" y="415"/>
                </a:lnTo>
                <a:lnTo>
                  <a:pt x="1246" y="415"/>
                </a:lnTo>
                <a:lnTo>
                  <a:pt x="1256" y="415"/>
                </a:lnTo>
                <a:lnTo>
                  <a:pt x="1266" y="415"/>
                </a:lnTo>
                <a:lnTo>
                  <a:pt x="1271" y="415"/>
                </a:lnTo>
                <a:lnTo>
                  <a:pt x="1281" y="415"/>
                </a:lnTo>
                <a:lnTo>
                  <a:pt x="1291" y="415"/>
                </a:lnTo>
                <a:lnTo>
                  <a:pt x="1301" y="415"/>
                </a:lnTo>
                <a:lnTo>
                  <a:pt x="1311" y="415"/>
                </a:lnTo>
                <a:lnTo>
                  <a:pt x="1321" y="415"/>
                </a:lnTo>
                <a:lnTo>
                  <a:pt x="1326" y="415"/>
                </a:lnTo>
                <a:lnTo>
                  <a:pt x="1336" y="415"/>
                </a:lnTo>
                <a:lnTo>
                  <a:pt x="1347" y="405"/>
                </a:lnTo>
                <a:lnTo>
                  <a:pt x="1357" y="405"/>
                </a:lnTo>
                <a:lnTo>
                  <a:pt x="1367" y="405"/>
                </a:lnTo>
                <a:lnTo>
                  <a:pt x="1377" y="405"/>
                </a:lnTo>
                <a:lnTo>
                  <a:pt x="1387" y="405"/>
                </a:lnTo>
                <a:lnTo>
                  <a:pt x="1392" y="405"/>
                </a:lnTo>
                <a:lnTo>
                  <a:pt x="1402" y="405"/>
                </a:lnTo>
                <a:lnTo>
                  <a:pt x="1412" y="405"/>
                </a:lnTo>
                <a:lnTo>
                  <a:pt x="1422" y="405"/>
                </a:lnTo>
                <a:lnTo>
                  <a:pt x="1432" y="400"/>
                </a:lnTo>
                <a:lnTo>
                  <a:pt x="1442" y="400"/>
                </a:lnTo>
                <a:lnTo>
                  <a:pt x="1452" y="400"/>
                </a:lnTo>
                <a:lnTo>
                  <a:pt x="1457" y="400"/>
                </a:lnTo>
                <a:lnTo>
                  <a:pt x="1467" y="400"/>
                </a:lnTo>
                <a:lnTo>
                  <a:pt x="1477" y="400"/>
                </a:lnTo>
                <a:lnTo>
                  <a:pt x="1487" y="390"/>
                </a:lnTo>
                <a:lnTo>
                  <a:pt x="1497" y="390"/>
                </a:lnTo>
                <a:lnTo>
                  <a:pt x="1507" y="390"/>
                </a:lnTo>
                <a:lnTo>
                  <a:pt x="1512" y="390"/>
                </a:lnTo>
                <a:lnTo>
                  <a:pt x="1522" y="390"/>
                </a:lnTo>
                <a:lnTo>
                  <a:pt x="1532" y="380"/>
                </a:lnTo>
                <a:lnTo>
                  <a:pt x="1542" y="380"/>
                </a:lnTo>
                <a:lnTo>
                  <a:pt x="1553" y="380"/>
                </a:lnTo>
                <a:lnTo>
                  <a:pt x="1563" y="380"/>
                </a:lnTo>
                <a:lnTo>
                  <a:pt x="1573" y="370"/>
                </a:lnTo>
                <a:lnTo>
                  <a:pt x="1578" y="370"/>
                </a:lnTo>
                <a:lnTo>
                  <a:pt x="1588" y="370"/>
                </a:lnTo>
                <a:lnTo>
                  <a:pt x="1598" y="370"/>
                </a:lnTo>
                <a:lnTo>
                  <a:pt x="1608" y="360"/>
                </a:lnTo>
                <a:lnTo>
                  <a:pt x="1618" y="360"/>
                </a:lnTo>
                <a:lnTo>
                  <a:pt x="1628" y="360"/>
                </a:lnTo>
                <a:lnTo>
                  <a:pt x="1633" y="350"/>
                </a:lnTo>
                <a:lnTo>
                  <a:pt x="1643" y="350"/>
                </a:lnTo>
                <a:lnTo>
                  <a:pt x="1653" y="350"/>
                </a:lnTo>
                <a:lnTo>
                  <a:pt x="1663" y="340"/>
                </a:lnTo>
                <a:lnTo>
                  <a:pt x="1673" y="340"/>
                </a:lnTo>
                <a:lnTo>
                  <a:pt x="1683" y="340"/>
                </a:lnTo>
                <a:lnTo>
                  <a:pt x="1683" y="335"/>
                </a:lnTo>
                <a:lnTo>
                  <a:pt x="1693" y="335"/>
                </a:lnTo>
                <a:lnTo>
                  <a:pt x="1698" y="335"/>
                </a:lnTo>
                <a:lnTo>
                  <a:pt x="1708" y="335"/>
                </a:lnTo>
                <a:lnTo>
                  <a:pt x="1708" y="325"/>
                </a:lnTo>
                <a:lnTo>
                  <a:pt x="1718" y="325"/>
                </a:lnTo>
                <a:lnTo>
                  <a:pt x="1728" y="325"/>
                </a:lnTo>
                <a:lnTo>
                  <a:pt x="1728" y="315"/>
                </a:lnTo>
                <a:lnTo>
                  <a:pt x="1738" y="315"/>
                </a:lnTo>
                <a:lnTo>
                  <a:pt x="1749" y="315"/>
                </a:lnTo>
                <a:lnTo>
                  <a:pt x="1759" y="305"/>
                </a:lnTo>
                <a:lnTo>
                  <a:pt x="1764" y="305"/>
                </a:lnTo>
                <a:lnTo>
                  <a:pt x="1774" y="295"/>
                </a:lnTo>
                <a:lnTo>
                  <a:pt x="1784" y="295"/>
                </a:lnTo>
                <a:lnTo>
                  <a:pt x="1794" y="295"/>
                </a:lnTo>
                <a:lnTo>
                  <a:pt x="1794" y="285"/>
                </a:lnTo>
                <a:lnTo>
                  <a:pt x="1804" y="285"/>
                </a:lnTo>
                <a:lnTo>
                  <a:pt x="1814" y="280"/>
                </a:lnTo>
                <a:lnTo>
                  <a:pt x="1819" y="280"/>
                </a:lnTo>
                <a:lnTo>
                  <a:pt x="1829" y="270"/>
                </a:lnTo>
                <a:lnTo>
                  <a:pt x="1839" y="270"/>
                </a:lnTo>
                <a:lnTo>
                  <a:pt x="1849" y="260"/>
                </a:lnTo>
                <a:lnTo>
                  <a:pt x="1859" y="260"/>
                </a:lnTo>
                <a:lnTo>
                  <a:pt x="1869" y="250"/>
                </a:lnTo>
                <a:lnTo>
                  <a:pt x="1879" y="250"/>
                </a:lnTo>
                <a:lnTo>
                  <a:pt x="1879" y="240"/>
                </a:lnTo>
                <a:lnTo>
                  <a:pt x="1884" y="240"/>
                </a:lnTo>
                <a:lnTo>
                  <a:pt x="1894" y="240"/>
                </a:lnTo>
                <a:lnTo>
                  <a:pt x="1894" y="230"/>
                </a:lnTo>
                <a:lnTo>
                  <a:pt x="1904" y="230"/>
                </a:lnTo>
                <a:lnTo>
                  <a:pt x="1904" y="220"/>
                </a:lnTo>
                <a:lnTo>
                  <a:pt x="1914" y="220"/>
                </a:lnTo>
                <a:lnTo>
                  <a:pt x="1924" y="220"/>
                </a:lnTo>
                <a:lnTo>
                  <a:pt x="1924" y="215"/>
                </a:lnTo>
                <a:lnTo>
                  <a:pt x="1934" y="215"/>
                </a:lnTo>
                <a:lnTo>
                  <a:pt x="1940" y="205"/>
                </a:lnTo>
                <a:lnTo>
                  <a:pt x="1950" y="205"/>
                </a:lnTo>
                <a:lnTo>
                  <a:pt x="1950" y="195"/>
                </a:lnTo>
                <a:lnTo>
                  <a:pt x="1960" y="195"/>
                </a:lnTo>
                <a:lnTo>
                  <a:pt x="1970" y="185"/>
                </a:lnTo>
                <a:lnTo>
                  <a:pt x="1980" y="185"/>
                </a:lnTo>
                <a:lnTo>
                  <a:pt x="1980" y="175"/>
                </a:lnTo>
                <a:lnTo>
                  <a:pt x="1990" y="175"/>
                </a:lnTo>
                <a:lnTo>
                  <a:pt x="2000" y="165"/>
                </a:lnTo>
                <a:lnTo>
                  <a:pt x="2005" y="155"/>
                </a:lnTo>
                <a:lnTo>
                  <a:pt x="2015" y="155"/>
                </a:lnTo>
                <a:lnTo>
                  <a:pt x="2015" y="150"/>
                </a:lnTo>
                <a:lnTo>
                  <a:pt x="2025" y="150"/>
                </a:lnTo>
                <a:lnTo>
                  <a:pt x="2035" y="140"/>
                </a:lnTo>
                <a:lnTo>
                  <a:pt x="2045" y="140"/>
                </a:lnTo>
                <a:lnTo>
                  <a:pt x="2045" y="130"/>
                </a:lnTo>
                <a:lnTo>
                  <a:pt x="2055" y="130"/>
                </a:lnTo>
                <a:lnTo>
                  <a:pt x="2065" y="120"/>
                </a:lnTo>
                <a:lnTo>
                  <a:pt x="2070" y="120"/>
                </a:lnTo>
                <a:lnTo>
                  <a:pt x="2070" y="110"/>
                </a:lnTo>
                <a:lnTo>
                  <a:pt x="2080" y="110"/>
                </a:lnTo>
                <a:lnTo>
                  <a:pt x="2080" y="100"/>
                </a:lnTo>
                <a:lnTo>
                  <a:pt x="2090" y="100"/>
                </a:lnTo>
                <a:lnTo>
                  <a:pt x="2100" y="95"/>
                </a:lnTo>
                <a:lnTo>
                  <a:pt x="2110" y="85"/>
                </a:lnTo>
                <a:lnTo>
                  <a:pt x="2120" y="75"/>
                </a:lnTo>
                <a:lnTo>
                  <a:pt x="2125" y="75"/>
                </a:lnTo>
                <a:lnTo>
                  <a:pt x="2125" y="65"/>
                </a:lnTo>
                <a:lnTo>
                  <a:pt x="2135" y="65"/>
                </a:lnTo>
                <a:lnTo>
                  <a:pt x="2146" y="55"/>
                </a:lnTo>
                <a:lnTo>
                  <a:pt x="2156" y="45"/>
                </a:lnTo>
                <a:lnTo>
                  <a:pt x="2166" y="45"/>
                </a:lnTo>
                <a:lnTo>
                  <a:pt x="2166" y="35"/>
                </a:lnTo>
                <a:lnTo>
                  <a:pt x="2176" y="35"/>
                </a:lnTo>
                <a:lnTo>
                  <a:pt x="2176" y="30"/>
                </a:lnTo>
                <a:lnTo>
                  <a:pt x="2186" y="30"/>
                </a:lnTo>
                <a:lnTo>
                  <a:pt x="2191" y="20"/>
                </a:lnTo>
                <a:lnTo>
                  <a:pt x="2191" y="10"/>
                </a:lnTo>
                <a:lnTo>
                  <a:pt x="2201" y="10"/>
                </a:lnTo>
                <a:lnTo>
                  <a:pt x="2211" y="0"/>
                </a:lnTo>
              </a:path>
            </a:pathLst>
          </a:custGeom>
          <a:noFill/>
          <a:ln w="27051">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8" name="Freeform 88">
            <a:extLst>
              <a:ext uri="{FF2B5EF4-FFF2-40B4-BE49-F238E27FC236}">
                <a16:creationId xmlns:a16="http://schemas.microsoft.com/office/drawing/2014/main" id="{F6335F95-0417-47FC-B469-7E11B2D5596B}"/>
              </a:ext>
            </a:extLst>
          </p:cNvPr>
          <p:cNvSpPr>
            <a:spLocks noChangeAspect="1"/>
          </p:cNvSpPr>
          <p:nvPr/>
        </p:nvSpPr>
        <p:spPr bwMode="auto">
          <a:xfrm>
            <a:off x="6944520" y="1054103"/>
            <a:ext cx="879475" cy="212725"/>
          </a:xfrm>
          <a:custGeom>
            <a:avLst/>
            <a:gdLst>
              <a:gd name="T0" fmla="*/ 10 w 679"/>
              <a:gd name="T1" fmla="*/ 261 h 261"/>
              <a:gd name="T2" fmla="*/ 30 w 679"/>
              <a:gd name="T3" fmla="*/ 251 h 261"/>
              <a:gd name="T4" fmla="*/ 40 w 679"/>
              <a:gd name="T5" fmla="*/ 241 h 261"/>
              <a:gd name="T6" fmla="*/ 55 w 679"/>
              <a:gd name="T7" fmla="*/ 241 h 261"/>
              <a:gd name="T8" fmla="*/ 75 w 679"/>
              <a:gd name="T9" fmla="*/ 231 h 261"/>
              <a:gd name="T10" fmla="*/ 86 w 679"/>
              <a:gd name="T11" fmla="*/ 221 h 261"/>
              <a:gd name="T12" fmla="*/ 106 w 679"/>
              <a:gd name="T13" fmla="*/ 221 h 261"/>
              <a:gd name="T14" fmla="*/ 111 w 679"/>
              <a:gd name="T15" fmla="*/ 216 h 261"/>
              <a:gd name="T16" fmla="*/ 131 w 679"/>
              <a:gd name="T17" fmla="*/ 216 h 261"/>
              <a:gd name="T18" fmla="*/ 141 w 679"/>
              <a:gd name="T19" fmla="*/ 206 h 261"/>
              <a:gd name="T20" fmla="*/ 161 w 679"/>
              <a:gd name="T21" fmla="*/ 206 h 261"/>
              <a:gd name="T22" fmla="*/ 171 w 679"/>
              <a:gd name="T23" fmla="*/ 196 h 261"/>
              <a:gd name="T24" fmla="*/ 176 w 679"/>
              <a:gd name="T25" fmla="*/ 185 h 261"/>
              <a:gd name="T26" fmla="*/ 196 w 679"/>
              <a:gd name="T27" fmla="*/ 185 h 261"/>
              <a:gd name="T28" fmla="*/ 206 w 679"/>
              <a:gd name="T29" fmla="*/ 175 h 261"/>
              <a:gd name="T30" fmla="*/ 226 w 679"/>
              <a:gd name="T31" fmla="*/ 175 h 261"/>
              <a:gd name="T32" fmla="*/ 231 w 679"/>
              <a:gd name="T33" fmla="*/ 165 h 261"/>
              <a:gd name="T34" fmla="*/ 251 w 679"/>
              <a:gd name="T35" fmla="*/ 165 h 261"/>
              <a:gd name="T36" fmla="*/ 261 w 679"/>
              <a:gd name="T37" fmla="*/ 155 h 261"/>
              <a:gd name="T38" fmla="*/ 282 w 679"/>
              <a:gd name="T39" fmla="*/ 150 h 261"/>
              <a:gd name="T40" fmla="*/ 297 w 679"/>
              <a:gd name="T41" fmla="*/ 150 h 261"/>
              <a:gd name="T42" fmla="*/ 307 w 679"/>
              <a:gd name="T43" fmla="*/ 140 h 261"/>
              <a:gd name="T44" fmla="*/ 327 w 679"/>
              <a:gd name="T45" fmla="*/ 140 h 261"/>
              <a:gd name="T46" fmla="*/ 337 w 679"/>
              <a:gd name="T47" fmla="*/ 130 h 261"/>
              <a:gd name="T48" fmla="*/ 347 w 679"/>
              <a:gd name="T49" fmla="*/ 120 h 261"/>
              <a:gd name="T50" fmla="*/ 362 w 679"/>
              <a:gd name="T51" fmla="*/ 120 h 261"/>
              <a:gd name="T52" fmla="*/ 372 w 679"/>
              <a:gd name="T53" fmla="*/ 110 h 261"/>
              <a:gd name="T54" fmla="*/ 392 w 679"/>
              <a:gd name="T55" fmla="*/ 110 h 261"/>
              <a:gd name="T56" fmla="*/ 402 w 679"/>
              <a:gd name="T57" fmla="*/ 100 h 261"/>
              <a:gd name="T58" fmla="*/ 417 w 679"/>
              <a:gd name="T59" fmla="*/ 100 h 261"/>
              <a:gd name="T60" fmla="*/ 427 w 679"/>
              <a:gd name="T61" fmla="*/ 90 h 261"/>
              <a:gd name="T62" fmla="*/ 437 w 679"/>
              <a:gd name="T63" fmla="*/ 85 h 261"/>
              <a:gd name="T64" fmla="*/ 457 w 679"/>
              <a:gd name="T65" fmla="*/ 85 h 261"/>
              <a:gd name="T66" fmla="*/ 467 w 679"/>
              <a:gd name="T67" fmla="*/ 75 h 261"/>
              <a:gd name="T68" fmla="*/ 483 w 679"/>
              <a:gd name="T69" fmla="*/ 75 h 261"/>
              <a:gd name="T70" fmla="*/ 493 w 679"/>
              <a:gd name="T71" fmla="*/ 65 h 261"/>
              <a:gd name="T72" fmla="*/ 513 w 679"/>
              <a:gd name="T73" fmla="*/ 65 h 261"/>
              <a:gd name="T74" fmla="*/ 523 w 679"/>
              <a:gd name="T75" fmla="*/ 55 h 261"/>
              <a:gd name="T76" fmla="*/ 538 w 679"/>
              <a:gd name="T77" fmla="*/ 45 h 261"/>
              <a:gd name="T78" fmla="*/ 558 w 679"/>
              <a:gd name="T79" fmla="*/ 45 h 261"/>
              <a:gd name="T80" fmla="*/ 568 w 679"/>
              <a:gd name="T81" fmla="*/ 35 h 261"/>
              <a:gd name="T82" fmla="*/ 588 w 679"/>
              <a:gd name="T83" fmla="*/ 30 h 261"/>
              <a:gd name="T84" fmla="*/ 603 w 679"/>
              <a:gd name="T85" fmla="*/ 30 h 261"/>
              <a:gd name="T86" fmla="*/ 613 w 679"/>
              <a:gd name="T87" fmla="*/ 20 h 261"/>
              <a:gd name="T88" fmla="*/ 633 w 679"/>
              <a:gd name="T89" fmla="*/ 20 h 261"/>
              <a:gd name="T90" fmla="*/ 643 w 679"/>
              <a:gd name="T91" fmla="*/ 10 h 261"/>
              <a:gd name="T92" fmla="*/ 653 w 679"/>
              <a:gd name="T93" fmla="*/ 0 h 261"/>
              <a:gd name="T94" fmla="*/ 668 w 679"/>
              <a:gd name="T9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89" name="Freeform 89">
            <a:extLst>
              <a:ext uri="{FF2B5EF4-FFF2-40B4-BE49-F238E27FC236}">
                <a16:creationId xmlns:a16="http://schemas.microsoft.com/office/drawing/2014/main" id="{C54D464E-AA42-4AF5-9F2E-F87DA4029AEB}"/>
              </a:ext>
            </a:extLst>
          </p:cNvPr>
          <p:cNvSpPr>
            <a:spLocks noChangeAspect="1"/>
          </p:cNvSpPr>
          <p:nvPr/>
        </p:nvSpPr>
        <p:spPr bwMode="auto">
          <a:xfrm rot="-1980000">
            <a:off x="6651712" y="1199995"/>
            <a:ext cx="582613" cy="141288"/>
          </a:xfrm>
          <a:custGeom>
            <a:avLst/>
            <a:gdLst>
              <a:gd name="T0" fmla="*/ 10 w 679"/>
              <a:gd name="T1" fmla="*/ 261 h 261"/>
              <a:gd name="T2" fmla="*/ 30 w 679"/>
              <a:gd name="T3" fmla="*/ 251 h 261"/>
              <a:gd name="T4" fmla="*/ 40 w 679"/>
              <a:gd name="T5" fmla="*/ 241 h 261"/>
              <a:gd name="T6" fmla="*/ 55 w 679"/>
              <a:gd name="T7" fmla="*/ 241 h 261"/>
              <a:gd name="T8" fmla="*/ 75 w 679"/>
              <a:gd name="T9" fmla="*/ 231 h 261"/>
              <a:gd name="T10" fmla="*/ 86 w 679"/>
              <a:gd name="T11" fmla="*/ 221 h 261"/>
              <a:gd name="T12" fmla="*/ 106 w 679"/>
              <a:gd name="T13" fmla="*/ 221 h 261"/>
              <a:gd name="T14" fmla="*/ 111 w 679"/>
              <a:gd name="T15" fmla="*/ 216 h 261"/>
              <a:gd name="T16" fmla="*/ 131 w 679"/>
              <a:gd name="T17" fmla="*/ 216 h 261"/>
              <a:gd name="T18" fmla="*/ 141 w 679"/>
              <a:gd name="T19" fmla="*/ 206 h 261"/>
              <a:gd name="T20" fmla="*/ 161 w 679"/>
              <a:gd name="T21" fmla="*/ 206 h 261"/>
              <a:gd name="T22" fmla="*/ 171 w 679"/>
              <a:gd name="T23" fmla="*/ 196 h 261"/>
              <a:gd name="T24" fmla="*/ 176 w 679"/>
              <a:gd name="T25" fmla="*/ 185 h 261"/>
              <a:gd name="T26" fmla="*/ 196 w 679"/>
              <a:gd name="T27" fmla="*/ 185 h 261"/>
              <a:gd name="T28" fmla="*/ 206 w 679"/>
              <a:gd name="T29" fmla="*/ 175 h 261"/>
              <a:gd name="T30" fmla="*/ 226 w 679"/>
              <a:gd name="T31" fmla="*/ 175 h 261"/>
              <a:gd name="T32" fmla="*/ 231 w 679"/>
              <a:gd name="T33" fmla="*/ 165 h 261"/>
              <a:gd name="T34" fmla="*/ 251 w 679"/>
              <a:gd name="T35" fmla="*/ 165 h 261"/>
              <a:gd name="T36" fmla="*/ 261 w 679"/>
              <a:gd name="T37" fmla="*/ 155 h 261"/>
              <a:gd name="T38" fmla="*/ 282 w 679"/>
              <a:gd name="T39" fmla="*/ 150 h 261"/>
              <a:gd name="T40" fmla="*/ 297 w 679"/>
              <a:gd name="T41" fmla="*/ 150 h 261"/>
              <a:gd name="T42" fmla="*/ 307 w 679"/>
              <a:gd name="T43" fmla="*/ 140 h 261"/>
              <a:gd name="T44" fmla="*/ 327 w 679"/>
              <a:gd name="T45" fmla="*/ 140 h 261"/>
              <a:gd name="T46" fmla="*/ 337 w 679"/>
              <a:gd name="T47" fmla="*/ 130 h 261"/>
              <a:gd name="T48" fmla="*/ 347 w 679"/>
              <a:gd name="T49" fmla="*/ 120 h 261"/>
              <a:gd name="T50" fmla="*/ 362 w 679"/>
              <a:gd name="T51" fmla="*/ 120 h 261"/>
              <a:gd name="T52" fmla="*/ 372 w 679"/>
              <a:gd name="T53" fmla="*/ 110 h 261"/>
              <a:gd name="T54" fmla="*/ 392 w 679"/>
              <a:gd name="T55" fmla="*/ 110 h 261"/>
              <a:gd name="T56" fmla="*/ 402 w 679"/>
              <a:gd name="T57" fmla="*/ 100 h 261"/>
              <a:gd name="T58" fmla="*/ 417 w 679"/>
              <a:gd name="T59" fmla="*/ 100 h 261"/>
              <a:gd name="T60" fmla="*/ 427 w 679"/>
              <a:gd name="T61" fmla="*/ 90 h 261"/>
              <a:gd name="T62" fmla="*/ 437 w 679"/>
              <a:gd name="T63" fmla="*/ 85 h 261"/>
              <a:gd name="T64" fmla="*/ 457 w 679"/>
              <a:gd name="T65" fmla="*/ 85 h 261"/>
              <a:gd name="T66" fmla="*/ 467 w 679"/>
              <a:gd name="T67" fmla="*/ 75 h 261"/>
              <a:gd name="T68" fmla="*/ 483 w 679"/>
              <a:gd name="T69" fmla="*/ 75 h 261"/>
              <a:gd name="T70" fmla="*/ 493 w 679"/>
              <a:gd name="T71" fmla="*/ 65 h 261"/>
              <a:gd name="T72" fmla="*/ 513 w 679"/>
              <a:gd name="T73" fmla="*/ 65 h 261"/>
              <a:gd name="T74" fmla="*/ 523 w 679"/>
              <a:gd name="T75" fmla="*/ 55 h 261"/>
              <a:gd name="T76" fmla="*/ 538 w 679"/>
              <a:gd name="T77" fmla="*/ 45 h 261"/>
              <a:gd name="T78" fmla="*/ 558 w 679"/>
              <a:gd name="T79" fmla="*/ 45 h 261"/>
              <a:gd name="T80" fmla="*/ 568 w 679"/>
              <a:gd name="T81" fmla="*/ 35 h 261"/>
              <a:gd name="T82" fmla="*/ 588 w 679"/>
              <a:gd name="T83" fmla="*/ 30 h 261"/>
              <a:gd name="T84" fmla="*/ 603 w 679"/>
              <a:gd name="T85" fmla="*/ 30 h 261"/>
              <a:gd name="T86" fmla="*/ 613 w 679"/>
              <a:gd name="T87" fmla="*/ 20 h 261"/>
              <a:gd name="T88" fmla="*/ 633 w 679"/>
              <a:gd name="T89" fmla="*/ 20 h 261"/>
              <a:gd name="T90" fmla="*/ 643 w 679"/>
              <a:gd name="T91" fmla="*/ 10 h 261"/>
              <a:gd name="T92" fmla="*/ 653 w 679"/>
              <a:gd name="T93" fmla="*/ 0 h 261"/>
              <a:gd name="T94" fmla="*/ 668 w 679"/>
              <a:gd name="T9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FF33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dirty="0">
              <a:solidFill>
                <a:schemeClr val="tx1"/>
              </a:solidFill>
            </a:endParaRPr>
          </a:p>
        </p:txBody>
      </p:sp>
      <p:sp>
        <p:nvSpPr>
          <p:cNvPr id="51290" name="Freeform 90">
            <a:extLst>
              <a:ext uri="{FF2B5EF4-FFF2-40B4-BE49-F238E27FC236}">
                <a16:creationId xmlns:a16="http://schemas.microsoft.com/office/drawing/2014/main" id="{C8A340A5-7E1B-4949-8B8F-9E0D87A97CFF}"/>
              </a:ext>
            </a:extLst>
          </p:cNvPr>
          <p:cNvSpPr>
            <a:spLocks noChangeAspect="1"/>
          </p:cNvSpPr>
          <p:nvPr/>
        </p:nvSpPr>
        <p:spPr bwMode="auto">
          <a:xfrm>
            <a:off x="7466807" y="1119190"/>
            <a:ext cx="900113" cy="77788"/>
          </a:xfrm>
          <a:custGeom>
            <a:avLst/>
            <a:gdLst>
              <a:gd name="T0" fmla="*/ 10 w 679"/>
              <a:gd name="T1" fmla="*/ 261 h 261"/>
              <a:gd name="T2" fmla="*/ 30 w 679"/>
              <a:gd name="T3" fmla="*/ 251 h 261"/>
              <a:gd name="T4" fmla="*/ 40 w 679"/>
              <a:gd name="T5" fmla="*/ 241 h 261"/>
              <a:gd name="T6" fmla="*/ 55 w 679"/>
              <a:gd name="T7" fmla="*/ 241 h 261"/>
              <a:gd name="T8" fmla="*/ 75 w 679"/>
              <a:gd name="T9" fmla="*/ 231 h 261"/>
              <a:gd name="T10" fmla="*/ 86 w 679"/>
              <a:gd name="T11" fmla="*/ 221 h 261"/>
              <a:gd name="T12" fmla="*/ 106 w 679"/>
              <a:gd name="T13" fmla="*/ 221 h 261"/>
              <a:gd name="T14" fmla="*/ 111 w 679"/>
              <a:gd name="T15" fmla="*/ 216 h 261"/>
              <a:gd name="T16" fmla="*/ 131 w 679"/>
              <a:gd name="T17" fmla="*/ 216 h 261"/>
              <a:gd name="T18" fmla="*/ 141 w 679"/>
              <a:gd name="T19" fmla="*/ 206 h 261"/>
              <a:gd name="T20" fmla="*/ 161 w 679"/>
              <a:gd name="T21" fmla="*/ 206 h 261"/>
              <a:gd name="T22" fmla="*/ 171 w 679"/>
              <a:gd name="T23" fmla="*/ 196 h 261"/>
              <a:gd name="T24" fmla="*/ 176 w 679"/>
              <a:gd name="T25" fmla="*/ 185 h 261"/>
              <a:gd name="T26" fmla="*/ 196 w 679"/>
              <a:gd name="T27" fmla="*/ 185 h 261"/>
              <a:gd name="T28" fmla="*/ 206 w 679"/>
              <a:gd name="T29" fmla="*/ 175 h 261"/>
              <a:gd name="T30" fmla="*/ 226 w 679"/>
              <a:gd name="T31" fmla="*/ 175 h 261"/>
              <a:gd name="T32" fmla="*/ 231 w 679"/>
              <a:gd name="T33" fmla="*/ 165 h 261"/>
              <a:gd name="T34" fmla="*/ 251 w 679"/>
              <a:gd name="T35" fmla="*/ 165 h 261"/>
              <a:gd name="T36" fmla="*/ 261 w 679"/>
              <a:gd name="T37" fmla="*/ 155 h 261"/>
              <a:gd name="T38" fmla="*/ 282 w 679"/>
              <a:gd name="T39" fmla="*/ 150 h 261"/>
              <a:gd name="T40" fmla="*/ 297 w 679"/>
              <a:gd name="T41" fmla="*/ 150 h 261"/>
              <a:gd name="T42" fmla="*/ 307 w 679"/>
              <a:gd name="T43" fmla="*/ 140 h 261"/>
              <a:gd name="T44" fmla="*/ 327 w 679"/>
              <a:gd name="T45" fmla="*/ 140 h 261"/>
              <a:gd name="T46" fmla="*/ 337 w 679"/>
              <a:gd name="T47" fmla="*/ 130 h 261"/>
              <a:gd name="T48" fmla="*/ 347 w 679"/>
              <a:gd name="T49" fmla="*/ 120 h 261"/>
              <a:gd name="T50" fmla="*/ 362 w 679"/>
              <a:gd name="T51" fmla="*/ 120 h 261"/>
              <a:gd name="T52" fmla="*/ 372 w 679"/>
              <a:gd name="T53" fmla="*/ 110 h 261"/>
              <a:gd name="T54" fmla="*/ 392 w 679"/>
              <a:gd name="T55" fmla="*/ 110 h 261"/>
              <a:gd name="T56" fmla="*/ 402 w 679"/>
              <a:gd name="T57" fmla="*/ 100 h 261"/>
              <a:gd name="T58" fmla="*/ 417 w 679"/>
              <a:gd name="T59" fmla="*/ 100 h 261"/>
              <a:gd name="T60" fmla="*/ 427 w 679"/>
              <a:gd name="T61" fmla="*/ 90 h 261"/>
              <a:gd name="T62" fmla="*/ 437 w 679"/>
              <a:gd name="T63" fmla="*/ 85 h 261"/>
              <a:gd name="T64" fmla="*/ 457 w 679"/>
              <a:gd name="T65" fmla="*/ 85 h 261"/>
              <a:gd name="T66" fmla="*/ 467 w 679"/>
              <a:gd name="T67" fmla="*/ 75 h 261"/>
              <a:gd name="T68" fmla="*/ 483 w 679"/>
              <a:gd name="T69" fmla="*/ 75 h 261"/>
              <a:gd name="T70" fmla="*/ 493 w 679"/>
              <a:gd name="T71" fmla="*/ 65 h 261"/>
              <a:gd name="T72" fmla="*/ 513 w 679"/>
              <a:gd name="T73" fmla="*/ 65 h 261"/>
              <a:gd name="T74" fmla="*/ 523 w 679"/>
              <a:gd name="T75" fmla="*/ 55 h 261"/>
              <a:gd name="T76" fmla="*/ 538 w 679"/>
              <a:gd name="T77" fmla="*/ 45 h 261"/>
              <a:gd name="T78" fmla="*/ 558 w 679"/>
              <a:gd name="T79" fmla="*/ 45 h 261"/>
              <a:gd name="T80" fmla="*/ 568 w 679"/>
              <a:gd name="T81" fmla="*/ 35 h 261"/>
              <a:gd name="T82" fmla="*/ 588 w 679"/>
              <a:gd name="T83" fmla="*/ 30 h 261"/>
              <a:gd name="T84" fmla="*/ 603 w 679"/>
              <a:gd name="T85" fmla="*/ 30 h 261"/>
              <a:gd name="T86" fmla="*/ 613 w 679"/>
              <a:gd name="T87" fmla="*/ 20 h 261"/>
              <a:gd name="T88" fmla="*/ 633 w 679"/>
              <a:gd name="T89" fmla="*/ 20 h 261"/>
              <a:gd name="T90" fmla="*/ 643 w 679"/>
              <a:gd name="T91" fmla="*/ 10 h 261"/>
              <a:gd name="T92" fmla="*/ 653 w 679"/>
              <a:gd name="T93" fmla="*/ 0 h 261"/>
              <a:gd name="T94" fmla="*/ 668 w 679"/>
              <a:gd name="T9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9" h="261">
                <a:moveTo>
                  <a:pt x="0" y="261"/>
                </a:moveTo>
                <a:lnTo>
                  <a:pt x="10" y="261"/>
                </a:lnTo>
                <a:lnTo>
                  <a:pt x="20" y="251"/>
                </a:lnTo>
                <a:lnTo>
                  <a:pt x="30" y="251"/>
                </a:lnTo>
                <a:lnTo>
                  <a:pt x="40" y="251"/>
                </a:lnTo>
                <a:lnTo>
                  <a:pt x="40" y="241"/>
                </a:lnTo>
                <a:lnTo>
                  <a:pt x="45" y="241"/>
                </a:lnTo>
                <a:lnTo>
                  <a:pt x="55" y="241"/>
                </a:lnTo>
                <a:lnTo>
                  <a:pt x="65" y="231"/>
                </a:lnTo>
                <a:lnTo>
                  <a:pt x="75" y="231"/>
                </a:lnTo>
                <a:lnTo>
                  <a:pt x="86" y="231"/>
                </a:lnTo>
                <a:lnTo>
                  <a:pt x="86" y="221"/>
                </a:lnTo>
                <a:lnTo>
                  <a:pt x="96" y="221"/>
                </a:lnTo>
                <a:lnTo>
                  <a:pt x="106" y="221"/>
                </a:lnTo>
                <a:lnTo>
                  <a:pt x="111" y="221"/>
                </a:lnTo>
                <a:lnTo>
                  <a:pt x="111" y="216"/>
                </a:lnTo>
                <a:lnTo>
                  <a:pt x="121" y="216"/>
                </a:lnTo>
                <a:lnTo>
                  <a:pt x="131" y="216"/>
                </a:lnTo>
                <a:lnTo>
                  <a:pt x="131" y="206"/>
                </a:lnTo>
                <a:lnTo>
                  <a:pt x="141" y="206"/>
                </a:lnTo>
                <a:lnTo>
                  <a:pt x="151" y="206"/>
                </a:lnTo>
                <a:lnTo>
                  <a:pt x="161" y="206"/>
                </a:lnTo>
                <a:lnTo>
                  <a:pt x="161" y="196"/>
                </a:lnTo>
                <a:lnTo>
                  <a:pt x="171" y="196"/>
                </a:lnTo>
                <a:lnTo>
                  <a:pt x="176" y="196"/>
                </a:lnTo>
                <a:lnTo>
                  <a:pt x="176" y="185"/>
                </a:lnTo>
                <a:lnTo>
                  <a:pt x="186" y="185"/>
                </a:lnTo>
                <a:lnTo>
                  <a:pt x="196" y="185"/>
                </a:lnTo>
                <a:lnTo>
                  <a:pt x="206" y="185"/>
                </a:lnTo>
                <a:lnTo>
                  <a:pt x="206" y="175"/>
                </a:lnTo>
                <a:lnTo>
                  <a:pt x="216" y="175"/>
                </a:lnTo>
                <a:lnTo>
                  <a:pt x="226" y="175"/>
                </a:lnTo>
                <a:lnTo>
                  <a:pt x="226" y="165"/>
                </a:lnTo>
                <a:lnTo>
                  <a:pt x="231" y="165"/>
                </a:lnTo>
                <a:lnTo>
                  <a:pt x="241" y="165"/>
                </a:lnTo>
                <a:lnTo>
                  <a:pt x="251" y="165"/>
                </a:lnTo>
                <a:lnTo>
                  <a:pt x="251" y="155"/>
                </a:lnTo>
                <a:lnTo>
                  <a:pt x="261" y="155"/>
                </a:lnTo>
                <a:lnTo>
                  <a:pt x="271" y="155"/>
                </a:lnTo>
                <a:lnTo>
                  <a:pt x="282" y="150"/>
                </a:lnTo>
                <a:lnTo>
                  <a:pt x="292" y="150"/>
                </a:lnTo>
                <a:lnTo>
                  <a:pt x="297" y="150"/>
                </a:lnTo>
                <a:lnTo>
                  <a:pt x="297" y="140"/>
                </a:lnTo>
                <a:lnTo>
                  <a:pt x="307" y="140"/>
                </a:lnTo>
                <a:lnTo>
                  <a:pt x="317" y="140"/>
                </a:lnTo>
                <a:lnTo>
                  <a:pt x="327" y="140"/>
                </a:lnTo>
                <a:lnTo>
                  <a:pt x="327" y="130"/>
                </a:lnTo>
                <a:lnTo>
                  <a:pt x="337" y="130"/>
                </a:lnTo>
                <a:lnTo>
                  <a:pt x="347" y="130"/>
                </a:lnTo>
                <a:lnTo>
                  <a:pt x="347" y="120"/>
                </a:lnTo>
                <a:lnTo>
                  <a:pt x="352" y="120"/>
                </a:lnTo>
                <a:lnTo>
                  <a:pt x="362" y="120"/>
                </a:lnTo>
                <a:lnTo>
                  <a:pt x="372" y="120"/>
                </a:lnTo>
                <a:lnTo>
                  <a:pt x="372" y="110"/>
                </a:lnTo>
                <a:lnTo>
                  <a:pt x="382" y="110"/>
                </a:lnTo>
                <a:lnTo>
                  <a:pt x="392" y="110"/>
                </a:lnTo>
                <a:lnTo>
                  <a:pt x="392" y="100"/>
                </a:lnTo>
                <a:lnTo>
                  <a:pt x="402" y="100"/>
                </a:lnTo>
                <a:lnTo>
                  <a:pt x="412" y="100"/>
                </a:lnTo>
                <a:lnTo>
                  <a:pt x="417" y="100"/>
                </a:lnTo>
                <a:lnTo>
                  <a:pt x="417" y="90"/>
                </a:lnTo>
                <a:lnTo>
                  <a:pt x="427" y="90"/>
                </a:lnTo>
                <a:lnTo>
                  <a:pt x="437" y="90"/>
                </a:lnTo>
                <a:lnTo>
                  <a:pt x="437" y="85"/>
                </a:lnTo>
                <a:lnTo>
                  <a:pt x="447" y="85"/>
                </a:lnTo>
                <a:lnTo>
                  <a:pt x="457" y="85"/>
                </a:lnTo>
                <a:lnTo>
                  <a:pt x="467" y="85"/>
                </a:lnTo>
                <a:lnTo>
                  <a:pt x="467" y="75"/>
                </a:lnTo>
                <a:lnTo>
                  <a:pt x="477" y="75"/>
                </a:lnTo>
                <a:lnTo>
                  <a:pt x="483" y="75"/>
                </a:lnTo>
                <a:lnTo>
                  <a:pt x="483" y="65"/>
                </a:lnTo>
                <a:lnTo>
                  <a:pt x="493" y="65"/>
                </a:lnTo>
                <a:lnTo>
                  <a:pt x="503" y="65"/>
                </a:lnTo>
                <a:lnTo>
                  <a:pt x="513" y="65"/>
                </a:lnTo>
                <a:lnTo>
                  <a:pt x="513" y="55"/>
                </a:lnTo>
                <a:lnTo>
                  <a:pt x="523" y="55"/>
                </a:lnTo>
                <a:lnTo>
                  <a:pt x="533" y="55"/>
                </a:lnTo>
                <a:lnTo>
                  <a:pt x="538" y="45"/>
                </a:lnTo>
                <a:lnTo>
                  <a:pt x="548" y="45"/>
                </a:lnTo>
                <a:lnTo>
                  <a:pt x="558" y="45"/>
                </a:lnTo>
                <a:lnTo>
                  <a:pt x="558" y="35"/>
                </a:lnTo>
                <a:lnTo>
                  <a:pt x="568" y="35"/>
                </a:lnTo>
                <a:lnTo>
                  <a:pt x="578" y="35"/>
                </a:lnTo>
                <a:lnTo>
                  <a:pt x="588" y="30"/>
                </a:lnTo>
                <a:lnTo>
                  <a:pt x="598" y="30"/>
                </a:lnTo>
                <a:lnTo>
                  <a:pt x="603" y="30"/>
                </a:lnTo>
                <a:lnTo>
                  <a:pt x="603" y="20"/>
                </a:lnTo>
                <a:lnTo>
                  <a:pt x="613" y="20"/>
                </a:lnTo>
                <a:lnTo>
                  <a:pt x="623" y="20"/>
                </a:lnTo>
                <a:lnTo>
                  <a:pt x="633" y="20"/>
                </a:lnTo>
                <a:lnTo>
                  <a:pt x="633" y="10"/>
                </a:lnTo>
                <a:lnTo>
                  <a:pt x="643" y="10"/>
                </a:lnTo>
                <a:lnTo>
                  <a:pt x="653" y="10"/>
                </a:lnTo>
                <a:lnTo>
                  <a:pt x="653" y="0"/>
                </a:lnTo>
                <a:lnTo>
                  <a:pt x="658" y="0"/>
                </a:lnTo>
                <a:lnTo>
                  <a:pt x="668" y="0"/>
                </a:lnTo>
                <a:lnTo>
                  <a:pt x="679" y="0"/>
                </a:lnTo>
              </a:path>
            </a:pathLst>
          </a:custGeom>
          <a:noFill/>
          <a:ln w="25400">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l"/>
            <a:endParaRPr lang="zh-CN" altLang="en-US">
              <a:solidFill>
                <a:schemeClr val="tx1"/>
              </a:solidFill>
            </a:endParaRPr>
          </a:p>
        </p:txBody>
      </p:sp>
      <p:sp>
        <p:nvSpPr>
          <p:cNvPr id="51292" name="Text Box 92">
            <a:extLst>
              <a:ext uri="{FF2B5EF4-FFF2-40B4-BE49-F238E27FC236}">
                <a16:creationId xmlns:a16="http://schemas.microsoft.com/office/drawing/2014/main" id="{F388A530-478C-469E-9C98-943A001F5BCA}"/>
              </a:ext>
            </a:extLst>
          </p:cNvPr>
          <p:cNvSpPr txBox="1">
            <a:spLocks noChangeArrowheads="1"/>
          </p:cNvSpPr>
          <p:nvPr/>
        </p:nvSpPr>
        <p:spPr bwMode="auto">
          <a:xfrm>
            <a:off x="302150" y="4243825"/>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860425">
              <a:defRPr kumimoji="1" sz="2400">
                <a:solidFill>
                  <a:schemeClr val="tx1"/>
                </a:solidFill>
                <a:latin typeface="Times New Roman" panose="02020603050405020304" pitchFamily="18" charset="0"/>
                <a:ea typeface="宋体" panose="02010600030101010101" pitchFamily="2" charset="-122"/>
              </a:defRPr>
            </a:lvl2pPr>
            <a:lvl3pPr marL="1050925">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b="0" dirty="0">
                <a:solidFill>
                  <a:srgbClr val="0000FF"/>
                </a:solidFill>
                <a:latin typeface="+mn-ea"/>
                <a:ea typeface="+mn-ea"/>
              </a:rPr>
              <a:t>一般先用显式计算一个初值</a:t>
            </a:r>
            <a:r>
              <a:rPr lang="en-US" altLang="zh-CN" b="0" dirty="0">
                <a:solidFill>
                  <a:srgbClr val="0000FF"/>
                </a:solidFill>
                <a:latin typeface="+mn-ea"/>
                <a:ea typeface="+mn-ea"/>
              </a:rPr>
              <a:t>, </a:t>
            </a:r>
            <a:r>
              <a:rPr lang="zh-CN" altLang="en-US" b="0" dirty="0">
                <a:solidFill>
                  <a:srgbClr val="0000FF"/>
                </a:solidFill>
                <a:latin typeface="+mn-ea"/>
                <a:ea typeface="+mn-ea"/>
              </a:rPr>
              <a:t>再迭代求解</a:t>
            </a:r>
            <a:r>
              <a:rPr lang="en-US" altLang="zh-CN" b="0" dirty="0">
                <a:solidFill>
                  <a:srgbClr val="0000FF"/>
                </a:solidFill>
                <a:latin typeface="+mn-ea"/>
                <a:ea typeface="+mn-ea"/>
              </a:rPr>
              <a:t>. </a:t>
            </a:r>
            <a:r>
              <a:rPr lang="zh-CN" altLang="en-US" b="0" dirty="0">
                <a:solidFill>
                  <a:srgbClr val="0000FF"/>
                </a:solidFill>
                <a:latin typeface="+mn-ea"/>
                <a:ea typeface="+mn-ea"/>
              </a:rPr>
              <a:t>对于简单格式</a:t>
            </a:r>
            <a:r>
              <a:rPr lang="en-US" altLang="zh-CN" b="0" dirty="0">
                <a:solidFill>
                  <a:srgbClr val="0000FF"/>
                </a:solidFill>
                <a:latin typeface="+mn-ea"/>
                <a:ea typeface="+mn-ea"/>
              </a:rPr>
              <a:t>, </a:t>
            </a:r>
            <a:r>
              <a:rPr lang="zh-CN" altLang="en-US" b="0" dirty="0">
                <a:solidFill>
                  <a:srgbClr val="0000FF"/>
                </a:solidFill>
                <a:latin typeface="+mn-ea"/>
                <a:ea typeface="+mn-ea"/>
              </a:rPr>
              <a:t>把隐式化为显式</a:t>
            </a:r>
            <a:r>
              <a:rPr lang="en-US" altLang="zh-CN" b="0" dirty="0">
                <a:solidFill>
                  <a:srgbClr val="0000FF"/>
                </a:solidFill>
                <a:latin typeface="+mn-ea"/>
                <a:ea typeface="+mn-ea"/>
              </a:rPr>
              <a:t>.</a:t>
            </a:r>
          </a:p>
        </p:txBody>
      </p:sp>
      <p:sp>
        <p:nvSpPr>
          <p:cNvPr id="51293" name="Text Box 93">
            <a:extLst>
              <a:ext uri="{FF2B5EF4-FFF2-40B4-BE49-F238E27FC236}">
                <a16:creationId xmlns:a16="http://schemas.microsoft.com/office/drawing/2014/main" id="{BDD6A391-D665-4C69-9E62-81370425563D}"/>
              </a:ext>
            </a:extLst>
          </p:cNvPr>
          <p:cNvSpPr txBox="1">
            <a:spLocks noChangeArrowheads="1"/>
          </p:cNvSpPr>
          <p:nvPr/>
        </p:nvSpPr>
        <p:spPr bwMode="auto">
          <a:xfrm>
            <a:off x="267732" y="5122397"/>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chemeClr val="tx1"/>
                </a:solidFill>
                <a:sym typeface="Wingdings" panose="05000000000000000000" pitchFamily="2" charset="2"/>
              </a:rPr>
              <a:t>隐式</a:t>
            </a:r>
            <a:r>
              <a:rPr lang="zh-CN" altLang="en-US" sz="2400" dirty="0">
                <a:solidFill>
                  <a:schemeClr val="tx1"/>
                </a:solidFill>
              </a:rPr>
              <a:t>欧拉法的局部截断误差</a:t>
            </a:r>
          </a:p>
        </p:txBody>
      </p:sp>
      <p:graphicFrame>
        <p:nvGraphicFramePr>
          <p:cNvPr id="51294" name="Object 94">
            <a:extLst>
              <a:ext uri="{FF2B5EF4-FFF2-40B4-BE49-F238E27FC236}">
                <a16:creationId xmlns:a16="http://schemas.microsoft.com/office/drawing/2014/main" id="{12CCCED4-E326-4E81-95D2-23EE788A6429}"/>
              </a:ext>
            </a:extLst>
          </p:cNvPr>
          <p:cNvGraphicFramePr>
            <a:graphicFrameLocks noChangeAspect="1"/>
          </p:cNvGraphicFramePr>
          <p:nvPr>
            <p:extLst>
              <p:ext uri="{D42A27DB-BD31-4B8C-83A1-F6EECF244321}">
                <p14:modId xmlns:p14="http://schemas.microsoft.com/office/powerpoint/2010/main" val="404142295"/>
              </p:ext>
            </p:extLst>
          </p:nvPr>
        </p:nvGraphicFramePr>
        <p:xfrm>
          <a:off x="3196298" y="5711053"/>
          <a:ext cx="3294063" cy="449263"/>
        </p:xfrm>
        <a:graphic>
          <a:graphicData uri="http://schemas.openxmlformats.org/presentationml/2006/ole">
            <mc:AlternateContent xmlns:mc="http://schemas.openxmlformats.org/markup-compatibility/2006">
              <mc:Choice xmlns:v="urn:schemas-microsoft-com:vml" Requires="v">
                <p:oleObj spid="_x0000_s57949" name="Equation" r:id="rId6" imgW="1765080" imgH="241200" progId="Equation.DSMT4">
                  <p:embed/>
                </p:oleObj>
              </mc:Choice>
              <mc:Fallback>
                <p:oleObj name="Equation" r:id="rId6" imgW="1765080" imgH="241200" progId="Equation.DSMT4">
                  <p:embed/>
                  <p:pic>
                    <p:nvPicPr>
                      <p:cNvPr id="51294" name="Object 94">
                        <a:extLst>
                          <a:ext uri="{FF2B5EF4-FFF2-40B4-BE49-F238E27FC236}">
                            <a16:creationId xmlns:a16="http://schemas.microsoft.com/office/drawing/2014/main" id="{12CCCED4-E326-4E81-95D2-23EE788A64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6298" y="5711053"/>
                        <a:ext cx="329406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7" name="Text Box 97">
            <a:extLst>
              <a:ext uri="{FF2B5EF4-FFF2-40B4-BE49-F238E27FC236}">
                <a16:creationId xmlns:a16="http://schemas.microsoft.com/office/drawing/2014/main" id="{B2B6BD9F-6C44-4179-966E-530B1E17FBC8}"/>
              </a:ext>
            </a:extLst>
          </p:cNvPr>
          <p:cNvSpPr txBox="1">
            <a:spLocks noChangeArrowheads="1"/>
          </p:cNvSpPr>
          <p:nvPr/>
        </p:nvSpPr>
        <p:spPr bwMode="auto">
          <a:xfrm>
            <a:off x="251520" y="6237312"/>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chemeClr val="tx1"/>
                </a:solidFill>
              </a:rPr>
              <a:t>即隐式欧拉格式具有 </a:t>
            </a:r>
            <a:r>
              <a:rPr lang="en-US" altLang="zh-CN" sz="2400" dirty="0">
                <a:solidFill>
                  <a:schemeClr val="tx1"/>
                </a:solidFill>
              </a:rPr>
              <a:t>1 </a:t>
            </a:r>
            <a:r>
              <a:rPr lang="zh-CN" altLang="en-US" sz="2400" dirty="0">
                <a:solidFill>
                  <a:schemeClr val="tx1"/>
                </a:solidFill>
              </a:rPr>
              <a:t>阶精度。</a:t>
            </a:r>
          </a:p>
        </p:txBody>
      </p:sp>
      <p:sp>
        <p:nvSpPr>
          <p:cNvPr id="2" name="文本框 1">
            <a:extLst>
              <a:ext uri="{FF2B5EF4-FFF2-40B4-BE49-F238E27FC236}">
                <a16:creationId xmlns:a16="http://schemas.microsoft.com/office/drawing/2014/main" id="{07299185-A92B-45F6-96AC-6D0D4A8E92D6}"/>
              </a:ext>
            </a:extLst>
          </p:cNvPr>
          <p:cNvSpPr txBox="1"/>
          <p:nvPr/>
        </p:nvSpPr>
        <p:spPr>
          <a:xfrm>
            <a:off x="2432977" y="139204"/>
            <a:ext cx="4318001" cy="461665"/>
          </a:xfrm>
          <a:prstGeom prst="rect">
            <a:avLst/>
          </a:prstGeom>
          <a:noFill/>
        </p:spPr>
        <p:txBody>
          <a:bodyPr wrap="square" rtlCol="0">
            <a:spAutoFit/>
          </a:bodyPr>
          <a:lstStyle/>
          <a:p>
            <a:pPr marL="0" indent="0" algn="l">
              <a:buNone/>
            </a:pPr>
            <a:r>
              <a:rPr lang="en-US" altLang="zh-CN" sz="2400" dirty="0">
                <a:solidFill>
                  <a:srgbClr val="0000FF"/>
                </a:solidFill>
                <a:latin typeface="华文仿宋" panose="02010600040101010101" pitchFamily="2" charset="-122"/>
                <a:ea typeface="华文仿宋" panose="02010600040101010101" pitchFamily="2" charset="-122"/>
              </a:rPr>
              <a:t>9.3</a:t>
            </a:r>
            <a:r>
              <a:rPr lang="zh-CN" altLang="en-US" sz="2400" dirty="0">
                <a:solidFill>
                  <a:srgbClr val="0000FF"/>
                </a:solidFill>
                <a:latin typeface="华文仿宋" panose="02010600040101010101" pitchFamily="2" charset="-122"/>
                <a:ea typeface="华文仿宋" panose="02010600040101010101" pitchFamily="2" charset="-122"/>
              </a:rPr>
              <a:t> </a:t>
            </a:r>
            <a:r>
              <a:rPr lang="zh-CN" altLang="en-US" sz="2400" dirty="0">
                <a:solidFill>
                  <a:srgbClr val="0000FF"/>
                </a:solidFill>
                <a:latin typeface="华文仿宋" panose="02010600040101010101" pitchFamily="2" charset="-122"/>
                <a:ea typeface="华文仿宋" panose="02010600040101010101" pitchFamily="2" charset="-122"/>
                <a:sym typeface="Wingdings" panose="05000000000000000000" pitchFamily="2" charset="2"/>
              </a:rPr>
              <a:t>显式</a:t>
            </a:r>
            <a:r>
              <a:rPr lang="zh-CN" altLang="en-US" sz="2400" dirty="0">
                <a:solidFill>
                  <a:srgbClr val="0000FF"/>
                </a:solidFill>
                <a:latin typeface="华文仿宋" panose="02010600040101010101" pitchFamily="2" charset="-122"/>
                <a:ea typeface="华文仿宋" panose="02010600040101010101" pitchFamily="2" charset="-122"/>
              </a:rPr>
              <a:t>欧拉格式的改进</a:t>
            </a:r>
            <a:endParaRPr lang="en-US" altLang="zh-CN" sz="24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209280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86"/>
                                        </p:tgtEl>
                                        <p:attrNameLst>
                                          <p:attrName>style.visibility</p:attrName>
                                        </p:attrNameLst>
                                      </p:cBhvr>
                                      <p:to>
                                        <p:strVal val="visible"/>
                                      </p:to>
                                    </p:set>
                                    <p:animEffect transition="in" filter="wipe(left)">
                                      <p:cBhvr>
                                        <p:cTn id="7" dur="500"/>
                                        <p:tgtEl>
                                          <p:spTgt spid="5128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1287"/>
                                        </p:tgtEl>
                                        <p:attrNameLst>
                                          <p:attrName>style.visibility</p:attrName>
                                        </p:attrNameLst>
                                      </p:cBhvr>
                                      <p:to>
                                        <p:strVal val="visible"/>
                                      </p:to>
                                    </p:set>
                                    <p:animEffect transition="in" filter="wipe(left)">
                                      <p:cBhvr>
                                        <p:cTn id="11" dur="500"/>
                                        <p:tgtEl>
                                          <p:spTgt spid="512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51282"/>
                                        </p:tgtEl>
                                        <p:attrNameLst>
                                          <p:attrName>style.visibility</p:attrName>
                                        </p:attrNameLst>
                                      </p:cBhvr>
                                      <p:to>
                                        <p:strVal val="visible"/>
                                      </p:to>
                                    </p:set>
                                    <p:animEffect transition="in" filter="wipe(down)">
                                      <p:cBhvr>
                                        <p:cTn id="16" dur="500"/>
                                        <p:tgtEl>
                                          <p:spTgt spid="51282"/>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51284"/>
                                        </p:tgtEl>
                                        <p:attrNameLst>
                                          <p:attrName>style.visibility</p:attrName>
                                        </p:attrNameLst>
                                      </p:cBhvr>
                                      <p:to>
                                        <p:strVal val="visible"/>
                                      </p:to>
                                    </p:set>
                                    <p:animEffect transition="in" filter="wipe(down)">
                                      <p:cBhvr>
                                        <p:cTn id="20" dur="500"/>
                                        <p:tgtEl>
                                          <p:spTgt spid="512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51288"/>
                                        </p:tgtEl>
                                        <p:attrNameLst>
                                          <p:attrName>style.visibility</p:attrName>
                                        </p:attrNameLst>
                                      </p:cBhvr>
                                      <p:to>
                                        <p:strVal val="visible"/>
                                      </p:to>
                                    </p:set>
                                    <p:animEffect transition="in" filter="wipe(down)">
                                      <p:cBhvr>
                                        <p:cTn id="25" dur="500"/>
                                        <p:tgtEl>
                                          <p:spTgt spid="512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51289"/>
                                        </p:tgtEl>
                                        <p:attrNameLst>
                                          <p:attrName>style.visibility</p:attrName>
                                        </p:attrNameLst>
                                      </p:cBhvr>
                                      <p:to>
                                        <p:strVal val="visible"/>
                                      </p:to>
                                    </p:set>
                                    <p:animEffect transition="in" filter="wipe(down)">
                                      <p:cBhvr>
                                        <p:cTn id="30" dur="500"/>
                                        <p:tgtEl>
                                          <p:spTgt spid="512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51285"/>
                                        </p:tgtEl>
                                        <p:attrNameLst>
                                          <p:attrName>style.visibility</p:attrName>
                                        </p:attrNameLst>
                                      </p:cBhvr>
                                      <p:to>
                                        <p:strVal val="visible"/>
                                      </p:to>
                                    </p:set>
                                    <p:animEffect transition="in" filter="wipe(down)">
                                      <p:cBhvr>
                                        <p:cTn id="35" dur="500"/>
                                        <p:tgtEl>
                                          <p:spTgt spid="51285"/>
                                        </p:tgtEl>
                                      </p:cBhvr>
                                    </p:animEffect>
                                  </p:childTnLst>
                                </p:cTn>
                              </p:par>
                            </p:childTnLst>
                          </p:cTn>
                        </p:par>
                        <p:par>
                          <p:cTn id="36" fill="hold" nodeType="afterGroup">
                            <p:stCondLst>
                              <p:cond delay="500"/>
                            </p:stCondLst>
                            <p:childTnLst>
                              <p:par>
                                <p:cTn id="37" presetID="22" presetClass="entr" presetSubtype="4" fill="hold" nodeType="afterEffect">
                                  <p:stCondLst>
                                    <p:cond delay="0"/>
                                  </p:stCondLst>
                                  <p:childTnLst>
                                    <p:set>
                                      <p:cBhvr>
                                        <p:cTn id="38" dur="1" fill="hold">
                                          <p:stCondLst>
                                            <p:cond delay="0"/>
                                          </p:stCondLst>
                                        </p:cTn>
                                        <p:tgtEl>
                                          <p:spTgt spid="51290"/>
                                        </p:tgtEl>
                                        <p:attrNameLst>
                                          <p:attrName>style.visibility</p:attrName>
                                        </p:attrNameLst>
                                      </p:cBhvr>
                                      <p:to>
                                        <p:strVal val="visible"/>
                                      </p:to>
                                    </p:set>
                                    <p:animEffect transition="in" filter="wipe(down)">
                                      <p:cBhvr>
                                        <p:cTn id="39" dur="500"/>
                                        <p:tgtEl>
                                          <p:spTgt spid="5129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51280"/>
                                        </p:tgtEl>
                                        <p:attrNameLst>
                                          <p:attrName>style.visibility</p:attrName>
                                        </p:attrNameLst>
                                      </p:cBhvr>
                                      <p:to>
                                        <p:strVal val="visible"/>
                                      </p:to>
                                    </p:set>
                                    <p:animEffect transition="in" filter="strips(downRight)">
                                      <p:cBhvr>
                                        <p:cTn id="44" dur="500"/>
                                        <p:tgtEl>
                                          <p:spTgt spid="5128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51292"/>
                                        </p:tgtEl>
                                        <p:attrNameLst>
                                          <p:attrName>style.visibility</p:attrName>
                                        </p:attrNameLst>
                                      </p:cBhvr>
                                      <p:to>
                                        <p:strVal val="visible"/>
                                      </p:to>
                                    </p:set>
                                    <p:animEffect transition="in" filter="strips(downRight)">
                                      <p:cBhvr>
                                        <p:cTn id="49" dur="500"/>
                                        <p:tgtEl>
                                          <p:spTgt spid="51292"/>
                                        </p:tgtEl>
                                      </p:cBhvr>
                                    </p:animEffect>
                                  </p:childTnLst>
                                </p:cTn>
                              </p:par>
                            </p:childTnLst>
                          </p:cTn>
                        </p:par>
                        <p:par>
                          <p:cTn id="50" fill="hold" nodeType="with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51293"/>
                                        </p:tgtEl>
                                        <p:attrNameLst>
                                          <p:attrName>style.visibility</p:attrName>
                                        </p:attrNameLst>
                                      </p:cBhvr>
                                      <p:to>
                                        <p:strVal val="visible"/>
                                      </p:to>
                                    </p:set>
                                    <p:animEffect transition="in" filter="wipe(left)">
                                      <p:cBhvr>
                                        <p:cTn id="53" dur="500"/>
                                        <p:tgtEl>
                                          <p:spTgt spid="51293"/>
                                        </p:tgtEl>
                                      </p:cBhvr>
                                    </p:animEffect>
                                  </p:childTnLst>
                                </p:cTn>
                              </p:par>
                            </p:childTnLst>
                          </p:cTn>
                        </p:par>
                        <p:par>
                          <p:cTn id="54" fill="hold" nodeType="withGroup">
                            <p:stCondLst>
                              <p:cond delay="1000"/>
                            </p:stCondLst>
                            <p:childTnLst>
                              <p:par>
                                <p:cTn id="55" presetID="22" presetClass="entr" presetSubtype="8" fill="hold" nodeType="afterEffect">
                                  <p:stCondLst>
                                    <p:cond delay="0"/>
                                  </p:stCondLst>
                                  <p:childTnLst>
                                    <p:set>
                                      <p:cBhvr>
                                        <p:cTn id="56" dur="1" fill="hold">
                                          <p:stCondLst>
                                            <p:cond delay="0"/>
                                          </p:stCondLst>
                                        </p:cTn>
                                        <p:tgtEl>
                                          <p:spTgt spid="51294"/>
                                        </p:tgtEl>
                                        <p:attrNameLst>
                                          <p:attrName>style.visibility</p:attrName>
                                        </p:attrNameLst>
                                      </p:cBhvr>
                                      <p:to>
                                        <p:strVal val="visible"/>
                                      </p:to>
                                    </p:set>
                                    <p:animEffect transition="in" filter="wipe(left)">
                                      <p:cBhvr>
                                        <p:cTn id="57" dur="500"/>
                                        <p:tgtEl>
                                          <p:spTgt spid="51294"/>
                                        </p:tgtEl>
                                      </p:cBhvr>
                                    </p:animEffect>
                                  </p:childTnLst>
                                </p:cTn>
                              </p:par>
                            </p:childTnLst>
                          </p:cTn>
                        </p:par>
                        <p:par>
                          <p:cTn id="58" fill="hold" nodeType="withGroup">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51297"/>
                                        </p:tgtEl>
                                        <p:attrNameLst>
                                          <p:attrName>style.visibility</p:attrName>
                                        </p:attrNameLst>
                                      </p:cBhvr>
                                      <p:to>
                                        <p:strVal val="visible"/>
                                      </p:to>
                                    </p:set>
                                    <p:animEffect transition="in" filter="wipe(left)">
                                      <p:cBhvr>
                                        <p:cTn id="61" dur="500"/>
                                        <p:tgtEl>
                                          <p:spTgt spid="51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0" grpId="0" autoUpdateAnimBg="0"/>
      <p:bldP spid="51292" grpId="0" autoUpdateAnimBg="0"/>
      <p:bldP spid="51293" grpId="0" autoUpdateAnimBg="0"/>
      <p:bldP spid="5129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753" name="Object 361">
            <a:extLst>
              <a:ext uri="{FF2B5EF4-FFF2-40B4-BE49-F238E27FC236}">
                <a16:creationId xmlns:a16="http://schemas.microsoft.com/office/drawing/2014/main" id="{CFBD139E-0D54-4D6F-A7FA-264A271D7296}"/>
              </a:ext>
            </a:extLst>
          </p:cNvPr>
          <p:cNvGraphicFramePr>
            <a:graphicFrameLocks noChangeAspect="1"/>
          </p:cNvGraphicFramePr>
          <p:nvPr>
            <p:extLst>
              <p:ext uri="{D42A27DB-BD31-4B8C-83A1-F6EECF244321}">
                <p14:modId xmlns:p14="http://schemas.microsoft.com/office/powerpoint/2010/main" val="2696575032"/>
              </p:ext>
            </p:extLst>
          </p:nvPr>
        </p:nvGraphicFramePr>
        <p:xfrm>
          <a:off x="304800" y="1119918"/>
          <a:ext cx="5228922" cy="910359"/>
        </p:xfrm>
        <a:graphic>
          <a:graphicData uri="http://schemas.openxmlformats.org/presentationml/2006/ole">
            <mc:AlternateContent xmlns:mc="http://schemas.openxmlformats.org/markup-compatibility/2006">
              <mc:Choice xmlns:v="urn:schemas-microsoft-com:vml" Requires="v">
                <p:oleObj spid="_x0000_s188358" name="Equation" r:id="rId4" imgW="2044440" imgH="355320" progId="Equation.DSMT4">
                  <p:embed/>
                </p:oleObj>
              </mc:Choice>
              <mc:Fallback>
                <p:oleObj name="Equation" r:id="rId4" imgW="2044440" imgH="355320" progId="Equation.DSMT4">
                  <p:embed/>
                  <p:pic>
                    <p:nvPicPr>
                      <p:cNvPr id="59753" name="Object 361">
                        <a:extLst>
                          <a:ext uri="{FF2B5EF4-FFF2-40B4-BE49-F238E27FC236}">
                            <a16:creationId xmlns:a16="http://schemas.microsoft.com/office/drawing/2014/main" id="{CFBD139E-0D54-4D6F-A7FA-264A271D72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119918"/>
                        <a:ext cx="5228922" cy="910359"/>
                      </a:xfrm>
                      <a:prstGeom prst="rect">
                        <a:avLst/>
                      </a:prstGeom>
                      <a:noFill/>
                    </p:spPr>
                  </p:pic>
                </p:oleObj>
              </mc:Fallback>
            </mc:AlternateContent>
          </a:graphicData>
        </a:graphic>
      </p:graphicFrame>
      <p:grpSp>
        <p:nvGrpSpPr>
          <p:cNvPr id="59759" name="Group 367">
            <a:extLst>
              <a:ext uri="{FF2B5EF4-FFF2-40B4-BE49-F238E27FC236}">
                <a16:creationId xmlns:a16="http://schemas.microsoft.com/office/drawing/2014/main" id="{EBDC9421-DC0E-44E3-A536-D06E62F4B585}"/>
              </a:ext>
            </a:extLst>
          </p:cNvPr>
          <p:cNvGrpSpPr>
            <a:grpSpLocks/>
          </p:cNvGrpSpPr>
          <p:nvPr/>
        </p:nvGrpSpPr>
        <p:grpSpPr bwMode="auto">
          <a:xfrm>
            <a:off x="1475656" y="5661248"/>
            <a:ext cx="6055497" cy="768663"/>
            <a:chOff x="840" y="3298"/>
            <a:chExt cx="4400" cy="662"/>
          </a:xfrm>
        </p:grpSpPr>
        <p:sp>
          <p:nvSpPr>
            <p:cNvPr id="59755" name="Rectangle 363">
              <a:extLst>
                <a:ext uri="{FF2B5EF4-FFF2-40B4-BE49-F238E27FC236}">
                  <a16:creationId xmlns:a16="http://schemas.microsoft.com/office/drawing/2014/main" id="{DFD5342C-972A-43D2-B27F-149083629028}"/>
                </a:ext>
              </a:extLst>
            </p:cNvPr>
            <p:cNvSpPr>
              <a:spLocks noChangeArrowheads="1"/>
            </p:cNvSpPr>
            <p:nvPr/>
          </p:nvSpPr>
          <p:spPr bwMode="auto">
            <a:xfrm>
              <a:off x="840" y="3336"/>
              <a:ext cx="4400" cy="624"/>
            </a:xfrm>
            <a:prstGeom prst="rect">
              <a:avLst/>
            </a:prstGeom>
            <a:solidFill>
              <a:srgbClr val="00FF00">
                <a:alpha val="50000"/>
              </a:srgb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solidFill>
                  <a:schemeClr val="tx1"/>
                </a:solidFill>
                <a:latin typeface="+mn-ea"/>
                <a:ea typeface="+mn-ea"/>
              </a:endParaRPr>
            </a:p>
          </p:txBody>
        </p:sp>
        <p:sp>
          <p:nvSpPr>
            <p:cNvPr id="59756" name="Rectangle 364">
              <a:extLst>
                <a:ext uri="{FF2B5EF4-FFF2-40B4-BE49-F238E27FC236}">
                  <a16:creationId xmlns:a16="http://schemas.microsoft.com/office/drawing/2014/main" id="{1B939BAA-4613-4669-87E9-7F86117C27B7}"/>
                </a:ext>
              </a:extLst>
            </p:cNvPr>
            <p:cNvSpPr>
              <a:spLocks noChangeArrowheads="1"/>
            </p:cNvSpPr>
            <p:nvPr/>
          </p:nvSpPr>
          <p:spPr bwMode="auto">
            <a:xfrm>
              <a:off x="1037" y="3456"/>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a:solidFill>
                    <a:schemeClr val="tx1"/>
                  </a:solidFill>
                  <a:latin typeface="+mn-ea"/>
                  <a:ea typeface="+mn-ea"/>
                </a:rPr>
                <a:t>梯形公式</a:t>
              </a:r>
            </a:p>
          </p:txBody>
        </p:sp>
        <p:graphicFrame>
          <p:nvGraphicFramePr>
            <p:cNvPr id="59757" name="Object 365">
              <a:extLst>
                <a:ext uri="{FF2B5EF4-FFF2-40B4-BE49-F238E27FC236}">
                  <a16:creationId xmlns:a16="http://schemas.microsoft.com/office/drawing/2014/main" id="{E38D7AA6-D04A-4513-A3DF-A6E83E0805F5}"/>
                </a:ext>
              </a:extLst>
            </p:cNvPr>
            <p:cNvGraphicFramePr>
              <a:graphicFrameLocks noChangeAspect="1"/>
            </p:cNvGraphicFramePr>
            <p:nvPr>
              <p:extLst>
                <p:ext uri="{D42A27DB-BD31-4B8C-83A1-F6EECF244321}">
                  <p14:modId xmlns:p14="http://schemas.microsoft.com/office/powerpoint/2010/main" val="833779433"/>
                </p:ext>
              </p:extLst>
            </p:nvPr>
          </p:nvGraphicFramePr>
          <p:xfrm>
            <a:off x="1952" y="3298"/>
            <a:ext cx="3266" cy="662"/>
          </p:xfrm>
          <a:graphic>
            <a:graphicData uri="http://schemas.openxmlformats.org/presentationml/2006/ole">
              <mc:AlternateContent xmlns:mc="http://schemas.openxmlformats.org/markup-compatibility/2006">
                <mc:Choice xmlns:v="urn:schemas-microsoft-com:vml" Requires="v">
                  <p:oleObj spid="_x0000_s188359" name="Equation" r:id="rId6" imgW="2006280" imgH="406080" progId="Equation.DSMT4">
                    <p:embed/>
                  </p:oleObj>
                </mc:Choice>
                <mc:Fallback>
                  <p:oleObj name="Equation" r:id="rId6" imgW="2006280" imgH="406080" progId="Equation.DSMT4">
                    <p:embed/>
                    <p:pic>
                      <p:nvPicPr>
                        <p:cNvPr id="59757" name="Object 365">
                          <a:extLst>
                            <a:ext uri="{FF2B5EF4-FFF2-40B4-BE49-F238E27FC236}">
                              <a16:creationId xmlns:a16="http://schemas.microsoft.com/office/drawing/2014/main" id="{E38D7AA6-D04A-4513-A3DF-A6E83E0805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2" y="3298"/>
                          <a:ext cx="3266" cy="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9758" name="Object 366">
            <a:extLst>
              <a:ext uri="{FF2B5EF4-FFF2-40B4-BE49-F238E27FC236}">
                <a16:creationId xmlns:a16="http://schemas.microsoft.com/office/drawing/2014/main" id="{E6CA7747-06D2-4CFC-9B4E-A5FC6A2F90E4}"/>
              </a:ext>
            </a:extLst>
          </p:cNvPr>
          <p:cNvGraphicFramePr>
            <a:graphicFrameLocks noChangeAspect="1"/>
          </p:cNvGraphicFramePr>
          <p:nvPr>
            <p:extLst>
              <p:ext uri="{D42A27DB-BD31-4B8C-83A1-F6EECF244321}">
                <p14:modId xmlns:p14="http://schemas.microsoft.com/office/powerpoint/2010/main" val="2121639092"/>
              </p:ext>
            </p:extLst>
          </p:nvPr>
        </p:nvGraphicFramePr>
        <p:xfrm>
          <a:off x="1501664" y="1964088"/>
          <a:ext cx="5486623" cy="976457"/>
        </p:xfrm>
        <a:graphic>
          <a:graphicData uri="http://schemas.openxmlformats.org/presentationml/2006/ole">
            <mc:AlternateContent xmlns:mc="http://schemas.openxmlformats.org/markup-compatibility/2006">
              <mc:Choice xmlns:v="urn:schemas-microsoft-com:vml" Requires="v">
                <p:oleObj spid="_x0000_s188360" name="Equation" r:id="rId8" imgW="2286000" imgH="406080" progId="Equation.DSMT4">
                  <p:embed/>
                </p:oleObj>
              </mc:Choice>
              <mc:Fallback>
                <p:oleObj name="Equation" r:id="rId8" imgW="2286000" imgH="406080" progId="Equation.DSMT4">
                  <p:embed/>
                  <p:pic>
                    <p:nvPicPr>
                      <p:cNvPr id="59758" name="Object 366">
                        <a:extLst>
                          <a:ext uri="{FF2B5EF4-FFF2-40B4-BE49-F238E27FC236}">
                            <a16:creationId xmlns:a16="http://schemas.microsoft.com/office/drawing/2014/main" id="{E6CA7747-06D2-4CFC-9B4E-A5FC6A2F90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1664" y="1964088"/>
                        <a:ext cx="5486623" cy="976457"/>
                      </a:xfrm>
                      <a:prstGeom prst="rect">
                        <a:avLst/>
                      </a:prstGeom>
                      <a:noFill/>
                    </p:spPr>
                  </p:pic>
                </p:oleObj>
              </mc:Fallback>
            </mc:AlternateContent>
          </a:graphicData>
        </a:graphic>
      </p:graphicFrame>
      <p:grpSp>
        <p:nvGrpSpPr>
          <p:cNvPr id="59760" name="Group 368">
            <a:extLst>
              <a:ext uri="{FF2B5EF4-FFF2-40B4-BE49-F238E27FC236}">
                <a16:creationId xmlns:a16="http://schemas.microsoft.com/office/drawing/2014/main" id="{75D56CF6-570C-4C07-B7AB-7AB69C5BCCB3}"/>
              </a:ext>
            </a:extLst>
          </p:cNvPr>
          <p:cNvGrpSpPr>
            <a:grpSpLocks/>
          </p:cNvGrpSpPr>
          <p:nvPr/>
        </p:nvGrpSpPr>
        <p:grpSpPr bwMode="auto">
          <a:xfrm>
            <a:off x="638969" y="640493"/>
            <a:ext cx="5724526" cy="520700"/>
            <a:chOff x="1021" y="2599"/>
            <a:chExt cx="3606" cy="328"/>
          </a:xfrm>
        </p:grpSpPr>
        <p:sp>
          <p:nvSpPr>
            <p:cNvPr id="59761" name="Rectangle 369">
              <a:extLst>
                <a:ext uri="{FF2B5EF4-FFF2-40B4-BE49-F238E27FC236}">
                  <a16:creationId xmlns:a16="http://schemas.microsoft.com/office/drawing/2014/main" id="{75CFD147-6F1D-4154-B27E-FFC829A0FA1F}"/>
                </a:ext>
              </a:extLst>
            </p:cNvPr>
            <p:cNvSpPr>
              <a:spLocks noChangeArrowheads="1"/>
            </p:cNvSpPr>
            <p:nvPr/>
          </p:nvSpPr>
          <p:spPr bwMode="auto">
            <a:xfrm>
              <a:off x="1021" y="2605"/>
              <a:ext cx="36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在区间                上对初值问题两端积分：</a:t>
              </a:r>
            </a:p>
          </p:txBody>
        </p:sp>
        <p:graphicFrame>
          <p:nvGraphicFramePr>
            <p:cNvPr id="59762" name="Object 370">
              <a:extLst>
                <a:ext uri="{FF2B5EF4-FFF2-40B4-BE49-F238E27FC236}">
                  <a16:creationId xmlns:a16="http://schemas.microsoft.com/office/drawing/2014/main" id="{0DB6118B-0AC5-47E6-A42F-944490CE64BC}"/>
                </a:ext>
              </a:extLst>
            </p:cNvPr>
            <p:cNvGraphicFramePr>
              <a:graphicFrameLocks noChangeAspect="1"/>
            </p:cNvGraphicFramePr>
            <p:nvPr>
              <p:extLst>
                <p:ext uri="{D42A27DB-BD31-4B8C-83A1-F6EECF244321}">
                  <p14:modId xmlns:p14="http://schemas.microsoft.com/office/powerpoint/2010/main" val="775247873"/>
                </p:ext>
              </p:extLst>
            </p:nvPr>
          </p:nvGraphicFramePr>
          <p:xfrm>
            <a:off x="1625" y="2599"/>
            <a:ext cx="857" cy="328"/>
          </p:xfrm>
          <a:graphic>
            <a:graphicData uri="http://schemas.openxmlformats.org/presentationml/2006/ole">
              <mc:AlternateContent xmlns:mc="http://schemas.openxmlformats.org/markup-compatibility/2006">
                <mc:Choice xmlns:v="urn:schemas-microsoft-com:vml" Requires="v">
                  <p:oleObj spid="_x0000_s188361" name="Equation" r:id="rId10" imgW="596880" imgH="228600" progId="Equation.DSMT4">
                    <p:embed/>
                  </p:oleObj>
                </mc:Choice>
                <mc:Fallback>
                  <p:oleObj name="Equation" r:id="rId10" imgW="596880" imgH="228600" progId="Equation.DSMT4">
                    <p:embed/>
                    <p:pic>
                      <p:nvPicPr>
                        <p:cNvPr id="59762" name="Object 370">
                          <a:extLst>
                            <a:ext uri="{FF2B5EF4-FFF2-40B4-BE49-F238E27FC236}">
                              <a16:creationId xmlns:a16="http://schemas.microsoft.com/office/drawing/2014/main" id="{0DB6118B-0AC5-47E6-A42F-944490CE64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5" y="2599"/>
                          <a:ext cx="857" cy="328"/>
                        </a:xfrm>
                        <a:prstGeom prst="rect">
                          <a:avLst/>
                        </a:prstGeom>
                        <a:noFill/>
                      </p:spPr>
                    </p:pic>
                  </p:oleObj>
                </mc:Fallback>
              </mc:AlternateContent>
            </a:graphicData>
          </a:graphic>
        </p:graphicFrame>
      </p:grpSp>
      <p:grpSp>
        <p:nvGrpSpPr>
          <p:cNvPr id="59764" name="Group 372">
            <a:extLst>
              <a:ext uri="{FF2B5EF4-FFF2-40B4-BE49-F238E27FC236}">
                <a16:creationId xmlns:a16="http://schemas.microsoft.com/office/drawing/2014/main" id="{0E957136-0F32-4F22-AED8-FF184E206F96}"/>
              </a:ext>
            </a:extLst>
          </p:cNvPr>
          <p:cNvGrpSpPr>
            <a:grpSpLocks/>
          </p:cNvGrpSpPr>
          <p:nvPr/>
        </p:nvGrpSpPr>
        <p:grpSpPr bwMode="auto">
          <a:xfrm>
            <a:off x="289421" y="2938958"/>
            <a:ext cx="3570289" cy="620713"/>
            <a:chOff x="335" y="1711"/>
            <a:chExt cx="2249" cy="391"/>
          </a:xfrm>
        </p:grpSpPr>
        <p:sp>
          <p:nvSpPr>
            <p:cNvPr id="59765" name="Rectangle 373">
              <a:extLst>
                <a:ext uri="{FF2B5EF4-FFF2-40B4-BE49-F238E27FC236}">
                  <a16:creationId xmlns:a16="http://schemas.microsoft.com/office/drawing/2014/main" id="{35E9AC56-6AC0-4429-AC26-F42DAADD21F1}"/>
                </a:ext>
              </a:extLst>
            </p:cNvPr>
            <p:cNvSpPr>
              <a:spLocks noChangeArrowheads="1"/>
            </p:cNvSpPr>
            <p:nvPr/>
          </p:nvSpPr>
          <p:spPr bwMode="auto">
            <a:xfrm>
              <a:off x="335" y="1763"/>
              <a:ext cx="22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然后用    代替            ，得</a:t>
              </a:r>
            </a:p>
          </p:txBody>
        </p:sp>
        <p:graphicFrame>
          <p:nvGraphicFramePr>
            <p:cNvPr id="59766" name="Object 374">
              <a:extLst>
                <a:ext uri="{FF2B5EF4-FFF2-40B4-BE49-F238E27FC236}">
                  <a16:creationId xmlns:a16="http://schemas.microsoft.com/office/drawing/2014/main" id="{A82C1A08-FACB-4EE4-B78A-092EB22EAB49}"/>
                </a:ext>
              </a:extLst>
            </p:cNvPr>
            <p:cNvGraphicFramePr>
              <a:graphicFrameLocks noChangeAspect="1"/>
            </p:cNvGraphicFramePr>
            <p:nvPr/>
          </p:nvGraphicFramePr>
          <p:xfrm>
            <a:off x="898" y="1723"/>
            <a:ext cx="317" cy="379"/>
          </p:xfrm>
          <a:graphic>
            <a:graphicData uri="http://schemas.openxmlformats.org/presentationml/2006/ole">
              <mc:AlternateContent xmlns:mc="http://schemas.openxmlformats.org/markup-compatibility/2006">
                <mc:Choice xmlns:v="urn:schemas-microsoft-com:vml" Requires="v">
                  <p:oleObj spid="_x0000_s188362" name="Equation" r:id="rId12" imgW="190440" imgH="228600" progId="Equation.DSMT4">
                    <p:embed/>
                  </p:oleObj>
                </mc:Choice>
                <mc:Fallback>
                  <p:oleObj name="Equation" r:id="rId12" imgW="190440" imgH="228600" progId="Equation.DSMT4">
                    <p:embed/>
                    <p:pic>
                      <p:nvPicPr>
                        <p:cNvPr id="59766" name="Object 374">
                          <a:extLst>
                            <a:ext uri="{FF2B5EF4-FFF2-40B4-BE49-F238E27FC236}">
                              <a16:creationId xmlns:a16="http://schemas.microsoft.com/office/drawing/2014/main" id="{A82C1A08-FACB-4EE4-B78A-092EB22EAB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8" y="1723"/>
                          <a:ext cx="317"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767" name="Object 375">
              <a:extLst>
                <a:ext uri="{FF2B5EF4-FFF2-40B4-BE49-F238E27FC236}">
                  <a16:creationId xmlns:a16="http://schemas.microsoft.com/office/drawing/2014/main" id="{A11431BC-58C3-4127-BD7D-9B99DC66A7A2}"/>
                </a:ext>
              </a:extLst>
            </p:cNvPr>
            <p:cNvGraphicFramePr>
              <a:graphicFrameLocks noChangeAspect="1"/>
            </p:cNvGraphicFramePr>
            <p:nvPr>
              <p:extLst>
                <p:ext uri="{D42A27DB-BD31-4B8C-83A1-F6EECF244321}">
                  <p14:modId xmlns:p14="http://schemas.microsoft.com/office/powerpoint/2010/main" val="1453254393"/>
                </p:ext>
              </p:extLst>
            </p:nvPr>
          </p:nvGraphicFramePr>
          <p:xfrm>
            <a:off x="1473" y="1711"/>
            <a:ext cx="675" cy="379"/>
          </p:xfrm>
          <a:graphic>
            <a:graphicData uri="http://schemas.openxmlformats.org/presentationml/2006/ole">
              <mc:AlternateContent xmlns:mc="http://schemas.openxmlformats.org/markup-compatibility/2006">
                <mc:Choice xmlns:v="urn:schemas-microsoft-com:vml" Requires="v">
                  <p:oleObj spid="_x0000_s188363" name="Equation" r:id="rId14" imgW="406080" imgH="228600" progId="Equation.DSMT4">
                    <p:embed/>
                  </p:oleObj>
                </mc:Choice>
                <mc:Fallback>
                  <p:oleObj name="Equation" r:id="rId14" imgW="406080" imgH="228600" progId="Equation.DSMT4">
                    <p:embed/>
                    <p:pic>
                      <p:nvPicPr>
                        <p:cNvPr id="59767" name="Object 375">
                          <a:extLst>
                            <a:ext uri="{FF2B5EF4-FFF2-40B4-BE49-F238E27FC236}">
                              <a16:creationId xmlns:a16="http://schemas.microsoft.com/office/drawing/2014/main" id="{A11431BC-58C3-4127-BD7D-9B99DC66A7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3" y="1711"/>
                          <a:ext cx="675"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9768" name="Object 376">
            <a:extLst>
              <a:ext uri="{FF2B5EF4-FFF2-40B4-BE49-F238E27FC236}">
                <a16:creationId xmlns:a16="http://schemas.microsoft.com/office/drawing/2014/main" id="{E4B3B20A-D3B7-4BDE-8DEB-F4AD5C165F89}"/>
              </a:ext>
            </a:extLst>
          </p:cNvPr>
          <p:cNvGraphicFramePr>
            <a:graphicFrameLocks noChangeAspect="1"/>
          </p:cNvGraphicFramePr>
          <p:nvPr>
            <p:extLst>
              <p:ext uri="{D42A27DB-BD31-4B8C-83A1-F6EECF244321}">
                <p14:modId xmlns:p14="http://schemas.microsoft.com/office/powerpoint/2010/main" val="2695333791"/>
              </p:ext>
            </p:extLst>
          </p:nvPr>
        </p:nvGraphicFramePr>
        <p:xfrm>
          <a:off x="1331640" y="3530679"/>
          <a:ext cx="6055497" cy="976458"/>
        </p:xfrm>
        <a:graphic>
          <a:graphicData uri="http://schemas.openxmlformats.org/presentationml/2006/ole">
            <mc:AlternateContent xmlns:mc="http://schemas.openxmlformats.org/markup-compatibility/2006">
              <mc:Choice xmlns:v="urn:schemas-microsoft-com:vml" Requires="v">
                <p:oleObj spid="_x0000_s188364" name="Equation" r:id="rId16" imgW="2501640" imgH="406080" progId="Equation.DSMT4">
                  <p:embed/>
                </p:oleObj>
              </mc:Choice>
              <mc:Fallback>
                <p:oleObj name="Equation" r:id="rId16" imgW="2501640" imgH="406080" progId="Equation.DSMT4">
                  <p:embed/>
                  <p:pic>
                    <p:nvPicPr>
                      <p:cNvPr id="59768" name="Object 376">
                        <a:extLst>
                          <a:ext uri="{FF2B5EF4-FFF2-40B4-BE49-F238E27FC236}">
                            <a16:creationId xmlns:a16="http://schemas.microsoft.com/office/drawing/2014/main" id="{E4B3B20A-D3B7-4BDE-8DEB-F4AD5C165F8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1640" y="3530679"/>
                        <a:ext cx="6055497" cy="976458"/>
                      </a:xfrm>
                      <a:prstGeom prst="rect">
                        <a:avLst/>
                      </a:prstGeom>
                      <a:noFill/>
                    </p:spPr>
                  </p:pic>
                </p:oleObj>
              </mc:Fallback>
            </mc:AlternateContent>
          </a:graphicData>
        </a:graphic>
      </p:graphicFrame>
      <p:sp>
        <p:nvSpPr>
          <p:cNvPr id="59770" name="Rectangle 378">
            <a:extLst>
              <a:ext uri="{FF2B5EF4-FFF2-40B4-BE49-F238E27FC236}">
                <a16:creationId xmlns:a16="http://schemas.microsoft.com/office/drawing/2014/main" id="{FDBB56ED-CC2D-4157-9088-9435E9B10903}"/>
              </a:ext>
            </a:extLst>
          </p:cNvPr>
          <p:cNvSpPr>
            <a:spLocks noChangeArrowheads="1"/>
          </p:cNvSpPr>
          <p:nvPr/>
        </p:nvSpPr>
        <p:spPr bwMode="auto">
          <a:xfrm>
            <a:off x="0" y="5216549"/>
            <a:ext cx="64556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称上述公式为改进的</a:t>
            </a:r>
            <a:r>
              <a:rPr lang="en-US" altLang="zh-CN" sz="2400" b="1" dirty="0">
                <a:solidFill>
                  <a:schemeClr val="tx1"/>
                </a:solidFill>
                <a:latin typeface="+mn-ea"/>
                <a:ea typeface="+mn-ea"/>
              </a:rPr>
              <a:t>Euler </a:t>
            </a:r>
            <a:r>
              <a:rPr lang="zh-CN" altLang="en-US" sz="2400" b="1" dirty="0">
                <a:solidFill>
                  <a:schemeClr val="tx1"/>
                </a:solidFill>
                <a:latin typeface="+mn-ea"/>
                <a:ea typeface="+mn-ea"/>
              </a:rPr>
              <a:t>公式（梯形公式）。</a:t>
            </a:r>
          </a:p>
        </p:txBody>
      </p:sp>
      <p:sp>
        <p:nvSpPr>
          <p:cNvPr id="20" name="Text Box 103">
            <a:extLst>
              <a:ext uri="{FF2B5EF4-FFF2-40B4-BE49-F238E27FC236}">
                <a16:creationId xmlns:a16="http://schemas.microsoft.com/office/drawing/2014/main" id="{3D47FB21-C3B0-42A0-BDAE-AA1CEF9488E9}"/>
              </a:ext>
            </a:extLst>
          </p:cNvPr>
          <p:cNvSpPr txBox="1">
            <a:spLocks noChangeArrowheads="1"/>
          </p:cNvSpPr>
          <p:nvPr/>
        </p:nvSpPr>
        <p:spPr bwMode="auto">
          <a:xfrm>
            <a:off x="57218" y="137183"/>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chemeClr val="tx1"/>
                </a:solidFill>
              </a:rPr>
              <a:t>2). </a:t>
            </a:r>
            <a:r>
              <a:rPr lang="zh-CN" altLang="en-US" sz="2400" dirty="0">
                <a:solidFill>
                  <a:schemeClr val="tx1"/>
                </a:solidFill>
              </a:rPr>
              <a:t>梯形格式</a:t>
            </a:r>
            <a:endParaRPr lang="zh-CN" altLang="en-US" sz="2000" dirty="0">
              <a:solidFill>
                <a:schemeClr val="tx1"/>
              </a:solidFill>
            </a:endParaRPr>
          </a:p>
        </p:txBody>
      </p:sp>
      <p:sp>
        <p:nvSpPr>
          <p:cNvPr id="21" name="Text Box 104">
            <a:extLst>
              <a:ext uri="{FF2B5EF4-FFF2-40B4-BE49-F238E27FC236}">
                <a16:creationId xmlns:a16="http://schemas.microsoft.com/office/drawing/2014/main" id="{799A1BD3-652F-43B4-8BEB-BA7E7EEBAE49}"/>
              </a:ext>
            </a:extLst>
          </p:cNvPr>
          <p:cNvSpPr txBox="1">
            <a:spLocks noChangeArrowheads="1"/>
          </p:cNvSpPr>
          <p:nvPr/>
        </p:nvSpPr>
        <p:spPr bwMode="auto">
          <a:xfrm>
            <a:off x="1997572" y="137521"/>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chemeClr val="tx1"/>
                </a:solidFill>
              </a:rPr>
              <a:t>— </a:t>
            </a:r>
            <a:r>
              <a:rPr lang="zh-CN" altLang="en-US" sz="2400" dirty="0">
                <a:solidFill>
                  <a:schemeClr val="tx1"/>
                </a:solidFill>
              </a:rPr>
              <a:t>显式、隐式两种算法的平均</a:t>
            </a:r>
          </a:p>
        </p:txBody>
      </p:sp>
      <p:sp>
        <p:nvSpPr>
          <p:cNvPr id="22" name="文本框 21">
            <a:extLst>
              <a:ext uri="{FF2B5EF4-FFF2-40B4-BE49-F238E27FC236}">
                <a16:creationId xmlns:a16="http://schemas.microsoft.com/office/drawing/2014/main" id="{6291205A-EF2C-4CB0-8BBC-86219FD92597}"/>
              </a:ext>
            </a:extLst>
          </p:cNvPr>
          <p:cNvSpPr txBox="1"/>
          <p:nvPr/>
        </p:nvSpPr>
        <p:spPr>
          <a:xfrm>
            <a:off x="6264772" y="151922"/>
            <a:ext cx="2775520" cy="461665"/>
          </a:xfrm>
          <a:prstGeom prst="rect">
            <a:avLst/>
          </a:prstGeom>
          <a:noFill/>
        </p:spPr>
        <p:txBody>
          <a:bodyPr wrap="square" rtlCol="0">
            <a:spAutoFit/>
          </a:bodyPr>
          <a:lstStyle/>
          <a:p>
            <a:pPr algn="l"/>
            <a:r>
              <a:rPr lang="zh-CN" altLang="en-US" sz="2400" b="0" dirty="0">
                <a:solidFill>
                  <a:srgbClr val="FF0000"/>
                </a:solidFill>
                <a:latin typeface="+mn-ea"/>
                <a:ea typeface="+mn-ea"/>
              </a:rPr>
              <a:t>又称为休恩方法</a:t>
            </a:r>
          </a:p>
        </p:txBody>
      </p:sp>
      <p:sp>
        <p:nvSpPr>
          <p:cNvPr id="2" name="椭圆 1">
            <a:extLst>
              <a:ext uri="{FF2B5EF4-FFF2-40B4-BE49-F238E27FC236}">
                <a16:creationId xmlns:a16="http://schemas.microsoft.com/office/drawing/2014/main" id="{698E4917-7175-41F3-9131-9980F43E7D30}"/>
              </a:ext>
            </a:extLst>
          </p:cNvPr>
          <p:cNvSpPr/>
          <p:nvPr/>
        </p:nvSpPr>
        <p:spPr bwMode="auto">
          <a:xfrm>
            <a:off x="6444208" y="3559671"/>
            <a:ext cx="544079" cy="1028278"/>
          </a:xfrm>
          <a:prstGeom prst="ellipse">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
        <p:nvSpPr>
          <p:cNvPr id="24" name="文本框 23">
            <a:extLst>
              <a:ext uri="{FF2B5EF4-FFF2-40B4-BE49-F238E27FC236}">
                <a16:creationId xmlns:a16="http://schemas.microsoft.com/office/drawing/2014/main" id="{2A0E8A73-67D7-4F36-AD67-AE5A69D63A1F}"/>
              </a:ext>
            </a:extLst>
          </p:cNvPr>
          <p:cNvSpPr txBox="1"/>
          <p:nvPr/>
        </p:nvSpPr>
        <p:spPr>
          <a:xfrm>
            <a:off x="3997642" y="4682166"/>
            <a:ext cx="489313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用                            替代，休恩方法</a:t>
            </a:r>
          </a:p>
        </p:txBody>
      </p:sp>
      <p:pic>
        <p:nvPicPr>
          <p:cNvPr id="4" name="图片 3">
            <a:extLst>
              <a:ext uri="{FF2B5EF4-FFF2-40B4-BE49-F238E27FC236}">
                <a16:creationId xmlns:a16="http://schemas.microsoft.com/office/drawing/2014/main" id="{25DB6013-CEFD-4EEA-A49F-C8D41D4EF7D4}"/>
              </a:ext>
            </a:extLst>
          </p:cNvPr>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27474" y="4771345"/>
            <a:ext cx="2028139" cy="303581"/>
          </a:xfrm>
          <a:prstGeom prst="rect">
            <a:avLst/>
          </a:prstGeom>
        </p:spPr>
      </p:pic>
      <p:sp>
        <p:nvSpPr>
          <p:cNvPr id="5" name="箭头: 下 4">
            <a:extLst>
              <a:ext uri="{FF2B5EF4-FFF2-40B4-BE49-F238E27FC236}">
                <a16:creationId xmlns:a16="http://schemas.microsoft.com/office/drawing/2014/main" id="{ADBD2F72-1C45-44DA-A6CF-27C446CBA3BC}"/>
              </a:ext>
            </a:extLst>
          </p:cNvPr>
          <p:cNvSpPr/>
          <p:nvPr/>
        </p:nvSpPr>
        <p:spPr bwMode="auto">
          <a:xfrm rot="13634561">
            <a:off x="6064538" y="4227467"/>
            <a:ext cx="164131" cy="672686"/>
          </a:xfrm>
          <a:prstGeom prst="downArrow">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tlCol="0" anchor="ctr"/>
          <a:lstStyle/>
          <a:p>
            <a:pPr algn="l">
              <a:spcBef>
                <a:spcPct val="20000"/>
              </a:spcBef>
            </a:pPr>
            <a:endParaRPr lang="zh-CN" altLang="en-US" sz="28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0752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7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7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7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7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7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70" grpId="0"/>
      <p:bldP spid="2" grpId="0" animBg="1"/>
      <p:bldP spid="24"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388" name="Group 140">
            <a:extLst>
              <a:ext uri="{FF2B5EF4-FFF2-40B4-BE49-F238E27FC236}">
                <a16:creationId xmlns:a16="http://schemas.microsoft.com/office/drawing/2014/main" id="{75C0B045-D264-43EA-A373-39E4069E54F4}"/>
              </a:ext>
            </a:extLst>
          </p:cNvPr>
          <p:cNvGrpSpPr>
            <a:grpSpLocks/>
          </p:cNvGrpSpPr>
          <p:nvPr/>
        </p:nvGrpSpPr>
        <p:grpSpPr bwMode="auto">
          <a:xfrm>
            <a:off x="59015" y="330358"/>
            <a:ext cx="9027897" cy="1723677"/>
            <a:chOff x="653" y="1192"/>
            <a:chExt cx="4679" cy="759"/>
          </a:xfrm>
        </p:grpSpPr>
        <p:sp>
          <p:nvSpPr>
            <p:cNvPr id="53362" name="AutoShape 114" descr="再生纸">
              <a:extLst>
                <a:ext uri="{FF2B5EF4-FFF2-40B4-BE49-F238E27FC236}">
                  <a16:creationId xmlns:a16="http://schemas.microsoft.com/office/drawing/2014/main" id="{F90D5188-CFAC-421C-BA29-7897CCDA0A7D}"/>
                </a:ext>
              </a:extLst>
            </p:cNvPr>
            <p:cNvSpPr>
              <a:spLocks noChangeArrowheads="1"/>
            </p:cNvSpPr>
            <p:nvPr/>
          </p:nvSpPr>
          <p:spPr bwMode="auto">
            <a:xfrm>
              <a:off x="653" y="1192"/>
              <a:ext cx="4679" cy="759"/>
            </a:xfrm>
            <a:prstGeom prst="roundRect">
              <a:avLst>
                <a:gd name="adj" fmla="val 13704"/>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7850" indent="-577850">
                <a:defRPr kumimoji="1" sz="2400">
                  <a:solidFill>
                    <a:schemeClr val="tx1"/>
                  </a:solidFill>
                  <a:latin typeface="Times New Roman" panose="02020603050405020304" pitchFamily="18" charset="0"/>
                  <a:ea typeface="宋体" panose="02010600030101010101" pitchFamily="2" charset="-122"/>
                </a:defRPr>
              </a:lvl1pPr>
              <a:lvl2pPr marL="768350">
                <a:defRPr kumimoji="1" sz="2400">
                  <a:solidFill>
                    <a:schemeClr val="tx1"/>
                  </a:solidFill>
                  <a:latin typeface="Times New Roman" panose="02020603050405020304" pitchFamily="18" charset="0"/>
                  <a:ea typeface="宋体" panose="02010600030101010101" pitchFamily="2" charset="-122"/>
                </a:defRPr>
              </a:lvl2pPr>
              <a:lvl3pPr marL="9588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l">
                <a:lnSpc>
                  <a:spcPct val="105000"/>
                </a:lnSpc>
              </a:pPr>
              <a:r>
                <a:rPr lang="zh-CN" altLang="en-US" b="0" dirty="0">
                  <a:latin typeface="+mn-ea"/>
                  <a:ea typeface="+mn-ea"/>
                </a:rPr>
                <a:t>注：它有局部截断误差                                       即梯形格式具有</a:t>
              </a:r>
              <a:r>
                <a:rPr lang="en-US" altLang="zh-CN" b="0" dirty="0">
                  <a:latin typeface="+mn-ea"/>
                  <a:ea typeface="+mn-ea"/>
                </a:rPr>
                <a:t>2 </a:t>
              </a:r>
              <a:r>
                <a:rPr lang="zh-CN" altLang="en-US" b="0" dirty="0">
                  <a:latin typeface="+mn-ea"/>
                  <a:ea typeface="+mn-ea"/>
                </a:rPr>
                <a:t>阶精度，比欧拉方法有了进步。但注意到该格式是隐式格式，计算时不得不用到迭代法，其迭代收敛性与欧拉格式相似。</a:t>
              </a:r>
            </a:p>
          </p:txBody>
        </p:sp>
        <p:graphicFrame>
          <p:nvGraphicFramePr>
            <p:cNvPr id="53361" name="Object 113">
              <a:extLst>
                <a:ext uri="{FF2B5EF4-FFF2-40B4-BE49-F238E27FC236}">
                  <a16:creationId xmlns:a16="http://schemas.microsoft.com/office/drawing/2014/main" id="{23A4F70E-A9E6-4A0A-8F4E-ABCEC3ACFC82}"/>
                </a:ext>
              </a:extLst>
            </p:cNvPr>
            <p:cNvGraphicFramePr>
              <a:graphicFrameLocks noChangeAspect="1"/>
            </p:cNvGraphicFramePr>
            <p:nvPr>
              <p:extLst>
                <p:ext uri="{D42A27DB-BD31-4B8C-83A1-F6EECF244321}">
                  <p14:modId xmlns:p14="http://schemas.microsoft.com/office/powerpoint/2010/main" val="1107596449"/>
                </p:ext>
              </p:extLst>
            </p:nvPr>
          </p:nvGraphicFramePr>
          <p:xfrm>
            <a:off x="2296" y="1236"/>
            <a:ext cx="1471" cy="194"/>
          </p:xfrm>
          <a:graphic>
            <a:graphicData uri="http://schemas.openxmlformats.org/presentationml/2006/ole">
              <mc:AlternateContent xmlns:mc="http://schemas.openxmlformats.org/markup-compatibility/2006">
                <mc:Choice xmlns:v="urn:schemas-microsoft-com:vml" Requires="v">
                  <p:oleObj spid="_x0000_s193313" name="Equation" r:id="rId4" imgW="1828800" imgH="241200" progId="Equation.DSMT4">
                    <p:embed/>
                  </p:oleObj>
                </mc:Choice>
                <mc:Fallback>
                  <p:oleObj name="Equation" r:id="rId4" imgW="1828800" imgH="241200" progId="Equation.DSMT4">
                    <p:embed/>
                    <p:pic>
                      <p:nvPicPr>
                        <p:cNvPr id="53361" name="Object 113">
                          <a:extLst>
                            <a:ext uri="{FF2B5EF4-FFF2-40B4-BE49-F238E27FC236}">
                              <a16:creationId xmlns:a16="http://schemas.microsoft.com/office/drawing/2014/main" id="{23A4F70E-A9E6-4A0A-8F4E-ABCEC3ACFC82}"/>
                            </a:ext>
                          </a:extLst>
                        </p:cNvPr>
                        <p:cNvPicPr>
                          <a:picLocks noChangeAspect="1" noChangeArrowheads="1"/>
                        </p:cNvPicPr>
                        <p:nvPr/>
                      </p:nvPicPr>
                      <p:blipFill>
                        <a:blip r:embed="rId5"/>
                        <a:srcRect/>
                        <a:stretch>
                          <a:fillRect/>
                        </a:stretch>
                      </p:blipFill>
                      <p:spPr bwMode="auto">
                        <a:xfrm>
                          <a:off x="2296" y="1236"/>
                          <a:ext cx="1471" cy="194"/>
                        </a:xfrm>
                        <a:prstGeom prst="rect">
                          <a:avLst/>
                        </a:prstGeom>
                        <a:noFill/>
                        <a:ln>
                          <a:noFill/>
                        </a:ln>
                        <a:effectLst/>
                      </p:spPr>
                    </p:pic>
                  </p:oleObj>
                </mc:Fallback>
              </mc:AlternateContent>
            </a:graphicData>
          </a:graphic>
        </p:graphicFrame>
      </p:grpSp>
      <p:sp>
        <p:nvSpPr>
          <p:cNvPr id="53364" name="Text Box 116">
            <a:extLst>
              <a:ext uri="{FF2B5EF4-FFF2-40B4-BE49-F238E27FC236}">
                <a16:creationId xmlns:a16="http://schemas.microsoft.com/office/drawing/2014/main" id="{8EA27A6D-F479-4D25-ACE2-5FC5E0FCFCFE}"/>
              </a:ext>
            </a:extLst>
          </p:cNvPr>
          <p:cNvSpPr txBox="1">
            <a:spLocks noChangeArrowheads="1"/>
          </p:cNvSpPr>
          <p:nvPr/>
        </p:nvSpPr>
        <p:spPr bwMode="auto">
          <a:xfrm>
            <a:off x="107504" y="2204864"/>
            <a:ext cx="6301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a:solidFill>
                  <a:schemeClr val="tx1"/>
                </a:solidFill>
              </a:rPr>
              <a:t>3). </a:t>
            </a:r>
            <a:r>
              <a:rPr lang="zh-CN" altLang="en-US" sz="2400" dirty="0">
                <a:solidFill>
                  <a:schemeClr val="tx1"/>
                </a:solidFill>
              </a:rPr>
              <a:t>两步欧拉格式</a:t>
            </a:r>
            <a:endParaRPr lang="zh-CN" altLang="en-US" sz="2000" dirty="0">
              <a:solidFill>
                <a:schemeClr val="tx1"/>
              </a:solidFill>
            </a:endParaRPr>
          </a:p>
        </p:txBody>
      </p:sp>
      <p:grpSp>
        <p:nvGrpSpPr>
          <p:cNvPr id="53369" name="Group 121">
            <a:extLst>
              <a:ext uri="{FF2B5EF4-FFF2-40B4-BE49-F238E27FC236}">
                <a16:creationId xmlns:a16="http://schemas.microsoft.com/office/drawing/2014/main" id="{71C42B0F-1870-439C-94D7-BF70C28F73D0}"/>
              </a:ext>
            </a:extLst>
          </p:cNvPr>
          <p:cNvGrpSpPr>
            <a:grpSpLocks/>
          </p:cNvGrpSpPr>
          <p:nvPr/>
        </p:nvGrpSpPr>
        <p:grpSpPr bwMode="auto">
          <a:xfrm>
            <a:off x="561152" y="2636694"/>
            <a:ext cx="5390807" cy="733272"/>
            <a:chOff x="432" y="2833"/>
            <a:chExt cx="3326" cy="435"/>
          </a:xfrm>
        </p:grpSpPr>
        <p:sp>
          <p:nvSpPr>
            <p:cNvPr id="53366" name="Text Box 118">
              <a:extLst>
                <a:ext uri="{FF2B5EF4-FFF2-40B4-BE49-F238E27FC236}">
                  <a16:creationId xmlns:a16="http://schemas.microsoft.com/office/drawing/2014/main" id="{0AF12E54-731F-456E-AADF-761101686B8E}"/>
                </a:ext>
              </a:extLst>
            </p:cNvPr>
            <p:cNvSpPr txBox="1">
              <a:spLocks noChangeArrowheads="1"/>
            </p:cNvSpPr>
            <p:nvPr/>
          </p:nvSpPr>
          <p:spPr bwMode="auto">
            <a:xfrm>
              <a:off x="432" y="2928"/>
              <a:ext cx="18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a:solidFill>
                    <a:schemeClr val="tx1"/>
                  </a:solidFill>
                </a:rPr>
                <a:t>中心差商近似导数</a:t>
              </a:r>
            </a:p>
          </p:txBody>
        </p:sp>
        <p:graphicFrame>
          <p:nvGraphicFramePr>
            <p:cNvPr id="53367" name="Object 119">
              <a:extLst>
                <a:ext uri="{FF2B5EF4-FFF2-40B4-BE49-F238E27FC236}">
                  <a16:creationId xmlns:a16="http://schemas.microsoft.com/office/drawing/2014/main" id="{8EF9AD4A-2CC4-4813-A94B-2E88E6EBC2A6}"/>
                </a:ext>
              </a:extLst>
            </p:cNvPr>
            <p:cNvGraphicFramePr>
              <a:graphicFrameLocks noChangeAspect="1"/>
            </p:cNvGraphicFramePr>
            <p:nvPr>
              <p:extLst>
                <p:ext uri="{D42A27DB-BD31-4B8C-83A1-F6EECF244321}">
                  <p14:modId xmlns:p14="http://schemas.microsoft.com/office/powerpoint/2010/main" val="1240309958"/>
                </p:ext>
              </p:extLst>
            </p:nvPr>
          </p:nvGraphicFramePr>
          <p:xfrm>
            <a:off x="2219" y="2833"/>
            <a:ext cx="1539" cy="435"/>
          </p:xfrm>
          <a:graphic>
            <a:graphicData uri="http://schemas.openxmlformats.org/presentationml/2006/ole">
              <mc:AlternateContent xmlns:mc="http://schemas.openxmlformats.org/markup-compatibility/2006">
                <mc:Choice xmlns:v="urn:schemas-microsoft-com:vml" Requires="v">
                  <p:oleObj spid="_x0000_s193314" name="Equation" r:id="rId6" imgW="1447560" imgH="393480" progId="Equation.3">
                    <p:embed/>
                  </p:oleObj>
                </mc:Choice>
                <mc:Fallback>
                  <p:oleObj name="Equation" r:id="rId6" imgW="1447560" imgH="393480" progId="Equation.3">
                    <p:embed/>
                    <p:pic>
                      <p:nvPicPr>
                        <p:cNvPr id="53367" name="Object 119">
                          <a:extLst>
                            <a:ext uri="{FF2B5EF4-FFF2-40B4-BE49-F238E27FC236}">
                              <a16:creationId xmlns:a16="http://schemas.microsoft.com/office/drawing/2014/main" id="{8EF9AD4A-2CC4-4813-A94B-2E88E6EBC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9" y="2833"/>
                          <a:ext cx="1539"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68" name="AutoShape 120">
              <a:extLst>
                <a:ext uri="{FF2B5EF4-FFF2-40B4-BE49-F238E27FC236}">
                  <a16:creationId xmlns:a16="http://schemas.microsoft.com/office/drawing/2014/main" id="{E423C9C3-BC8B-41AF-ACD8-372DC11F8A62}"/>
                </a:ext>
              </a:extLst>
            </p:cNvPr>
            <p:cNvSpPr>
              <a:spLocks noChangeArrowheads="1"/>
            </p:cNvSpPr>
            <p:nvPr/>
          </p:nvSpPr>
          <p:spPr bwMode="auto">
            <a:xfrm>
              <a:off x="2042" y="3049"/>
              <a:ext cx="144" cy="48"/>
            </a:xfrm>
            <a:prstGeom prst="rightArrow">
              <a:avLst>
                <a:gd name="adj1" fmla="val 50000"/>
                <a:gd name="adj2" fmla="val 750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graphicFrame>
        <p:nvGraphicFramePr>
          <p:cNvPr id="53382" name="Object 134">
            <a:extLst>
              <a:ext uri="{FF2B5EF4-FFF2-40B4-BE49-F238E27FC236}">
                <a16:creationId xmlns:a16="http://schemas.microsoft.com/office/drawing/2014/main" id="{F328C10A-5DA6-4ACC-8123-FB571690824C}"/>
              </a:ext>
            </a:extLst>
          </p:cNvPr>
          <p:cNvGraphicFramePr>
            <a:graphicFrameLocks noChangeAspect="1"/>
          </p:cNvGraphicFramePr>
          <p:nvPr>
            <p:extLst>
              <p:ext uri="{D42A27DB-BD31-4B8C-83A1-F6EECF244321}">
                <p14:modId xmlns:p14="http://schemas.microsoft.com/office/powerpoint/2010/main" val="3443234038"/>
              </p:ext>
            </p:extLst>
          </p:nvPr>
        </p:nvGraphicFramePr>
        <p:xfrm>
          <a:off x="1210908" y="3397535"/>
          <a:ext cx="4167008" cy="451763"/>
        </p:xfrm>
        <a:graphic>
          <a:graphicData uri="http://schemas.openxmlformats.org/presentationml/2006/ole">
            <mc:AlternateContent xmlns:mc="http://schemas.openxmlformats.org/markup-compatibility/2006">
              <mc:Choice xmlns:v="urn:schemas-microsoft-com:vml" Requires="v">
                <p:oleObj spid="_x0000_s193315" name="Equation" r:id="rId8" imgW="2006280" imgH="228600" progId="Equation.3">
                  <p:embed/>
                </p:oleObj>
              </mc:Choice>
              <mc:Fallback>
                <p:oleObj name="Equation" r:id="rId8" imgW="2006280" imgH="228600" progId="Equation.3">
                  <p:embed/>
                  <p:pic>
                    <p:nvPicPr>
                      <p:cNvPr id="53382" name="Object 134">
                        <a:extLst>
                          <a:ext uri="{FF2B5EF4-FFF2-40B4-BE49-F238E27FC236}">
                            <a16:creationId xmlns:a16="http://schemas.microsoft.com/office/drawing/2014/main" id="{F328C10A-5DA6-4ACC-8123-FB57169082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0908" y="3397535"/>
                        <a:ext cx="4167008" cy="451763"/>
                      </a:xfrm>
                      <a:prstGeom prst="rect">
                        <a:avLst/>
                      </a:prstGeom>
                      <a:noFill/>
                      <a:ln>
                        <a:noFill/>
                      </a:ln>
                      <a:effectLst/>
                    </p:spPr>
                  </p:pic>
                </p:oleObj>
              </mc:Fallback>
            </mc:AlternateContent>
          </a:graphicData>
        </a:graphic>
      </p:graphicFrame>
      <p:sp>
        <p:nvSpPr>
          <p:cNvPr id="53383" name="AutoShape 135">
            <a:extLst>
              <a:ext uri="{FF2B5EF4-FFF2-40B4-BE49-F238E27FC236}">
                <a16:creationId xmlns:a16="http://schemas.microsoft.com/office/drawing/2014/main" id="{7C263933-AE88-494E-BF9F-25908BEDBDA8}"/>
              </a:ext>
            </a:extLst>
          </p:cNvPr>
          <p:cNvSpPr>
            <a:spLocks noChangeArrowheads="1"/>
          </p:cNvSpPr>
          <p:nvPr/>
        </p:nvSpPr>
        <p:spPr bwMode="auto">
          <a:xfrm>
            <a:off x="821914" y="3522520"/>
            <a:ext cx="388994" cy="161825"/>
          </a:xfrm>
          <a:prstGeom prst="rightArrow">
            <a:avLst>
              <a:gd name="adj1" fmla="val 50000"/>
              <a:gd name="adj2" fmla="val 62500"/>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pSp>
        <p:nvGrpSpPr>
          <p:cNvPr id="53386" name="Group 138">
            <a:extLst>
              <a:ext uri="{FF2B5EF4-FFF2-40B4-BE49-F238E27FC236}">
                <a16:creationId xmlns:a16="http://schemas.microsoft.com/office/drawing/2014/main" id="{C43E923D-34FF-4A26-B522-BA4A8967D12D}"/>
              </a:ext>
            </a:extLst>
          </p:cNvPr>
          <p:cNvGrpSpPr>
            <a:grpSpLocks/>
          </p:cNvGrpSpPr>
          <p:nvPr/>
        </p:nvGrpSpPr>
        <p:grpSpPr bwMode="auto">
          <a:xfrm>
            <a:off x="397206" y="4088669"/>
            <a:ext cx="5445914" cy="809127"/>
            <a:chOff x="480" y="3600"/>
            <a:chExt cx="3360" cy="480"/>
          </a:xfrm>
        </p:grpSpPr>
        <p:sp>
          <p:nvSpPr>
            <p:cNvPr id="53385" name="AutoShape 137" descr="再生纸">
              <a:extLst>
                <a:ext uri="{FF2B5EF4-FFF2-40B4-BE49-F238E27FC236}">
                  <a16:creationId xmlns:a16="http://schemas.microsoft.com/office/drawing/2014/main" id="{A941B908-138C-4FFF-ADC0-C796BA91E7A3}"/>
                </a:ext>
              </a:extLst>
            </p:cNvPr>
            <p:cNvSpPr>
              <a:spLocks noChangeArrowheads="1"/>
            </p:cNvSpPr>
            <p:nvPr/>
          </p:nvSpPr>
          <p:spPr bwMode="auto">
            <a:xfrm>
              <a:off x="480" y="3600"/>
              <a:ext cx="3360" cy="480"/>
            </a:xfrm>
            <a:prstGeom prst="bevel">
              <a:avLst>
                <a:gd name="adj" fmla="val 12500"/>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solidFill>
                  <a:schemeClr val="tx1"/>
                </a:solidFill>
              </a:endParaRPr>
            </a:p>
          </p:txBody>
        </p:sp>
        <p:graphicFrame>
          <p:nvGraphicFramePr>
            <p:cNvPr id="53384" name="Object 136">
              <a:extLst>
                <a:ext uri="{FF2B5EF4-FFF2-40B4-BE49-F238E27FC236}">
                  <a16:creationId xmlns:a16="http://schemas.microsoft.com/office/drawing/2014/main" id="{1780AE79-145F-4EAA-AD56-3C1448826D82}"/>
                </a:ext>
              </a:extLst>
            </p:cNvPr>
            <p:cNvGraphicFramePr>
              <a:graphicFrameLocks noChangeAspect="1"/>
            </p:cNvGraphicFramePr>
            <p:nvPr/>
          </p:nvGraphicFramePr>
          <p:xfrm>
            <a:off x="576" y="3696"/>
            <a:ext cx="3176" cy="288"/>
          </p:xfrm>
          <a:graphic>
            <a:graphicData uri="http://schemas.openxmlformats.org/presentationml/2006/ole">
              <mc:AlternateContent xmlns:mc="http://schemas.openxmlformats.org/markup-compatibility/2006">
                <mc:Choice xmlns:v="urn:schemas-microsoft-com:vml" Requires="v">
                  <p:oleObj spid="_x0000_s193316" name="Equation" r:id="rId10" imgW="2514600" imgH="228600" progId="Equation.3">
                    <p:embed/>
                  </p:oleObj>
                </mc:Choice>
                <mc:Fallback>
                  <p:oleObj name="Equation" r:id="rId10" imgW="2514600" imgH="228600" progId="Equation.3">
                    <p:embed/>
                    <p:pic>
                      <p:nvPicPr>
                        <p:cNvPr id="53384" name="Object 136">
                          <a:extLst>
                            <a:ext uri="{FF2B5EF4-FFF2-40B4-BE49-F238E27FC236}">
                              <a16:creationId xmlns:a16="http://schemas.microsoft.com/office/drawing/2014/main" id="{1780AE79-145F-4EAA-AD56-3C1448826D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 y="3696"/>
                          <a:ext cx="31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392" name="Group 144">
            <a:extLst>
              <a:ext uri="{FF2B5EF4-FFF2-40B4-BE49-F238E27FC236}">
                <a16:creationId xmlns:a16="http://schemas.microsoft.com/office/drawing/2014/main" id="{332A5971-AA0E-4612-BD0E-C1323E95CC2F}"/>
              </a:ext>
            </a:extLst>
          </p:cNvPr>
          <p:cNvGrpSpPr>
            <a:grpSpLocks/>
          </p:cNvGrpSpPr>
          <p:nvPr/>
        </p:nvGrpSpPr>
        <p:grpSpPr bwMode="auto">
          <a:xfrm>
            <a:off x="395536" y="5229200"/>
            <a:ext cx="5611236" cy="1200207"/>
            <a:chOff x="379" y="3676"/>
            <a:chExt cx="3462" cy="712"/>
          </a:xfrm>
        </p:grpSpPr>
        <p:sp>
          <p:nvSpPr>
            <p:cNvPr id="53389" name="Text Box 141">
              <a:extLst>
                <a:ext uri="{FF2B5EF4-FFF2-40B4-BE49-F238E27FC236}">
                  <a16:creationId xmlns:a16="http://schemas.microsoft.com/office/drawing/2014/main" id="{F14421B7-843D-4650-9DF5-7D27FD9F43C0}"/>
                </a:ext>
              </a:extLst>
            </p:cNvPr>
            <p:cNvSpPr txBox="1">
              <a:spLocks noChangeArrowheads="1"/>
            </p:cNvSpPr>
            <p:nvPr/>
          </p:nvSpPr>
          <p:spPr bwMode="auto">
            <a:xfrm>
              <a:off x="379" y="3676"/>
              <a:ext cx="3462" cy="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solidFill>
                    <a:schemeClr val="tx1"/>
                  </a:solidFill>
                </a:rPr>
                <a:t>假设                             ，则可以导出</a:t>
              </a:r>
            </a:p>
            <a:p>
              <a:pPr algn="l"/>
              <a:endParaRPr lang="en-US" altLang="zh-CN" sz="2400" dirty="0">
                <a:solidFill>
                  <a:schemeClr val="tx1"/>
                </a:solidFill>
              </a:endParaRPr>
            </a:p>
            <a:p>
              <a:pPr algn="l"/>
              <a:r>
                <a:rPr lang="zh-CN" altLang="en-US" sz="2400" dirty="0">
                  <a:solidFill>
                    <a:schemeClr val="tx1"/>
                  </a:solidFill>
                </a:rPr>
                <a:t>即两步</a:t>
              </a:r>
              <a:r>
                <a:rPr lang="en-US" altLang="zh-CN" sz="2400" dirty="0">
                  <a:solidFill>
                    <a:schemeClr val="tx1"/>
                  </a:solidFill>
                </a:rPr>
                <a:t>Euler</a:t>
              </a:r>
              <a:r>
                <a:rPr lang="zh-CN" altLang="en-US" sz="2400" dirty="0">
                  <a:solidFill>
                    <a:schemeClr val="tx1"/>
                  </a:solidFill>
                </a:rPr>
                <a:t>格式具有 </a:t>
              </a:r>
              <a:r>
                <a:rPr lang="en-US" altLang="zh-CN" sz="2400" dirty="0">
                  <a:solidFill>
                    <a:schemeClr val="tx1"/>
                  </a:solidFill>
                </a:rPr>
                <a:t>2 </a:t>
              </a:r>
              <a:r>
                <a:rPr lang="zh-CN" altLang="en-US" sz="2400" dirty="0">
                  <a:solidFill>
                    <a:schemeClr val="tx1"/>
                  </a:solidFill>
                </a:rPr>
                <a:t>阶精度。</a:t>
              </a:r>
            </a:p>
          </p:txBody>
        </p:sp>
        <p:graphicFrame>
          <p:nvGraphicFramePr>
            <p:cNvPr id="53390" name="Object 142">
              <a:extLst>
                <a:ext uri="{FF2B5EF4-FFF2-40B4-BE49-F238E27FC236}">
                  <a16:creationId xmlns:a16="http://schemas.microsoft.com/office/drawing/2014/main" id="{A30C86E8-C6BF-46BD-A3A8-73DF003A1198}"/>
                </a:ext>
              </a:extLst>
            </p:cNvPr>
            <p:cNvGraphicFramePr>
              <a:graphicFrameLocks noChangeAspect="1"/>
            </p:cNvGraphicFramePr>
            <p:nvPr>
              <p:extLst>
                <p:ext uri="{D42A27DB-BD31-4B8C-83A1-F6EECF244321}">
                  <p14:modId xmlns:p14="http://schemas.microsoft.com/office/powerpoint/2010/main" val="2751550143"/>
                </p:ext>
              </p:extLst>
            </p:nvPr>
          </p:nvGraphicFramePr>
          <p:xfrm>
            <a:off x="820" y="3686"/>
            <a:ext cx="1502" cy="231"/>
          </p:xfrm>
          <a:graphic>
            <a:graphicData uri="http://schemas.openxmlformats.org/presentationml/2006/ole">
              <mc:AlternateContent xmlns:mc="http://schemas.openxmlformats.org/markup-compatibility/2006">
                <mc:Choice xmlns:v="urn:schemas-microsoft-com:vml" Requires="v">
                  <p:oleObj spid="_x0000_s193317" name="Equation" r:id="rId12" imgW="1625400" imgH="228600" progId="Equation.3">
                    <p:embed/>
                  </p:oleObj>
                </mc:Choice>
                <mc:Fallback>
                  <p:oleObj name="Equation" r:id="rId12" imgW="1625400" imgH="228600" progId="Equation.3">
                    <p:embed/>
                    <p:pic>
                      <p:nvPicPr>
                        <p:cNvPr id="53390" name="Object 142">
                          <a:extLst>
                            <a:ext uri="{FF2B5EF4-FFF2-40B4-BE49-F238E27FC236}">
                              <a16:creationId xmlns:a16="http://schemas.microsoft.com/office/drawing/2014/main" id="{A30C86E8-C6BF-46BD-A3A8-73DF003A11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0" y="3686"/>
                          <a:ext cx="1502" cy="231"/>
                        </a:xfrm>
                        <a:prstGeom prst="rect">
                          <a:avLst/>
                        </a:prstGeom>
                        <a:noFill/>
                        <a:ln>
                          <a:noFill/>
                        </a:ln>
                        <a:effectLst/>
                      </p:spPr>
                    </p:pic>
                  </p:oleObj>
                </mc:Fallback>
              </mc:AlternateContent>
            </a:graphicData>
          </a:graphic>
        </p:graphicFrame>
        <p:graphicFrame>
          <p:nvGraphicFramePr>
            <p:cNvPr id="53391" name="Object 143">
              <a:extLst>
                <a:ext uri="{FF2B5EF4-FFF2-40B4-BE49-F238E27FC236}">
                  <a16:creationId xmlns:a16="http://schemas.microsoft.com/office/drawing/2014/main" id="{C1D1B1EC-F1D3-4C8E-9990-5122025F2138}"/>
                </a:ext>
              </a:extLst>
            </p:cNvPr>
            <p:cNvGraphicFramePr>
              <a:graphicFrameLocks noChangeAspect="1"/>
            </p:cNvGraphicFramePr>
            <p:nvPr>
              <p:extLst>
                <p:ext uri="{D42A27DB-BD31-4B8C-83A1-F6EECF244321}">
                  <p14:modId xmlns:p14="http://schemas.microsoft.com/office/powerpoint/2010/main" val="2496669835"/>
                </p:ext>
              </p:extLst>
            </p:nvPr>
          </p:nvGraphicFramePr>
          <p:xfrm>
            <a:off x="440" y="3917"/>
            <a:ext cx="1523" cy="234"/>
          </p:xfrm>
          <a:graphic>
            <a:graphicData uri="http://schemas.openxmlformats.org/presentationml/2006/ole">
              <mc:AlternateContent xmlns:mc="http://schemas.openxmlformats.org/markup-compatibility/2006">
                <mc:Choice xmlns:v="urn:schemas-microsoft-com:vml" Requires="v">
                  <p:oleObj spid="_x0000_s193318" name="Equation" r:id="rId14" imgW="1777680" imgH="241200" progId="Equation.DSMT4">
                    <p:embed/>
                  </p:oleObj>
                </mc:Choice>
                <mc:Fallback>
                  <p:oleObj name="Equation" r:id="rId14" imgW="1777680" imgH="241200" progId="Equation.DSMT4">
                    <p:embed/>
                    <p:pic>
                      <p:nvPicPr>
                        <p:cNvPr id="53391" name="Object 143">
                          <a:extLst>
                            <a:ext uri="{FF2B5EF4-FFF2-40B4-BE49-F238E27FC236}">
                              <a16:creationId xmlns:a16="http://schemas.microsoft.com/office/drawing/2014/main" id="{C1D1B1EC-F1D3-4C8E-9990-5122025F213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0" y="3917"/>
                          <a:ext cx="152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a:extLst>
              <a:ext uri="{FF2B5EF4-FFF2-40B4-BE49-F238E27FC236}">
                <a16:creationId xmlns:a16="http://schemas.microsoft.com/office/drawing/2014/main" id="{ECC1C181-F542-48A4-8130-1872D1FB6714}"/>
              </a:ext>
            </a:extLst>
          </p:cNvPr>
          <p:cNvSpPr txBox="1"/>
          <p:nvPr/>
        </p:nvSpPr>
        <p:spPr>
          <a:xfrm>
            <a:off x="6432947" y="3611605"/>
            <a:ext cx="2629853" cy="2384722"/>
          </a:xfrm>
          <a:prstGeom prst="rect">
            <a:avLst/>
          </a:prstGeom>
          <a:noFill/>
        </p:spPr>
        <p:txBody>
          <a:bodyPr wrap="square" rtlCol="0">
            <a:spAutoFit/>
          </a:bodyPr>
          <a:lstStyle/>
          <a:p>
            <a:pPr algn="l">
              <a:lnSpc>
                <a:spcPct val="150000"/>
              </a:lnSpc>
            </a:pPr>
            <a:r>
              <a:rPr lang="zh-CN" altLang="en-US" sz="2000" dirty="0">
                <a:solidFill>
                  <a:schemeClr val="tx1"/>
                </a:solidFill>
                <a:latin typeface="+mn-ea"/>
                <a:ea typeface="+mn-ea"/>
              </a:rPr>
              <a:t>需要</a:t>
            </a:r>
            <a:r>
              <a:rPr lang="en-US" altLang="zh-CN" sz="2000" dirty="0">
                <a:solidFill>
                  <a:schemeClr val="tx1"/>
                </a:solidFill>
                <a:latin typeface="+mn-ea"/>
                <a:ea typeface="+mn-ea"/>
              </a:rPr>
              <a:t>2</a:t>
            </a:r>
            <a:r>
              <a:rPr lang="zh-CN" altLang="en-US" sz="2000" dirty="0">
                <a:solidFill>
                  <a:schemeClr val="tx1"/>
                </a:solidFill>
                <a:latin typeface="+mn-ea"/>
                <a:ea typeface="+mn-ea"/>
              </a:rPr>
              <a:t>个初值 </a:t>
            </a:r>
            <a:r>
              <a:rPr lang="en-US" altLang="zh-CN" sz="2000" i="1" dirty="0">
                <a:solidFill>
                  <a:schemeClr val="tx1"/>
                </a:solidFill>
                <a:latin typeface="+mn-ea"/>
                <a:ea typeface="+mn-ea"/>
              </a:rPr>
              <a:t>y</a:t>
            </a:r>
            <a:r>
              <a:rPr lang="en-US" altLang="zh-CN" sz="2000" baseline="-25000" dirty="0">
                <a:solidFill>
                  <a:schemeClr val="tx1"/>
                </a:solidFill>
                <a:latin typeface="+mn-ea"/>
                <a:ea typeface="+mn-ea"/>
              </a:rPr>
              <a:t>0</a:t>
            </a:r>
            <a:r>
              <a:rPr lang="zh-CN" altLang="en-US" sz="2000" dirty="0">
                <a:solidFill>
                  <a:schemeClr val="tx1"/>
                </a:solidFill>
                <a:latin typeface="+mn-ea"/>
                <a:ea typeface="+mn-ea"/>
              </a:rPr>
              <a:t>和 </a:t>
            </a:r>
            <a:r>
              <a:rPr lang="en-US" altLang="zh-CN" sz="2000" i="1" dirty="0">
                <a:solidFill>
                  <a:schemeClr val="tx1"/>
                </a:solidFill>
                <a:latin typeface="+mn-ea"/>
                <a:ea typeface="+mn-ea"/>
              </a:rPr>
              <a:t>y</a:t>
            </a:r>
            <a:r>
              <a:rPr lang="en-US" altLang="zh-CN" sz="2000" baseline="-25000" dirty="0">
                <a:solidFill>
                  <a:schemeClr val="tx1"/>
                </a:solidFill>
                <a:latin typeface="+mn-ea"/>
                <a:ea typeface="+mn-ea"/>
              </a:rPr>
              <a:t>1</a:t>
            </a:r>
            <a:r>
              <a:rPr lang="zh-CN" altLang="en-US" sz="2000" dirty="0">
                <a:solidFill>
                  <a:schemeClr val="tx1"/>
                </a:solidFill>
                <a:latin typeface="+mn-ea"/>
                <a:ea typeface="+mn-ea"/>
              </a:rPr>
              <a:t>来启动递推过程，这样的算法称为两步法，而前面的三种算法都是单步法 </a:t>
            </a:r>
          </a:p>
        </p:txBody>
      </p:sp>
    </p:spTree>
    <p:extLst>
      <p:ext uri="{BB962C8B-B14F-4D97-AF65-F5344CB8AC3E}">
        <p14:creationId xmlns:p14="http://schemas.microsoft.com/office/powerpoint/2010/main" val="428285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3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3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3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3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36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64" grpId="0"/>
      <p:bldP spid="53383"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93" name="Group 21">
            <a:extLst>
              <a:ext uri="{FF2B5EF4-FFF2-40B4-BE49-F238E27FC236}">
                <a16:creationId xmlns:a16="http://schemas.microsoft.com/office/drawing/2014/main" id="{87803AB4-C0B7-437A-825A-3F138A57F096}"/>
              </a:ext>
            </a:extLst>
          </p:cNvPr>
          <p:cNvGrpSpPr>
            <a:grpSpLocks/>
          </p:cNvGrpSpPr>
          <p:nvPr/>
        </p:nvGrpSpPr>
        <p:grpSpPr bwMode="auto">
          <a:xfrm>
            <a:off x="251520" y="684967"/>
            <a:ext cx="8382000" cy="3429000"/>
            <a:chOff x="192" y="240"/>
            <a:chExt cx="5280" cy="2160"/>
          </a:xfrm>
        </p:grpSpPr>
        <p:sp>
          <p:nvSpPr>
            <p:cNvPr id="54275" name="AutoShape 3">
              <a:extLst>
                <a:ext uri="{FF2B5EF4-FFF2-40B4-BE49-F238E27FC236}">
                  <a16:creationId xmlns:a16="http://schemas.microsoft.com/office/drawing/2014/main" id="{1A0DD61C-FDB9-40B4-AB04-CAB975AB72D2}"/>
                </a:ext>
              </a:extLst>
            </p:cNvPr>
            <p:cNvSpPr>
              <a:spLocks noChangeArrowheads="1"/>
            </p:cNvSpPr>
            <p:nvPr/>
          </p:nvSpPr>
          <p:spPr bwMode="auto">
            <a:xfrm flipV="1">
              <a:off x="192" y="240"/>
              <a:ext cx="5280" cy="2160"/>
            </a:xfrm>
            <a:prstGeom prst="verticalScroll">
              <a:avLst>
                <a:gd name="adj" fmla="val 6389"/>
              </a:avLst>
            </a:prstGeom>
            <a:gradFill rotWithShape="0">
              <a:gsLst>
                <a:gs pos="0">
                  <a:schemeClr val="bg1"/>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54276" name="Rectangle 4">
              <a:extLst>
                <a:ext uri="{FF2B5EF4-FFF2-40B4-BE49-F238E27FC236}">
                  <a16:creationId xmlns:a16="http://schemas.microsoft.com/office/drawing/2014/main" id="{3630CE3B-385E-472A-9356-EF9F7A8CEA38}"/>
                </a:ext>
              </a:extLst>
            </p:cNvPr>
            <p:cNvSpPr>
              <a:spLocks noChangeArrowheads="1"/>
            </p:cNvSpPr>
            <p:nvPr/>
          </p:nvSpPr>
          <p:spPr bwMode="auto">
            <a:xfrm>
              <a:off x="480" y="384"/>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方  法</a:t>
              </a:r>
            </a:p>
          </p:txBody>
        </p:sp>
        <p:sp>
          <p:nvSpPr>
            <p:cNvPr id="54281" name="Rectangle 9">
              <a:extLst>
                <a:ext uri="{FF2B5EF4-FFF2-40B4-BE49-F238E27FC236}">
                  <a16:creationId xmlns:a16="http://schemas.microsoft.com/office/drawing/2014/main" id="{A1364ACC-F515-441E-820C-164BAC959D8F}"/>
                </a:ext>
              </a:extLst>
            </p:cNvPr>
            <p:cNvSpPr>
              <a:spLocks noChangeArrowheads="1"/>
            </p:cNvSpPr>
            <p:nvPr/>
          </p:nvSpPr>
          <p:spPr bwMode="auto">
            <a:xfrm>
              <a:off x="1824" y="384"/>
              <a:ext cx="1680"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tx1"/>
                  </a:solidFill>
                  <a:sym typeface="Wingdings" panose="05000000000000000000" pitchFamily="2" charset="2"/>
                </a:rPr>
                <a:t>优点</a:t>
              </a:r>
            </a:p>
          </p:txBody>
        </p:sp>
        <p:sp>
          <p:nvSpPr>
            <p:cNvPr id="54282" name="Rectangle 10">
              <a:extLst>
                <a:ext uri="{FF2B5EF4-FFF2-40B4-BE49-F238E27FC236}">
                  <a16:creationId xmlns:a16="http://schemas.microsoft.com/office/drawing/2014/main" id="{A25832EA-24C4-45D2-B18D-4EEEEFDFD912}"/>
                </a:ext>
              </a:extLst>
            </p:cNvPr>
            <p:cNvSpPr>
              <a:spLocks noChangeArrowheads="1"/>
            </p:cNvSpPr>
            <p:nvPr/>
          </p:nvSpPr>
          <p:spPr bwMode="auto">
            <a:xfrm>
              <a:off x="3504" y="384"/>
              <a:ext cx="1680"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chemeClr val="tx1"/>
                  </a:solidFill>
                  <a:sym typeface="Wingdings" panose="05000000000000000000" pitchFamily="2" charset="2"/>
                </a:rPr>
                <a:t>缺点</a:t>
              </a:r>
            </a:p>
          </p:txBody>
        </p:sp>
      </p:grpSp>
      <p:grpSp>
        <p:nvGrpSpPr>
          <p:cNvPr id="54294" name="Group 22">
            <a:extLst>
              <a:ext uri="{FF2B5EF4-FFF2-40B4-BE49-F238E27FC236}">
                <a16:creationId xmlns:a16="http://schemas.microsoft.com/office/drawing/2014/main" id="{620FAF4B-861D-4F06-83AF-1FA1C1BE868B}"/>
              </a:ext>
            </a:extLst>
          </p:cNvPr>
          <p:cNvGrpSpPr>
            <a:grpSpLocks/>
          </p:cNvGrpSpPr>
          <p:nvPr/>
        </p:nvGrpSpPr>
        <p:grpSpPr bwMode="auto">
          <a:xfrm>
            <a:off x="719064" y="1419111"/>
            <a:ext cx="2133600" cy="2362200"/>
            <a:chOff x="480" y="672"/>
            <a:chExt cx="1344" cy="1488"/>
          </a:xfrm>
        </p:grpSpPr>
        <p:sp>
          <p:nvSpPr>
            <p:cNvPr id="54277" name="Rectangle 5">
              <a:extLst>
                <a:ext uri="{FF2B5EF4-FFF2-40B4-BE49-F238E27FC236}">
                  <a16:creationId xmlns:a16="http://schemas.microsoft.com/office/drawing/2014/main" id="{18DDC9D6-060F-49F6-9C67-6D7CBB5CE06D}"/>
                </a:ext>
              </a:extLst>
            </p:cNvPr>
            <p:cNvSpPr>
              <a:spLocks noChangeArrowheads="1"/>
            </p:cNvSpPr>
            <p:nvPr/>
          </p:nvSpPr>
          <p:spPr bwMode="auto">
            <a:xfrm>
              <a:off x="480" y="672"/>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显式欧拉格式</a:t>
              </a:r>
            </a:p>
          </p:txBody>
        </p:sp>
        <p:sp>
          <p:nvSpPr>
            <p:cNvPr id="54278" name="Rectangle 6">
              <a:extLst>
                <a:ext uri="{FF2B5EF4-FFF2-40B4-BE49-F238E27FC236}">
                  <a16:creationId xmlns:a16="http://schemas.microsoft.com/office/drawing/2014/main" id="{0FCE1E07-5553-4203-8892-306037687525}"/>
                </a:ext>
              </a:extLst>
            </p:cNvPr>
            <p:cNvSpPr>
              <a:spLocks noChangeArrowheads="1"/>
            </p:cNvSpPr>
            <p:nvPr/>
          </p:nvSpPr>
          <p:spPr bwMode="auto">
            <a:xfrm>
              <a:off x="480" y="960"/>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隐式欧拉格式</a:t>
              </a:r>
            </a:p>
          </p:txBody>
        </p:sp>
        <p:sp>
          <p:nvSpPr>
            <p:cNvPr id="54279" name="Rectangle 7">
              <a:extLst>
                <a:ext uri="{FF2B5EF4-FFF2-40B4-BE49-F238E27FC236}">
                  <a16:creationId xmlns:a16="http://schemas.microsoft.com/office/drawing/2014/main" id="{3F6C007E-4235-4D43-8E33-949B0C02B010}"/>
                </a:ext>
              </a:extLst>
            </p:cNvPr>
            <p:cNvSpPr>
              <a:spLocks noChangeArrowheads="1"/>
            </p:cNvSpPr>
            <p:nvPr/>
          </p:nvSpPr>
          <p:spPr bwMode="auto">
            <a:xfrm>
              <a:off x="480" y="1248"/>
              <a:ext cx="1344" cy="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梯形格式</a:t>
              </a:r>
            </a:p>
          </p:txBody>
        </p:sp>
        <p:sp>
          <p:nvSpPr>
            <p:cNvPr id="54280" name="Rectangle 8">
              <a:extLst>
                <a:ext uri="{FF2B5EF4-FFF2-40B4-BE49-F238E27FC236}">
                  <a16:creationId xmlns:a16="http://schemas.microsoft.com/office/drawing/2014/main" id="{3271F658-3001-4F35-A783-B88A27F5F71F}"/>
                </a:ext>
              </a:extLst>
            </p:cNvPr>
            <p:cNvSpPr>
              <a:spLocks noChangeArrowheads="1"/>
            </p:cNvSpPr>
            <p:nvPr/>
          </p:nvSpPr>
          <p:spPr bwMode="auto">
            <a:xfrm>
              <a:off x="480" y="1536"/>
              <a:ext cx="1344" cy="62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两步欧拉格式</a:t>
              </a:r>
            </a:p>
          </p:txBody>
        </p:sp>
      </p:grpSp>
      <p:sp>
        <p:nvSpPr>
          <p:cNvPr id="54283" name="Rectangle 11">
            <a:extLst>
              <a:ext uri="{FF2B5EF4-FFF2-40B4-BE49-F238E27FC236}">
                <a16:creationId xmlns:a16="http://schemas.microsoft.com/office/drawing/2014/main" id="{0BAA87B9-C9E4-4519-8B0F-04E54869A14A}"/>
              </a:ext>
            </a:extLst>
          </p:cNvPr>
          <p:cNvSpPr>
            <a:spLocks noChangeArrowheads="1"/>
          </p:cNvSpPr>
          <p:nvPr/>
        </p:nvSpPr>
        <p:spPr bwMode="auto">
          <a:xfrm>
            <a:off x="2852664" y="14191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简单</a:t>
            </a:r>
            <a:endParaRPr lang="zh-CN" altLang="en-US" sz="2400">
              <a:solidFill>
                <a:schemeClr val="tx1"/>
              </a:solidFill>
            </a:endParaRPr>
          </a:p>
        </p:txBody>
      </p:sp>
      <p:sp>
        <p:nvSpPr>
          <p:cNvPr id="54284" name="Rectangle 12">
            <a:extLst>
              <a:ext uri="{FF2B5EF4-FFF2-40B4-BE49-F238E27FC236}">
                <a16:creationId xmlns:a16="http://schemas.microsoft.com/office/drawing/2014/main" id="{1FF9526A-AA92-4A47-98AE-06210EF59DD0}"/>
              </a:ext>
            </a:extLst>
          </p:cNvPr>
          <p:cNvSpPr>
            <a:spLocks noChangeArrowheads="1"/>
          </p:cNvSpPr>
          <p:nvPr/>
        </p:nvSpPr>
        <p:spPr bwMode="auto">
          <a:xfrm>
            <a:off x="5519664" y="14191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精度低</a:t>
            </a:r>
            <a:endParaRPr lang="zh-CN" altLang="en-US" sz="2400">
              <a:solidFill>
                <a:schemeClr val="tx1"/>
              </a:solidFill>
            </a:endParaRPr>
          </a:p>
        </p:txBody>
      </p:sp>
      <p:sp>
        <p:nvSpPr>
          <p:cNvPr id="54285" name="Rectangle 13">
            <a:extLst>
              <a:ext uri="{FF2B5EF4-FFF2-40B4-BE49-F238E27FC236}">
                <a16:creationId xmlns:a16="http://schemas.microsoft.com/office/drawing/2014/main" id="{FDEF0FB2-27E5-4F1F-AECA-08FFF89EA4AC}"/>
              </a:ext>
            </a:extLst>
          </p:cNvPr>
          <p:cNvSpPr>
            <a:spLocks noChangeArrowheads="1"/>
          </p:cNvSpPr>
          <p:nvPr/>
        </p:nvSpPr>
        <p:spPr bwMode="auto">
          <a:xfrm>
            <a:off x="2852664" y="18763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稳定性最好</a:t>
            </a:r>
          </a:p>
        </p:txBody>
      </p:sp>
      <p:sp>
        <p:nvSpPr>
          <p:cNvPr id="54287" name="Rectangle 15">
            <a:extLst>
              <a:ext uri="{FF2B5EF4-FFF2-40B4-BE49-F238E27FC236}">
                <a16:creationId xmlns:a16="http://schemas.microsoft.com/office/drawing/2014/main" id="{4E9E5453-30B9-4390-99B7-0713D815F75B}"/>
              </a:ext>
            </a:extLst>
          </p:cNvPr>
          <p:cNvSpPr>
            <a:spLocks noChangeArrowheads="1"/>
          </p:cNvSpPr>
          <p:nvPr/>
        </p:nvSpPr>
        <p:spPr bwMode="auto">
          <a:xfrm>
            <a:off x="5519664" y="18763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精度低</a:t>
            </a:r>
            <a:r>
              <a:rPr lang="en-US" altLang="zh-CN" sz="2400">
                <a:solidFill>
                  <a:schemeClr val="tx1"/>
                </a:solidFill>
                <a:sym typeface="Wingdings" panose="05000000000000000000" pitchFamily="2" charset="2"/>
              </a:rPr>
              <a:t>, </a:t>
            </a:r>
            <a:r>
              <a:rPr lang="zh-CN" altLang="en-US" sz="2400">
                <a:solidFill>
                  <a:schemeClr val="tx1"/>
                </a:solidFill>
                <a:sym typeface="Wingdings" panose="05000000000000000000" pitchFamily="2" charset="2"/>
              </a:rPr>
              <a:t>计算量大</a:t>
            </a:r>
          </a:p>
        </p:txBody>
      </p:sp>
      <p:sp>
        <p:nvSpPr>
          <p:cNvPr id="54289" name="Rectangle 17">
            <a:extLst>
              <a:ext uri="{FF2B5EF4-FFF2-40B4-BE49-F238E27FC236}">
                <a16:creationId xmlns:a16="http://schemas.microsoft.com/office/drawing/2014/main" id="{F38B9A7A-96AE-49AB-9650-D5C42511FD20}"/>
              </a:ext>
            </a:extLst>
          </p:cNvPr>
          <p:cNvSpPr>
            <a:spLocks noChangeArrowheads="1"/>
          </p:cNvSpPr>
          <p:nvPr/>
        </p:nvSpPr>
        <p:spPr bwMode="auto">
          <a:xfrm>
            <a:off x="2852664" y="23335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精度提高</a:t>
            </a:r>
          </a:p>
        </p:txBody>
      </p:sp>
      <p:sp>
        <p:nvSpPr>
          <p:cNvPr id="54290" name="Rectangle 18">
            <a:extLst>
              <a:ext uri="{FF2B5EF4-FFF2-40B4-BE49-F238E27FC236}">
                <a16:creationId xmlns:a16="http://schemas.microsoft.com/office/drawing/2014/main" id="{195C3739-9E7D-41A5-84F0-E6117F04E708}"/>
              </a:ext>
            </a:extLst>
          </p:cNvPr>
          <p:cNvSpPr>
            <a:spLocks noChangeArrowheads="1"/>
          </p:cNvSpPr>
          <p:nvPr/>
        </p:nvSpPr>
        <p:spPr bwMode="auto">
          <a:xfrm>
            <a:off x="5519664" y="2333511"/>
            <a:ext cx="2667000"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sym typeface="Wingdings" panose="05000000000000000000" pitchFamily="2" charset="2"/>
              </a:rPr>
              <a:t>计算量大</a:t>
            </a:r>
          </a:p>
        </p:txBody>
      </p:sp>
      <p:sp>
        <p:nvSpPr>
          <p:cNvPr id="54291" name="Rectangle 19">
            <a:extLst>
              <a:ext uri="{FF2B5EF4-FFF2-40B4-BE49-F238E27FC236}">
                <a16:creationId xmlns:a16="http://schemas.microsoft.com/office/drawing/2014/main" id="{BD3513F5-328B-437C-89A6-DC750DF52637}"/>
              </a:ext>
            </a:extLst>
          </p:cNvPr>
          <p:cNvSpPr>
            <a:spLocks noChangeArrowheads="1"/>
          </p:cNvSpPr>
          <p:nvPr/>
        </p:nvSpPr>
        <p:spPr bwMode="auto">
          <a:xfrm>
            <a:off x="2852664" y="2790711"/>
            <a:ext cx="26670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精度提高</a:t>
            </a:r>
            <a:r>
              <a:rPr lang="en-US" altLang="zh-CN" sz="2400">
                <a:solidFill>
                  <a:schemeClr val="tx1"/>
                </a:solidFill>
              </a:rPr>
              <a:t>, </a:t>
            </a:r>
            <a:r>
              <a:rPr lang="zh-CN" altLang="en-US" sz="2400">
                <a:solidFill>
                  <a:schemeClr val="tx1"/>
                </a:solidFill>
              </a:rPr>
              <a:t>显式</a:t>
            </a:r>
          </a:p>
        </p:txBody>
      </p:sp>
      <p:sp>
        <p:nvSpPr>
          <p:cNvPr id="54292" name="Rectangle 20">
            <a:extLst>
              <a:ext uri="{FF2B5EF4-FFF2-40B4-BE49-F238E27FC236}">
                <a16:creationId xmlns:a16="http://schemas.microsoft.com/office/drawing/2014/main" id="{9E3E9BEB-FA8E-4B87-810F-6FCF142F2996}"/>
              </a:ext>
            </a:extLst>
          </p:cNvPr>
          <p:cNvSpPr>
            <a:spLocks noChangeArrowheads="1"/>
          </p:cNvSpPr>
          <p:nvPr/>
        </p:nvSpPr>
        <p:spPr bwMode="auto">
          <a:xfrm>
            <a:off x="5519664" y="2790711"/>
            <a:ext cx="2667000" cy="990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tx1"/>
                </a:solidFill>
              </a:rPr>
              <a:t>多一个初值</a:t>
            </a:r>
            <a:r>
              <a:rPr lang="en-US" altLang="zh-CN" sz="2400">
                <a:solidFill>
                  <a:schemeClr val="tx1"/>
                </a:solidFill>
              </a:rPr>
              <a:t>, </a:t>
            </a:r>
          </a:p>
          <a:p>
            <a:pPr algn="ctr"/>
            <a:r>
              <a:rPr lang="zh-CN" altLang="en-US" sz="2400">
                <a:solidFill>
                  <a:schemeClr val="tx1"/>
                </a:solidFill>
              </a:rPr>
              <a:t>可能影响精度</a:t>
            </a:r>
          </a:p>
        </p:txBody>
      </p:sp>
      <p:sp>
        <p:nvSpPr>
          <p:cNvPr id="54366" name="AutoShape 94">
            <a:extLst>
              <a:ext uri="{FF2B5EF4-FFF2-40B4-BE49-F238E27FC236}">
                <a16:creationId xmlns:a16="http://schemas.microsoft.com/office/drawing/2014/main" id="{33B8184B-F2BC-4612-B450-225E69090ECA}"/>
              </a:ext>
            </a:extLst>
          </p:cNvPr>
          <p:cNvSpPr>
            <a:spLocks noChangeArrowheads="1"/>
          </p:cNvSpPr>
          <p:nvPr/>
        </p:nvSpPr>
        <p:spPr bwMode="auto">
          <a:xfrm>
            <a:off x="1259632" y="4478710"/>
            <a:ext cx="6477000" cy="1676400"/>
          </a:xfrm>
          <a:prstGeom prst="cloudCallout">
            <a:avLst>
              <a:gd name="adj1" fmla="val 49829"/>
              <a:gd name="adj2" fmla="val -7481"/>
            </a:avLst>
          </a:prstGeom>
          <a:gradFill rotWithShape="0">
            <a:gsLst>
              <a:gs pos="0">
                <a:schemeClr val="bg1"/>
              </a:gs>
              <a:gs pos="100000">
                <a:srgbClr val="CCFFFF"/>
              </a:gs>
            </a:gsLst>
            <a:lin ang="27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400" dirty="0">
                <a:solidFill>
                  <a:schemeClr val="tx1"/>
                </a:solidFill>
              </a:rPr>
              <a:t>      </a:t>
            </a:r>
            <a:r>
              <a:rPr lang="zh-CN" altLang="en-US" sz="2400" dirty="0">
                <a:solidFill>
                  <a:schemeClr val="tx1"/>
                </a:solidFill>
              </a:rPr>
              <a:t>能找到一个具有上面</a:t>
            </a:r>
          </a:p>
          <a:p>
            <a:pPr algn="ctr"/>
            <a:r>
              <a:rPr lang="zh-CN" altLang="en-US" sz="2400" dirty="0">
                <a:solidFill>
                  <a:schemeClr val="tx1"/>
                </a:solidFill>
              </a:rPr>
              <a:t>所有优点的格式吗</a:t>
            </a:r>
            <a:r>
              <a:rPr lang="en-US" altLang="zh-CN" sz="2400" dirty="0">
                <a:solidFill>
                  <a:schemeClr val="tx1"/>
                </a:solidFill>
              </a:rPr>
              <a:t>?</a:t>
            </a:r>
          </a:p>
        </p:txBody>
      </p:sp>
    </p:spTree>
    <p:extLst>
      <p:ext uri="{BB962C8B-B14F-4D97-AF65-F5344CB8AC3E}">
        <p14:creationId xmlns:p14="http://schemas.microsoft.com/office/powerpoint/2010/main" val="3157304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4293"/>
                                        </p:tgtEl>
                                        <p:attrNameLst>
                                          <p:attrName>style.visibility</p:attrName>
                                        </p:attrNameLst>
                                      </p:cBhvr>
                                      <p:to>
                                        <p:strVal val="visible"/>
                                      </p:to>
                                    </p:set>
                                    <p:animEffect transition="in" filter="wipe(up)">
                                      <p:cBhvr>
                                        <p:cTn id="7" dur="500"/>
                                        <p:tgtEl>
                                          <p:spTgt spid="54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4294"/>
                                        </p:tgtEl>
                                        <p:attrNameLst>
                                          <p:attrName>style.visibility</p:attrName>
                                        </p:attrNameLst>
                                      </p:cBhvr>
                                      <p:to>
                                        <p:strVal val="visible"/>
                                      </p:to>
                                    </p:set>
                                    <p:animEffect transition="in" filter="wipe(up)">
                                      <p:cBhvr>
                                        <p:cTn id="12" dur="500"/>
                                        <p:tgtEl>
                                          <p:spTgt spid="54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83"/>
                                        </p:tgtEl>
                                        <p:attrNameLst>
                                          <p:attrName>style.visibility</p:attrName>
                                        </p:attrNameLst>
                                      </p:cBhvr>
                                      <p:to>
                                        <p:strVal val="visible"/>
                                      </p:to>
                                    </p:set>
                                    <p:animEffect transition="in" filter="wipe(up)">
                                      <p:cBhvr>
                                        <p:cTn id="17" dur="500"/>
                                        <p:tgtEl>
                                          <p:spTgt spid="54283"/>
                                        </p:tgtEl>
                                      </p:cBhvr>
                                    </p:animEffect>
                                  </p:childTnLst>
                                </p:cTn>
                              </p:par>
                            </p:childTnLst>
                          </p:cTn>
                        </p:par>
                        <p:par>
                          <p:cTn id="18" fill="hold" nodeType="with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4284"/>
                                        </p:tgtEl>
                                        <p:attrNameLst>
                                          <p:attrName>style.visibility</p:attrName>
                                        </p:attrNameLst>
                                      </p:cBhvr>
                                      <p:to>
                                        <p:strVal val="visible"/>
                                      </p:to>
                                    </p:set>
                                    <p:animEffect transition="in" filter="wipe(up)">
                                      <p:cBhvr>
                                        <p:cTn id="21" dur="500"/>
                                        <p:tgtEl>
                                          <p:spTgt spid="542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54285"/>
                                        </p:tgtEl>
                                        <p:attrNameLst>
                                          <p:attrName>style.visibility</p:attrName>
                                        </p:attrNameLst>
                                      </p:cBhvr>
                                      <p:to>
                                        <p:strVal val="visible"/>
                                      </p:to>
                                    </p:set>
                                    <p:animEffect transition="in" filter="wipe(up)">
                                      <p:cBhvr>
                                        <p:cTn id="26" dur="500"/>
                                        <p:tgtEl>
                                          <p:spTgt spid="54285"/>
                                        </p:tgtEl>
                                      </p:cBhvr>
                                    </p:animEffect>
                                  </p:childTnLst>
                                </p:cTn>
                              </p:par>
                            </p:childTnLst>
                          </p:cTn>
                        </p:par>
                        <p:par>
                          <p:cTn id="27" fill="hold" nodeType="withGroup">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54287"/>
                                        </p:tgtEl>
                                        <p:attrNameLst>
                                          <p:attrName>style.visibility</p:attrName>
                                        </p:attrNameLst>
                                      </p:cBhvr>
                                      <p:to>
                                        <p:strVal val="visible"/>
                                      </p:to>
                                    </p:set>
                                    <p:animEffect transition="in" filter="wipe(up)">
                                      <p:cBhvr>
                                        <p:cTn id="30" dur="500"/>
                                        <p:tgtEl>
                                          <p:spTgt spid="5428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4289"/>
                                        </p:tgtEl>
                                        <p:attrNameLst>
                                          <p:attrName>style.visibility</p:attrName>
                                        </p:attrNameLst>
                                      </p:cBhvr>
                                      <p:to>
                                        <p:strVal val="visible"/>
                                      </p:to>
                                    </p:set>
                                    <p:animEffect transition="in" filter="wipe(up)">
                                      <p:cBhvr>
                                        <p:cTn id="35" dur="500"/>
                                        <p:tgtEl>
                                          <p:spTgt spid="54289"/>
                                        </p:tgtEl>
                                      </p:cBhvr>
                                    </p:animEffect>
                                  </p:childTnLst>
                                </p:cTn>
                              </p:par>
                            </p:childTnLst>
                          </p:cTn>
                        </p:par>
                        <p:par>
                          <p:cTn id="36" fill="hold" nodeType="with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54290"/>
                                        </p:tgtEl>
                                        <p:attrNameLst>
                                          <p:attrName>style.visibility</p:attrName>
                                        </p:attrNameLst>
                                      </p:cBhvr>
                                      <p:to>
                                        <p:strVal val="visible"/>
                                      </p:to>
                                    </p:set>
                                    <p:animEffect transition="in" filter="wipe(up)">
                                      <p:cBhvr>
                                        <p:cTn id="39" dur="500"/>
                                        <p:tgtEl>
                                          <p:spTgt spid="5429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4291"/>
                                        </p:tgtEl>
                                        <p:attrNameLst>
                                          <p:attrName>style.visibility</p:attrName>
                                        </p:attrNameLst>
                                      </p:cBhvr>
                                      <p:to>
                                        <p:strVal val="visible"/>
                                      </p:to>
                                    </p:set>
                                    <p:animEffect transition="in" filter="wipe(up)">
                                      <p:cBhvr>
                                        <p:cTn id="44" dur="500"/>
                                        <p:tgtEl>
                                          <p:spTgt spid="54291"/>
                                        </p:tgtEl>
                                      </p:cBhvr>
                                    </p:animEffect>
                                  </p:childTnLst>
                                </p:cTn>
                              </p:par>
                            </p:childTnLst>
                          </p:cTn>
                        </p:par>
                        <p:par>
                          <p:cTn id="45" fill="hold" nodeType="with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54292"/>
                                        </p:tgtEl>
                                        <p:attrNameLst>
                                          <p:attrName>style.visibility</p:attrName>
                                        </p:attrNameLst>
                                      </p:cBhvr>
                                      <p:to>
                                        <p:strVal val="visible"/>
                                      </p:to>
                                    </p:set>
                                    <p:animEffect transition="in" filter="wipe(up)">
                                      <p:cBhvr>
                                        <p:cTn id="48" dur="500"/>
                                        <p:tgtEl>
                                          <p:spTgt spid="54292"/>
                                        </p:tgtEl>
                                      </p:cBhvr>
                                    </p:animEffect>
                                  </p:childTnLst>
                                </p:cTn>
                              </p:par>
                            </p:childTnLst>
                          </p:cTn>
                        </p:par>
                        <p:par>
                          <p:cTn id="49" fill="hold" nodeType="withGroup">
                            <p:stCondLst>
                              <p:cond delay="1000"/>
                            </p:stCondLst>
                            <p:childTnLst>
                              <p:par>
                                <p:cTn id="50" presetID="18" presetClass="entr" presetSubtype="9" fill="hold" grpId="0" nodeType="afterEffect">
                                  <p:stCondLst>
                                    <p:cond delay="0"/>
                                  </p:stCondLst>
                                  <p:childTnLst>
                                    <p:set>
                                      <p:cBhvr>
                                        <p:cTn id="51" dur="1" fill="hold">
                                          <p:stCondLst>
                                            <p:cond delay="0"/>
                                          </p:stCondLst>
                                        </p:cTn>
                                        <p:tgtEl>
                                          <p:spTgt spid="54366"/>
                                        </p:tgtEl>
                                        <p:attrNameLst>
                                          <p:attrName>style.visibility</p:attrName>
                                        </p:attrNameLst>
                                      </p:cBhvr>
                                      <p:to>
                                        <p:strVal val="visible"/>
                                      </p:to>
                                    </p:set>
                                    <p:animEffect transition="in" filter="strips(upLeft)">
                                      <p:cBhvr>
                                        <p:cTn id="52" dur="2000"/>
                                        <p:tgtEl>
                                          <p:spTgt spid="54366"/>
                                        </p:tgtEl>
                                      </p:cBhvr>
                                    </p:animEffect>
                                  </p:childTnLst>
                                  <p:subTnLst>
                                    <p:set>
                                      <p:cBhvr override="childStyle">
                                        <p:cTn dur="1" fill="hold" display="0" masterRel="nextClick" afterEffect="1"/>
                                        <p:tgtEl>
                                          <p:spTgt spid="5436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animBg="1" autoUpdateAnimBg="0"/>
      <p:bldP spid="54284" grpId="0" animBg="1" autoUpdateAnimBg="0"/>
      <p:bldP spid="54285" grpId="0" animBg="1" autoUpdateAnimBg="0"/>
      <p:bldP spid="54287" grpId="0" animBg="1" autoUpdateAnimBg="0"/>
      <p:bldP spid="54289" grpId="0" animBg="1" autoUpdateAnimBg="0"/>
      <p:bldP spid="54290" grpId="0" animBg="1" autoUpdateAnimBg="0"/>
      <p:bldP spid="54291" grpId="0" animBg="1" autoUpdateAnimBg="0"/>
      <p:bldP spid="54292" grpId="0" animBg="1" autoUpdateAnimBg="0"/>
      <p:bldP spid="5436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87" name="Rectangle 79">
            <a:extLst>
              <a:ext uri="{FF2B5EF4-FFF2-40B4-BE49-F238E27FC236}">
                <a16:creationId xmlns:a16="http://schemas.microsoft.com/office/drawing/2014/main" id="{0FDA379B-BE73-4259-A537-D306D1C054A7}"/>
              </a:ext>
            </a:extLst>
          </p:cNvPr>
          <p:cNvSpPr>
            <a:spLocks noChangeArrowheads="1"/>
          </p:cNvSpPr>
          <p:nvPr/>
        </p:nvSpPr>
        <p:spPr bwMode="auto">
          <a:xfrm>
            <a:off x="179512" y="184834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FF0000"/>
                </a:solidFill>
                <a:latin typeface="华文仿宋" panose="02010600040101010101" pitchFamily="2" charset="-122"/>
                <a:ea typeface="华文仿宋" panose="02010600040101010101" pitchFamily="2" charset="-122"/>
              </a:rPr>
              <a:t>解：</a:t>
            </a:r>
          </a:p>
        </p:txBody>
      </p:sp>
      <p:grpSp>
        <p:nvGrpSpPr>
          <p:cNvPr id="145634" name="Group 226">
            <a:extLst>
              <a:ext uri="{FF2B5EF4-FFF2-40B4-BE49-F238E27FC236}">
                <a16:creationId xmlns:a16="http://schemas.microsoft.com/office/drawing/2014/main" id="{23768855-994A-41E0-A276-B30372A6D5DB}"/>
              </a:ext>
            </a:extLst>
          </p:cNvPr>
          <p:cNvGrpSpPr>
            <a:grpSpLocks/>
          </p:cNvGrpSpPr>
          <p:nvPr/>
        </p:nvGrpSpPr>
        <p:grpSpPr bwMode="auto">
          <a:xfrm>
            <a:off x="179512" y="198838"/>
            <a:ext cx="8775701" cy="1736725"/>
            <a:chOff x="528" y="240"/>
            <a:chExt cx="5528" cy="1094"/>
          </a:xfrm>
        </p:grpSpPr>
        <p:graphicFrame>
          <p:nvGraphicFramePr>
            <p:cNvPr id="145480" name="Object 72">
              <a:extLst>
                <a:ext uri="{FF2B5EF4-FFF2-40B4-BE49-F238E27FC236}">
                  <a16:creationId xmlns:a16="http://schemas.microsoft.com/office/drawing/2014/main" id="{25DB18F7-7948-40FB-A769-FD0DA5309E7C}"/>
                </a:ext>
              </a:extLst>
            </p:cNvPr>
            <p:cNvGraphicFramePr>
              <a:graphicFrameLocks noChangeAspect="1"/>
            </p:cNvGraphicFramePr>
            <p:nvPr>
              <p:extLst>
                <p:ext uri="{D42A27DB-BD31-4B8C-83A1-F6EECF244321}">
                  <p14:modId xmlns:p14="http://schemas.microsoft.com/office/powerpoint/2010/main" val="407690281"/>
                </p:ext>
              </p:extLst>
            </p:nvPr>
          </p:nvGraphicFramePr>
          <p:xfrm>
            <a:off x="3808" y="240"/>
            <a:ext cx="1440" cy="1094"/>
          </p:xfrm>
          <a:graphic>
            <a:graphicData uri="http://schemas.openxmlformats.org/presentationml/2006/ole">
              <mc:AlternateContent xmlns:mc="http://schemas.openxmlformats.org/markup-compatibility/2006">
                <mc:Choice xmlns:v="urn:schemas-microsoft-com:vml" Requires="v">
                  <p:oleObj spid="_x0000_s216520" name="Equation" r:id="rId7" imgW="901440" imgH="685800" progId="Equation.DSMT4">
                    <p:embed/>
                  </p:oleObj>
                </mc:Choice>
                <mc:Fallback>
                  <p:oleObj name="Equation" r:id="rId7" imgW="901440" imgH="685800" progId="Equation.DSMT4">
                    <p:embed/>
                    <p:pic>
                      <p:nvPicPr>
                        <p:cNvPr id="145480" name="Object 72">
                          <a:extLst>
                            <a:ext uri="{FF2B5EF4-FFF2-40B4-BE49-F238E27FC236}">
                              <a16:creationId xmlns:a16="http://schemas.microsoft.com/office/drawing/2014/main" id="{25DB18F7-7948-40FB-A769-FD0DA5309E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8" y="240"/>
                          <a:ext cx="1440" cy="10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5481" name="Object 73">
              <a:extLst>
                <a:ext uri="{FF2B5EF4-FFF2-40B4-BE49-F238E27FC236}">
                  <a16:creationId xmlns:a16="http://schemas.microsoft.com/office/drawing/2014/main" id="{00B6FDAC-F7A4-417E-9972-F01ECA967392}"/>
                </a:ext>
              </a:extLst>
            </p:cNvPr>
            <p:cNvGraphicFramePr>
              <a:graphicFrameLocks noChangeAspect="1"/>
            </p:cNvGraphicFramePr>
            <p:nvPr>
              <p:extLst>
                <p:ext uri="{D42A27DB-BD31-4B8C-83A1-F6EECF244321}">
                  <p14:modId xmlns:p14="http://schemas.microsoft.com/office/powerpoint/2010/main" val="2163312369"/>
                </p:ext>
              </p:extLst>
            </p:nvPr>
          </p:nvGraphicFramePr>
          <p:xfrm>
            <a:off x="5240" y="621"/>
            <a:ext cx="816" cy="332"/>
          </p:xfrm>
          <a:graphic>
            <a:graphicData uri="http://schemas.openxmlformats.org/presentationml/2006/ole">
              <mc:AlternateContent xmlns:mc="http://schemas.openxmlformats.org/markup-compatibility/2006">
                <mc:Choice xmlns:v="urn:schemas-microsoft-com:vml" Requires="v">
                  <p:oleObj spid="_x0000_s216521" name="Equation" r:id="rId9" imgW="571320" imgH="203040" progId="Equation.DSMT4">
                    <p:embed/>
                  </p:oleObj>
                </mc:Choice>
                <mc:Fallback>
                  <p:oleObj name="Equation" r:id="rId9" imgW="571320" imgH="203040" progId="Equation.DSMT4">
                    <p:embed/>
                    <p:pic>
                      <p:nvPicPr>
                        <p:cNvPr id="145481" name="Object 73">
                          <a:extLst>
                            <a:ext uri="{FF2B5EF4-FFF2-40B4-BE49-F238E27FC236}">
                              <a16:creationId xmlns:a16="http://schemas.microsoft.com/office/drawing/2014/main" id="{00B6FDAC-F7A4-417E-9972-F01ECA96739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40" y="621"/>
                          <a:ext cx="816"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79" name="Rectangle 71">
              <a:extLst>
                <a:ext uri="{FF2B5EF4-FFF2-40B4-BE49-F238E27FC236}">
                  <a16:creationId xmlns:a16="http://schemas.microsoft.com/office/drawing/2014/main" id="{F717D562-FCF9-4503-BE81-2670E614ACB3}"/>
                </a:ext>
              </a:extLst>
            </p:cNvPr>
            <p:cNvSpPr>
              <a:spLocks noChangeArrowheads="1"/>
            </p:cNvSpPr>
            <p:nvPr/>
          </p:nvSpPr>
          <p:spPr bwMode="auto">
            <a:xfrm>
              <a:off x="580" y="240"/>
              <a:ext cx="307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FF0000"/>
                  </a:solidFill>
                  <a:latin typeface="华文仿宋" panose="02010600040101010101" pitchFamily="2" charset="-122"/>
                  <a:ea typeface="华文仿宋" panose="02010600040101010101" pitchFamily="2" charset="-122"/>
                </a:rPr>
                <a:t>例</a:t>
              </a:r>
              <a:r>
                <a:rPr lang="en-US" altLang="zh-CN" sz="2400" dirty="0">
                  <a:solidFill>
                    <a:srgbClr val="FF0000"/>
                  </a:solidFill>
                  <a:latin typeface="华文仿宋" panose="02010600040101010101" pitchFamily="2" charset="-122"/>
                  <a:ea typeface="华文仿宋" panose="02010600040101010101" pitchFamily="2" charset="-122"/>
                </a:rPr>
                <a:t>9.2</a:t>
              </a:r>
              <a:r>
                <a:rPr lang="zh-CN" altLang="en-US" sz="2400" b="1" dirty="0">
                  <a:solidFill>
                    <a:srgbClr val="FF0000"/>
                  </a:solidFill>
                  <a:latin typeface="华文仿宋" panose="02010600040101010101" pitchFamily="2" charset="-122"/>
                  <a:ea typeface="华文仿宋" panose="02010600040101010101" pitchFamily="2" charset="-122"/>
                </a:rPr>
                <a:t>：</a:t>
              </a:r>
              <a:r>
                <a:rPr lang="zh-CN" altLang="en-US" sz="2400" b="1" dirty="0">
                  <a:solidFill>
                    <a:srgbClr val="0000FF"/>
                  </a:solidFill>
                  <a:latin typeface="华文仿宋" panose="02010600040101010101" pitchFamily="2" charset="-122"/>
                  <a:ea typeface="华文仿宋" panose="02010600040101010101" pitchFamily="2" charset="-122"/>
                </a:rPr>
                <a:t>分别利用</a:t>
              </a:r>
              <a:r>
                <a:rPr lang="en-US" altLang="zh-CN" sz="2400" b="1" dirty="0">
                  <a:solidFill>
                    <a:srgbClr val="FF0000"/>
                  </a:solidFill>
                  <a:latin typeface="华文仿宋" panose="02010600040101010101" pitchFamily="2" charset="-122"/>
                  <a:ea typeface="华文仿宋" panose="02010600040101010101" pitchFamily="2" charset="-122"/>
                </a:rPr>
                <a:t>Euler</a:t>
              </a:r>
              <a:r>
                <a:rPr lang="zh-CN" altLang="en-US" sz="2400" b="1" dirty="0">
                  <a:solidFill>
                    <a:srgbClr val="0000FF"/>
                  </a:solidFill>
                  <a:latin typeface="华文仿宋" panose="02010600040101010101" pitchFamily="2" charset="-122"/>
                  <a:ea typeface="华文仿宋" panose="02010600040101010101" pitchFamily="2" charset="-122"/>
                </a:rPr>
                <a:t>公式、改进的</a:t>
              </a:r>
              <a:endParaRPr lang="zh-CN" altLang="en-US" sz="2400" b="1" dirty="0">
                <a:solidFill>
                  <a:srgbClr val="FF0000"/>
                </a:solidFill>
                <a:latin typeface="华文仿宋" panose="02010600040101010101" pitchFamily="2" charset="-122"/>
                <a:ea typeface="华文仿宋" panose="02010600040101010101" pitchFamily="2" charset="-122"/>
              </a:endParaRPr>
            </a:p>
          </p:txBody>
        </p:sp>
        <p:sp>
          <p:nvSpPr>
            <p:cNvPr id="145482" name="Rectangle 74">
              <a:extLst>
                <a:ext uri="{FF2B5EF4-FFF2-40B4-BE49-F238E27FC236}">
                  <a16:creationId xmlns:a16="http://schemas.microsoft.com/office/drawing/2014/main" id="{A9BA9289-625E-4518-A8EB-F5547EF863BD}"/>
                </a:ext>
              </a:extLst>
            </p:cNvPr>
            <p:cNvSpPr>
              <a:spLocks noChangeArrowheads="1"/>
            </p:cNvSpPr>
            <p:nvPr/>
          </p:nvSpPr>
          <p:spPr bwMode="auto">
            <a:xfrm>
              <a:off x="564" y="567"/>
              <a:ext cx="25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a:solidFill>
                    <a:srgbClr val="FF0000"/>
                  </a:solidFill>
                  <a:latin typeface="华文仿宋" panose="02010600040101010101" pitchFamily="2" charset="-122"/>
                  <a:ea typeface="华文仿宋" panose="02010600040101010101" pitchFamily="2" charset="-122"/>
                </a:rPr>
                <a:t>Euler</a:t>
              </a:r>
              <a:r>
                <a:rPr lang="en-US" altLang="zh-CN" sz="2400" b="1">
                  <a:solidFill>
                    <a:srgbClr val="0000FF"/>
                  </a:solidFill>
                  <a:latin typeface="华文仿宋" panose="02010600040101010101" pitchFamily="2" charset="-122"/>
                  <a:ea typeface="华文仿宋" panose="02010600040101010101" pitchFamily="2" charset="-122"/>
                </a:rPr>
                <a:t> </a:t>
              </a:r>
              <a:r>
                <a:rPr lang="zh-CN" altLang="en-US" sz="2400" b="1">
                  <a:solidFill>
                    <a:srgbClr val="0000FF"/>
                  </a:solidFill>
                  <a:latin typeface="华文仿宋" panose="02010600040101010101" pitchFamily="2" charset="-122"/>
                  <a:ea typeface="华文仿宋" panose="02010600040101010101" pitchFamily="2" charset="-122"/>
                </a:rPr>
                <a:t>公式求解下列初值问题</a:t>
              </a:r>
            </a:p>
          </p:txBody>
        </p:sp>
        <p:sp>
          <p:nvSpPr>
            <p:cNvPr id="145484" name="Rectangle 76">
              <a:extLst>
                <a:ext uri="{FF2B5EF4-FFF2-40B4-BE49-F238E27FC236}">
                  <a16:creationId xmlns:a16="http://schemas.microsoft.com/office/drawing/2014/main" id="{CA91997C-DAEC-48ED-BDE3-D8BD050ECBE5}"/>
                </a:ext>
              </a:extLst>
            </p:cNvPr>
            <p:cNvSpPr>
              <a:spLocks noChangeArrowheads="1"/>
            </p:cNvSpPr>
            <p:nvPr/>
          </p:nvSpPr>
          <p:spPr bwMode="auto">
            <a:xfrm>
              <a:off x="528" y="895"/>
              <a:ext cx="31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华文仿宋" panose="02010600040101010101" pitchFamily="2" charset="-122"/>
                  <a:ea typeface="华文仿宋" panose="02010600040101010101" pitchFamily="2" charset="-122"/>
                </a:rPr>
                <a:t>的</a:t>
              </a:r>
              <a:r>
                <a:rPr lang="zh-CN" altLang="en-US" sz="2400" b="1" dirty="0">
                  <a:solidFill>
                    <a:srgbClr val="FF0000"/>
                  </a:solidFill>
                  <a:latin typeface="华文仿宋" panose="02010600040101010101" pitchFamily="2" charset="-122"/>
                  <a:ea typeface="华文仿宋" panose="02010600040101010101" pitchFamily="2" charset="-122"/>
                </a:rPr>
                <a:t>数值解</a:t>
              </a:r>
              <a:r>
                <a:rPr lang="zh-CN" altLang="en-US" sz="2400" b="1" dirty="0">
                  <a:solidFill>
                    <a:srgbClr val="0000FF"/>
                  </a:solidFill>
                  <a:latin typeface="华文仿宋" panose="02010600040101010101" pitchFamily="2" charset="-122"/>
                  <a:ea typeface="华文仿宋" panose="02010600040101010101" pitchFamily="2" charset="-122"/>
                </a:rPr>
                <a:t>（取步长为               ）</a:t>
              </a:r>
            </a:p>
          </p:txBody>
        </p:sp>
        <p:graphicFrame>
          <p:nvGraphicFramePr>
            <p:cNvPr id="145488" name="Object 80">
              <a:extLst>
                <a:ext uri="{FF2B5EF4-FFF2-40B4-BE49-F238E27FC236}">
                  <a16:creationId xmlns:a16="http://schemas.microsoft.com/office/drawing/2014/main" id="{E12271EE-B110-41BA-8DDD-07149934F5E1}"/>
                </a:ext>
              </a:extLst>
            </p:cNvPr>
            <p:cNvGraphicFramePr>
              <a:graphicFrameLocks noChangeAspect="1"/>
            </p:cNvGraphicFramePr>
            <p:nvPr>
              <p:extLst>
                <p:ext uri="{D42A27DB-BD31-4B8C-83A1-F6EECF244321}">
                  <p14:modId xmlns:p14="http://schemas.microsoft.com/office/powerpoint/2010/main" val="1248301093"/>
                </p:ext>
              </p:extLst>
            </p:nvPr>
          </p:nvGraphicFramePr>
          <p:xfrm>
            <a:off x="2296" y="910"/>
            <a:ext cx="772" cy="291"/>
          </p:xfrm>
          <a:graphic>
            <a:graphicData uri="http://schemas.openxmlformats.org/presentationml/2006/ole">
              <mc:AlternateContent xmlns:mc="http://schemas.openxmlformats.org/markup-compatibility/2006">
                <mc:Choice xmlns:v="urn:schemas-microsoft-com:vml" Requires="v">
                  <p:oleObj spid="_x0000_s216522" name="Equation" r:id="rId11" imgW="469800" imgH="177480" progId="Equation.DSMT4">
                    <p:embed/>
                  </p:oleObj>
                </mc:Choice>
                <mc:Fallback>
                  <p:oleObj name="Equation" r:id="rId11" imgW="469800" imgH="177480" progId="Equation.DSMT4">
                    <p:embed/>
                    <p:pic>
                      <p:nvPicPr>
                        <p:cNvPr id="145488" name="Object 80">
                          <a:extLst>
                            <a:ext uri="{FF2B5EF4-FFF2-40B4-BE49-F238E27FC236}">
                              <a16:creationId xmlns:a16="http://schemas.microsoft.com/office/drawing/2014/main" id="{E12271EE-B110-41BA-8DDD-07149934F5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6" y="910"/>
                          <a:ext cx="77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5490" name="Rectangle 82">
            <a:extLst>
              <a:ext uri="{FF2B5EF4-FFF2-40B4-BE49-F238E27FC236}">
                <a16:creationId xmlns:a16="http://schemas.microsoft.com/office/drawing/2014/main" id="{15CFEC55-1055-4436-BE18-A536ACA4BF12}"/>
              </a:ext>
            </a:extLst>
          </p:cNvPr>
          <p:cNvSpPr>
            <a:spLocks noChangeArrowheads="1"/>
          </p:cNvSpPr>
          <p:nvPr/>
        </p:nvSpPr>
        <p:spPr bwMode="auto">
          <a:xfrm>
            <a:off x="930091" y="1938661"/>
            <a:ext cx="17620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rgbClr val="FF0000"/>
                </a:solidFill>
                <a:latin typeface="华文仿宋" panose="02010600040101010101" pitchFamily="2" charset="-122"/>
                <a:ea typeface="华文仿宋" panose="02010600040101010101" pitchFamily="2" charset="-122"/>
              </a:rPr>
              <a:t>Euler</a:t>
            </a:r>
            <a:r>
              <a:rPr lang="zh-CN" altLang="en-US" sz="2400" b="1" dirty="0">
                <a:solidFill>
                  <a:srgbClr val="0000FF"/>
                </a:solidFill>
                <a:latin typeface="华文仿宋" panose="02010600040101010101" pitchFamily="2" charset="-122"/>
                <a:ea typeface="华文仿宋" panose="02010600040101010101" pitchFamily="2" charset="-122"/>
              </a:rPr>
              <a:t>公式：</a:t>
            </a:r>
          </a:p>
        </p:txBody>
      </p:sp>
      <p:graphicFrame>
        <p:nvGraphicFramePr>
          <p:cNvPr id="145491" name="Object 83">
            <a:extLst>
              <a:ext uri="{FF2B5EF4-FFF2-40B4-BE49-F238E27FC236}">
                <a16:creationId xmlns:a16="http://schemas.microsoft.com/office/drawing/2014/main" id="{205786ED-E214-4130-B69E-A2CD4C27CF2C}"/>
              </a:ext>
            </a:extLst>
          </p:cNvPr>
          <p:cNvGraphicFramePr>
            <a:graphicFrameLocks noChangeAspect="1"/>
          </p:cNvGraphicFramePr>
          <p:nvPr>
            <p:extLst>
              <p:ext uri="{D42A27DB-BD31-4B8C-83A1-F6EECF244321}">
                <p14:modId xmlns:p14="http://schemas.microsoft.com/office/powerpoint/2010/main" val="2989434689"/>
              </p:ext>
            </p:extLst>
          </p:nvPr>
        </p:nvGraphicFramePr>
        <p:xfrm>
          <a:off x="1907704" y="2437903"/>
          <a:ext cx="3673475" cy="627063"/>
        </p:xfrm>
        <a:graphic>
          <a:graphicData uri="http://schemas.openxmlformats.org/presentationml/2006/ole">
            <mc:AlternateContent xmlns:mc="http://schemas.openxmlformats.org/markup-compatibility/2006">
              <mc:Choice xmlns:v="urn:schemas-microsoft-com:vml" Requires="v">
                <p:oleObj spid="_x0000_s216523" name="Equation" r:id="rId13" imgW="1396800" imgH="228600" progId="Equation.DSMT4">
                  <p:embed/>
                </p:oleObj>
              </mc:Choice>
              <mc:Fallback>
                <p:oleObj name="Equation" r:id="rId13" imgW="1396800" imgH="228600" progId="Equation.DSMT4">
                  <p:embed/>
                  <p:pic>
                    <p:nvPicPr>
                      <p:cNvPr id="145491" name="Object 83">
                        <a:extLst>
                          <a:ext uri="{FF2B5EF4-FFF2-40B4-BE49-F238E27FC236}">
                            <a16:creationId xmlns:a16="http://schemas.microsoft.com/office/drawing/2014/main" id="{205786ED-E214-4130-B69E-A2CD4C27CF2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7704" y="2437903"/>
                        <a:ext cx="3673475"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93" name="Object 85">
            <a:extLst>
              <a:ext uri="{FF2B5EF4-FFF2-40B4-BE49-F238E27FC236}">
                <a16:creationId xmlns:a16="http://schemas.microsoft.com/office/drawing/2014/main" id="{77325917-CF18-4B12-AE43-C505043FA976}"/>
              </a:ext>
            </a:extLst>
          </p:cNvPr>
          <p:cNvGraphicFramePr>
            <a:graphicFrameLocks noChangeAspect="1"/>
          </p:cNvGraphicFramePr>
          <p:nvPr>
            <p:extLst>
              <p:ext uri="{D42A27DB-BD31-4B8C-83A1-F6EECF244321}">
                <p14:modId xmlns:p14="http://schemas.microsoft.com/office/powerpoint/2010/main" val="26674610"/>
              </p:ext>
            </p:extLst>
          </p:nvPr>
        </p:nvGraphicFramePr>
        <p:xfrm>
          <a:off x="5623051" y="2130721"/>
          <a:ext cx="2684462" cy="1241425"/>
        </p:xfrm>
        <a:graphic>
          <a:graphicData uri="http://schemas.openxmlformats.org/presentationml/2006/ole">
            <mc:AlternateContent xmlns:mc="http://schemas.openxmlformats.org/markup-compatibility/2006">
              <mc:Choice xmlns:v="urn:schemas-microsoft-com:vml" Requires="v">
                <p:oleObj spid="_x0000_s216524" name="Equation" r:id="rId15" imgW="1002960" imgH="444240" progId="Equation.DSMT4">
                  <p:embed/>
                </p:oleObj>
              </mc:Choice>
              <mc:Fallback>
                <p:oleObj name="Equation" r:id="rId15" imgW="1002960" imgH="444240" progId="Equation.DSMT4">
                  <p:embed/>
                  <p:pic>
                    <p:nvPicPr>
                      <p:cNvPr id="145493" name="Object 85">
                        <a:extLst>
                          <a:ext uri="{FF2B5EF4-FFF2-40B4-BE49-F238E27FC236}">
                            <a16:creationId xmlns:a16="http://schemas.microsoft.com/office/drawing/2014/main" id="{77325917-CF18-4B12-AE43-C505043FA97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3051" y="2130721"/>
                        <a:ext cx="2684462"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628" name="Group 220">
            <a:extLst>
              <a:ext uri="{FF2B5EF4-FFF2-40B4-BE49-F238E27FC236}">
                <a16:creationId xmlns:a16="http://schemas.microsoft.com/office/drawing/2014/main" id="{EA5239B2-D15D-46A2-86B9-96C3EFB8AFD8}"/>
              </a:ext>
            </a:extLst>
          </p:cNvPr>
          <p:cNvGraphicFramePr>
            <a:graphicFrameLocks noGrp="1"/>
          </p:cNvGraphicFramePr>
          <p:nvPr>
            <p:extLst>
              <p:ext uri="{D42A27DB-BD31-4B8C-83A1-F6EECF244321}">
                <p14:modId xmlns:p14="http://schemas.microsoft.com/office/powerpoint/2010/main" val="2487688103"/>
              </p:ext>
            </p:extLst>
          </p:nvPr>
        </p:nvGraphicFramePr>
        <p:xfrm>
          <a:off x="497013" y="3484657"/>
          <a:ext cx="7810500" cy="1073785"/>
        </p:xfrm>
        <a:graphic>
          <a:graphicData uri="http://schemas.openxmlformats.org/drawingml/2006/table">
            <a:tbl>
              <a:tblPr/>
              <a:tblGrid>
                <a:gridCol w="1301750">
                  <a:extLst>
                    <a:ext uri="{9D8B030D-6E8A-4147-A177-3AD203B41FA5}">
                      <a16:colId xmlns:a16="http://schemas.microsoft.com/office/drawing/2014/main" val="1995861603"/>
                    </a:ext>
                  </a:extLst>
                </a:gridCol>
                <a:gridCol w="1301750">
                  <a:extLst>
                    <a:ext uri="{9D8B030D-6E8A-4147-A177-3AD203B41FA5}">
                      <a16:colId xmlns:a16="http://schemas.microsoft.com/office/drawing/2014/main" val="3998843635"/>
                    </a:ext>
                  </a:extLst>
                </a:gridCol>
                <a:gridCol w="1301750">
                  <a:extLst>
                    <a:ext uri="{9D8B030D-6E8A-4147-A177-3AD203B41FA5}">
                      <a16:colId xmlns:a16="http://schemas.microsoft.com/office/drawing/2014/main" val="1970277204"/>
                    </a:ext>
                  </a:extLst>
                </a:gridCol>
                <a:gridCol w="1301750">
                  <a:extLst>
                    <a:ext uri="{9D8B030D-6E8A-4147-A177-3AD203B41FA5}">
                      <a16:colId xmlns:a16="http://schemas.microsoft.com/office/drawing/2014/main" val="1508487447"/>
                    </a:ext>
                  </a:extLst>
                </a:gridCol>
                <a:gridCol w="1301750">
                  <a:extLst>
                    <a:ext uri="{9D8B030D-6E8A-4147-A177-3AD203B41FA5}">
                      <a16:colId xmlns:a16="http://schemas.microsoft.com/office/drawing/2014/main" val="4106874320"/>
                    </a:ext>
                  </a:extLst>
                </a:gridCol>
                <a:gridCol w="1301750">
                  <a:extLst>
                    <a:ext uri="{9D8B030D-6E8A-4147-A177-3AD203B41FA5}">
                      <a16:colId xmlns:a16="http://schemas.microsoft.com/office/drawing/2014/main" val="2647425573"/>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2825617"/>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1.1000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1.1918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 1.2774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1.3582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 1.4351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0746569"/>
                  </a:ext>
                </a:extLst>
              </a:tr>
            </a:tbl>
          </a:graphicData>
        </a:graphic>
      </p:graphicFrame>
      <p:grpSp>
        <p:nvGrpSpPr>
          <p:cNvPr id="145630" name="Group 222">
            <a:extLst>
              <a:ext uri="{FF2B5EF4-FFF2-40B4-BE49-F238E27FC236}">
                <a16:creationId xmlns:a16="http://schemas.microsoft.com/office/drawing/2014/main" id="{589197F2-5A39-4D91-AB0F-ACC5C24E8D30}"/>
              </a:ext>
            </a:extLst>
          </p:cNvPr>
          <p:cNvGrpSpPr>
            <a:grpSpLocks/>
          </p:cNvGrpSpPr>
          <p:nvPr/>
        </p:nvGrpSpPr>
        <p:grpSpPr bwMode="auto">
          <a:xfrm>
            <a:off x="911685" y="3408661"/>
            <a:ext cx="584200" cy="1100137"/>
            <a:chOff x="624" y="2131"/>
            <a:chExt cx="368" cy="693"/>
          </a:xfrm>
        </p:grpSpPr>
        <p:graphicFrame>
          <p:nvGraphicFramePr>
            <p:cNvPr id="145527" name="Object 119">
              <a:extLst>
                <a:ext uri="{FF2B5EF4-FFF2-40B4-BE49-F238E27FC236}">
                  <a16:creationId xmlns:a16="http://schemas.microsoft.com/office/drawing/2014/main" id="{316144E9-C21D-4700-8CD5-B199605F824E}"/>
                </a:ext>
              </a:extLst>
            </p:cNvPr>
            <p:cNvGraphicFramePr>
              <a:graphicFrameLocks noChangeAspect="1"/>
            </p:cNvGraphicFramePr>
            <p:nvPr/>
          </p:nvGraphicFramePr>
          <p:xfrm>
            <a:off x="642" y="2131"/>
            <a:ext cx="350" cy="365"/>
          </p:xfrm>
          <a:graphic>
            <a:graphicData uri="http://schemas.openxmlformats.org/presentationml/2006/ole">
              <mc:AlternateContent xmlns:mc="http://schemas.openxmlformats.org/markup-compatibility/2006">
                <mc:Choice xmlns:v="urn:schemas-microsoft-com:vml" Requires="v">
                  <p:oleObj spid="_x0000_s216525" name="Equation" r:id="rId17" imgW="190440" imgH="228600" progId="Equation.DSMT4">
                    <p:embed/>
                  </p:oleObj>
                </mc:Choice>
                <mc:Fallback>
                  <p:oleObj name="Equation" r:id="rId17" imgW="190440" imgH="228600" progId="Equation.DSMT4">
                    <p:embed/>
                    <p:pic>
                      <p:nvPicPr>
                        <p:cNvPr id="145527" name="Object 119">
                          <a:extLst>
                            <a:ext uri="{FF2B5EF4-FFF2-40B4-BE49-F238E27FC236}">
                              <a16:creationId xmlns:a16="http://schemas.microsoft.com/office/drawing/2014/main" id="{316144E9-C21D-4700-8CD5-B199605F824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2" y="2131"/>
                          <a:ext cx="35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528" name="Object 120">
              <a:extLst>
                <a:ext uri="{FF2B5EF4-FFF2-40B4-BE49-F238E27FC236}">
                  <a16:creationId xmlns:a16="http://schemas.microsoft.com/office/drawing/2014/main" id="{DB4A26E4-5450-4C28-AEE5-AF3CDA5158EA}"/>
                </a:ext>
              </a:extLst>
            </p:cNvPr>
            <p:cNvGraphicFramePr>
              <a:graphicFrameLocks noChangeAspect="1"/>
            </p:cNvGraphicFramePr>
            <p:nvPr/>
          </p:nvGraphicFramePr>
          <p:xfrm>
            <a:off x="624" y="2442"/>
            <a:ext cx="367" cy="382"/>
          </p:xfrm>
          <a:graphic>
            <a:graphicData uri="http://schemas.openxmlformats.org/presentationml/2006/ole">
              <mc:AlternateContent xmlns:mc="http://schemas.openxmlformats.org/markup-compatibility/2006">
                <mc:Choice xmlns:v="urn:schemas-microsoft-com:vml" Requires="v">
                  <p:oleObj spid="_x0000_s216526" name="Equation" r:id="rId19" imgW="190440" imgH="228600" progId="Equation.DSMT4">
                    <p:embed/>
                  </p:oleObj>
                </mc:Choice>
                <mc:Fallback>
                  <p:oleObj name="Equation" r:id="rId19" imgW="190440" imgH="228600" progId="Equation.DSMT4">
                    <p:embed/>
                    <p:pic>
                      <p:nvPicPr>
                        <p:cNvPr id="145528" name="Object 120">
                          <a:extLst>
                            <a:ext uri="{FF2B5EF4-FFF2-40B4-BE49-F238E27FC236}">
                              <a16:creationId xmlns:a16="http://schemas.microsoft.com/office/drawing/2014/main" id="{DB4A26E4-5450-4C28-AEE5-AF3CDA5158E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 y="2442"/>
                          <a:ext cx="367"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5629" name="Group 221">
            <a:extLst>
              <a:ext uri="{FF2B5EF4-FFF2-40B4-BE49-F238E27FC236}">
                <a16:creationId xmlns:a16="http://schemas.microsoft.com/office/drawing/2014/main" id="{839C5C32-81FF-4963-ACE8-E6038DE40F32}"/>
              </a:ext>
            </a:extLst>
          </p:cNvPr>
          <p:cNvGraphicFramePr>
            <a:graphicFrameLocks noGrp="1"/>
          </p:cNvGraphicFramePr>
          <p:nvPr>
            <p:extLst>
              <p:ext uri="{D42A27DB-BD31-4B8C-83A1-F6EECF244321}">
                <p14:modId xmlns:p14="http://schemas.microsoft.com/office/powerpoint/2010/main" val="461384020"/>
              </p:ext>
            </p:extLst>
          </p:nvPr>
        </p:nvGraphicFramePr>
        <p:xfrm>
          <a:off x="549718" y="4921240"/>
          <a:ext cx="7848600" cy="1073785"/>
        </p:xfrm>
        <a:graphic>
          <a:graphicData uri="http://schemas.openxmlformats.org/drawingml/2006/table">
            <a:tbl>
              <a:tblPr/>
              <a:tblGrid>
                <a:gridCol w="1308100">
                  <a:extLst>
                    <a:ext uri="{9D8B030D-6E8A-4147-A177-3AD203B41FA5}">
                      <a16:colId xmlns:a16="http://schemas.microsoft.com/office/drawing/2014/main" val="594069724"/>
                    </a:ext>
                  </a:extLst>
                </a:gridCol>
                <a:gridCol w="1308100">
                  <a:extLst>
                    <a:ext uri="{9D8B030D-6E8A-4147-A177-3AD203B41FA5}">
                      <a16:colId xmlns:a16="http://schemas.microsoft.com/office/drawing/2014/main" val="475167795"/>
                    </a:ext>
                  </a:extLst>
                </a:gridCol>
                <a:gridCol w="1308100">
                  <a:extLst>
                    <a:ext uri="{9D8B030D-6E8A-4147-A177-3AD203B41FA5}">
                      <a16:colId xmlns:a16="http://schemas.microsoft.com/office/drawing/2014/main" val="247939133"/>
                    </a:ext>
                  </a:extLst>
                </a:gridCol>
                <a:gridCol w="1308100">
                  <a:extLst>
                    <a:ext uri="{9D8B030D-6E8A-4147-A177-3AD203B41FA5}">
                      <a16:colId xmlns:a16="http://schemas.microsoft.com/office/drawing/2014/main" val="2519779615"/>
                    </a:ext>
                  </a:extLst>
                </a:gridCol>
                <a:gridCol w="1308100">
                  <a:extLst>
                    <a:ext uri="{9D8B030D-6E8A-4147-A177-3AD203B41FA5}">
                      <a16:colId xmlns:a16="http://schemas.microsoft.com/office/drawing/2014/main" val="147752670"/>
                    </a:ext>
                  </a:extLst>
                </a:gridCol>
                <a:gridCol w="1308100">
                  <a:extLst>
                    <a:ext uri="{9D8B030D-6E8A-4147-A177-3AD203B41FA5}">
                      <a16:colId xmlns:a16="http://schemas.microsoft.com/office/drawing/2014/main" val="3804195198"/>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1.0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6713219"/>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1.5090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1.5803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 1.6498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1.7178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 </a:t>
                      </a:r>
                      <a:r>
                        <a:rPr kumimoji="1" lang="en-US" altLang="zh-CN" sz="2800" b="0" i="0" u="none" strike="noStrike" cap="none" normalizeH="0" baseline="0" dirty="0">
                          <a:ln>
                            <a:noFill/>
                          </a:ln>
                          <a:solidFill>
                            <a:srgbClr val="0000FF"/>
                          </a:solidFill>
                          <a:effectLst/>
                          <a:latin typeface="Times New Roman" panose="02020603050405020304" pitchFamily="18" charset="0"/>
                          <a:ea typeface="楷体_GB2312" pitchFamily="49" charset="-122"/>
                        </a:rPr>
                        <a:t>1.7848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6115121"/>
                  </a:ext>
                </a:extLst>
              </a:tr>
            </a:tbl>
          </a:graphicData>
        </a:graphic>
      </p:graphicFrame>
      <p:grpSp>
        <p:nvGrpSpPr>
          <p:cNvPr id="145631" name="Group 223">
            <a:extLst>
              <a:ext uri="{FF2B5EF4-FFF2-40B4-BE49-F238E27FC236}">
                <a16:creationId xmlns:a16="http://schemas.microsoft.com/office/drawing/2014/main" id="{C5566FC1-99F9-45DB-8030-01979CC71B9E}"/>
              </a:ext>
            </a:extLst>
          </p:cNvPr>
          <p:cNvGrpSpPr>
            <a:grpSpLocks/>
          </p:cNvGrpSpPr>
          <p:nvPr/>
        </p:nvGrpSpPr>
        <p:grpSpPr bwMode="auto">
          <a:xfrm>
            <a:off x="910098" y="4871596"/>
            <a:ext cx="584200" cy="1100138"/>
            <a:chOff x="624" y="2131"/>
            <a:chExt cx="368" cy="693"/>
          </a:xfrm>
        </p:grpSpPr>
        <p:graphicFrame>
          <p:nvGraphicFramePr>
            <p:cNvPr id="145632" name="Object 224">
              <a:extLst>
                <a:ext uri="{FF2B5EF4-FFF2-40B4-BE49-F238E27FC236}">
                  <a16:creationId xmlns:a16="http://schemas.microsoft.com/office/drawing/2014/main" id="{73EA41B1-F7F8-4384-AE7D-B8DE2FA5CD46}"/>
                </a:ext>
              </a:extLst>
            </p:cNvPr>
            <p:cNvGraphicFramePr>
              <a:graphicFrameLocks noChangeAspect="1"/>
            </p:cNvGraphicFramePr>
            <p:nvPr/>
          </p:nvGraphicFramePr>
          <p:xfrm>
            <a:off x="642" y="2131"/>
            <a:ext cx="350" cy="365"/>
          </p:xfrm>
          <a:graphic>
            <a:graphicData uri="http://schemas.openxmlformats.org/presentationml/2006/ole">
              <mc:AlternateContent xmlns:mc="http://schemas.openxmlformats.org/markup-compatibility/2006">
                <mc:Choice xmlns:v="urn:schemas-microsoft-com:vml" Requires="v">
                  <p:oleObj spid="_x0000_s216527" name="Equation" r:id="rId21" imgW="190440" imgH="228600" progId="Equation.DSMT4">
                    <p:embed/>
                  </p:oleObj>
                </mc:Choice>
                <mc:Fallback>
                  <p:oleObj name="Equation" r:id="rId21" imgW="190440" imgH="228600" progId="Equation.DSMT4">
                    <p:embed/>
                    <p:pic>
                      <p:nvPicPr>
                        <p:cNvPr id="145632" name="Object 224">
                          <a:extLst>
                            <a:ext uri="{FF2B5EF4-FFF2-40B4-BE49-F238E27FC236}">
                              <a16:creationId xmlns:a16="http://schemas.microsoft.com/office/drawing/2014/main" id="{73EA41B1-F7F8-4384-AE7D-B8DE2FA5CD4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2" y="2131"/>
                          <a:ext cx="350"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633" name="Object 225">
              <a:extLst>
                <a:ext uri="{FF2B5EF4-FFF2-40B4-BE49-F238E27FC236}">
                  <a16:creationId xmlns:a16="http://schemas.microsoft.com/office/drawing/2014/main" id="{0E067E58-33AC-450B-80B3-E3C28D400C35}"/>
                </a:ext>
              </a:extLst>
            </p:cNvPr>
            <p:cNvGraphicFramePr>
              <a:graphicFrameLocks noChangeAspect="1"/>
            </p:cNvGraphicFramePr>
            <p:nvPr/>
          </p:nvGraphicFramePr>
          <p:xfrm>
            <a:off x="624" y="2442"/>
            <a:ext cx="367" cy="382"/>
          </p:xfrm>
          <a:graphic>
            <a:graphicData uri="http://schemas.openxmlformats.org/presentationml/2006/ole">
              <mc:AlternateContent xmlns:mc="http://schemas.openxmlformats.org/markup-compatibility/2006">
                <mc:Choice xmlns:v="urn:schemas-microsoft-com:vml" Requires="v">
                  <p:oleObj spid="_x0000_s216528" name="Equation" r:id="rId23" imgW="190440" imgH="228600" progId="Equation.DSMT4">
                    <p:embed/>
                  </p:oleObj>
                </mc:Choice>
                <mc:Fallback>
                  <p:oleObj name="Equation" r:id="rId23" imgW="190440" imgH="228600" progId="Equation.DSMT4">
                    <p:embed/>
                    <p:pic>
                      <p:nvPicPr>
                        <p:cNvPr id="145633" name="Object 225">
                          <a:extLst>
                            <a:ext uri="{FF2B5EF4-FFF2-40B4-BE49-F238E27FC236}">
                              <a16:creationId xmlns:a16="http://schemas.microsoft.com/office/drawing/2014/main" id="{0E067E58-33AC-450B-80B3-E3C28D400C3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 y="2442"/>
                          <a:ext cx="367"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61931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90"/>
                                        </p:tgtEl>
                                        <p:attrNameLst>
                                          <p:attrName>style.visibility</p:attrName>
                                        </p:attrNameLst>
                                      </p:cBhvr>
                                      <p:to>
                                        <p:strVal val="visible"/>
                                      </p:to>
                                    </p:set>
                                    <p:animEffect transition="in" filter="wipe(left)">
                                      <p:cBhvr>
                                        <p:cTn id="7" dur="500"/>
                                        <p:tgtEl>
                                          <p:spTgt spid="14549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5491"/>
                                        </p:tgtEl>
                                        <p:attrNameLst>
                                          <p:attrName>style.visibility</p:attrName>
                                        </p:attrNameLst>
                                      </p:cBhvr>
                                      <p:to>
                                        <p:strVal val="visible"/>
                                      </p:to>
                                    </p:set>
                                    <p:animEffect transition="in" filter="wipe(left)">
                                      <p:cBhvr>
                                        <p:cTn id="11" dur="500"/>
                                        <p:tgtEl>
                                          <p:spTgt spid="145491"/>
                                        </p:tgtEl>
                                      </p:cBhvr>
                                    </p:animEffect>
                                  </p:childTnLst>
                                  <p:subTnLst>
                                    <p:audio>
                                      <p:cMediaNode>
                                        <p:cTn display="0" masterRel="sameClick">
                                          <p:stCondLst>
                                            <p:cond evt="begin" delay="0">
                                              <p:tn val="9"/>
                                            </p:cond>
                                          </p:stCondLst>
                                          <p:endCondLst>
                                            <p:cond evt="onStopAudio" delay="0">
                                              <p:tgtEl>
                                                <p:sldTgt/>
                                              </p:tgtEl>
                                            </p:cond>
                                          </p:endCondLst>
                                        </p:cTn>
                                        <p:tgtEl>
                                          <p:sndTgt r:embed="rId4"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145493"/>
                                        </p:tgtEl>
                                        <p:attrNameLst>
                                          <p:attrName>style.visibility</p:attrName>
                                        </p:attrNameLst>
                                      </p:cBhvr>
                                      <p:to>
                                        <p:strVal val="visible"/>
                                      </p:to>
                                    </p:set>
                                    <p:anim calcmode="lin" valueType="num">
                                      <p:cBhvr>
                                        <p:cTn id="16" dur="500" fill="hold"/>
                                        <p:tgtEl>
                                          <p:spTgt spid="145493"/>
                                        </p:tgtEl>
                                        <p:attrNameLst>
                                          <p:attrName>ppt_w</p:attrName>
                                        </p:attrNameLst>
                                      </p:cBhvr>
                                      <p:tavLst>
                                        <p:tav tm="0">
                                          <p:val>
                                            <p:fltVal val="0"/>
                                          </p:val>
                                        </p:tav>
                                        <p:tav tm="100000">
                                          <p:val>
                                            <p:strVal val="#ppt_w"/>
                                          </p:val>
                                        </p:tav>
                                      </p:tavLst>
                                    </p:anim>
                                    <p:anim calcmode="lin" valueType="num">
                                      <p:cBhvr>
                                        <p:cTn id="17" dur="500" fill="hold"/>
                                        <p:tgtEl>
                                          <p:spTgt spid="14549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45628"/>
                                        </p:tgtEl>
                                        <p:attrNameLst>
                                          <p:attrName>style.visibility</p:attrName>
                                        </p:attrNameLst>
                                      </p:cBhvr>
                                      <p:to>
                                        <p:strVal val="visible"/>
                                      </p:to>
                                    </p:set>
                                    <p:animEffect transition="in" filter="wipe(up)">
                                      <p:cBhvr>
                                        <p:cTn id="22" dur="500"/>
                                        <p:tgtEl>
                                          <p:spTgt spid="145628"/>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145630"/>
                                        </p:tgtEl>
                                        <p:attrNameLst>
                                          <p:attrName>style.visibility</p:attrName>
                                        </p:attrNameLst>
                                      </p:cBhvr>
                                      <p:to>
                                        <p:strVal val="visible"/>
                                      </p:to>
                                    </p:set>
                                    <p:animEffect transition="in" filter="wipe(up)">
                                      <p:cBhvr>
                                        <p:cTn id="26" dur="500"/>
                                        <p:tgtEl>
                                          <p:spTgt spid="145630"/>
                                        </p:tgtEl>
                                      </p:cBhvr>
                                    </p:animEffect>
                                  </p:childTnLst>
                                  <p:subTnLst>
                                    <p:audio>
                                      <p:cMediaNode>
                                        <p:cTn display="0" masterRel="sameClick">
                                          <p:stCondLst>
                                            <p:cond evt="begin" delay="0">
                                              <p:tn val="24"/>
                                            </p:cond>
                                          </p:stCondLst>
                                          <p:endCondLst>
                                            <p:cond evt="onStopAudio" delay="0">
                                              <p:tgtEl>
                                                <p:sldTgt/>
                                              </p:tgtEl>
                                            </p:cond>
                                          </p:endCondLst>
                                        </p:cTn>
                                        <p:tgtEl>
                                          <p:sndTgt r:embed="rId6"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45629"/>
                                        </p:tgtEl>
                                        <p:attrNameLst>
                                          <p:attrName>style.visibility</p:attrName>
                                        </p:attrNameLst>
                                      </p:cBhvr>
                                      <p:to>
                                        <p:strVal val="visible"/>
                                      </p:to>
                                    </p:set>
                                    <p:animEffect transition="in" filter="wipe(up)">
                                      <p:cBhvr>
                                        <p:cTn id="31" dur="500"/>
                                        <p:tgtEl>
                                          <p:spTgt spid="145629"/>
                                        </p:tgtEl>
                                      </p:cBhvr>
                                    </p:animEffect>
                                  </p:childTnLst>
                                  <p:subTnLst>
                                    <p:audio>
                                      <p:cMediaNode>
                                        <p:cTn display="0" masterRel="sameClick">
                                          <p:stCondLst>
                                            <p:cond evt="begin" delay="0">
                                              <p:tn val="29"/>
                                            </p:cond>
                                          </p:stCondLst>
                                          <p:endCondLst>
                                            <p:cond evt="onStopAudio" delay="0">
                                              <p:tgtEl>
                                                <p:sldTgt/>
                                              </p:tgtEl>
                                            </p:cond>
                                          </p:endCondLst>
                                        </p:cTn>
                                        <p:tgtEl>
                                          <p:sndTgt r:embed="rId3" name="PROJCTOR.WAV"/>
                                        </p:tgtEl>
                                      </p:cMediaNode>
                                    </p:audio>
                                  </p:sub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145631"/>
                                        </p:tgtEl>
                                        <p:attrNameLst>
                                          <p:attrName>style.visibility</p:attrName>
                                        </p:attrNameLst>
                                      </p:cBhvr>
                                      <p:to>
                                        <p:strVal val="visible"/>
                                      </p:to>
                                    </p:set>
                                    <p:animEffect transition="in" filter="wipe(up)">
                                      <p:cBhvr>
                                        <p:cTn id="35" dur="500"/>
                                        <p:tgtEl>
                                          <p:spTgt spid="145631"/>
                                        </p:tgtEl>
                                      </p:cBhvr>
                                    </p:animEffect>
                                  </p:childTnLst>
                                  <p:subTnLst>
                                    <p:audio>
                                      <p:cMediaNode>
                                        <p:cTn display="0" masterRel="sameClick">
                                          <p:stCondLst>
                                            <p:cond evt="begin" delay="0">
                                              <p:tn val="33"/>
                                            </p:cond>
                                          </p:stCondLst>
                                          <p:endCondLst>
                                            <p:cond evt="onStopAudio" delay="0">
                                              <p:tgtEl>
                                                <p:sldTgt/>
                                              </p:tgtEl>
                                            </p:cond>
                                          </p:endCondLst>
                                        </p:cTn>
                                        <p:tgtEl>
                                          <p:sndTgt r:embed="rId6"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9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03" name="Rectangle 339">
            <a:extLst>
              <a:ext uri="{FF2B5EF4-FFF2-40B4-BE49-F238E27FC236}">
                <a16:creationId xmlns:a16="http://schemas.microsoft.com/office/drawing/2014/main" id="{4431DDCE-3B52-424A-92DE-95ECE220B32C}"/>
              </a:ext>
            </a:extLst>
          </p:cNvPr>
          <p:cNvSpPr>
            <a:spLocks noChangeArrowheads="1"/>
          </p:cNvSpPr>
          <p:nvPr/>
        </p:nvSpPr>
        <p:spPr bwMode="auto">
          <a:xfrm>
            <a:off x="71344" y="221318"/>
            <a:ext cx="31053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solidFill>
                  <a:srgbClr val="0000FF"/>
                </a:solidFill>
                <a:latin typeface="+mn-ea"/>
                <a:ea typeface="+mn-ea"/>
              </a:rPr>
              <a:t>改进的</a:t>
            </a:r>
            <a:r>
              <a:rPr lang="en-US" altLang="zh-CN" sz="2800" b="1" dirty="0">
                <a:solidFill>
                  <a:srgbClr val="FF0000"/>
                </a:solidFill>
                <a:latin typeface="+mn-ea"/>
                <a:ea typeface="+mn-ea"/>
              </a:rPr>
              <a:t>Euler</a:t>
            </a:r>
            <a:r>
              <a:rPr lang="zh-CN" altLang="en-US" sz="2800" b="1" dirty="0">
                <a:solidFill>
                  <a:srgbClr val="0000FF"/>
                </a:solidFill>
                <a:latin typeface="+mn-ea"/>
                <a:ea typeface="+mn-ea"/>
              </a:rPr>
              <a:t>公式：</a:t>
            </a:r>
          </a:p>
        </p:txBody>
      </p:sp>
      <p:graphicFrame>
        <p:nvGraphicFramePr>
          <p:cNvPr id="62859" name="Group 395">
            <a:extLst>
              <a:ext uri="{FF2B5EF4-FFF2-40B4-BE49-F238E27FC236}">
                <a16:creationId xmlns:a16="http://schemas.microsoft.com/office/drawing/2014/main" id="{120ED60C-6132-434F-BE6A-48788C333D81}"/>
              </a:ext>
            </a:extLst>
          </p:cNvPr>
          <p:cNvGraphicFramePr>
            <a:graphicFrameLocks noGrp="1"/>
          </p:cNvGraphicFramePr>
          <p:nvPr>
            <p:extLst>
              <p:ext uri="{D42A27DB-BD31-4B8C-83A1-F6EECF244321}">
                <p14:modId xmlns:p14="http://schemas.microsoft.com/office/powerpoint/2010/main" val="2386595233"/>
              </p:ext>
            </p:extLst>
          </p:nvPr>
        </p:nvGraphicFramePr>
        <p:xfrm>
          <a:off x="647700" y="3492500"/>
          <a:ext cx="7810500" cy="1073785"/>
        </p:xfrm>
        <a:graphic>
          <a:graphicData uri="http://schemas.openxmlformats.org/drawingml/2006/table">
            <a:tbl>
              <a:tblPr/>
              <a:tblGrid>
                <a:gridCol w="1301750">
                  <a:extLst>
                    <a:ext uri="{9D8B030D-6E8A-4147-A177-3AD203B41FA5}">
                      <a16:colId xmlns:a16="http://schemas.microsoft.com/office/drawing/2014/main" val="2208603172"/>
                    </a:ext>
                  </a:extLst>
                </a:gridCol>
                <a:gridCol w="1301750">
                  <a:extLst>
                    <a:ext uri="{9D8B030D-6E8A-4147-A177-3AD203B41FA5}">
                      <a16:colId xmlns:a16="http://schemas.microsoft.com/office/drawing/2014/main" val="3791923898"/>
                    </a:ext>
                  </a:extLst>
                </a:gridCol>
                <a:gridCol w="1301750">
                  <a:extLst>
                    <a:ext uri="{9D8B030D-6E8A-4147-A177-3AD203B41FA5}">
                      <a16:colId xmlns:a16="http://schemas.microsoft.com/office/drawing/2014/main" val="1726977439"/>
                    </a:ext>
                  </a:extLst>
                </a:gridCol>
                <a:gridCol w="1301750">
                  <a:extLst>
                    <a:ext uri="{9D8B030D-6E8A-4147-A177-3AD203B41FA5}">
                      <a16:colId xmlns:a16="http://schemas.microsoft.com/office/drawing/2014/main" val="2711867966"/>
                    </a:ext>
                  </a:extLst>
                </a:gridCol>
                <a:gridCol w="1301750">
                  <a:extLst>
                    <a:ext uri="{9D8B030D-6E8A-4147-A177-3AD203B41FA5}">
                      <a16:colId xmlns:a16="http://schemas.microsoft.com/office/drawing/2014/main" val="3883412052"/>
                    </a:ext>
                  </a:extLst>
                </a:gridCol>
                <a:gridCol w="1301750">
                  <a:extLst>
                    <a:ext uri="{9D8B030D-6E8A-4147-A177-3AD203B41FA5}">
                      <a16:colId xmlns:a16="http://schemas.microsoft.com/office/drawing/2014/main" val="384379734"/>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7401081"/>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1.0959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1.1841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1.2662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1.3434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1.4164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0708933"/>
                  </a:ext>
                </a:extLst>
              </a:tr>
            </a:tbl>
          </a:graphicData>
        </a:graphic>
      </p:graphicFrame>
      <p:grpSp>
        <p:nvGrpSpPr>
          <p:cNvPr id="62861" name="Group 397">
            <a:extLst>
              <a:ext uri="{FF2B5EF4-FFF2-40B4-BE49-F238E27FC236}">
                <a16:creationId xmlns:a16="http://schemas.microsoft.com/office/drawing/2014/main" id="{35C069B2-79D8-4430-B0CE-0584825DB804}"/>
              </a:ext>
            </a:extLst>
          </p:cNvPr>
          <p:cNvGrpSpPr>
            <a:grpSpLocks/>
          </p:cNvGrpSpPr>
          <p:nvPr/>
        </p:nvGrpSpPr>
        <p:grpSpPr bwMode="auto">
          <a:xfrm>
            <a:off x="979488" y="3429000"/>
            <a:ext cx="557212" cy="1130300"/>
            <a:chOff x="641" y="2264"/>
            <a:chExt cx="351" cy="712"/>
          </a:xfrm>
        </p:grpSpPr>
        <p:graphicFrame>
          <p:nvGraphicFramePr>
            <p:cNvPr id="62830" name="Object 366">
              <a:extLst>
                <a:ext uri="{FF2B5EF4-FFF2-40B4-BE49-F238E27FC236}">
                  <a16:creationId xmlns:a16="http://schemas.microsoft.com/office/drawing/2014/main" id="{D8F22C21-0CFB-4586-87FC-36CB4A878E2D}"/>
                </a:ext>
              </a:extLst>
            </p:cNvPr>
            <p:cNvGraphicFramePr>
              <a:graphicFrameLocks noChangeAspect="1"/>
            </p:cNvGraphicFramePr>
            <p:nvPr/>
          </p:nvGraphicFramePr>
          <p:xfrm>
            <a:off x="672" y="2264"/>
            <a:ext cx="320" cy="384"/>
          </p:xfrm>
          <a:graphic>
            <a:graphicData uri="http://schemas.openxmlformats.org/presentationml/2006/ole">
              <mc:AlternateContent xmlns:mc="http://schemas.openxmlformats.org/markup-compatibility/2006">
                <mc:Choice xmlns:v="urn:schemas-microsoft-com:vml" Requires="v">
                  <p:oleObj spid="_x0000_s206192" name="Equation" r:id="rId5" imgW="190440" imgH="228600" progId="Equation.DSMT4">
                    <p:embed/>
                  </p:oleObj>
                </mc:Choice>
                <mc:Fallback>
                  <p:oleObj name="Equation" r:id="rId5" imgW="190440" imgH="228600" progId="Equation.DSMT4">
                    <p:embed/>
                    <p:pic>
                      <p:nvPicPr>
                        <p:cNvPr id="62830" name="Object 366">
                          <a:extLst>
                            <a:ext uri="{FF2B5EF4-FFF2-40B4-BE49-F238E27FC236}">
                              <a16:creationId xmlns:a16="http://schemas.microsoft.com/office/drawing/2014/main" id="{D8F22C21-0CFB-4586-87FC-36CB4A878E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 y="2264"/>
                          <a:ext cx="3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31" name="Object 367">
              <a:extLst>
                <a:ext uri="{FF2B5EF4-FFF2-40B4-BE49-F238E27FC236}">
                  <a16:creationId xmlns:a16="http://schemas.microsoft.com/office/drawing/2014/main" id="{7250CBC0-366C-4DFE-9DED-A8D18E64E126}"/>
                </a:ext>
              </a:extLst>
            </p:cNvPr>
            <p:cNvGraphicFramePr>
              <a:graphicFrameLocks noChangeAspect="1"/>
            </p:cNvGraphicFramePr>
            <p:nvPr/>
          </p:nvGraphicFramePr>
          <p:xfrm>
            <a:off x="641" y="2574"/>
            <a:ext cx="335" cy="402"/>
          </p:xfrm>
          <a:graphic>
            <a:graphicData uri="http://schemas.openxmlformats.org/presentationml/2006/ole">
              <mc:AlternateContent xmlns:mc="http://schemas.openxmlformats.org/markup-compatibility/2006">
                <mc:Choice xmlns:v="urn:schemas-microsoft-com:vml" Requires="v">
                  <p:oleObj spid="_x0000_s206193" name="Equation" r:id="rId7" imgW="190440" imgH="228600" progId="Equation.DSMT4">
                    <p:embed/>
                  </p:oleObj>
                </mc:Choice>
                <mc:Fallback>
                  <p:oleObj name="Equation" r:id="rId7" imgW="190440" imgH="228600" progId="Equation.DSMT4">
                    <p:embed/>
                    <p:pic>
                      <p:nvPicPr>
                        <p:cNvPr id="62831" name="Object 367">
                          <a:extLst>
                            <a:ext uri="{FF2B5EF4-FFF2-40B4-BE49-F238E27FC236}">
                              <a16:creationId xmlns:a16="http://schemas.microsoft.com/office/drawing/2014/main" id="{7250CBC0-366C-4DFE-9DED-A8D18E64E1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 y="2574"/>
                          <a:ext cx="33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860" name="Group 396">
            <a:extLst>
              <a:ext uri="{FF2B5EF4-FFF2-40B4-BE49-F238E27FC236}">
                <a16:creationId xmlns:a16="http://schemas.microsoft.com/office/drawing/2014/main" id="{457E6C0C-FB17-438F-B633-857CDB0CD6E2}"/>
              </a:ext>
            </a:extLst>
          </p:cNvPr>
          <p:cNvGraphicFramePr>
            <a:graphicFrameLocks noGrp="1"/>
          </p:cNvGraphicFramePr>
          <p:nvPr>
            <p:extLst>
              <p:ext uri="{D42A27DB-BD31-4B8C-83A1-F6EECF244321}">
                <p14:modId xmlns:p14="http://schemas.microsoft.com/office/powerpoint/2010/main" val="3321469423"/>
              </p:ext>
            </p:extLst>
          </p:nvPr>
        </p:nvGraphicFramePr>
        <p:xfrm>
          <a:off x="685800" y="4940300"/>
          <a:ext cx="7848600" cy="1073785"/>
        </p:xfrm>
        <a:graphic>
          <a:graphicData uri="http://schemas.openxmlformats.org/drawingml/2006/table">
            <a:tbl>
              <a:tblPr/>
              <a:tblGrid>
                <a:gridCol w="1308100">
                  <a:extLst>
                    <a:ext uri="{9D8B030D-6E8A-4147-A177-3AD203B41FA5}">
                      <a16:colId xmlns:a16="http://schemas.microsoft.com/office/drawing/2014/main" val="3642297355"/>
                    </a:ext>
                  </a:extLst>
                </a:gridCol>
                <a:gridCol w="1308100">
                  <a:extLst>
                    <a:ext uri="{9D8B030D-6E8A-4147-A177-3AD203B41FA5}">
                      <a16:colId xmlns:a16="http://schemas.microsoft.com/office/drawing/2014/main" val="235872711"/>
                    </a:ext>
                  </a:extLst>
                </a:gridCol>
                <a:gridCol w="1308100">
                  <a:extLst>
                    <a:ext uri="{9D8B030D-6E8A-4147-A177-3AD203B41FA5}">
                      <a16:colId xmlns:a16="http://schemas.microsoft.com/office/drawing/2014/main" val="990106056"/>
                    </a:ext>
                  </a:extLst>
                </a:gridCol>
                <a:gridCol w="1308100">
                  <a:extLst>
                    <a:ext uri="{9D8B030D-6E8A-4147-A177-3AD203B41FA5}">
                      <a16:colId xmlns:a16="http://schemas.microsoft.com/office/drawing/2014/main" val="3423744444"/>
                    </a:ext>
                  </a:extLst>
                </a:gridCol>
                <a:gridCol w="1308100">
                  <a:extLst>
                    <a:ext uri="{9D8B030D-6E8A-4147-A177-3AD203B41FA5}">
                      <a16:colId xmlns:a16="http://schemas.microsoft.com/office/drawing/2014/main" val="515894024"/>
                    </a:ext>
                  </a:extLst>
                </a:gridCol>
                <a:gridCol w="1308100">
                  <a:extLst>
                    <a:ext uri="{9D8B030D-6E8A-4147-A177-3AD203B41FA5}">
                      <a16:colId xmlns:a16="http://schemas.microsoft.com/office/drawing/2014/main" val="2698488659"/>
                    </a:ext>
                  </a:extLst>
                </a:gridCol>
              </a:tblGrid>
              <a:tr h="5556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0.9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2"/>
                          </a:solidFill>
                          <a:effectLst/>
                          <a:latin typeface="Times New Roman" panose="02020603050405020304" pitchFamily="18" charset="0"/>
                          <a:ea typeface="楷体_GB2312" pitchFamily="49" charset="-122"/>
                        </a:rPr>
                        <a:t>    1.0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6436930"/>
                  </a:ext>
                </a:extLst>
              </a:tr>
              <a:tr h="51117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1.4860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1.5525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1.6165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 1.6782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r>
                        <a:rPr kumimoji="1" lang="en-US" altLang="zh-CN" sz="2800" b="0" i="0" u="none" strike="noStrike" cap="none" normalizeH="0" baseline="0">
                          <a:ln>
                            <a:noFill/>
                          </a:ln>
                          <a:solidFill>
                            <a:srgbClr val="0000FF"/>
                          </a:solidFill>
                          <a:effectLst/>
                          <a:latin typeface="Times New Roman" panose="02020603050405020304" pitchFamily="18" charset="0"/>
                          <a:ea typeface="楷体_GB2312" pitchFamily="49" charset="-122"/>
                        </a:rPr>
                        <a:t>1.7379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6888118"/>
                  </a:ext>
                </a:extLst>
              </a:tr>
            </a:tbl>
          </a:graphicData>
        </a:graphic>
      </p:graphicFrame>
      <p:graphicFrame>
        <p:nvGraphicFramePr>
          <p:cNvPr id="62858" name="Object 394">
            <a:extLst>
              <a:ext uri="{FF2B5EF4-FFF2-40B4-BE49-F238E27FC236}">
                <a16:creationId xmlns:a16="http://schemas.microsoft.com/office/drawing/2014/main" id="{DE0CD8CB-AD31-4D57-847F-82673F0976B5}"/>
              </a:ext>
            </a:extLst>
          </p:cNvPr>
          <p:cNvGraphicFramePr>
            <a:graphicFrameLocks noChangeAspect="1"/>
          </p:cNvGraphicFramePr>
          <p:nvPr>
            <p:extLst>
              <p:ext uri="{D42A27DB-BD31-4B8C-83A1-F6EECF244321}">
                <p14:modId xmlns:p14="http://schemas.microsoft.com/office/powerpoint/2010/main" val="536694768"/>
              </p:ext>
            </p:extLst>
          </p:nvPr>
        </p:nvGraphicFramePr>
        <p:xfrm>
          <a:off x="914400" y="960438"/>
          <a:ext cx="7010400" cy="2316162"/>
        </p:xfrm>
        <a:graphic>
          <a:graphicData uri="http://schemas.openxmlformats.org/presentationml/2006/ole">
            <mc:AlternateContent xmlns:mc="http://schemas.openxmlformats.org/markup-compatibility/2006">
              <mc:Choice xmlns:v="urn:schemas-microsoft-com:vml" Requires="v">
                <p:oleObj spid="_x0000_s206194" name="Equation" r:id="rId9" imgW="2768400" imgH="914400" progId="Equation.DSMT4">
                  <p:embed/>
                </p:oleObj>
              </mc:Choice>
              <mc:Fallback>
                <p:oleObj name="Equation" r:id="rId9" imgW="2768400" imgH="914400" progId="Equation.DSMT4">
                  <p:embed/>
                  <p:pic>
                    <p:nvPicPr>
                      <p:cNvPr id="62858" name="Object 394">
                        <a:extLst>
                          <a:ext uri="{FF2B5EF4-FFF2-40B4-BE49-F238E27FC236}">
                            <a16:creationId xmlns:a16="http://schemas.microsoft.com/office/drawing/2014/main" id="{DE0CD8CB-AD31-4D57-847F-82673F0976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960438"/>
                        <a:ext cx="7010400" cy="231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2862" name="Group 398">
            <a:extLst>
              <a:ext uri="{FF2B5EF4-FFF2-40B4-BE49-F238E27FC236}">
                <a16:creationId xmlns:a16="http://schemas.microsoft.com/office/drawing/2014/main" id="{F1A0B677-B9EA-44E6-BB9E-CADB8FE598DF}"/>
              </a:ext>
            </a:extLst>
          </p:cNvPr>
          <p:cNvGrpSpPr>
            <a:grpSpLocks/>
          </p:cNvGrpSpPr>
          <p:nvPr/>
        </p:nvGrpSpPr>
        <p:grpSpPr bwMode="auto">
          <a:xfrm>
            <a:off x="1066800" y="4876800"/>
            <a:ext cx="557213" cy="1130300"/>
            <a:chOff x="641" y="2264"/>
            <a:chExt cx="351" cy="712"/>
          </a:xfrm>
        </p:grpSpPr>
        <p:graphicFrame>
          <p:nvGraphicFramePr>
            <p:cNvPr id="62863" name="Object 399">
              <a:extLst>
                <a:ext uri="{FF2B5EF4-FFF2-40B4-BE49-F238E27FC236}">
                  <a16:creationId xmlns:a16="http://schemas.microsoft.com/office/drawing/2014/main" id="{C1A12173-CE09-4A5F-94F3-753252B56128}"/>
                </a:ext>
              </a:extLst>
            </p:cNvPr>
            <p:cNvGraphicFramePr>
              <a:graphicFrameLocks noChangeAspect="1"/>
            </p:cNvGraphicFramePr>
            <p:nvPr/>
          </p:nvGraphicFramePr>
          <p:xfrm>
            <a:off x="672" y="2264"/>
            <a:ext cx="320" cy="384"/>
          </p:xfrm>
          <a:graphic>
            <a:graphicData uri="http://schemas.openxmlformats.org/presentationml/2006/ole">
              <mc:AlternateContent xmlns:mc="http://schemas.openxmlformats.org/markup-compatibility/2006">
                <mc:Choice xmlns:v="urn:schemas-microsoft-com:vml" Requires="v">
                  <p:oleObj spid="_x0000_s206195" name="Equation" r:id="rId11" imgW="190440" imgH="228600" progId="Equation.DSMT4">
                    <p:embed/>
                  </p:oleObj>
                </mc:Choice>
                <mc:Fallback>
                  <p:oleObj name="Equation" r:id="rId11" imgW="190440" imgH="228600" progId="Equation.DSMT4">
                    <p:embed/>
                    <p:pic>
                      <p:nvPicPr>
                        <p:cNvPr id="62863" name="Object 399">
                          <a:extLst>
                            <a:ext uri="{FF2B5EF4-FFF2-40B4-BE49-F238E27FC236}">
                              <a16:creationId xmlns:a16="http://schemas.microsoft.com/office/drawing/2014/main" id="{C1A12173-CE09-4A5F-94F3-753252B561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 y="2264"/>
                          <a:ext cx="32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64" name="Object 400">
              <a:extLst>
                <a:ext uri="{FF2B5EF4-FFF2-40B4-BE49-F238E27FC236}">
                  <a16:creationId xmlns:a16="http://schemas.microsoft.com/office/drawing/2014/main" id="{1E46686F-2F9C-4B19-B0C6-2B690F2631F7}"/>
                </a:ext>
              </a:extLst>
            </p:cNvPr>
            <p:cNvGraphicFramePr>
              <a:graphicFrameLocks noChangeAspect="1"/>
            </p:cNvGraphicFramePr>
            <p:nvPr/>
          </p:nvGraphicFramePr>
          <p:xfrm>
            <a:off x="641" y="2574"/>
            <a:ext cx="335" cy="402"/>
          </p:xfrm>
          <a:graphic>
            <a:graphicData uri="http://schemas.openxmlformats.org/presentationml/2006/ole">
              <mc:AlternateContent xmlns:mc="http://schemas.openxmlformats.org/markup-compatibility/2006">
                <mc:Choice xmlns:v="urn:schemas-microsoft-com:vml" Requires="v">
                  <p:oleObj spid="_x0000_s206196" name="Equation" r:id="rId13" imgW="190440" imgH="228600" progId="Equation.DSMT4">
                    <p:embed/>
                  </p:oleObj>
                </mc:Choice>
                <mc:Fallback>
                  <p:oleObj name="Equation" r:id="rId13" imgW="190440" imgH="228600" progId="Equation.DSMT4">
                    <p:embed/>
                    <p:pic>
                      <p:nvPicPr>
                        <p:cNvPr id="62864" name="Object 400">
                          <a:extLst>
                            <a:ext uri="{FF2B5EF4-FFF2-40B4-BE49-F238E27FC236}">
                              <a16:creationId xmlns:a16="http://schemas.microsoft.com/office/drawing/2014/main" id="{1E46686F-2F9C-4B19-B0C6-2B690F2631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 y="2574"/>
                          <a:ext cx="335" cy="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36286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859"/>
                                        </p:tgtEl>
                                        <p:attrNameLst>
                                          <p:attrName>style.visibility</p:attrName>
                                        </p:attrNameLst>
                                      </p:cBhvr>
                                      <p:to>
                                        <p:strVal val="visible"/>
                                      </p:to>
                                    </p:set>
                                    <p:animEffect transition="in" filter="wipe(up)">
                                      <p:cBhvr>
                                        <p:cTn id="7" dur="500"/>
                                        <p:tgtEl>
                                          <p:spTgt spid="6285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2861"/>
                                        </p:tgtEl>
                                        <p:attrNameLst>
                                          <p:attrName>style.visibility</p:attrName>
                                        </p:attrNameLst>
                                      </p:cBhvr>
                                      <p:to>
                                        <p:strVal val="visible"/>
                                      </p:to>
                                    </p:set>
                                    <p:animEffect transition="in" filter="wipe(up)">
                                      <p:cBhvr>
                                        <p:cTn id="11" dur="500"/>
                                        <p:tgtEl>
                                          <p:spTgt spid="62861"/>
                                        </p:tgtEl>
                                      </p:cBhvr>
                                    </p:animEffect>
                                  </p:childTnLst>
                                  <p:subTnLst>
                                    <p:audio>
                                      <p:cMediaNode>
                                        <p:cTn display="0" masterRel="sameClick">
                                          <p:stCondLst>
                                            <p:cond evt="begin" delay="0">
                                              <p:tn val="9"/>
                                            </p:cond>
                                          </p:stCondLst>
                                          <p:endCondLst>
                                            <p:cond evt="onStopAudio" delay="0">
                                              <p:tgtEl>
                                                <p:sldTgt/>
                                              </p:tgtEl>
                                            </p:cond>
                                          </p:endCondLst>
                                        </p:cTn>
                                        <p:tgtEl>
                                          <p:sndTgt r:embed="rId4"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2860"/>
                                        </p:tgtEl>
                                        <p:attrNameLst>
                                          <p:attrName>style.visibility</p:attrName>
                                        </p:attrNameLst>
                                      </p:cBhvr>
                                      <p:to>
                                        <p:strVal val="visible"/>
                                      </p:to>
                                    </p:set>
                                    <p:animEffect transition="in" filter="wipe(up)">
                                      <p:cBhvr>
                                        <p:cTn id="16" dur="500"/>
                                        <p:tgtEl>
                                          <p:spTgt spid="62860"/>
                                        </p:tgtEl>
                                      </p:cBhvr>
                                    </p:animEffect>
                                  </p:childTnLst>
                                  <p:subTnLst>
                                    <p:audio>
                                      <p:cMediaNode>
                                        <p:cTn display="0" masterRel="sameClick">
                                          <p:stCondLst>
                                            <p:cond evt="begin" delay="0">
                                              <p:tn val="14"/>
                                            </p:cond>
                                          </p:stCondLst>
                                          <p:endCondLst>
                                            <p:cond evt="onStopAudio" delay="0">
                                              <p:tgtEl>
                                                <p:sldTgt/>
                                              </p:tgtEl>
                                            </p:cond>
                                          </p:endCondLst>
                                        </p:cTn>
                                        <p:tgtEl>
                                          <p:sndTgt r:embed="rId3" name="PROJCTOR.WAV"/>
                                        </p:tgtEl>
                                      </p:cMediaNode>
                                    </p:audio>
                                  </p:sub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62862"/>
                                        </p:tgtEl>
                                        <p:attrNameLst>
                                          <p:attrName>style.visibility</p:attrName>
                                        </p:attrNameLst>
                                      </p:cBhvr>
                                      <p:to>
                                        <p:strVal val="visible"/>
                                      </p:to>
                                    </p:set>
                                    <p:animEffect transition="in" filter="wipe(up)">
                                      <p:cBhvr>
                                        <p:cTn id="20" dur="500"/>
                                        <p:tgtEl>
                                          <p:spTgt spid="62862"/>
                                        </p:tgtEl>
                                      </p:cBhvr>
                                    </p:animEffect>
                                  </p:childTnLst>
                                  <p:subTnLst>
                                    <p:audio>
                                      <p:cMediaNode>
                                        <p:cTn display="0" masterRel="sameClick">
                                          <p:stCondLst>
                                            <p:cond evt="begin" delay="0">
                                              <p:tn val="18"/>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5" name="Rectangle 2">
            <a:extLst>
              <a:ext uri="{FF2B5EF4-FFF2-40B4-BE49-F238E27FC236}">
                <a16:creationId xmlns:a16="http://schemas.microsoft.com/office/drawing/2014/main" id="{0F82EBEA-D688-4E60-9154-522C71C63FFE}"/>
              </a:ext>
            </a:extLst>
          </p:cNvPr>
          <p:cNvSpPr>
            <a:spLocks noGrp="1" noChangeArrowheads="1"/>
          </p:cNvSpPr>
          <p:nvPr>
            <p:ph type="ctrTitle" idx="4294967295"/>
          </p:nvPr>
        </p:nvSpPr>
        <p:spPr>
          <a:xfrm>
            <a:off x="3419872" y="332656"/>
            <a:ext cx="3276364" cy="508914"/>
          </a:xfrm>
        </p:spPr>
        <p:txBody>
          <a:bodyPr>
            <a:noAutofit/>
          </a:bodyPr>
          <a:lstStyle/>
          <a:p>
            <a:r>
              <a:rPr lang="en-US" altLang="zh-CN" sz="4000" b="1" dirty="0">
                <a:latin typeface="华文仿宋" panose="02010600040101010101" pitchFamily="2" charset="-122"/>
                <a:ea typeface="华文仿宋" panose="02010600040101010101" pitchFamily="2" charset="-122"/>
              </a:rPr>
              <a:t>9.1 </a:t>
            </a:r>
            <a:r>
              <a:rPr lang="zh-CN" altLang="en-US" sz="4000" b="1" dirty="0">
                <a:latin typeface="华文仿宋" panose="02010600040101010101" pitchFamily="2" charset="-122"/>
                <a:ea typeface="华文仿宋" panose="02010600040101010101" pitchFamily="2" charset="-122"/>
              </a:rPr>
              <a:t>引言</a:t>
            </a:r>
          </a:p>
        </p:txBody>
      </p:sp>
      <p:sp>
        <p:nvSpPr>
          <p:cNvPr id="10" name="Text Box 4">
            <a:extLst>
              <a:ext uri="{FF2B5EF4-FFF2-40B4-BE49-F238E27FC236}">
                <a16:creationId xmlns:a16="http://schemas.microsoft.com/office/drawing/2014/main" id="{BFD9C948-5328-4DA5-A803-F54C214269B3}"/>
              </a:ext>
            </a:extLst>
          </p:cNvPr>
          <p:cNvSpPr txBox="1">
            <a:spLocks noChangeArrowheads="1"/>
          </p:cNvSpPr>
          <p:nvPr/>
        </p:nvSpPr>
        <p:spPr bwMode="auto">
          <a:xfrm>
            <a:off x="107504" y="1268760"/>
            <a:ext cx="8784976"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0000FF"/>
                </a:solidFill>
                <a:latin typeface="+mn-ea"/>
                <a:ea typeface="+mn-ea"/>
              </a:rPr>
              <a:t>        科学和工程中建立数学模型时经常用到微分方程。</a:t>
            </a:r>
            <a:r>
              <a:rPr lang="zh-CN" altLang="en-US" sz="2400" b="0" dirty="0">
                <a:solidFill>
                  <a:schemeClr val="tx1">
                    <a:lumMod val="95000"/>
                    <a:lumOff val="5000"/>
                  </a:schemeClr>
                </a:solidFill>
                <a:latin typeface="+mn-ea"/>
                <a:ea typeface="+mn-ea"/>
              </a:rPr>
              <a:t>如</a:t>
            </a:r>
            <a:r>
              <a:rPr lang="en-US" altLang="zh-CN" sz="2400" b="0" dirty="0">
                <a:solidFill>
                  <a:schemeClr val="tx1">
                    <a:lumMod val="95000"/>
                    <a:lumOff val="5000"/>
                  </a:schemeClr>
                </a:solidFill>
                <a:latin typeface="+mn-ea"/>
                <a:ea typeface="+mn-ea"/>
              </a:rPr>
              <a:t>Logistic</a:t>
            </a:r>
            <a:r>
              <a:rPr lang="zh-CN" altLang="en-US" sz="2400" b="0" dirty="0">
                <a:solidFill>
                  <a:schemeClr val="tx1">
                    <a:lumMod val="95000"/>
                    <a:lumOff val="5000"/>
                  </a:schemeClr>
                </a:solidFill>
                <a:latin typeface="+mn-ea"/>
                <a:ea typeface="+mn-ea"/>
              </a:rPr>
              <a:t>人口增长模型、种群动力学模型、</a:t>
            </a:r>
            <a:r>
              <a:rPr lang="en-US" altLang="zh-CN" sz="2400" b="0" dirty="0">
                <a:solidFill>
                  <a:schemeClr val="tx1">
                    <a:lumMod val="95000"/>
                    <a:lumOff val="5000"/>
                  </a:schemeClr>
                </a:solidFill>
                <a:latin typeface="+mn-ea"/>
                <a:ea typeface="+mn-ea"/>
              </a:rPr>
              <a:t>SIR</a:t>
            </a:r>
            <a:r>
              <a:rPr lang="zh-CN" altLang="en-US" sz="2400" b="0" dirty="0">
                <a:solidFill>
                  <a:schemeClr val="tx1">
                    <a:lumMod val="95000"/>
                    <a:lumOff val="5000"/>
                  </a:schemeClr>
                </a:solidFill>
                <a:latin typeface="+mn-ea"/>
                <a:ea typeface="+mn-ea"/>
              </a:rPr>
              <a:t>流行病模型。由于它们通常没有已知的解析解，因而需要求其数值近似解。</a:t>
            </a:r>
            <a:endParaRPr lang="en-US" altLang="zh-CN" sz="2400" b="0" dirty="0">
              <a:solidFill>
                <a:schemeClr val="tx1">
                  <a:lumMod val="95000"/>
                  <a:lumOff val="5000"/>
                </a:schemeClr>
              </a:solidFill>
              <a:latin typeface="+mn-ea"/>
              <a:ea typeface="+mn-ea"/>
            </a:endParaRPr>
          </a:p>
          <a:p>
            <a:pPr algn="l"/>
            <a:endParaRPr lang="en-US" altLang="zh-CN" sz="2400" b="0" dirty="0">
              <a:solidFill>
                <a:schemeClr val="tx1">
                  <a:lumMod val="95000"/>
                  <a:lumOff val="5000"/>
                </a:schemeClr>
              </a:solidFill>
              <a:latin typeface="+mn-ea"/>
              <a:ea typeface="+mn-ea"/>
            </a:endParaRPr>
          </a:p>
        </p:txBody>
      </p:sp>
      <p:sp>
        <p:nvSpPr>
          <p:cNvPr id="4" name="文本框 3">
            <a:extLst>
              <a:ext uri="{FF2B5EF4-FFF2-40B4-BE49-F238E27FC236}">
                <a16:creationId xmlns:a16="http://schemas.microsoft.com/office/drawing/2014/main" id="{0387BE69-752D-4073-BD22-C8AB8AF0E254}"/>
              </a:ext>
            </a:extLst>
          </p:cNvPr>
          <p:cNvSpPr txBox="1"/>
          <p:nvPr/>
        </p:nvSpPr>
        <p:spPr>
          <a:xfrm>
            <a:off x="107504" y="3068960"/>
            <a:ext cx="8928992" cy="2431435"/>
          </a:xfrm>
          <a:prstGeom prst="rect">
            <a:avLst/>
          </a:prstGeom>
          <a:noFill/>
        </p:spPr>
        <p:txBody>
          <a:bodyPr wrap="square" rtlCol="0">
            <a:spAutoFit/>
          </a:bodyPr>
          <a:lstStyle/>
          <a:p>
            <a:pPr algn="l"/>
            <a:r>
              <a:rPr lang="en-US" altLang="zh-CN" sz="3200" dirty="0">
                <a:solidFill>
                  <a:schemeClr val="tx1"/>
                </a:solidFill>
              </a:rPr>
              <a:t>《</a:t>
            </a:r>
            <a:r>
              <a:rPr lang="zh-CN" altLang="en-US" sz="3200" dirty="0">
                <a:solidFill>
                  <a:schemeClr val="tx1"/>
                </a:solidFill>
              </a:rPr>
              <a:t>改进</a:t>
            </a:r>
            <a:r>
              <a:rPr lang="en-US" altLang="zh-CN" sz="3200" dirty="0">
                <a:solidFill>
                  <a:schemeClr val="tx1"/>
                </a:solidFill>
              </a:rPr>
              <a:t>SIR </a:t>
            </a:r>
            <a:r>
              <a:rPr lang="zh-CN" altLang="en-US" sz="3200" dirty="0">
                <a:solidFill>
                  <a:schemeClr val="tx1"/>
                </a:solidFill>
              </a:rPr>
              <a:t>模型在社交网络信息传播中的应用</a:t>
            </a:r>
            <a:r>
              <a:rPr lang="en-US" altLang="zh-CN" sz="3200" dirty="0">
                <a:solidFill>
                  <a:schemeClr val="tx1"/>
                </a:solidFill>
              </a:rPr>
              <a:t>》</a:t>
            </a:r>
          </a:p>
          <a:p>
            <a:pPr algn="l"/>
            <a:r>
              <a:rPr lang="zh-CN" altLang="en-US" sz="2400" b="0" dirty="0">
                <a:solidFill>
                  <a:schemeClr val="tx1"/>
                </a:solidFill>
                <a:latin typeface="+mn-ea"/>
                <a:ea typeface="+mn-ea"/>
              </a:rPr>
              <a:t>信息在社交网络中的传播方式与传染病在人群中的传播方式存在一定的相似性。将经典的传染病</a:t>
            </a:r>
            <a:r>
              <a:rPr lang="en-US" altLang="zh-CN" sz="2400" b="0" dirty="0">
                <a:solidFill>
                  <a:schemeClr val="tx1"/>
                </a:solidFill>
                <a:latin typeface="+mn-ea"/>
                <a:ea typeface="+mn-ea"/>
              </a:rPr>
              <a:t>SIR</a:t>
            </a:r>
            <a:r>
              <a:rPr lang="zh-CN" altLang="en-US" sz="2400" b="0" dirty="0">
                <a:solidFill>
                  <a:schemeClr val="tx1"/>
                </a:solidFill>
                <a:latin typeface="+mn-ea"/>
                <a:ea typeface="+mn-ea"/>
              </a:rPr>
              <a:t>模型进行改进，构建基于改进</a:t>
            </a:r>
            <a:r>
              <a:rPr lang="en-US" altLang="zh-CN" sz="2400" b="0" dirty="0">
                <a:solidFill>
                  <a:schemeClr val="tx1"/>
                </a:solidFill>
                <a:latin typeface="+mn-ea"/>
                <a:ea typeface="+mn-ea"/>
              </a:rPr>
              <a:t>SIR</a:t>
            </a:r>
            <a:r>
              <a:rPr lang="zh-CN" altLang="en-US" sz="2400" b="0" dirty="0">
                <a:solidFill>
                  <a:schemeClr val="tx1"/>
                </a:solidFill>
                <a:latin typeface="+mn-ea"/>
                <a:ea typeface="+mn-ea"/>
              </a:rPr>
              <a:t>的社交网络信息传播模型，并以某社交网络实际数据为样本，对模型进行仿真研究，对研究信息在社交网络中的传播机制及传播规律具有重要的实际意义。</a:t>
            </a:r>
            <a:endParaRPr lang="zh-CN" altLang="en-US" sz="2400" dirty="0">
              <a:solidFill>
                <a:schemeClr val="tx1"/>
              </a:solidFill>
              <a:latin typeface="+mn-ea"/>
              <a:ea typeface="+mn-ea"/>
            </a:endParaRPr>
          </a:p>
        </p:txBody>
      </p:sp>
    </p:spTree>
    <p:extLst>
      <p:ext uri="{BB962C8B-B14F-4D97-AF65-F5344CB8AC3E}">
        <p14:creationId xmlns:p14="http://schemas.microsoft.com/office/powerpoint/2010/main" val="233072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4" name="Picture 6" descr="Image000042">
            <a:extLst>
              <a:ext uri="{FF2B5EF4-FFF2-40B4-BE49-F238E27FC236}">
                <a16:creationId xmlns:a16="http://schemas.microsoft.com/office/drawing/2014/main" id="{8B150FEA-843A-4719-9010-CDC87139F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5467"/>
            <a:ext cx="7503368" cy="5231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a:extLst>
              <a:ext uri="{FF2B5EF4-FFF2-40B4-BE49-F238E27FC236}">
                <a16:creationId xmlns:a16="http://schemas.microsoft.com/office/drawing/2014/main" id="{76946872-6A69-4E5B-856C-B2C1C42B6994}"/>
              </a:ext>
            </a:extLst>
          </p:cNvPr>
          <p:cNvGraphicFramePr>
            <a:graphicFrameLocks noChangeAspect="1"/>
          </p:cNvGraphicFramePr>
          <p:nvPr>
            <p:extLst>
              <p:ext uri="{D42A27DB-BD31-4B8C-83A1-F6EECF244321}">
                <p14:modId xmlns:p14="http://schemas.microsoft.com/office/powerpoint/2010/main" val="1933442806"/>
              </p:ext>
            </p:extLst>
          </p:nvPr>
        </p:nvGraphicFramePr>
        <p:xfrm>
          <a:off x="467544" y="5907191"/>
          <a:ext cx="3600400" cy="595342"/>
        </p:xfrm>
        <a:graphic>
          <a:graphicData uri="http://schemas.openxmlformats.org/presentationml/2006/ole">
            <mc:AlternateContent xmlns:mc="http://schemas.openxmlformats.org/markup-compatibility/2006">
              <mc:Choice xmlns:v="urn:schemas-microsoft-com:vml" Requires="v">
                <p:oleObj spid="_x0000_s174264" name="Equation" r:id="rId4" imgW="1612800" imgH="266400" progId="Equation.DSMT4">
                  <p:embed/>
                </p:oleObj>
              </mc:Choice>
              <mc:Fallback>
                <p:oleObj name="Equation" r:id="rId4" imgW="1612800" imgH="266400" progId="Equation.DSMT4">
                  <p:embed/>
                  <p:pic>
                    <p:nvPicPr>
                      <p:cNvPr id="0" name=""/>
                      <p:cNvPicPr/>
                      <p:nvPr/>
                    </p:nvPicPr>
                    <p:blipFill>
                      <a:blip r:embed="rId5"/>
                      <a:stretch>
                        <a:fillRect/>
                      </a:stretch>
                    </p:blipFill>
                    <p:spPr>
                      <a:xfrm>
                        <a:off x="467544" y="5907191"/>
                        <a:ext cx="3600400" cy="595342"/>
                      </a:xfrm>
                      <a:prstGeom prst="rect">
                        <a:avLst/>
                      </a:prstGeom>
                    </p:spPr>
                  </p:pic>
                </p:oleObj>
              </mc:Fallback>
            </mc:AlternateContent>
          </a:graphicData>
        </a:graphic>
      </p:graphicFrame>
    </p:spTree>
    <p:extLst>
      <p:ext uri="{BB962C8B-B14F-4D97-AF65-F5344CB8AC3E}">
        <p14:creationId xmlns:p14="http://schemas.microsoft.com/office/powerpoint/2010/main" val="1395476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D30D3B-817F-4C0A-9E2D-34781C4354E4}"/>
              </a:ext>
            </a:extLst>
          </p:cNvPr>
          <p:cNvSpPr txBox="1"/>
          <p:nvPr/>
        </p:nvSpPr>
        <p:spPr>
          <a:xfrm>
            <a:off x="107009" y="476672"/>
            <a:ext cx="1008112" cy="836712"/>
          </a:xfrm>
          <a:prstGeom prst="rect">
            <a:avLst/>
          </a:prstGeom>
          <a:noFill/>
        </p:spPr>
        <p:txBody>
          <a:bodyPr wrap="square" rtlCol="0">
            <a:spAutoFit/>
          </a:bodyPr>
          <a:lstStyle/>
          <a:p>
            <a:pPr algn="l"/>
            <a:r>
              <a:rPr lang="en-US" altLang="zh-CN" sz="2400" b="0" dirty="0" err="1">
                <a:solidFill>
                  <a:schemeClr val="tx1">
                    <a:lumMod val="95000"/>
                    <a:lumOff val="5000"/>
                  </a:schemeClr>
                </a:solidFill>
                <a:latin typeface="+mn-ea"/>
                <a:ea typeface="+mn-ea"/>
              </a:rPr>
              <a:t>Matlab</a:t>
            </a:r>
            <a:endParaRPr lang="en-US" altLang="zh-CN" sz="2400" b="0" dirty="0">
              <a:solidFill>
                <a:schemeClr val="tx1">
                  <a:lumMod val="95000"/>
                  <a:lumOff val="5000"/>
                </a:schemeClr>
              </a:solidFill>
              <a:latin typeface="+mn-ea"/>
              <a:ea typeface="+mn-ea"/>
            </a:endParaRPr>
          </a:p>
          <a:p>
            <a:pPr algn="l"/>
            <a:r>
              <a:rPr lang="zh-CN" altLang="en-US" sz="2400" b="0" dirty="0">
                <a:solidFill>
                  <a:schemeClr val="tx1">
                    <a:lumMod val="95000"/>
                    <a:lumOff val="5000"/>
                  </a:schemeClr>
                </a:solidFill>
                <a:latin typeface="+mn-ea"/>
                <a:ea typeface="+mn-ea"/>
              </a:rPr>
              <a:t>实现</a:t>
            </a:r>
          </a:p>
        </p:txBody>
      </p:sp>
      <p:pic>
        <p:nvPicPr>
          <p:cNvPr id="4" name="图片 3">
            <a:extLst>
              <a:ext uri="{FF2B5EF4-FFF2-40B4-BE49-F238E27FC236}">
                <a16:creationId xmlns:a16="http://schemas.microsoft.com/office/drawing/2014/main" id="{C8608435-684C-4327-AC0E-7BE6DD920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3864"/>
            <a:ext cx="7957104" cy="1387258"/>
          </a:xfrm>
          <a:prstGeom prst="rect">
            <a:avLst/>
          </a:prstGeom>
        </p:spPr>
      </p:pic>
      <p:sp>
        <p:nvSpPr>
          <p:cNvPr id="5" name="文本框 4">
            <a:extLst>
              <a:ext uri="{FF2B5EF4-FFF2-40B4-BE49-F238E27FC236}">
                <a16:creationId xmlns:a16="http://schemas.microsoft.com/office/drawing/2014/main" id="{91A7D0B2-3438-40E1-B561-263F59BC8BC4}"/>
              </a:ext>
            </a:extLst>
          </p:cNvPr>
          <p:cNvSpPr txBox="1"/>
          <p:nvPr/>
        </p:nvSpPr>
        <p:spPr>
          <a:xfrm>
            <a:off x="339102" y="1648859"/>
            <a:ext cx="4320480" cy="5016758"/>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H=</a:t>
            </a:r>
            <a:r>
              <a:rPr lang="en-US" altLang="zh-CN" sz="1600" b="0" dirty="0" err="1">
                <a:solidFill>
                  <a:srgbClr val="0000FF"/>
                </a:solidFill>
                <a:latin typeface="Times New Roman" panose="02020603050405020304" pitchFamily="18" charset="0"/>
                <a:cs typeface="Times New Roman" panose="02020603050405020304" pitchFamily="18" charset="0"/>
              </a:rPr>
              <a:t>heun</a:t>
            </a:r>
            <a:r>
              <a:rPr lang="en-US" altLang="zh-CN" sz="1600" b="0" dirty="0">
                <a:solidFill>
                  <a:srgbClr val="0000FF"/>
                </a:solidFill>
                <a:latin typeface="Times New Roman" panose="02020603050405020304" pitchFamily="18" charset="0"/>
                <a:cs typeface="Times New Roman" panose="02020603050405020304" pitchFamily="18" charset="0"/>
              </a:rPr>
              <a:t>(</a:t>
            </a:r>
            <a:r>
              <a:rPr lang="en-US" altLang="zh-CN" sz="1600" b="0" dirty="0" err="1">
                <a:solidFill>
                  <a:srgbClr val="0000FF"/>
                </a:solidFill>
                <a:latin typeface="Times New Roman" panose="02020603050405020304" pitchFamily="18" charset="0"/>
                <a:cs typeface="Times New Roman" panose="02020603050405020304" pitchFamily="18" charset="0"/>
              </a:rPr>
              <a:t>f,a,b,ya,M</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%Input    - y'= f is the function </a:t>
            </a:r>
          </a:p>
          <a:p>
            <a:pPr algn="l"/>
            <a:r>
              <a:rPr lang="en-US" altLang="zh-CN" sz="1600" b="0" dirty="0">
                <a:solidFill>
                  <a:srgbClr val="0000FF"/>
                </a:solidFill>
                <a:latin typeface="Times New Roman" panose="02020603050405020304" pitchFamily="18" charset="0"/>
                <a:cs typeface="Times New Roman" panose="02020603050405020304" pitchFamily="18" charset="0"/>
              </a:rPr>
              <a:t>%            - a and b are the left and right endpoints</a:t>
            </a:r>
          </a:p>
          <a:p>
            <a:pPr algn="l"/>
            <a:r>
              <a:rPr lang="en-US" altLang="zh-CN" sz="1600" b="0" dirty="0">
                <a:solidFill>
                  <a:srgbClr val="0000FF"/>
                </a:solidFill>
                <a:latin typeface="Times New Roman" panose="02020603050405020304" pitchFamily="18" charset="0"/>
                <a:cs typeface="Times New Roman" panose="02020603050405020304" pitchFamily="18" charset="0"/>
              </a:rPr>
              <a:t>%            - </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 is the initial condition y(a)</a:t>
            </a:r>
          </a:p>
          <a:p>
            <a:pPr algn="l"/>
            <a:r>
              <a:rPr lang="en-US" altLang="zh-CN" sz="1600" b="0" dirty="0">
                <a:solidFill>
                  <a:srgbClr val="0000FF"/>
                </a:solidFill>
                <a:latin typeface="Times New Roman" panose="02020603050405020304" pitchFamily="18" charset="0"/>
                <a:cs typeface="Times New Roman" panose="02020603050405020304" pitchFamily="18" charset="0"/>
              </a:rPr>
              <a:t>%            - M is the number of steps</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H=[T' Y'] where T is the vector of %abscissas and Y is the vector of ordinates</a:t>
            </a:r>
          </a:p>
          <a:p>
            <a:pPr algn="l"/>
            <a:r>
              <a:rPr lang="en-US" altLang="zh-CN" sz="1600" b="0" dirty="0">
                <a:solidFill>
                  <a:srgbClr val="0000FF"/>
                </a:solidFill>
                <a:latin typeface="Times New Roman" panose="02020603050405020304" pitchFamily="18" charset="0"/>
                <a:cs typeface="Times New Roman" panose="02020603050405020304" pitchFamily="18" charset="0"/>
              </a:rPr>
              <a:t>h=(b-a)/M;</a:t>
            </a:r>
          </a:p>
          <a:p>
            <a:pPr algn="l"/>
            <a:r>
              <a:rPr lang="de-DE" altLang="zh-CN" sz="1600" b="0" dirty="0">
                <a:solidFill>
                  <a:srgbClr val="0000FF"/>
                </a:solidFill>
                <a:latin typeface="Times New Roman" panose="02020603050405020304" pitchFamily="18" charset="0"/>
                <a:cs typeface="Times New Roman" panose="02020603050405020304" pitchFamily="18" charset="0"/>
              </a:rPr>
              <a:t>T=zeros(1,M+1);</a:t>
            </a:r>
          </a:p>
          <a:p>
            <a:pPr algn="l"/>
            <a:r>
              <a:rPr lang="es-ES" altLang="zh-CN" sz="1600" b="0" dirty="0">
                <a:solidFill>
                  <a:srgbClr val="0000FF"/>
                </a:solidFill>
                <a:latin typeface="Times New Roman" panose="02020603050405020304" pitchFamily="18" charset="0"/>
                <a:cs typeface="Times New Roman" panose="02020603050405020304" pitchFamily="18" charset="0"/>
              </a:rPr>
              <a:t>Y=zeros(1,M+1);</a:t>
            </a:r>
          </a:p>
          <a:p>
            <a:pPr algn="l"/>
            <a:r>
              <a:rPr lang="en-US" altLang="zh-CN" sz="1600" b="0" dirty="0">
                <a:solidFill>
                  <a:srgbClr val="0000FF"/>
                </a:solidFill>
                <a:latin typeface="Times New Roman" panose="02020603050405020304" pitchFamily="18" charset="0"/>
                <a:cs typeface="Times New Roman" panose="02020603050405020304" pitchFamily="18" charset="0"/>
              </a:rPr>
              <a:t>T=</a:t>
            </a:r>
            <a:r>
              <a:rPr lang="en-US" altLang="zh-CN" sz="1600" b="0" dirty="0" err="1">
                <a:solidFill>
                  <a:srgbClr val="0000FF"/>
                </a:solidFill>
                <a:latin typeface="Times New Roman" panose="02020603050405020304" pitchFamily="18" charset="0"/>
                <a:cs typeface="Times New Roman" panose="02020603050405020304" pitchFamily="18" charset="0"/>
              </a:rPr>
              <a:t>a:h:b</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Y(1)=</a:t>
            </a:r>
            <a:r>
              <a:rPr lang="en-US" altLang="zh-CN" sz="1600" b="0" dirty="0" err="1">
                <a:solidFill>
                  <a:srgbClr val="0000FF"/>
                </a:solidFill>
                <a:latin typeface="Times New Roman" panose="02020603050405020304" pitchFamily="18" charset="0"/>
                <a:cs typeface="Times New Roman" panose="02020603050405020304" pitchFamily="18" charset="0"/>
              </a:rPr>
              <a:t>ya</a:t>
            </a:r>
            <a:r>
              <a:rPr lang="en-US" altLang="zh-CN" sz="1600" b="0" dirty="0">
                <a:solidFill>
                  <a:srgbClr val="0000FF"/>
                </a:solidFill>
                <a:latin typeface="Times New Roman" panose="02020603050405020304" pitchFamily="18" charset="0"/>
                <a:cs typeface="Times New Roman" panose="02020603050405020304" pitchFamily="18" charset="0"/>
              </a:rPr>
              <a:t>;</a:t>
            </a:r>
          </a:p>
          <a:p>
            <a:pPr algn="l"/>
            <a:r>
              <a:rPr lang="en-US" altLang="zh-CN" sz="1600" b="0" dirty="0">
                <a:solidFill>
                  <a:srgbClr val="0000FF"/>
                </a:solidFill>
                <a:latin typeface="Times New Roman" panose="02020603050405020304" pitchFamily="18" charset="0"/>
                <a:cs typeface="Times New Roman" panose="02020603050405020304" pitchFamily="18" charset="0"/>
              </a:rPr>
              <a:t>for j=1:M</a:t>
            </a:r>
          </a:p>
          <a:p>
            <a:pPr algn="l"/>
            <a:r>
              <a:rPr lang="fr-FR" altLang="zh-CN" sz="1600" b="0" dirty="0">
                <a:solidFill>
                  <a:srgbClr val="0000FF"/>
                </a:solidFill>
                <a:latin typeface="Times New Roman" panose="02020603050405020304" pitchFamily="18" charset="0"/>
                <a:cs typeface="Times New Roman" panose="02020603050405020304" pitchFamily="18" charset="0"/>
              </a:rPr>
              <a:t>   k1=f(T(j),Y(j));</a:t>
            </a:r>
          </a:p>
          <a:p>
            <a:pPr algn="l"/>
            <a:r>
              <a:rPr lang="fr-FR" altLang="zh-CN" sz="1600" b="0" dirty="0">
                <a:solidFill>
                  <a:srgbClr val="0000FF"/>
                </a:solidFill>
                <a:latin typeface="Times New Roman" panose="02020603050405020304" pitchFamily="18" charset="0"/>
                <a:cs typeface="Times New Roman" panose="02020603050405020304" pitchFamily="18" charset="0"/>
              </a:rPr>
              <a:t>   k2=f(T(j+1),Y(j)+h*k1); </a:t>
            </a:r>
          </a:p>
          <a:p>
            <a:pPr algn="l"/>
            <a:r>
              <a:rPr lang="es-ES" altLang="zh-CN" sz="1600" b="0" dirty="0">
                <a:solidFill>
                  <a:srgbClr val="0000FF"/>
                </a:solidFill>
                <a:latin typeface="Times New Roman" panose="02020603050405020304" pitchFamily="18" charset="0"/>
                <a:cs typeface="Times New Roman" panose="02020603050405020304" pitchFamily="18" charset="0"/>
              </a:rPr>
              <a:t>   Y(j+1)=Y(j)+(h/2)*(k1+k2);</a:t>
            </a:r>
          </a:p>
          <a:p>
            <a:pPr algn="l"/>
            <a:r>
              <a:rPr lang="en-US" altLang="zh-CN" sz="1600" b="0" dirty="0">
                <a:solidFill>
                  <a:srgbClr val="0000FF"/>
                </a:solidFill>
                <a:latin typeface="Times New Roman" panose="02020603050405020304" pitchFamily="18" charset="0"/>
                <a:cs typeface="Times New Roman" panose="02020603050405020304" pitchFamily="18" charset="0"/>
              </a:rPr>
              <a:t>end</a:t>
            </a:r>
          </a:p>
          <a:p>
            <a:pPr algn="l"/>
            <a:r>
              <a:rPr lang="zh-CN" altLang="en-US" sz="1600" b="0" dirty="0">
                <a:solidFill>
                  <a:srgbClr val="0000FF"/>
                </a:solidFill>
                <a:latin typeface="Times New Roman" panose="02020603050405020304" pitchFamily="18" charset="0"/>
                <a:cs typeface="Times New Roman" panose="02020603050405020304" pitchFamily="18" charset="0"/>
              </a:rPr>
              <a:t> </a:t>
            </a:r>
          </a:p>
          <a:p>
            <a:pPr algn="l"/>
            <a:r>
              <a:rPr lang="en-US" altLang="zh-CN" sz="1600" b="0" dirty="0">
                <a:solidFill>
                  <a:srgbClr val="0000FF"/>
                </a:solidFill>
                <a:latin typeface="Times New Roman" panose="02020603050405020304" pitchFamily="18" charset="0"/>
                <a:cs typeface="Times New Roman" panose="02020603050405020304" pitchFamily="18" charset="0"/>
              </a:rPr>
              <a:t>H=[T' Y'];</a:t>
            </a:r>
          </a:p>
        </p:txBody>
      </p:sp>
      <p:pic>
        <p:nvPicPr>
          <p:cNvPr id="7" name="图片 6">
            <a:extLst>
              <a:ext uri="{FF2B5EF4-FFF2-40B4-BE49-F238E27FC236}">
                <a16:creationId xmlns:a16="http://schemas.microsoft.com/office/drawing/2014/main" id="{43FF3D52-0BC3-41B2-AAF3-30C7AB0D1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720" y="1556792"/>
            <a:ext cx="4032448" cy="5200892"/>
          </a:xfrm>
          <a:prstGeom prst="rect">
            <a:avLst/>
          </a:prstGeom>
        </p:spPr>
      </p:pic>
    </p:spTree>
    <p:extLst>
      <p:ext uri="{BB962C8B-B14F-4D97-AF65-F5344CB8AC3E}">
        <p14:creationId xmlns:p14="http://schemas.microsoft.com/office/powerpoint/2010/main" val="509102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0F6F11-6CBE-4347-90B8-3FB83CB17FEC}"/>
              </a:ext>
            </a:extLst>
          </p:cNvPr>
          <p:cNvSpPr txBox="1"/>
          <p:nvPr/>
        </p:nvSpPr>
        <p:spPr>
          <a:xfrm>
            <a:off x="3419872" y="375047"/>
            <a:ext cx="4896544" cy="461665"/>
          </a:xfrm>
          <a:prstGeom prst="rect">
            <a:avLst/>
          </a:prstGeom>
          <a:noFill/>
        </p:spPr>
        <p:txBody>
          <a:bodyPr wrap="square" rtlCol="0">
            <a:spAutoFit/>
          </a:bodyPr>
          <a:lstStyle/>
          <a:p>
            <a:pPr algn="l"/>
            <a:r>
              <a:rPr lang="zh-CN" altLang="en-US" sz="2400" b="0" dirty="0">
                <a:solidFill>
                  <a:srgbClr val="0000FF"/>
                </a:solidFill>
                <a:latin typeface="+mn-ea"/>
                <a:ea typeface="+mn-ea"/>
              </a:rPr>
              <a:t>作业</a:t>
            </a:r>
            <a:r>
              <a:rPr lang="en-US" altLang="zh-CN" sz="2400" b="0" dirty="0">
                <a:solidFill>
                  <a:srgbClr val="0000FF"/>
                </a:solidFill>
                <a:latin typeface="+mn-ea"/>
                <a:ea typeface="+mn-ea"/>
              </a:rPr>
              <a:t>9.2</a:t>
            </a:r>
            <a:endParaRPr lang="zh-CN" altLang="en-US" sz="2400" b="0" dirty="0">
              <a:solidFill>
                <a:srgbClr val="0000FF"/>
              </a:solidFill>
              <a:latin typeface="+mn-ea"/>
              <a:ea typeface="+mn-ea"/>
            </a:endParaRPr>
          </a:p>
        </p:txBody>
      </p:sp>
      <p:sp>
        <p:nvSpPr>
          <p:cNvPr id="5" name="文本框 4">
            <a:extLst>
              <a:ext uri="{FF2B5EF4-FFF2-40B4-BE49-F238E27FC236}">
                <a16:creationId xmlns:a16="http://schemas.microsoft.com/office/drawing/2014/main" id="{C409736B-6D43-44FA-A29B-FB28740A5EBF}"/>
              </a:ext>
            </a:extLst>
          </p:cNvPr>
          <p:cNvSpPr txBox="1"/>
          <p:nvPr/>
        </p:nvSpPr>
        <p:spPr>
          <a:xfrm>
            <a:off x="179512" y="836712"/>
            <a:ext cx="2304256" cy="461665"/>
          </a:xfrm>
          <a:prstGeom prst="rect">
            <a:avLst/>
          </a:prstGeom>
          <a:noFill/>
        </p:spPr>
        <p:txBody>
          <a:bodyPr wrap="square" rtlCol="0">
            <a:spAutoFit/>
          </a:bodyPr>
          <a:lstStyle/>
          <a:p>
            <a:pPr algn="l"/>
            <a:r>
              <a:rPr lang="zh-CN" altLang="en-US" sz="2400" b="0" dirty="0">
                <a:solidFill>
                  <a:srgbClr val="0000FF"/>
                </a:solidFill>
                <a:latin typeface="+mn-ea"/>
                <a:ea typeface="+mn-ea"/>
              </a:rPr>
              <a:t>程序与实现</a:t>
            </a:r>
          </a:p>
        </p:txBody>
      </p:sp>
      <p:pic>
        <p:nvPicPr>
          <p:cNvPr id="7" name="图片 6">
            <a:extLst>
              <a:ext uri="{FF2B5EF4-FFF2-40B4-BE49-F238E27FC236}">
                <a16:creationId xmlns:a16="http://schemas.microsoft.com/office/drawing/2014/main" id="{8B43C31F-0A0D-48A1-BC6B-A4801C898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05" y="1316464"/>
            <a:ext cx="8687589" cy="2700313"/>
          </a:xfrm>
          <a:prstGeom prst="rect">
            <a:avLst/>
          </a:prstGeom>
        </p:spPr>
      </p:pic>
    </p:spTree>
    <p:extLst>
      <p:ext uri="{BB962C8B-B14F-4D97-AF65-F5344CB8AC3E}">
        <p14:creationId xmlns:p14="http://schemas.microsoft.com/office/powerpoint/2010/main" val="3802220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66">
            <a:extLst>
              <a:ext uri="{FF2B5EF4-FFF2-40B4-BE49-F238E27FC236}">
                <a16:creationId xmlns:a16="http://schemas.microsoft.com/office/drawing/2014/main" id="{7CC89C5D-A942-4D78-9C05-CAF9D33252AB}"/>
              </a:ext>
            </a:extLst>
          </p:cNvPr>
          <p:cNvSpPr txBox="1">
            <a:spLocks noChangeArrowheads="1"/>
          </p:cNvSpPr>
          <p:nvPr/>
        </p:nvSpPr>
        <p:spPr bwMode="auto">
          <a:xfrm>
            <a:off x="1524000" y="980728"/>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FF"/>
                </a:solidFill>
                <a:latin typeface="华文仿宋" panose="02010600040101010101" pitchFamily="2" charset="-122"/>
                <a:ea typeface="华文仿宋" panose="02010600040101010101" pitchFamily="2" charset="-122"/>
              </a:rPr>
              <a:t>9.4 </a:t>
            </a:r>
            <a:r>
              <a:rPr lang="zh-CN" altLang="en-US" sz="2800" dirty="0">
                <a:solidFill>
                  <a:srgbClr val="0000FF"/>
                </a:solidFill>
                <a:latin typeface="华文仿宋" panose="02010600040101010101" pitchFamily="2" charset="-122"/>
                <a:ea typeface="华文仿宋" panose="02010600040101010101" pitchFamily="2" charset="-122"/>
              </a:rPr>
              <a:t>龙格</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库塔（</a:t>
            </a:r>
            <a:r>
              <a:rPr lang="en-US" altLang="zh-CN" sz="2800" dirty="0">
                <a:solidFill>
                  <a:srgbClr val="0000FF"/>
                </a:solidFill>
                <a:latin typeface="华文仿宋" panose="02010600040101010101" pitchFamily="2" charset="-122"/>
                <a:ea typeface="华文仿宋" panose="02010600040101010101" pitchFamily="2" charset="-122"/>
              </a:rPr>
              <a:t>Runge-</a:t>
            </a:r>
            <a:r>
              <a:rPr lang="en-US" altLang="zh-CN" sz="2800" dirty="0" err="1">
                <a:solidFill>
                  <a:srgbClr val="0000FF"/>
                </a:solidFill>
                <a:latin typeface="华文仿宋" panose="02010600040101010101" pitchFamily="2" charset="-122"/>
                <a:ea typeface="华文仿宋" panose="02010600040101010101" pitchFamily="2" charset="-122"/>
              </a:rPr>
              <a:t>Kutta</a:t>
            </a:r>
            <a:r>
              <a:rPr lang="zh-CN" altLang="en-US" sz="2800" dirty="0">
                <a:solidFill>
                  <a:srgbClr val="0000FF"/>
                </a:solidFill>
                <a:latin typeface="华文仿宋" panose="02010600040101010101" pitchFamily="2" charset="-122"/>
                <a:ea typeface="华文仿宋" panose="02010600040101010101" pitchFamily="2" charset="-122"/>
              </a:rPr>
              <a:t>）法</a:t>
            </a:r>
          </a:p>
        </p:txBody>
      </p:sp>
      <p:sp>
        <p:nvSpPr>
          <p:cNvPr id="3" name="Text Box 4">
            <a:extLst>
              <a:ext uri="{FF2B5EF4-FFF2-40B4-BE49-F238E27FC236}">
                <a16:creationId xmlns:a16="http://schemas.microsoft.com/office/drawing/2014/main" id="{55885C18-A8CF-49B0-A157-8CF3D7DC4B8E}"/>
              </a:ext>
            </a:extLst>
          </p:cNvPr>
          <p:cNvSpPr txBox="1">
            <a:spLocks noChangeArrowheads="1"/>
          </p:cNvSpPr>
          <p:nvPr/>
        </p:nvSpPr>
        <p:spPr bwMode="auto">
          <a:xfrm>
            <a:off x="143508" y="1988840"/>
            <a:ext cx="8856984" cy="305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lnSpc>
                <a:spcPct val="140000"/>
              </a:lnSpc>
            </a:pPr>
            <a:r>
              <a:rPr lang="zh-CN" altLang="en-US" b="0" dirty="0">
                <a:latin typeface="+mj-ea"/>
                <a:ea typeface="+mj-ea"/>
              </a:rPr>
              <a:t>　　前面所讨论的欧拉法与改进的欧拉法</a:t>
            </a:r>
            <a:r>
              <a:rPr lang="zh-CN" altLang="en-US" b="0" dirty="0">
                <a:solidFill>
                  <a:srgbClr val="FC230C"/>
                </a:solidFill>
                <a:latin typeface="+mj-ea"/>
                <a:ea typeface="+mj-ea"/>
              </a:rPr>
              <a:t>都是一步法</a:t>
            </a:r>
            <a:r>
              <a:rPr lang="zh-CN" altLang="en-US" b="0" dirty="0">
                <a:latin typeface="+mj-ea"/>
                <a:ea typeface="+mj-ea"/>
              </a:rPr>
              <a:t>，即计算</a:t>
            </a:r>
            <a:r>
              <a:rPr lang="en-US" altLang="zh-CN" b="0" i="1" dirty="0">
                <a:solidFill>
                  <a:srgbClr val="3333FF"/>
                </a:solidFill>
                <a:latin typeface="+mj-ea"/>
                <a:ea typeface="+mj-ea"/>
              </a:rPr>
              <a:t>y</a:t>
            </a:r>
            <a:r>
              <a:rPr lang="en-US" altLang="zh-CN" b="0" i="1" baseline="-25000" dirty="0">
                <a:solidFill>
                  <a:srgbClr val="3333FF"/>
                </a:solidFill>
                <a:latin typeface="+mj-ea"/>
                <a:ea typeface="+mj-ea"/>
              </a:rPr>
              <a:t>n</a:t>
            </a:r>
            <a:r>
              <a:rPr lang="en-US" altLang="zh-CN" b="0" baseline="-25000" dirty="0">
                <a:solidFill>
                  <a:srgbClr val="3333FF"/>
                </a:solidFill>
                <a:latin typeface="+mj-ea"/>
                <a:ea typeface="+mj-ea"/>
              </a:rPr>
              <a:t>+1</a:t>
            </a:r>
            <a:r>
              <a:rPr lang="zh-CN" altLang="en-US" b="0" dirty="0">
                <a:latin typeface="+mj-ea"/>
                <a:ea typeface="+mj-ea"/>
              </a:rPr>
              <a:t>时，只用到前一步的值，但精度却不一样，</a:t>
            </a:r>
            <a:r>
              <a:rPr lang="zh-CN" altLang="en-US" b="0" dirty="0">
                <a:solidFill>
                  <a:srgbClr val="3333FF"/>
                </a:solidFill>
                <a:latin typeface="+mj-ea"/>
                <a:ea typeface="+mj-ea"/>
              </a:rPr>
              <a:t>欧拉法是</a:t>
            </a:r>
            <a:r>
              <a:rPr lang="en-US" altLang="zh-CN" b="0" dirty="0">
                <a:solidFill>
                  <a:srgbClr val="3333FF"/>
                </a:solidFill>
                <a:latin typeface="+mj-ea"/>
                <a:ea typeface="+mj-ea"/>
              </a:rPr>
              <a:t>1</a:t>
            </a:r>
            <a:r>
              <a:rPr lang="zh-CN" altLang="en-US" b="0" dirty="0">
                <a:solidFill>
                  <a:srgbClr val="3333FF"/>
                </a:solidFill>
                <a:latin typeface="+mj-ea"/>
                <a:ea typeface="+mj-ea"/>
              </a:rPr>
              <a:t>阶的</a:t>
            </a:r>
            <a:r>
              <a:rPr lang="zh-CN" altLang="en-US" b="0" dirty="0">
                <a:latin typeface="+mj-ea"/>
                <a:ea typeface="+mj-ea"/>
              </a:rPr>
              <a:t>，而</a:t>
            </a:r>
            <a:r>
              <a:rPr lang="zh-CN" altLang="en-US" b="0" dirty="0">
                <a:solidFill>
                  <a:srgbClr val="3333FF"/>
                </a:solidFill>
                <a:latin typeface="+mj-ea"/>
                <a:ea typeface="+mj-ea"/>
              </a:rPr>
              <a:t>改进的欧拉法却是</a:t>
            </a:r>
            <a:r>
              <a:rPr lang="en-US" altLang="zh-CN" b="0" dirty="0">
                <a:solidFill>
                  <a:srgbClr val="3333FF"/>
                </a:solidFill>
                <a:latin typeface="+mj-ea"/>
                <a:ea typeface="+mj-ea"/>
              </a:rPr>
              <a:t>2</a:t>
            </a:r>
            <a:r>
              <a:rPr lang="zh-CN" altLang="en-US" b="0" dirty="0">
                <a:solidFill>
                  <a:srgbClr val="3333FF"/>
                </a:solidFill>
                <a:latin typeface="+mj-ea"/>
                <a:ea typeface="+mj-ea"/>
              </a:rPr>
              <a:t>阶的</a:t>
            </a:r>
            <a:r>
              <a:rPr lang="en-US" altLang="zh-CN" b="0" dirty="0">
                <a:latin typeface="+mj-ea"/>
                <a:ea typeface="+mj-ea"/>
              </a:rPr>
              <a:t>. </a:t>
            </a:r>
            <a:endParaRPr lang="en-US" altLang="zh-CN" b="0" dirty="0">
              <a:solidFill>
                <a:srgbClr val="3333FF"/>
              </a:solidFill>
              <a:latin typeface="+mj-ea"/>
              <a:ea typeface="+mj-ea"/>
            </a:endParaRPr>
          </a:p>
          <a:p>
            <a:pPr algn="l" eaLnBrk="1" hangingPunct="1">
              <a:lnSpc>
                <a:spcPct val="140000"/>
              </a:lnSpc>
            </a:pPr>
            <a:r>
              <a:rPr lang="zh-CN" altLang="en-US" b="0" dirty="0">
                <a:solidFill>
                  <a:srgbClr val="3333FF"/>
                </a:solidFill>
                <a:latin typeface="+mj-ea"/>
                <a:ea typeface="+mj-ea"/>
              </a:rPr>
              <a:t>龙格</a:t>
            </a:r>
            <a:r>
              <a:rPr lang="en-US" altLang="zh-CN" b="0" dirty="0">
                <a:solidFill>
                  <a:srgbClr val="3333FF"/>
                </a:solidFill>
                <a:latin typeface="+mj-ea"/>
                <a:ea typeface="+mj-ea"/>
              </a:rPr>
              <a:t>-</a:t>
            </a:r>
            <a:r>
              <a:rPr lang="zh-CN" altLang="en-US" b="0" dirty="0">
                <a:solidFill>
                  <a:srgbClr val="3333FF"/>
                </a:solidFill>
                <a:latin typeface="+mj-ea"/>
                <a:ea typeface="+mj-ea"/>
              </a:rPr>
              <a:t>库塔</a:t>
            </a:r>
            <a:r>
              <a:rPr lang="en-US" altLang="zh-CN" b="0" dirty="0">
                <a:solidFill>
                  <a:srgbClr val="3333FF"/>
                </a:solidFill>
                <a:latin typeface="+mj-ea"/>
                <a:ea typeface="+mj-ea"/>
              </a:rPr>
              <a:t>(Runge-</a:t>
            </a:r>
            <a:r>
              <a:rPr lang="en-US" altLang="zh-CN" b="0" dirty="0" err="1">
                <a:solidFill>
                  <a:srgbClr val="3333FF"/>
                </a:solidFill>
                <a:latin typeface="+mj-ea"/>
                <a:ea typeface="+mj-ea"/>
              </a:rPr>
              <a:t>Kutta</a:t>
            </a:r>
            <a:r>
              <a:rPr lang="en-US" altLang="zh-CN" b="0" dirty="0">
                <a:solidFill>
                  <a:srgbClr val="3333FF"/>
                </a:solidFill>
                <a:latin typeface="+mj-ea"/>
                <a:ea typeface="+mj-ea"/>
              </a:rPr>
              <a:t>)</a:t>
            </a:r>
            <a:r>
              <a:rPr lang="zh-CN" altLang="en-US" b="0" dirty="0">
                <a:solidFill>
                  <a:srgbClr val="3333FF"/>
                </a:solidFill>
                <a:latin typeface="+mj-ea"/>
                <a:ea typeface="+mj-ea"/>
              </a:rPr>
              <a:t>法</a:t>
            </a:r>
            <a:r>
              <a:rPr lang="en-US" altLang="zh-CN" b="0" dirty="0">
                <a:solidFill>
                  <a:srgbClr val="3333FF"/>
                </a:solidFill>
                <a:latin typeface="+mj-ea"/>
                <a:ea typeface="+mj-ea"/>
              </a:rPr>
              <a:t>(</a:t>
            </a:r>
            <a:r>
              <a:rPr lang="zh-CN" altLang="en-US" b="0" dirty="0">
                <a:solidFill>
                  <a:srgbClr val="3333FF"/>
                </a:solidFill>
                <a:latin typeface="+mj-ea"/>
                <a:ea typeface="+mj-ea"/>
              </a:rPr>
              <a:t>简称</a:t>
            </a:r>
            <a:r>
              <a:rPr lang="en-US" altLang="zh-CN" b="0" dirty="0">
                <a:solidFill>
                  <a:srgbClr val="3333FF"/>
                </a:solidFill>
                <a:latin typeface="+mj-ea"/>
                <a:ea typeface="+mj-ea"/>
              </a:rPr>
              <a:t>R-K</a:t>
            </a:r>
            <a:r>
              <a:rPr lang="zh-CN" altLang="en-US" b="0" dirty="0">
                <a:solidFill>
                  <a:srgbClr val="3333FF"/>
                </a:solidFill>
                <a:latin typeface="+mj-ea"/>
                <a:ea typeface="+mj-ea"/>
              </a:rPr>
              <a:t>方法</a:t>
            </a:r>
            <a:r>
              <a:rPr lang="en-US" altLang="zh-CN" b="0" dirty="0">
                <a:solidFill>
                  <a:srgbClr val="3333FF"/>
                </a:solidFill>
                <a:latin typeface="+mj-ea"/>
                <a:ea typeface="+mj-ea"/>
              </a:rPr>
              <a:t>)</a:t>
            </a:r>
            <a:r>
              <a:rPr lang="zh-CN" altLang="en-US" b="0" dirty="0">
                <a:latin typeface="+mj-ea"/>
                <a:ea typeface="+mj-ea"/>
              </a:rPr>
              <a:t>是一类</a:t>
            </a:r>
            <a:r>
              <a:rPr lang="zh-CN" altLang="en-US" b="0" dirty="0">
                <a:solidFill>
                  <a:srgbClr val="FC230C"/>
                </a:solidFill>
                <a:latin typeface="+mj-ea"/>
                <a:ea typeface="+mj-ea"/>
              </a:rPr>
              <a:t>高精度的一步法</a:t>
            </a:r>
            <a:r>
              <a:rPr lang="zh-CN" altLang="en-US" b="0" dirty="0">
                <a:latin typeface="+mj-ea"/>
                <a:ea typeface="+mj-ea"/>
              </a:rPr>
              <a:t>，这类方法与</a:t>
            </a:r>
            <a:r>
              <a:rPr lang="zh-CN" altLang="en-US" b="0" dirty="0">
                <a:solidFill>
                  <a:srgbClr val="CC0000"/>
                </a:solidFill>
                <a:latin typeface="+mj-ea"/>
                <a:ea typeface="+mj-ea"/>
              </a:rPr>
              <a:t>泰勒展开级数法</a:t>
            </a:r>
            <a:r>
              <a:rPr lang="zh-CN" altLang="en-US" b="0" dirty="0">
                <a:latin typeface="+mj-ea"/>
                <a:ea typeface="+mj-ea"/>
              </a:rPr>
              <a:t>有着密切的关系</a:t>
            </a:r>
            <a:r>
              <a:rPr lang="en-US" altLang="zh-CN" b="0" dirty="0">
                <a:latin typeface="+mj-ea"/>
                <a:ea typeface="+mj-ea"/>
              </a:rPr>
              <a:t>.</a:t>
            </a:r>
          </a:p>
        </p:txBody>
      </p:sp>
    </p:spTree>
    <p:extLst>
      <p:ext uri="{BB962C8B-B14F-4D97-AF65-F5344CB8AC3E}">
        <p14:creationId xmlns:p14="http://schemas.microsoft.com/office/powerpoint/2010/main" val="4105985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
            <a:extLst>
              <a:ext uri="{FF2B5EF4-FFF2-40B4-BE49-F238E27FC236}">
                <a16:creationId xmlns:a16="http://schemas.microsoft.com/office/drawing/2014/main" id="{3E206E66-D650-402E-8431-7BB8186E0362}"/>
              </a:ext>
            </a:extLst>
          </p:cNvPr>
          <p:cNvSpPr>
            <a:spLocks noGrp="1" noChangeArrowheads="1"/>
          </p:cNvSpPr>
          <p:nvPr>
            <p:ph type="title" idx="4294967295"/>
          </p:nvPr>
        </p:nvSpPr>
        <p:spPr bwMode="auto">
          <a:xfrm>
            <a:off x="28289" y="655942"/>
            <a:ext cx="8229600" cy="574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zh-CN" altLang="en-US" sz="2800" dirty="0">
                <a:latin typeface="+mn-ea"/>
                <a:ea typeface="+mn-ea"/>
              </a:rPr>
              <a:t>一、泰勒级数法</a:t>
            </a:r>
          </a:p>
        </p:txBody>
      </p:sp>
      <p:sp>
        <p:nvSpPr>
          <p:cNvPr id="84996" name="Text Box 4">
            <a:extLst>
              <a:ext uri="{FF2B5EF4-FFF2-40B4-BE49-F238E27FC236}">
                <a16:creationId xmlns:a16="http://schemas.microsoft.com/office/drawing/2014/main" id="{9DFCCE70-ACE2-47FB-8EAC-0F0AD58A999E}"/>
              </a:ext>
            </a:extLst>
          </p:cNvPr>
          <p:cNvSpPr txBox="1">
            <a:spLocks noChangeArrowheads="1"/>
          </p:cNvSpPr>
          <p:nvPr/>
        </p:nvSpPr>
        <p:spPr bwMode="auto">
          <a:xfrm>
            <a:off x="574096" y="1356673"/>
            <a:ext cx="2364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设有初值问题</a:t>
            </a:r>
          </a:p>
        </p:txBody>
      </p:sp>
      <p:graphicFrame>
        <p:nvGraphicFramePr>
          <p:cNvPr id="84997" name="Object 2">
            <a:extLst>
              <a:ext uri="{FF2B5EF4-FFF2-40B4-BE49-F238E27FC236}">
                <a16:creationId xmlns:a16="http://schemas.microsoft.com/office/drawing/2014/main" id="{40BB6750-160C-4A21-90CD-9BCD100F447B}"/>
              </a:ext>
            </a:extLst>
          </p:cNvPr>
          <p:cNvGraphicFramePr>
            <a:graphicFrameLocks noChangeAspect="1"/>
          </p:cNvGraphicFramePr>
          <p:nvPr>
            <p:extLst>
              <p:ext uri="{D42A27DB-BD31-4B8C-83A1-F6EECF244321}">
                <p14:modId xmlns:p14="http://schemas.microsoft.com/office/powerpoint/2010/main" val="3212239582"/>
              </p:ext>
            </p:extLst>
          </p:nvPr>
        </p:nvGraphicFramePr>
        <p:xfrm>
          <a:off x="2968164" y="949282"/>
          <a:ext cx="2057400" cy="1409700"/>
        </p:xfrm>
        <a:graphic>
          <a:graphicData uri="http://schemas.openxmlformats.org/presentationml/2006/ole">
            <mc:AlternateContent xmlns:mc="http://schemas.openxmlformats.org/markup-compatibility/2006">
              <mc:Choice xmlns:v="urn:schemas-microsoft-com:vml" Requires="v">
                <p:oleObj spid="_x0000_s208210" name="Equation" r:id="rId3" imgW="2057400" imgH="1409400" progId="Equation.3">
                  <p:embed/>
                </p:oleObj>
              </mc:Choice>
              <mc:Fallback>
                <p:oleObj name="Equation" r:id="rId3" imgW="2057400" imgH="1409400" progId="Equation.3">
                  <p:embed/>
                  <p:pic>
                    <p:nvPicPr>
                      <p:cNvPr id="84997" name="Object 2">
                        <a:extLst>
                          <a:ext uri="{FF2B5EF4-FFF2-40B4-BE49-F238E27FC236}">
                            <a16:creationId xmlns:a16="http://schemas.microsoft.com/office/drawing/2014/main" id="{40BB6750-160C-4A21-90CD-9BCD100F4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164" y="949282"/>
                        <a:ext cx="2057400" cy="140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8" name="Text Box 6">
            <a:extLst>
              <a:ext uri="{FF2B5EF4-FFF2-40B4-BE49-F238E27FC236}">
                <a16:creationId xmlns:a16="http://schemas.microsoft.com/office/drawing/2014/main" id="{9688077A-1457-4A60-8600-B58083E03448}"/>
              </a:ext>
            </a:extLst>
          </p:cNvPr>
          <p:cNvSpPr txBox="1">
            <a:spLocks noChangeArrowheads="1"/>
          </p:cNvSpPr>
          <p:nvPr/>
        </p:nvSpPr>
        <p:spPr bwMode="auto">
          <a:xfrm>
            <a:off x="539552" y="2310945"/>
            <a:ext cx="2428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由泰勒展开式</a:t>
            </a:r>
          </a:p>
        </p:txBody>
      </p:sp>
      <p:graphicFrame>
        <p:nvGraphicFramePr>
          <p:cNvPr id="2063" name="Object 3">
            <a:extLst>
              <a:ext uri="{FF2B5EF4-FFF2-40B4-BE49-F238E27FC236}">
                <a16:creationId xmlns:a16="http://schemas.microsoft.com/office/drawing/2014/main" id="{D6C83F55-95FD-44E0-BA14-215B812F005C}"/>
              </a:ext>
            </a:extLst>
          </p:cNvPr>
          <p:cNvGraphicFramePr>
            <a:graphicFrameLocks noChangeAspect="1"/>
          </p:cNvGraphicFramePr>
          <p:nvPr>
            <p:extLst>
              <p:ext uri="{D42A27DB-BD31-4B8C-83A1-F6EECF244321}">
                <p14:modId xmlns:p14="http://schemas.microsoft.com/office/powerpoint/2010/main" val="2660150080"/>
              </p:ext>
            </p:extLst>
          </p:nvPr>
        </p:nvGraphicFramePr>
        <p:xfrm>
          <a:off x="539552" y="2697791"/>
          <a:ext cx="6769100" cy="889000"/>
        </p:xfrm>
        <a:graphic>
          <a:graphicData uri="http://schemas.openxmlformats.org/presentationml/2006/ole">
            <mc:AlternateContent xmlns:mc="http://schemas.openxmlformats.org/markup-compatibility/2006">
              <mc:Choice xmlns:v="urn:schemas-microsoft-com:vml" Requires="v">
                <p:oleObj spid="_x0000_s208211" name="Equation" r:id="rId5" imgW="7530840" imgH="888840" progId="Equation.DSMT4">
                  <p:embed/>
                </p:oleObj>
              </mc:Choice>
              <mc:Fallback>
                <p:oleObj name="Equation" r:id="rId5" imgW="7530840" imgH="888840" progId="Equation.DSMT4">
                  <p:embed/>
                  <p:pic>
                    <p:nvPicPr>
                      <p:cNvPr id="2063" name="Object 3">
                        <a:extLst>
                          <a:ext uri="{FF2B5EF4-FFF2-40B4-BE49-F238E27FC236}">
                            <a16:creationId xmlns:a16="http://schemas.microsoft.com/office/drawing/2014/main" id="{D6C83F55-95FD-44E0-BA14-215B812F00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52" y="2697791"/>
                        <a:ext cx="6769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4" name="Object 4">
            <a:extLst>
              <a:ext uri="{FF2B5EF4-FFF2-40B4-BE49-F238E27FC236}">
                <a16:creationId xmlns:a16="http://schemas.microsoft.com/office/drawing/2014/main" id="{608E1EBA-5D4D-4DE1-8859-774F098523F2}"/>
              </a:ext>
            </a:extLst>
          </p:cNvPr>
          <p:cNvGraphicFramePr>
            <a:graphicFrameLocks noChangeAspect="1"/>
          </p:cNvGraphicFramePr>
          <p:nvPr>
            <p:extLst>
              <p:ext uri="{D42A27DB-BD31-4B8C-83A1-F6EECF244321}">
                <p14:modId xmlns:p14="http://schemas.microsoft.com/office/powerpoint/2010/main" val="3687190630"/>
              </p:ext>
            </p:extLst>
          </p:nvPr>
        </p:nvGraphicFramePr>
        <p:xfrm>
          <a:off x="3563888" y="3479586"/>
          <a:ext cx="3662363" cy="892175"/>
        </p:xfrm>
        <a:graphic>
          <a:graphicData uri="http://schemas.openxmlformats.org/presentationml/2006/ole">
            <mc:AlternateContent xmlns:mc="http://schemas.openxmlformats.org/markup-compatibility/2006">
              <mc:Choice xmlns:v="urn:schemas-microsoft-com:vml" Requires="v">
                <p:oleObj spid="_x0000_s208212" name="Equation" r:id="rId7" imgW="1854000" imgH="419040" progId="Equation.DSMT4">
                  <p:embed/>
                </p:oleObj>
              </mc:Choice>
              <mc:Fallback>
                <p:oleObj name="Equation" r:id="rId7" imgW="1854000" imgH="419040" progId="Equation.DSMT4">
                  <p:embed/>
                  <p:pic>
                    <p:nvPicPr>
                      <p:cNvPr id="2064" name="Object 4">
                        <a:extLst>
                          <a:ext uri="{FF2B5EF4-FFF2-40B4-BE49-F238E27FC236}">
                            <a16:creationId xmlns:a16="http://schemas.microsoft.com/office/drawing/2014/main" id="{608E1EBA-5D4D-4DE1-8859-774F098523F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888" y="3479586"/>
                        <a:ext cx="3662363"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6" name="Text Box 1029">
            <a:extLst>
              <a:ext uri="{FF2B5EF4-FFF2-40B4-BE49-F238E27FC236}">
                <a16:creationId xmlns:a16="http://schemas.microsoft.com/office/drawing/2014/main" id="{AA063896-1685-491B-876C-E46439D6314F}"/>
              </a:ext>
            </a:extLst>
          </p:cNvPr>
          <p:cNvSpPr txBox="1">
            <a:spLocks noChangeArrowheads="1"/>
          </p:cNvSpPr>
          <p:nvPr/>
        </p:nvSpPr>
        <p:spPr bwMode="auto">
          <a:xfrm>
            <a:off x="49213" y="4549112"/>
            <a:ext cx="8294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若令</a:t>
            </a:r>
          </a:p>
        </p:txBody>
      </p:sp>
      <p:graphicFrame>
        <p:nvGraphicFramePr>
          <p:cNvPr id="2067" name="Object 19">
            <a:extLst>
              <a:ext uri="{FF2B5EF4-FFF2-40B4-BE49-F238E27FC236}">
                <a16:creationId xmlns:a16="http://schemas.microsoft.com/office/drawing/2014/main" id="{723E08E7-72F9-4116-99EB-E9C0BF736F0F}"/>
              </a:ext>
            </a:extLst>
          </p:cNvPr>
          <p:cNvGraphicFramePr>
            <a:graphicFrameLocks noChangeAspect="1"/>
          </p:cNvGraphicFramePr>
          <p:nvPr>
            <p:extLst>
              <p:ext uri="{D42A27DB-BD31-4B8C-83A1-F6EECF244321}">
                <p14:modId xmlns:p14="http://schemas.microsoft.com/office/powerpoint/2010/main" val="1863503228"/>
              </p:ext>
            </p:extLst>
          </p:nvPr>
        </p:nvGraphicFramePr>
        <p:xfrm>
          <a:off x="978177" y="4328106"/>
          <a:ext cx="6769100" cy="889000"/>
        </p:xfrm>
        <a:graphic>
          <a:graphicData uri="http://schemas.openxmlformats.org/presentationml/2006/ole">
            <mc:AlternateContent xmlns:mc="http://schemas.openxmlformats.org/markup-compatibility/2006">
              <mc:Choice xmlns:v="urn:schemas-microsoft-com:vml" Requires="v">
                <p:oleObj spid="_x0000_s208213" name="Equation" r:id="rId9" imgW="7848360" imgH="888840" progId="Equation.DSMT4">
                  <p:embed/>
                </p:oleObj>
              </mc:Choice>
              <mc:Fallback>
                <p:oleObj name="Equation" r:id="rId9" imgW="7848360" imgH="888840" progId="Equation.DSMT4">
                  <p:embed/>
                  <p:pic>
                    <p:nvPicPr>
                      <p:cNvPr id="2067" name="Object 19">
                        <a:extLst>
                          <a:ext uri="{FF2B5EF4-FFF2-40B4-BE49-F238E27FC236}">
                            <a16:creationId xmlns:a16="http://schemas.microsoft.com/office/drawing/2014/main" id="{723E08E7-72F9-4116-99EB-E9C0BF736F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8177" y="4328106"/>
                        <a:ext cx="6769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 name="Text Box 1030">
            <a:extLst>
              <a:ext uri="{FF2B5EF4-FFF2-40B4-BE49-F238E27FC236}">
                <a16:creationId xmlns:a16="http://schemas.microsoft.com/office/drawing/2014/main" id="{FBD36595-E885-47AB-9CB2-C15FD0B3C19A}"/>
              </a:ext>
            </a:extLst>
          </p:cNvPr>
          <p:cNvSpPr txBox="1">
            <a:spLocks noChangeArrowheads="1"/>
          </p:cNvSpPr>
          <p:nvPr/>
        </p:nvSpPr>
        <p:spPr bwMode="auto">
          <a:xfrm>
            <a:off x="7909488" y="4594806"/>
            <a:ext cx="811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en-US" altLang="zh-CN" dirty="0">
                <a:latin typeface="+mn-ea"/>
                <a:ea typeface="+mn-ea"/>
              </a:rPr>
              <a:t>(9.2)</a:t>
            </a:r>
          </a:p>
        </p:txBody>
      </p:sp>
      <p:graphicFrame>
        <p:nvGraphicFramePr>
          <p:cNvPr id="95232" name="Object 21">
            <a:extLst>
              <a:ext uri="{FF2B5EF4-FFF2-40B4-BE49-F238E27FC236}">
                <a16:creationId xmlns:a16="http://schemas.microsoft.com/office/drawing/2014/main" id="{2A87065F-570D-458B-A876-F4725A072CAC}"/>
              </a:ext>
            </a:extLst>
          </p:cNvPr>
          <p:cNvGraphicFramePr>
            <a:graphicFrameLocks noChangeAspect="1"/>
          </p:cNvGraphicFramePr>
          <p:nvPr>
            <p:extLst>
              <p:ext uri="{D42A27DB-BD31-4B8C-83A1-F6EECF244321}">
                <p14:modId xmlns:p14="http://schemas.microsoft.com/office/powerpoint/2010/main" val="2197938508"/>
              </p:ext>
            </p:extLst>
          </p:nvPr>
        </p:nvGraphicFramePr>
        <p:xfrm>
          <a:off x="815966" y="5202365"/>
          <a:ext cx="3192462" cy="584200"/>
        </p:xfrm>
        <a:graphic>
          <a:graphicData uri="http://schemas.openxmlformats.org/presentationml/2006/ole">
            <mc:AlternateContent xmlns:mc="http://schemas.openxmlformats.org/markup-compatibility/2006">
              <mc:Choice xmlns:v="urn:schemas-microsoft-com:vml" Requires="v">
                <p:oleObj spid="_x0000_s208214" name="Equation" r:id="rId11" imgW="3619440" imgH="583920" progId="Equation.DSMT4">
                  <p:embed/>
                </p:oleObj>
              </mc:Choice>
              <mc:Fallback>
                <p:oleObj name="Equation" r:id="rId11" imgW="3619440" imgH="583920" progId="Equation.DSMT4">
                  <p:embed/>
                  <p:pic>
                    <p:nvPicPr>
                      <p:cNvPr id="95232" name="Object 21">
                        <a:extLst>
                          <a:ext uri="{FF2B5EF4-FFF2-40B4-BE49-F238E27FC236}">
                            <a16:creationId xmlns:a16="http://schemas.microsoft.com/office/drawing/2014/main" id="{2A87065F-570D-458B-A876-F4725A072C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966" y="5202365"/>
                        <a:ext cx="319246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9" name="Text Box 1033">
            <a:extLst>
              <a:ext uri="{FF2B5EF4-FFF2-40B4-BE49-F238E27FC236}">
                <a16:creationId xmlns:a16="http://schemas.microsoft.com/office/drawing/2014/main" id="{9B117DE7-795A-4A06-89E7-6A3C0A271DC1}"/>
              </a:ext>
            </a:extLst>
          </p:cNvPr>
          <p:cNvSpPr txBox="1">
            <a:spLocks noChangeArrowheads="1"/>
          </p:cNvSpPr>
          <p:nvPr/>
        </p:nvSpPr>
        <p:spPr bwMode="auto">
          <a:xfrm>
            <a:off x="120650" y="5252166"/>
            <a:ext cx="8151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a:latin typeface="+mn-ea"/>
                <a:ea typeface="+mn-ea"/>
              </a:rPr>
              <a:t>则</a:t>
            </a:r>
          </a:p>
        </p:txBody>
      </p:sp>
      <p:sp>
        <p:nvSpPr>
          <p:cNvPr id="87050" name="Text Box 1034">
            <a:extLst>
              <a:ext uri="{FF2B5EF4-FFF2-40B4-BE49-F238E27FC236}">
                <a16:creationId xmlns:a16="http://schemas.microsoft.com/office/drawing/2014/main" id="{5A681F99-4B19-406A-8231-B042879664D2}"/>
              </a:ext>
            </a:extLst>
          </p:cNvPr>
          <p:cNvSpPr txBox="1">
            <a:spLocks noChangeArrowheads="1"/>
          </p:cNvSpPr>
          <p:nvPr/>
        </p:nvSpPr>
        <p:spPr bwMode="auto">
          <a:xfrm>
            <a:off x="171727" y="5961049"/>
            <a:ext cx="836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latin typeface="+mn-ea"/>
                <a:ea typeface="+mn-ea"/>
              </a:rPr>
              <a:t>即公式</a:t>
            </a:r>
            <a:r>
              <a:rPr lang="en-US" altLang="zh-CN" dirty="0">
                <a:latin typeface="+mn-ea"/>
                <a:ea typeface="+mn-ea"/>
              </a:rPr>
              <a:t>(9.2)</a:t>
            </a:r>
            <a:r>
              <a:rPr lang="zh-CN" altLang="en-US" dirty="0">
                <a:latin typeface="+mn-ea"/>
                <a:ea typeface="+mn-ea"/>
              </a:rPr>
              <a:t>为</a:t>
            </a:r>
            <a:r>
              <a:rPr lang="en-US" altLang="zh-CN" i="1" dirty="0">
                <a:solidFill>
                  <a:srgbClr val="FC230C"/>
                </a:solidFill>
                <a:latin typeface="+mn-ea"/>
                <a:ea typeface="+mn-ea"/>
              </a:rPr>
              <a:t>k </a:t>
            </a:r>
            <a:r>
              <a:rPr lang="zh-CN" altLang="en-US" dirty="0">
                <a:solidFill>
                  <a:srgbClr val="FC230C"/>
                </a:solidFill>
                <a:latin typeface="+mn-ea"/>
                <a:ea typeface="+mn-ea"/>
              </a:rPr>
              <a:t>阶方法</a:t>
            </a:r>
            <a:r>
              <a:rPr lang="en-US" altLang="zh-CN" dirty="0">
                <a:latin typeface="+mn-ea"/>
                <a:ea typeface="+mn-ea"/>
              </a:rPr>
              <a:t>.</a:t>
            </a:r>
          </a:p>
        </p:txBody>
      </p:sp>
      <p:sp>
        <p:nvSpPr>
          <p:cNvPr id="15" name="Text Box 366">
            <a:extLst>
              <a:ext uri="{FF2B5EF4-FFF2-40B4-BE49-F238E27FC236}">
                <a16:creationId xmlns:a16="http://schemas.microsoft.com/office/drawing/2014/main" id="{80D19D11-2CE7-4BBB-930E-1D1E4E57A12A}"/>
              </a:ext>
            </a:extLst>
          </p:cNvPr>
          <p:cNvSpPr txBox="1">
            <a:spLocks noChangeArrowheads="1"/>
          </p:cNvSpPr>
          <p:nvPr/>
        </p:nvSpPr>
        <p:spPr bwMode="auto">
          <a:xfrm>
            <a:off x="1534598" y="65133"/>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华文仿宋" panose="02010600040101010101" pitchFamily="2" charset="-122"/>
                <a:ea typeface="华文仿宋" panose="02010600040101010101" pitchFamily="2" charset="-122"/>
              </a:rPr>
              <a:t>9.4 </a:t>
            </a:r>
            <a:r>
              <a:rPr lang="zh-CN" altLang="en-US" sz="2800" dirty="0">
                <a:solidFill>
                  <a:schemeClr val="tx1"/>
                </a:solidFill>
                <a:latin typeface="华文仿宋" panose="02010600040101010101" pitchFamily="2" charset="-122"/>
                <a:ea typeface="华文仿宋" panose="02010600040101010101" pitchFamily="2" charset="-122"/>
              </a:rPr>
              <a:t>龙格</a:t>
            </a:r>
            <a:r>
              <a:rPr lang="en-US" altLang="zh-CN" sz="2800" dirty="0">
                <a:solidFill>
                  <a:schemeClr val="tx1"/>
                </a:solidFill>
                <a:latin typeface="华文仿宋" panose="02010600040101010101" pitchFamily="2" charset="-122"/>
                <a:ea typeface="华文仿宋" panose="02010600040101010101" pitchFamily="2" charset="-122"/>
              </a:rPr>
              <a:t>-</a:t>
            </a:r>
            <a:r>
              <a:rPr lang="zh-CN" altLang="en-US" sz="2800" dirty="0">
                <a:solidFill>
                  <a:schemeClr val="tx1"/>
                </a:solidFill>
                <a:latin typeface="华文仿宋" panose="02010600040101010101" pitchFamily="2" charset="-122"/>
                <a:ea typeface="华文仿宋" panose="02010600040101010101" pitchFamily="2" charset="-122"/>
              </a:rPr>
              <a:t>库塔（</a:t>
            </a:r>
            <a:r>
              <a:rPr lang="en-US" altLang="zh-CN" sz="2800" dirty="0">
                <a:solidFill>
                  <a:schemeClr val="tx1"/>
                </a:solidFill>
                <a:latin typeface="华文仿宋" panose="02010600040101010101" pitchFamily="2" charset="-122"/>
                <a:ea typeface="华文仿宋" panose="02010600040101010101" pitchFamily="2" charset="-122"/>
              </a:rPr>
              <a:t>Runge-</a:t>
            </a:r>
            <a:r>
              <a:rPr lang="en-US" altLang="zh-CN" sz="2800" dirty="0" err="1">
                <a:solidFill>
                  <a:schemeClr val="tx1"/>
                </a:solidFill>
                <a:latin typeface="华文仿宋" panose="02010600040101010101" pitchFamily="2" charset="-122"/>
                <a:ea typeface="华文仿宋" panose="02010600040101010101" pitchFamily="2" charset="-122"/>
              </a:rPr>
              <a:t>Kutta</a:t>
            </a:r>
            <a:r>
              <a:rPr lang="zh-CN" altLang="en-US" sz="2800" dirty="0">
                <a:solidFill>
                  <a:schemeClr val="tx1"/>
                </a:solidFill>
                <a:latin typeface="华文仿宋" panose="02010600040101010101" pitchFamily="2" charset="-122"/>
                <a:ea typeface="华文仿宋" panose="02010600040101010101" pitchFamily="2" charset="-122"/>
              </a:rPr>
              <a:t>）法</a:t>
            </a:r>
          </a:p>
        </p:txBody>
      </p:sp>
    </p:spTree>
    <p:extLst>
      <p:ext uri="{BB962C8B-B14F-4D97-AF65-F5344CB8AC3E}">
        <p14:creationId xmlns:p14="http://schemas.microsoft.com/office/powerpoint/2010/main" val="52704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064"/>
                                        </p:tgtEl>
                                        <p:attrNameLst>
                                          <p:attrName>style.visibility</p:attrName>
                                        </p:attrNameLst>
                                      </p:cBhvr>
                                      <p:to>
                                        <p:strVal val="visible"/>
                                      </p:to>
                                    </p:set>
                                    <p:animEffect transition="in" filter="wipe(left)">
                                      <p:cBhvr>
                                        <p:cTn id="10" dur="500"/>
                                        <p:tgtEl>
                                          <p:spTgt spid="206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66"/>
                                        </p:tgtEl>
                                        <p:attrNameLst>
                                          <p:attrName>style.visibility</p:attrName>
                                        </p:attrNameLst>
                                      </p:cBhvr>
                                      <p:to>
                                        <p:strVal val="visible"/>
                                      </p:to>
                                    </p:set>
                                    <p:animEffect transition="in" filter="wipe(left)">
                                      <p:cBhvr>
                                        <p:cTn id="15" dur="500"/>
                                        <p:tgtEl>
                                          <p:spTgt spid="206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067"/>
                                        </p:tgtEl>
                                        <p:attrNameLst>
                                          <p:attrName>style.visibility</p:attrName>
                                        </p:attrNameLst>
                                      </p:cBhvr>
                                      <p:to>
                                        <p:strVal val="visible"/>
                                      </p:to>
                                    </p:set>
                                    <p:animEffect transition="in" filter="wipe(left)">
                                      <p:cBhvr>
                                        <p:cTn id="20" dur="500"/>
                                        <p:tgtEl>
                                          <p:spTgt spid="206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068"/>
                                        </p:tgtEl>
                                        <p:attrNameLst>
                                          <p:attrName>style.visibility</p:attrName>
                                        </p:attrNameLst>
                                      </p:cBhvr>
                                      <p:to>
                                        <p:strVal val="visible"/>
                                      </p:to>
                                    </p:set>
                                    <p:animEffect transition="in" filter="wipe(left)">
                                      <p:cBhvr>
                                        <p:cTn id="24" dur="500"/>
                                        <p:tgtEl>
                                          <p:spTgt spid="206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7049"/>
                                        </p:tgtEl>
                                        <p:attrNameLst>
                                          <p:attrName>style.visibility</p:attrName>
                                        </p:attrNameLst>
                                      </p:cBhvr>
                                      <p:to>
                                        <p:strVal val="visible"/>
                                      </p:to>
                                    </p:set>
                                    <p:animEffect transition="in" filter="wipe(left)">
                                      <p:cBhvr>
                                        <p:cTn id="29" dur="500"/>
                                        <p:tgtEl>
                                          <p:spTgt spid="8704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5232"/>
                                        </p:tgtEl>
                                        <p:attrNameLst>
                                          <p:attrName>style.visibility</p:attrName>
                                        </p:attrNameLst>
                                      </p:cBhvr>
                                      <p:to>
                                        <p:strVal val="visible"/>
                                      </p:to>
                                    </p:set>
                                    <p:animEffect transition="in" filter="wipe(left)">
                                      <p:cBhvr>
                                        <p:cTn id="33" dur="500"/>
                                        <p:tgtEl>
                                          <p:spTgt spid="95232"/>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87050"/>
                                        </p:tgtEl>
                                        <p:attrNameLst>
                                          <p:attrName>style.visibility</p:attrName>
                                        </p:attrNameLst>
                                      </p:cBhvr>
                                      <p:to>
                                        <p:strVal val="visible"/>
                                      </p:to>
                                    </p:set>
                                    <p:animEffect transition="in" filter="wipe(left)">
                                      <p:cBhvr>
                                        <p:cTn id="37"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 grpId="0"/>
      <p:bldP spid="2068" grpId="0"/>
      <p:bldP spid="87049" grpId="0" autoUpdateAnimBg="0"/>
      <p:bldP spid="8705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11" name="Rectangle 15">
            <a:extLst>
              <a:ext uri="{FF2B5EF4-FFF2-40B4-BE49-F238E27FC236}">
                <a16:creationId xmlns:a16="http://schemas.microsoft.com/office/drawing/2014/main" id="{202A5EC6-BCA3-4119-A9A5-A8FCD6EDF49F}"/>
              </a:ext>
            </a:extLst>
          </p:cNvPr>
          <p:cNvSpPr>
            <a:spLocks noChangeArrowheads="1"/>
          </p:cNvSpPr>
          <p:nvPr/>
        </p:nvSpPr>
        <p:spPr bwMode="auto">
          <a:xfrm>
            <a:off x="1115616" y="3847798"/>
            <a:ext cx="2929517" cy="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lnSpc>
                <a:spcPct val="90000"/>
              </a:lnSpc>
              <a:spcBef>
                <a:spcPct val="20000"/>
              </a:spcBef>
            </a:pPr>
            <a:r>
              <a:rPr lang="zh-CN" altLang="en-US" b="0" dirty="0">
                <a:latin typeface="+mn-ea"/>
                <a:ea typeface="+mn-ea"/>
              </a:rPr>
              <a:t>分析</a:t>
            </a:r>
            <a:r>
              <a:rPr lang="zh-CN" altLang="en-US" b="0" dirty="0">
                <a:solidFill>
                  <a:srgbClr val="CC0000"/>
                </a:solidFill>
                <a:latin typeface="+mn-ea"/>
                <a:ea typeface="+mn-ea"/>
              </a:rPr>
              <a:t>欧拉法</a:t>
            </a:r>
          </a:p>
        </p:txBody>
      </p:sp>
      <p:graphicFrame>
        <p:nvGraphicFramePr>
          <p:cNvPr id="55312" name="Object 2">
            <a:extLst>
              <a:ext uri="{FF2B5EF4-FFF2-40B4-BE49-F238E27FC236}">
                <a16:creationId xmlns:a16="http://schemas.microsoft.com/office/drawing/2014/main" id="{E855B141-2DE1-477F-8966-DA1437AE1D4A}"/>
              </a:ext>
            </a:extLst>
          </p:cNvPr>
          <p:cNvGraphicFramePr>
            <a:graphicFrameLocks noChangeAspect="1"/>
          </p:cNvGraphicFramePr>
          <p:nvPr>
            <p:extLst>
              <p:ext uri="{D42A27DB-BD31-4B8C-83A1-F6EECF244321}">
                <p14:modId xmlns:p14="http://schemas.microsoft.com/office/powerpoint/2010/main" val="126033110"/>
              </p:ext>
            </p:extLst>
          </p:nvPr>
        </p:nvGraphicFramePr>
        <p:xfrm>
          <a:off x="3022650" y="4331007"/>
          <a:ext cx="2882155" cy="1155788"/>
        </p:xfrm>
        <a:graphic>
          <a:graphicData uri="http://schemas.openxmlformats.org/presentationml/2006/ole">
            <mc:AlternateContent xmlns:mc="http://schemas.openxmlformats.org/markup-compatibility/2006">
              <mc:Choice xmlns:v="urn:schemas-microsoft-com:vml" Requires="v">
                <p:oleObj spid="_x0000_s74003" name="Equation" r:id="rId3" imgW="2501640" imgH="1002960" progId="Equation.3">
                  <p:embed/>
                </p:oleObj>
              </mc:Choice>
              <mc:Fallback>
                <p:oleObj name="Equation" r:id="rId3" imgW="2501640" imgH="1002960" progId="Equation.3">
                  <p:embed/>
                  <p:pic>
                    <p:nvPicPr>
                      <p:cNvPr id="55312" name="Object 2">
                        <a:extLst>
                          <a:ext uri="{FF2B5EF4-FFF2-40B4-BE49-F238E27FC236}">
                            <a16:creationId xmlns:a16="http://schemas.microsoft.com/office/drawing/2014/main" id="{E855B141-2DE1-477F-8966-DA1437AE1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650" y="4331007"/>
                        <a:ext cx="2882155" cy="1155788"/>
                      </a:xfrm>
                      <a:prstGeom prst="rect">
                        <a:avLst/>
                      </a:prstGeom>
                      <a:noFill/>
                      <a:ln>
                        <a:noFill/>
                      </a:ln>
                      <a:effectLst/>
                    </p:spPr>
                  </p:pic>
                </p:oleObj>
              </mc:Fallback>
            </mc:AlternateContent>
          </a:graphicData>
        </a:graphic>
      </p:graphicFrame>
      <p:sp>
        <p:nvSpPr>
          <p:cNvPr id="3080" name="Rectangle 17">
            <a:extLst>
              <a:ext uri="{FF2B5EF4-FFF2-40B4-BE49-F238E27FC236}">
                <a16:creationId xmlns:a16="http://schemas.microsoft.com/office/drawing/2014/main" id="{77C6E4EE-C2D8-4B72-A1DF-F5723826A347}"/>
              </a:ext>
            </a:extLst>
          </p:cNvPr>
          <p:cNvSpPr>
            <a:spLocks noChangeArrowheads="1"/>
          </p:cNvSpPr>
          <p:nvPr/>
        </p:nvSpPr>
        <p:spPr bwMode="auto">
          <a:xfrm>
            <a:off x="611560" y="5617716"/>
            <a:ext cx="8424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b="0" dirty="0">
                <a:solidFill>
                  <a:srgbClr val="CC0000"/>
                </a:solidFill>
                <a:latin typeface="+mn-ea"/>
                <a:ea typeface="+mn-ea"/>
              </a:rPr>
              <a:t>每步计算</a:t>
            </a:r>
            <a:r>
              <a:rPr lang="en-US" altLang="zh-CN" b="0" i="1" dirty="0">
                <a:solidFill>
                  <a:srgbClr val="CC0000"/>
                </a:solidFill>
                <a:ea typeface="+mn-ea"/>
                <a:cs typeface="Times New Roman" panose="02020603050405020304" pitchFamily="18" charset="0"/>
              </a:rPr>
              <a:t>f </a:t>
            </a:r>
            <a:r>
              <a:rPr lang="zh-CN" altLang="en-US" b="0" dirty="0">
                <a:solidFill>
                  <a:srgbClr val="CC0000"/>
                </a:solidFill>
                <a:latin typeface="+mn-ea"/>
                <a:ea typeface="+mn-ea"/>
              </a:rPr>
              <a:t>的值一次</a:t>
            </a:r>
            <a:r>
              <a:rPr lang="en-US" altLang="zh-CN" b="0" dirty="0">
                <a:latin typeface="+mn-ea"/>
                <a:ea typeface="+mn-ea"/>
              </a:rPr>
              <a:t>,  </a:t>
            </a:r>
            <a:r>
              <a:rPr lang="zh-CN" altLang="en-US" b="0" dirty="0">
                <a:latin typeface="+mn-ea"/>
                <a:ea typeface="+mn-ea"/>
              </a:rPr>
              <a:t>其</a:t>
            </a:r>
            <a:r>
              <a:rPr lang="zh-CN" altLang="en-US" b="0" dirty="0">
                <a:solidFill>
                  <a:srgbClr val="3333FF"/>
                </a:solidFill>
                <a:latin typeface="+mn-ea"/>
                <a:ea typeface="+mn-ea"/>
              </a:rPr>
              <a:t>截断误差为</a:t>
            </a:r>
            <a:r>
              <a:rPr lang="en-US" altLang="zh-CN" b="0" i="1" dirty="0">
                <a:solidFill>
                  <a:srgbClr val="3333FF"/>
                </a:solidFill>
                <a:latin typeface="+mn-ea"/>
                <a:ea typeface="+mn-ea"/>
              </a:rPr>
              <a:t>O</a:t>
            </a:r>
            <a:r>
              <a:rPr lang="en-US" altLang="zh-CN" b="0" dirty="0">
                <a:solidFill>
                  <a:srgbClr val="3333FF"/>
                </a:solidFill>
                <a:latin typeface="+mn-ea"/>
                <a:ea typeface="+mn-ea"/>
              </a:rPr>
              <a:t>(</a:t>
            </a:r>
            <a:r>
              <a:rPr lang="en-US" altLang="zh-CN" b="0" i="1" dirty="0">
                <a:solidFill>
                  <a:srgbClr val="3333FF"/>
                </a:solidFill>
                <a:latin typeface="+mn-ea"/>
                <a:ea typeface="+mn-ea"/>
              </a:rPr>
              <a:t>h</a:t>
            </a:r>
            <a:r>
              <a:rPr lang="en-US" altLang="zh-CN" b="0" baseline="30000" dirty="0">
                <a:solidFill>
                  <a:srgbClr val="3333FF"/>
                </a:solidFill>
                <a:latin typeface="+mn-ea"/>
                <a:ea typeface="+mn-ea"/>
              </a:rPr>
              <a:t>2</a:t>
            </a:r>
            <a:r>
              <a:rPr lang="en-US" altLang="zh-CN" b="0" dirty="0">
                <a:solidFill>
                  <a:srgbClr val="3333FF"/>
                </a:solidFill>
                <a:latin typeface="+mn-ea"/>
                <a:ea typeface="+mn-ea"/>
              </a:rPr>
              <a:t>)</a:t>
            </a:r>
            <a:r>
              <a:rPr lang="en-US" altLang="zh-CN" b="0" dirty="0">
                <a:latin typeface="+mn-ea"/>
                <a:ea typeface="+mn-ea"/>
              </a:rPr>
              <a:t>.</a:t>
            </a:r>
          </a:p>
        </p:txBody>
      </p:sp>
      <p:sp>
        <p:nvSpPr>
          <p:cNvPr id="2" name="Rectangle 15">
            <a:extLst>
              <a:ext uri="{FF2B5EF4-FFF2-40B4-BE49-F238E27FC236}">
                <a16:creationId xmlns:a16="http://schemas.microsoft.com/office/drawing/2014/main" id="{A571DF13-08B0-4C00-A08E-9A56360CC205}"/>
              </a:ext>
            </a:extLst>
          </p:cNvPr>
          <p:cNvSpPr>
            <a:spLocks noChangeArrowheads="1"/>
          </p:cNvSpPr>
          <p:nvPr/>
        </p:nvSpPr>
        <p:spPr bwMode="auto">
          <a:xfrm>
            <a:off x="323528" y="980728"/>
            <a:ext cx="8280400"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lnSpc>
                <a:spcPct val="120000"/>
              </a:lnSpc>
              <a:spcBef>
                <a:spcPct val="20000"/>
              </a:spcBef>
            </a:pPr>
            <a:r>
              <a:rPr lang="en-US" altLang="zh-CN" b="0" i="1" dirty="0">
                <a:latin typeface="+mn-ea"/>
                <a:ea typeface="+mn-ea"/>
              </a:rPr>
              <a:t>        R</a:t>
            </a:r>
            <a:r>
              <a:rPr lang="en-US" altLang="zh-CN" b="0" dirty="0">
                <a:latin typeface="+mn-ea"/>
                <a:ea typeface="+mn-ea"/>
              </a:rPr>
              <a:t>-</a:t>
            </a:r>
            <a:r>
              <a:rPr lang="en-US" altLang="zh-CN" b="0" i="1" dirty="0">
                <a:latin typeface="+mn-ea"/>
                <a:ea typeface="+mn-ea"/>
              </a:rPr>
              <a:t>K</a:t>
            </a:r>
            <a:r>
              <a:rPr lang="zh-CN" altLang="en-US" b="0" dirty="0">
                <a:latin typeface="+mn-ea"/>
                <a:ea typeface="+mn-ea"/>
              </a:rPr>
              <a:t>方法不是通过求导数的方法构造近似公式</a:t>
            </a:r>
            <a:r>
              <a:rPr lang="en-US" altLang="zh-CN" b="0" dirty="0">
                <a:latin typeface="+mn-ea"/>
                <a:ea typeface="+mn-ea"/>
              </a:rPr>
              <a:t>, </a:t>
            </a:r>
            <a:r>
              <a:rPr lang="zh-CN" altLang="en-US" b="0" dirty="0">
                <a:latin typeface="+mn-ea"/>
                <a:ea typeface="+mn-ea"/>
              </a:rPr>
              <a:t>而是通过计算不同点上的函数值</a:t>
            </a:r>
            <a:r>
              <a:rPr lang="en-US" altLang="zh-CN" b="0" dirty="0">
                <a:latin typeface="+mn-ea"/>
                <a:ea typeface="+mn-ea"/>
              </a:rPr>
              <a:t>, </a:t>
            </a:r>
            <a:r>
              <a:rPr lang="zh-CN" altLang="en-US" b="0" dirty="0">
                <a:latin typeface="+mn-ea"/>
                <a:ea typeface="+mn-ea"/>
              </a:rPr>
              <a:t>并对这些函数值作线性组合</a:t>
            </a:r>
            <a:r>
              <a:rPr lang="en-US" altLang="zh-CN" b="0" dirty="0">
                <a:latin typeface="+mn-ea"/>
                <a:ea typeface="+mn-ea"/>
              </a:rPr>
              <a:t>,  </a:t>
            </a:r>
            <a:r>
              <a:rPr lang="zh-CN" altLang="en-US" b="0" dirty="0">
                <a:latin typeface="+mn-ea"/>
                <a:ea typeface="+mn-ea"/>
              </a:rPr>
              <a:t>构造近似公式</a:t>
            </a:r>
            <a:r>
              <a:rPr lang="en-US" altLang="zh-CN" b="0" dirty="0">
                <a:latin typeface="+mn-ea"/>
                <a:ea typeface="+mn-ea"/>
              </a:rPr>
              <a:t>, </a:t>
            </a:r>
            <a:r>
              <a:rPr lang="zh-CN" altLang="en-US" b="0" dirty="0">
                <a:latin typeface="+mn-ea"/>
                <a:ea typeface="+mn-ea"/>
              </a:rPr>
              <a:t>再把近似公式</a:t>
            </a:r>
            <a:r>
              <a:rPr lang="zh-CN" altLang="en-US" b="0" dirty="0">
                <a:solidFill>
                  <a:srgbClr val="3333FF"/>
                </a:solidFill>
                <a:latin typeface="+mn-ea"/>
                <a:ea typeface="+mn-ea"/>
              </a:rPr>
              <a:t>与解的泰勒展开式进行比较</a:t>
            </a:r>
            <a:r>
              <a:rPr lang="en-US" altLang="zh-CN" b="0" dirty="0">
                <a:latin typeface="+mn-ea"/>
                <a:ea typeface="+mn-ea"/>
              </a:rPr>
              <a:t>, </a:t>
            </a:r>
            <a:r>
              <a:rPr lang="zh-CN" altLang="en-US" b="0" dirty="0">
                <a:latin typeface="+mn-ea"/>
                <a:ea typeface="+mn-ea"/>
              </a:rPr>
              <a:t>使前面的若干项相同 </a:t>
            </a:r>
            <a:r>
              <a:rPr lang="en-US" altLang="zh-CN" b="0" dirty="0">
                <a:latin typeface="+mn-ea"/>
                <a:ea typeface="+mn-ea"/>
              </a:rPr>
              <a:t>, </a:t>
            </a:r>
            <a:r>
              <a:rPr lang="zh-CN" altLang="en-US" b="0" dirty="0">
                <a:latin typeface="+mn-ea"/>
                <a:ea typeface="+mn-ea"/>
              </a:rPr>
              <a:t>从而</a:t>
            </a:r>
            <a:r>
              <a:rPr lang="zh-CN" altLang="en-US" b="0" dirty="0">
                <a:solidFill>
                  <a:srgbClr val="3333FF"/>
                </a:solidFill>
                <a:latin typeface="+mn-ea"/>
                <a:ea typeface="+mn-ea"/>
              </a:rPr>
              <a:t>使近似公式达到一定的阶数</a:t>
            </a:r>
            <a:r>
              <a:rPr lang="en-US" altLang="zh-CN" b="0" dirty="0">
                <a:latin typeface="+mn-ea"/>
                <a:ea typeface="+mn-ea"/>
              </a:rPr>
              <a:t>.</a:t>
            </a:r>
            <a:endParaRPr lang="zh-CN" altLang="en-US" b="0" dirty="0">
              <a:latin typeface="+mn-ea"/>
              <a:ea typeface="+mn-ea"/>
            </a:endParaRPr>
          </a:p>
        </p:txBody>
      </p:sp>
      <p:sp>
        <p:nvSpPr>
          <p:cNvPr id="7" name="Text Box 366">
            <a:extLst>
              <a:ext uri="{FF2B5EF4-FFF2-40B4-BE49-F238E27FC236}">
                <a16:creationId xmlns:a16="http://schemas.microsoft.com/office/drawing/2014/main" id="{D155933F-5BBA-4D0C-9DB4-98234715F1DB}"/>
              </a:ext>
            </a:extLst>
          </p:cNvPr>
          <p:cNvSpPr txBox="1">
            <a:spLocks noChangeArrowheads="1"/>
          </p:cNvSpPr>
          <p:nvPr/>
        </p:nvSpPr>
        <p:spPr bwMode="auto">
          <a:xfrm>
            <a:off x="1415727" y="326587"/>
            <a:ext cx="609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solidFill>
                  <a:srgbClr val="0000FF"/>
                </a:solidFill>
                <a:latin typeface="华文仿宋" panose="02010600040101010101" pitchFamily="2" charset="-122"/>
                <a:ea typeface="华文仿宋" panose="02010600040101010101" pitchFamily="2" charset="-122"/>
              </a:rPr>
              <a:t>9.4 </a:t>
            </a:r>
            <a:r>
              <a:rPr lang="zh-CN" altLang="en-US" sz="2800" dirty="0">
                <a:solidFill>
                  <a:srgbClr val="0000FF"/>
                </a:solidFill>
                <a:latin typeface="华文仿宋" panose="02010600040101010101" pitchFamily="2" charset="-122"/>
                <a:ea typeface="华文仿宋" panose="02010600040101010101" pitchFamily="2" charset="-122"/>
              </a:rPr>
              <a:t>龙格</a:t>
            </a:r>
            <a:r>
              <a:rPr lang="en-US" altLang="zh-CN" sz="2800" dirty="0">
                <a:solidFill>
                  <a:srgbClr val="0000FF"/>
                </a:solidFill>
                <a:latin typeface="华文仿宋" panose="02010600040101010101" pitchFamily="2" charset="-122"/>
                <a:ea typeface="华文仿宋" panose="02010600040101010101" pitchFamily="2" charset="-122"/>
              </a:rPr>
              <a:t>-</a:t>
            </a:r>
            <a:r>
              <a:rPr lang="zh-CN" altLang="en-US" sz="2800" dirty="0">
                <a:solidFill>
                  <a:srgbClr val="0000FF"/>
                </a:solidFill>
                <a:latin typeface="华文仿宋" panose="02010600040101010101" pitchFamily="2" charset="-122"/>
                <a:ea typeface="华文仿宋" panose="02010600040101010101" pitchFamily="2" charset="-122"/>
              </a:rPr>
              <a:t>库塔（</a:t>
            </a:r>
            <a:r>
              <a:rPr lang="en-US" altLang="zh-CN" sz="2800" dirty="0">
                <a:solidFill>
                  <a:srgbClr val="0000FF"/>
                </a:solidFill>
                <a:latin typeface="华文仿宋" panose="02010600040101010101" pitchFamily="2" charset="-122"/>
                <a:ea typeface="华文仿宋" panose="02010600040101010101" pitchFamily="2" charset="-122"/>
              </a:rPr>
              <a:t>Runge-</a:t>
            </a:r>
            <a:r>
              <a:rPr lang="en-US" altLang="zh-CN" sz="2800" dirty="0" err="1">
                <a:solidFill>
                  <a:srgbClr val="0000FF"/>
                </a:solidFill>
                <a:latin typeface="华文仿宋" panose="02010600040101010101" pitchFamily="2" charset="-122"/>
                <a:ea typeface="华文仿宋" panose="02010600040101010101" pitchFamily="2" charset="-122"/>
              </a:rPr>
              <a:t>Kutta</a:t>
            </a:r>
            <a:r>
              <a:rPr lang="zh-CN" altLang="en-US" sz="2800" dirty="0">
                <a:solidFill>
                  <a:srgbClr val="0000FF"/>
                </a:solidFill>
                <a:latin typeface="华文仿宋" panose="02010600040101010101" pitchFamily="2" charset="-122"/>
                <a:ea typeface="华文仿宋" panose="02010600040101010101" pitchFamily="2" charset="-122"/>
              </a:rPr>
              <a:t>）法</a:t>
            </a:r>
          </a:p>
        </p:txBody>
      </p:sp>
    </p:spTree>
    <p:extLst>
      <p:ext uri="{BB962C8B-B14F-4D97-AF65-F5344CB8AC3E}">
        <p14:creationId xmlns:p14="http://schemas.microsoft.com/office/powerpoint/2010/main" val="2332680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4">
            <a:extLst>
              <a:ext uri="{FF2B5EF4-FFF2-40B4-BE49-F238E27FC236}">
                <a16:creationId xmlns:a16="http://schemas.microsoft.com/office/drawing/2014/main" id="{6634FA28-3A16-48BA-83CC-4902489E5F97}"/>
              </a:ext>
            </a:extLst>
          </p:cNvPr>
          <p:cNvSpPr>
            <a:spLocks noChangeArrowheads="1"/>
          </p:cNvSpPr>
          <p:nvPr/>
        </p:nvSpPr>
        <p:spPr bwMode="auto">
          <a:xfrm>
            <a:off x="227702" y="2376645"/>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spcBef>
                <a:spcPct val="50000"/>
              </a:spcBef>
            </a:pPr>
            <a:r>
              <a:rPr lang="zh-CN" altLang="en-US" sz="2400" b="0" dirty="0">
                <a:latin typeface="华文仿宋" panose="02010600040101010101" pitchFamily="2" charset="-122"/>
                <a:ea typeface="华文仿宋" panose="02010600040101010101" pitchFamily="2" charset="-122"/>
              </a:rPr>
              <a:t>每步计算</a:t>
            </a:r>
            <a:r>
              <a:rPr lang="en-US" altLang="zh-CN" sz="2400" b="0" i="1" dirty="0">
                <a:latin typeface="华文仿宋" panose="02010600040101010101" pitchFamily="2" charset="-122"/>
                <a:ea typeface="华文仿宋" panose="02010600040101010101" pitchFamily="2" charset="-122"/>
              </a:rPr>
              <a:t>f </a:t>
            </a:r>
            <a:r>
              <a:rPr lang="zh-CN" altLang="en-US" sz="2400" b="0" dirty="0">
                <a:latin typeface="华文仿宋" panose="02010600040101010101" pitchFamily="2" charset="-122"/>
                <a:ea typeface="华文仿宋" panose="02010600040101010101" pitchFamily="2" charset="-122"/>
              </a:rPr>
              <a:t>的值两次</a:t>
            </a:r>
            <a:r>
              <a:rPr lang="en-US" altLang="zh-CN" sz="2400" b="0" dirty="0">
                <a:latin typeface="华文仿宋" panose="02010600040101010101" pitchFamily="2" charset="-122"/>
                <a:ea typeface="华文仿宋" panose="02010600040101010101" pitchFamily="2" charset="-122"/>
              </a:rPr>
              <a:t>,  </a:t>
            </a:r>
            <a:r>
              <a:rPr lang="zh-CN" altLang="en-US" sz="2400" b="0" dirty="0">
                <a:latin typeface="华文仿宋" panose="02010600040101010101" pitchFamily="2" charset="-122"/>
                <a:ea typeface="华文仿宋" panose="02010600040101010101" pitchFamily="2" charset="-122"/>
              </a:rPr>
              <a:t>其截断误差为</a:t>
            </a:r>
            <a:r>
              <a:rPr lang="en-US" altLang="zh-CN" sz="2400" b="0" i="1" dirty="0">
                <a:latin typeface="华文仿宋" panose="02010600040101010101" pitchFamily="2" charset="-122"/>
                <a:ea typeface="华文仿宋" panose="02010600040101010101" pitchFamily="2" charset="-122"/>
              </a:rPr>
              <a:t>O</a:t>
            </a:r>
            <a:r>
              <a:rPr lang="en-US" altLang="zh-CN" sz="2400" b="0" dirty="0">
                <a:latin typeface="华文仿宋" panose="02010600040101010101" pitchFamily="2" charset="-122"/>
                <a:ea typeface="华文仿宋" panose="02010600040101010101" pitchFamily="2" charset="-122"/>
              </a:rPr>
              <a:t>(</a:t>
            </a:r>
            <a:r>
              <a:rPr lang="en-US" altLang="zh-CN" sz="2400" b="0" i="1" dirty="0">
                <a:latin typeface="华文仿宋" panose="02010600040101010101" pitchFamily="2" charset="-122"/>
                <a:ea typeface="华文仿宋" panose="02010600040101010101" pitchFamily="2" charset="-122"/>
              </a:rPr>
              <a:t>h</a:t>
            </a:r>
            <a:r>
              <a:rPr lang="en-US" altLang="zh-CN" sz="2400" b="0" baseline="30000" dirty="0">
                <a:latin typeface="华文仿宋" panose="02010600040101010101" pitchFamily="2" charset="-122"/>
                <a:ea typeface="华文仿宋" panose="02010600040101010101" pitchFamily="2" charset="-122"/>
              </a:rPr>
              <a:t>3</a:t>
            </a:r>
            <a:r>
              <a:rPr lang="en-US" altLang="zh-CN" sz="2400" b="0" dirty="0">
                <a:latin typeface="华文仿宋" panose="02010600040101010101" pitchFamily="2" charset="-122"/>
                <a:ea typeface="华文仿宋" panose="02010600040101010101" pitchFamily="2" charset="-122"/>
              </a:rPr>
              <a:t>).</a:t>
            </a:r>
            <a:endParaRPr lang="zh-CN" altLang="en-US" sz="2400" b="0" dirty="0">
              <a:latin typeface="华文仿宋" panose="02010600040101010101" pitchFamily="2" charset="-122"/>
              <a:ea typeface="华文仿宋" panose="02010600040101010101" pitchFamily="2" charset="-122"/>
            </a:endParaRPr>
          </a:p>
        </p:txBody>
      </p:sp>
      <p:grpSp>
        <p:nvGrpSpPr>
          <p:cNvPr id="2" name="Group 16">
            <a:extLst>
              <a:ext uri="{FF2B5EF4-FFF2-40B4-BE49-F238E27FC236}">
                <a16:creationId xmlns:a16="http://schemas.microsoft.com/office/drawing/2014/main" id="{2A36AE50-D549-41B3-86CA-9971C3B6662F}"/>
              </a:ext>
            </a:extLst>
          </p:cNvPr>
          <p:cNvGrpSpPr>
            <a:grpSpLocks/>
          </p:cNvGrpSpPr>
          <p:nvPr/>
        </p:nvGrpSpPr>
        <p:grpSpPr bwMode="auto">
          <a:xfrm>
            <a:off x="3097018" y="548680"/>
            <a:ext cx="2915142" cy="1668632"/>
            <a:chOff x="1440" y="1501"/>
            <a:chExt cx="2292" cy="1274"/>
          </a:xfrm>
        </p:grpSpPr>
        <p:graphicFrame>
          <p:nvGraphicFramePr>
            <p:cNvPr id="3074" name="Object 2">
              <a:extLst>
                <a:ext uri="{FF2B5EF4-FFF2-40B4-BE49-F238E27FC236}">
                  <a16:creationId xmlns:a16="http://schemas.microsoft.com/office/drawing/2014/main" id="{3F17854A-31AB-48C9-9359-5DAC15F1B0A8}"/>
                </a:ext>
              </a:extLst>
            </p:cNvPr>
            <p:cNvGraphicFramePr>
              <a:graphicFrameLocks noChangeAspect="1"/>
            </p:cNvGraphicFramePr>
            <p:nvPr>
              <p:extLst>
                <p:ext uri="{D42A27DB-BD31-4B8C-83A1-F6EECF244321}">
                  <p14:modId xmlns:p14="http://schemas.microsoft.com/office/powerpoint/2010/main" val="555391361"/>
                </p:ext>
              </p:extLst>
            </p:nvPr>
          </p:nvGraphicFramePr>
          <p:xfrm>
            <a:off x="1588" y="1501"/>
            <a:ext cx="1960" cy="528"/>
          </p:xfrm>
          <a:graphic>
            <a:graphicData uri="http://schemas.openxmlformats.org/presentationml/2006/ole">
              <mc:AlternateContent xmlns:mc="http://schemas.openxmlformats.org/markup-compatibility/2006">
                <mc:Choice xmlns:v="urn:schemas-microsoft-com:vml" Requires="v">
                  <p:oleObj spid="_x0000_s224331" name="Equation" r:id="rId3" imgW="3111480" imgH="838080" progId="Equation.DSMT4">
                    <p:embed/>
                  </p:oleObj>
                </mc:Choice>
                <mc:Fallback>
                  <p:oleObj name="Equation" r:id="rId3" imgW="3111480" imgH="838080" progId="Equation.DSMT4">
                    <p:embed/>
                    <p:pic>
                      <p:nvPicPr>
                        <p:cNvPr id="3074" name="Object 2">
                          <a:extLst>
                            <a:ext uri="{FF2B5EF4-FFF2-40B4-BE49-F238E27FC236}">
                              <a16:creationId xmlns:a16="http://schemas.microsoft.com/office/drawing/2014/main" id="{3F17854A-31AB-48C9-9359-5DAC15F1B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501"/>
                          <a:ext cx="196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a:extLst>
                <a:ext uri="{FF2B5EF4-FFF2-40B4-BE49-F238E27FC236}">
                  <a16:creationId xmlns:a16="http://schemas.microsoft.com/office/drawing/2014/main" id="{FB34B71E-7722-475C-AD86-6289A455FCD6}"/>
                </a:ext>
              </a:extLst>
            </p:cNvPr>
            <p:cNvGraphicFramePr>
              <a:graphicFrameLocks noChangeAspect="1"/>
            </p:cNvGraphicFramePr>
            <p:nvPr/>
          </p:nvGraphicFramePr>
          <p:xfrm>
            <a:off x="1672" y="2080"/>
            <a:ext cx="1400" cy="272"/>
          </p:xfrm>
          <a:graphic>
            <a:graphicData uri="http://schemas.openxmlformats.org/presentationml/2006/ole">
              <mc:AlternateContent xmlns:mc="http://schemas.openxmlformats.org/markup-compatibility/2006">
                <mc:Choice xmlns:v="urn:schemas-microsoft-com:vml" Requires="v">
                  <p:oleObj spid="_x0000_s224332" name="Equation" r:id="rId5" imgW="2222280" imgH="431640" progId="Equation.DSMT4">
                    <p:embed/>
                  </p:oleObj>
                </mc:Choice>
                <mc:Fallback>
                  <p:oleObj name="Equation" r:id="rId5" imgW="2222280" imgH="431640" progId="Equation.DSMT4">
                    <p:embed/>
                    <p:pic>
                      <p:nvPicPr>
                        <p:cNvPr id="3075" name="Object 3">
                          <a:extLst>
                            <a:ext uri="{FF2B5EF4-FFF2-40B4-BE49-F238E27FC236}">
                              <a16:creationId xmlns:a16="http://schemas.microsoft.com/office/drawing/2014/main" id="{FB34B71E-7722-475C-AD86-6289A455FC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2" y="2080"/>
                          <a:ext cx="14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4">
              <a:extLst>
                <a:ext uri="{FF2B5EF4-FFF2-40B4-BE49-F238E27FC236}">
                  <a16:creationId xmlns:a16="http://schemas.microsoft.com/office/drawing/2014/main" id="{663AFD7D-E7FE-434F-8D84-CC46DEA828A5}"/>
                </a:ext>
              </a:extLst>
            </p:cNvPr>
            <p:cNvGraphicFramePr>
              <a:graphicFrameLocks noChangeAspect="1"/>
            </p:cNvGraphicFramePr>
            <p:nvPr>
              <p:extLst>
                <p:ext uri="{D42A27DB-BD31-4B8C-83A1-F6EECF244321}">
                  <p14:modId xmlns:p14="http://schemas.microsoft.com/office/powerpoint/2010/main" val="4138337665"/>
                </p:ext>
              </p:extLst>
            </p:nvPr>
          </p:nvGraphicFramePr>
          <p:xfrm>
            <a:off x="1588" y="2503"/>
            <a:ext cx="2144" cy="272"/>
          </p:xfrm>
          <a:graphic>
            <a:graphicData uri="http://schemas.openxmlformats.org/presentationml/2006/ole">
              <mc:AlternateContent xmlns:mc="http://schemas.openxmlformats.org/markup-compatibility/2006">
                <mc:Choice xmlns:v="urn:schemas-microsoft-com:vml" Requires="v">
                  <p:oleObj spid="_x0000_s224333" name="Equation" r:id="rId7" imgW="3403440" imgH="431640" progId="Equation.3">
                    <p:embed/>
                  </p:oleObj>
                </mc:Choice>
                <mc:Fallback>
                  <p:oleObj name="Equation" r:id="rId7" imgW="3403440" imgH="431640" progId="Equation.3">
                    <p:embed/>
                    <p:pic>
                      <p:nvPicPr>
                        <p:cNvPr id="3076" name="Object 4">
                          <a:extLst>
                            <a:ext uri="{FF2B5EF4-FFF2-40B4-BE49-F238E27FC236}">
                              <a16:creationId xmlns:a16="http://schemas.microsoft.com/office/drawing/2014/main" id="{663AFD7D-E7FE-434F-8D84-CC46DEA828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2503"/>
                          <a:ext cx="21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
              <a:extLst>
                <a:ext uri="{FF2B5EF4-FFF2-40B4-BE49-F238E27FC236}">
                  <a16:creationId xmlns:a16="http://schemas.microsoft.com/office/drawing/2014/main" id="{C62EEC54-D3DF-4D35-A00A-0F4AB9C2973D}"/>
                </a:ext>
              </a:extLst>
            </p:cNvPr>
            <p:cNvGraphicFramePr>
              <a:graphicFrameLocks noChangeAspect="1"/>
            </p:cNvGraphicFramePr>
            <p:nvPr/>
          </p:nvGraphicFramePr>
          <p:xfrm>
            <a:off x="1440" y="1736"/>
            <a:ext cx="240" cy="952"/>
          </p:xfrm>
          <a:graphic>
            <a:graphicData uri="http://schemas.openxmlformats.org/presentationml/2006/ole">
              <mc:AlternateContent xmlns:mc="http://schemas.openxmlformats.org/markup-compatibility/2006">
                <mc:Choice xmlns:v="urn:schemas-microsoft-com:vml" Requires="v">
                  <p:oleObj spid="_x0000_s224334" name="Equation" r:id="rId9" imgW="380880" imgH="1511280" progId="Equation.3">
                    <p:embed/>
                  </p:oleObj>
                </mc:Choice>
                <mc:Fallback>
                  <p:oleObj name="Equation" r:id="rId9" imgW="380880" imgH="1511280" progId="Equation.3">
                    <p:embed/>
                    <p:pic>
                      <p:nvPicPr>
                        <p:cNvPr id="3077" name="Object 5">
                          <a:extLst>
                            <a:ext uri="{FF2B5EF4-FFF2-40B4-BE49-F238E27FC236}">
                              <a16:creationId xmlns:a16="http://schemas.microsoft.com/office/drawing/2014/main" id="{C62EEC54-D3DF-4D35-A00A-0F4AB9C297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1736"/>
                          <a:ext cx="240" cy="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05" name="Rectangle 17">
            <a:extLst>
              <a:ext uri="{FF2B5EF4-FFF2-40B4-BE49-F238E27FC236}">
                <a16:creationId xmlns:a16="http://schemas.microsoft.com/office/drawing/2014/main" id="{AA5B4C3E-D5B5-4E1C-92A0-FE4931EAD63A}"/>
              </a:ext>
            </a:extLst>
          </p:cNvPr>
          <p:cNvSpPr>
            <a:spLocks noChangeArrowheads="1"/>
          </p:cNvSpPr>
          <p:nvPr/>
        </p:nvSpPr>
        <p:spPr bwMode="auto">
          <a:xfrm>
            <a:off x="257191" y="278048"/>
            <a:ext cx="32858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spcBef>
                <a:spcPct val="20000"/>
              </a:spcBef>
            </a:pPr>
            <a:r>
              <a:rPr lang="zh-CN" altLang="en-US" sz="2400" b="0" dirty="0">
                <a:latin typeface="华文仿宋" panose="02010600040101010101" pitchFamily="2" charset="-122"/>
                <a:ea typeface="华文仿宋" panose="02010600040101010101" pitchFamily="2" charset="-122"/>
              </a:rPr>
              <a:t>分析改进的欧拉法</a:t>
            </a:r>
          </a:p>
        </p:txBody>
      </p:sp>
      <p:sp>
        <p:nvSpPr>
          <p:cNvPr id="14" name="Rectangle 2">
            <a:extLst>
              <a:ext uri="{FF2B5EF4-FFF2-40B4-BE49-F238E27FC236}">
                <a16:creationId xmlns:a16="http://schemas.microsoft.com/office/drawing/2014/main" id="{209CAF75-C912-42EF-8C28-87F05887F054}"/>
              </a:ext>
            </a:extLst>
          </p:cNvPr>
          <p:cNvSpPr>
            <a:spLocks noChangeArrowheads="1"/>
          </p:cNvSpPr>
          <p:nvPr/>
        </p:nvSpPr>
        <p:spPr bwMode="auto">
          <a:xfrm>
            <a:off x="259314" y="3223525"/>
            <a:ext cx="8568952" cy="2809552"/>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上述两组公式在形式上共同点</a:t>
            </a:r>
            <a:r>
              <a:rPr lang="en-US" altLang="zh-CN" sz="2400" dirty="0">
                <a:solidFill>
                  <a:schemeClr val="tx1"/>
                </a:solidFill>
                <a:latin typeface="华文仿宋" panose="02010600040101010101" pitchFamily="2" charset="-122"/>
                <a:ea typeface="华文仿宋" panose="02010600040101010101" pitchFamily="2" charset="-122"/>
              </a:rPr>
              <a:t>:</a:t>
            </a:r>
          </a:p>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都是用</a:t>
            </a: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f</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x, y</a:t>
            </a:r>
            <a:r>
              <a:rPr lang="en-US" altLang="zh-CN" sz="24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a:t>
            </a:r>
            <a:r>
              <a:rPr lang="zh-CN" altLang="en-US" sz="2400" dirty="0">
                <a:solidFill>
                  <a:schemeClr val="tx1"/>
                </a:solidFill>
                <a:latin typeface="华文仿宋" panose="02010600040101010101" pitchFamily="2" charset="-122"/>
                <a:ea typeface="华文仿宋" panose="02010600040101010101" pitchFamily="2" charset="-122"/>
              </a:rPr>
              <a:t>在某些点上值的线性组合得出</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i="1" baseline="-25000" dirty="0">
                <a:solidFill>
                  <a:schemeClr val="tx1"/>
                </a:solidFill>
                <a:latin typeface="华文仿宋" panose="02010600040101010101" pitchFamily="2" charset="-122"/>
                <a:ea typeface="华文仿宋" panose="02010600040101010101" pitchFamily="2" charset="-122"/>
              </a:rPr>
              <a:t>i</a:t>
            </a:r>
            <a:r>
              <a:rPr lang="en-US" altLang="zh-CN" sz="2400" baseline="-25000" dirty="0">
                <a:solidFill>
                  <a:schemeClr val="tx1"/>
                </a:solidFill>
                <a:latin typeface="华文仿宋" panose="02010600040101010101" pitchFamily="2" charset="-122"/>
                <a:ea typeface="华文仿宋" panose="02010600040101010101" pitchFamily="2" charset="-122"/>
              </a:rPr>
              <a:t>+1</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的近似值</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i="1" baseline="-25000" dirty="0">
                <a:solidFill>
                  <a:schemeClr val="tx1"/>
                </a:solidFill>
                <a:latin typeface="华文仿宋" panose="02010600040101010101" pitchFamily="2" charset="-122"/>
                <a:ea typeface="华文仿宋" panose="02010600040101010101" pitchFamily="2" charset="-122"/>
              </a:rPr>
              <a:t>i</a:t>
            </a:r>
            <a:r>
              <a:rPr lang="en-US" altLang="zh-CN" sz="2400" baseline="-25000" dirty="0">
                <a:solidFill>
                  <a:schemeClr val="tx1"/>
                </a:solidFill>
                <a:latin typeface="华文仿宋" panose="02010600040101010101" pitchFamily="2" charset="-122"/>
                <a:ea typeface="华文仿宋" panose="02010600040101010101" pitchFamily="2" charset="-122"/>
              </a:rPr>
              <a:t>+1</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 </a:t>
            </a:r>
            <a:r>
              <a:rPr lang="zh-CN" altLang="en-US" sz="2400" dirty="0">
                <a:solidFill>
                  <a:srgbClr val="0000FF"/>
                </a:solidFill>
                <a:latin typeface="华文仿宋" panose="02010600040101010101" pitchFamily="2" charset="-122"/>
                <a:ea typeface="华文仿宋" panose="02010600040101010101" pitchFamily="2" charset="-122"/>
              </a:rPr>
              <a:t>且增加计算的次数</a:t>
            </a:r>
            <a:r>
              <a:rPr lang="en-US" altLang="zh-CN" sz="2400" i="1" dirty="0">
                <a:solidFill>
                  <a:srgbClr val="0000FF"/>
                </a:solidFill>
                <a:latin typeface="华文仿宋" panose="02010600040101010101" pitchFamily="2" charset="-122"/>
                <a:ea typeface="华文仿宋" panose="02010600040101010101" pitchFamily="2" charset="-122"/>
              </a:rPr>
              <a:t>f</a:t>
            </a:r>
            <a:r>
              <a:rPr lang="en-US" altLang="zh-CN" sz="2400" dirty="0">
                <a:solidFill>
                  <a:srgbClr val="0000FF"/>
                </a:solidFill>
                <a:latin typeface="华文仿宋" panose="02010600040101010101" pitchFamily="2" charset="-122"/>
                <a:ea typeface="华文仿宋" panose="02010600040101010101" pitchFamily="2" charset="-122"/>
              </a:rPr>
              <a:t>(</a:t>
            </a:r>
            <a:r>
              <a:rPr lang="en-US" altLang="zh-CN" sz="2400" i="1" dirty="0">
                <a:solidFill>
                  <a:srgbClr val="0000FF"/>
                </a:solidFill>
                <a:latin typeface="华文仿宋" panose="02010600040101010101" pitchFamily="2" charset="-122"/>
                <a:ea typeface="华文仿宋" panose="02010600040101010101" pitchFamily="2" charset="-122"/>
              </a:rPr>
              <a:t>x</a:t>
            </a:r>
            <a:r>
              <a:rPr lang="en-US" altLang="zh-CN" sz="2400" dirty="0">
                <a:solidFill>
                  <a:srgbClr val="0000FF"/>
                </a:solidFill>
                <a:latin typeface="华文仿宋" panose="02010600040101010101" pitchFamily="2" charset="-122"/>
                <a:ea typeface="华文仿宋" panose="02010600040101010101" pitchFamily="2" charset="-122"/>
              </a:rPr>
              <a:t>, </a:t>
            </a:r>
            <a:r>
              <a:rPr lang="en-US" altLang="zh-CN" sz="2400" i="1" dirty="0">
                <a:solidFill>
                  <a:srgbClr val="0000FF"/>
                </a:solidFill>
                <a:latin typeface="华文仿宋" panose="02010600040101010101" pitchFamily="2" charset="-122"/>
                <a:ea typeface="华文仿宋" panose="02010600040101010101" pitchFamily="2" charset="-122"/>
              </a:rPr>
              <a:t>y</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的次数</a:t>
            </a:r>
            <a:r>
              <a:rPr lang="en-US" altLang="zh-CN" sz="2400" dirty="0">
                <a:solidFill>
                  <a:srgbClr val="0000FF"/>
                </a:solidFill>
                <a:latin typeface="华文仿宋" panose="02010600040101010101" pitchFamily="2" charset="-122"/>
                <a:ea typeface="华文仿宋" panose="02010600040101010101" pitchFamily="2" charset="-122"/>
              </a:rPr>
              <a:t>,</a:t>
            </a:r>
            <a:r>
              <a:rPr lang="zh-CN" altLang="en-US" sz="2400" dirty="0">
                <a:solidFill>
                  <a:srgbClr val="0000FF"/>
                </a:solidFill>
                <a:latin typeface="华文仿宋" panose="02010600040101010101" pitchFamily="2" charset="-122"/>
                <a:ea typeface="华文仿宋" panose="02010600040101010101" pitchFamily="2" charset="-122"/>
              </a:rPr>
              <a:t>可提高截断误差的阶</a:t>
            </a:r>
            <a:r>
              <a:rPr lang="zh-CN" altLang="en-US" sz="2400" dirty="0">
                <a:solidFill>
                  <a:schemeClr val="tx1"/>
                </a:solidFill>
                <a:latin typeface="华文仿宋" panose="02010600040101010101" pitchFamily="2" charset="-122"/>
                <a:ea typeface="华文仿宋" panose="02010600040101010101" pitchFamily="2" charset="-122"/>
              </a:rPr>
              <a:t>。</a:t>
            </a:r>
            <a:endParaRPr lang="en-US" altLang="zh-CN" sz="2400" dirty="0">
              <a:solidFill>
                <a:schemeClr val="tx1"/>
              </a:solidFill>
              <a:latin typeface="华文仿宋" panose="02010600040101010101" pitchFamily="2" charset="-122"/>
              <a:ea typeface="华文仿宋" panose="02010600040101010101" pitchFamily="2" charset="-122"/>
            </a:endParaRPr>
          </a:p>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如欧拉法</a:t>
            </a:r>
            <a:r>
              <a:rPr lang="en-US" altLang="zh-CN" sz="2400" dirty="0">
                <a:solidFill>
                  <a:schemeClr val="tx1"/>
                </a:solidFill>
                <a:latin typeface="华文仿宋" panose="02010600040101010101" pitchFamily="2" charset="-122"/>
                <a:ea typeface="华文仿宋" panose="02010600040101010101" pitchFamily="2" charset="-122"/>
              </a:rPr>
              <a:t>:  </a:t>
            </a:r>
            <a:r>
              <a:rPr lang="zh-CN" altLang="en-US" sz="2400" dirty="0">
                <a:solidFill>
                  <a:schemeClr val="tx1"/>
                </a:solidFill>
                <a:latin typeface="华文仿宋" panose="02010600040101010101" pitchFamily="2" charset="-122"/>
                <a:ea typeface="华文仿宋" panose="02010600040101010101" pitchFamily="2" charset="-122"/>
              </a:rPr>
              <a:t>每步计算一次</a:t>
            </a:r>
            <a:r>
              <a:rPr lang="en-US" altLang="zh-CN" sz="2400" i="1" dirty="0">
                <a:solidFill>
                  <a:schemeClr val="tx1"/>
                </a:solidFill>
                <a:latin typeface="华文仿宋" panose="02010600040101010101" pitchFamily="2" charset="-122"/>
                <a:ea typeface="华文仿宋" panose="02010600040101010101" pitchFamily="2" charset="-122"/>
              </a:rPr>
              <a:t>f</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 </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的值</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为一阶方法。</a:t>
            </a:r>
            <a:endParaRPr lang="en-US" altLang="zh-CN" sz="2400" dirty="0">
              <a:solidFill>
                <a:schemeClr val="tx1"/>
              </a:solidFill>
              <a:latin typeface="华文仿宋" panose="02010600040101010101" pitchFamily="2" charset="-122"/>
              <a:ea typeface="华文仿宋" panose="02010600040101010101" pitchFamily="2" charset="-122"/>
            </a:endParaRPr>
          </a:p>
          <a:p>
            <a:pPr algn="l">
              <a:lnSpc>
                <a:spcPct val="150000"/>
              </a:lnSpc>
              <a:defRPr/>
            </a:pPr>
            <a:r>
              <a:rPr lang="zh-CN" altLang="en-US" sz="2400" dirty="0">
                <a:solidFill>
                  <a:schemeClr val="tx1"/>
                </a:solidFill>
                <a:latin typeface="华文仿宋" panose="02010600040101010101" pitchFamily="2" charset="-122"/>
                <a:ea typeface="华文仿宋" panose="02010600040101010101" pitchFamily="2" charset="-122"/>
              </a:rPr>
              <a:t>改进欧拉法需计算两次</a:t>
            </a:r>
            <a:r>
              <a:rPr lang="en-US" altLang="zh-CN" sz="2400" i="1" dirty="0">
                <a:solidFill>
                  <a:schemeClr val="tx1"/>
                </a:solidFill>
                <a:latin typeface="华文仿宋" panose="02010600040101010101" pitchFamily="2" charset="-122"/>
                <a:ea typeface="华文仿宋" panose="02010600040101010101" pitchFamily="2" charset="-122"/>
              </a:rPr>
              <a:t>f</a:t>
            </a:r>
            <a:r>
              <a:rPr lang="en-US" altLang="zh-CN" sz="2400" dirty="0">
                <a:solidFill>
                  <a:schemeClr val="tx1"/>
                </a:solidFill>
                <a:latin typeface="华文仿宋" panose="02010600040101010101" pitchFamily="2" charset="-122"/>
                <a:ea typeface="华文仿宋" panose="02010600040101010101" pitchFamily="2" charset="-122"/>
              </a:rPr>
              <a:t>(</a:t>
            </a:r>
            <a:r>
              <a:rPr lang="en-US" altLang="zh-CN" sz="2400" i="1" dirty="0">
                <a:solidFill>
                  <a:schemeClr val="tx1"/>
                </a:solidFill>
                <a:latin typeface="华文仿宋" panose="02010600040101010101" pitchFamily="2" charset="-122"/>
                <a:ea typeface="华文仿宋" panose="02010600040101010101" pitchFamily="2" charset="-122"/>
              </a:rPr>
              <a:t>x</a:t>
            </a:r>
            <a:r>
              <a:rPr lang="en-US" altLang="zh-CN" sz="2400" dirty="0">
                <a:solidFill>
                  <a:schemeClr val="tx1"/>
                </a:solidFill>
                <a:latin typeface="华文仿宋" panose="02010600040101010101" pitchFamily="2" charset="-122"/>
                <a:ea typeface="华文仿宋" panose="02010600040101010101" pitchFamily="2" charset="-122"/>
              </a:rPr>
              <a:t>, </a:t>
            </a:r>
            <a:r>
              <a:rPr lang="en-US" altLang="zh-CN" sz="2400" i="1" dirty="0">
                <a:solidFill>
                  <a:schemeClr val="tx1"/>
                </a:solidFill>
                <a:latin typeface="华文仿宋" panose="02010600040101010101" pitchFamily="2" charset="-122"/>
                <a:ea typeface="华文仿宋" panose="02010600040101010101" pitchFamily="2" charset="-122"/>
              </a:rPr>
              <a:t>y</a:t>
            </a:r>
            <a:r>
              <a:rPr lang="en-US" altLang="zh-CN" sz="2400" dirty="0">
                <a:solidFill>
                  <a:schemeClr val="tx1"/>
                </a:solidFill>
                <a:latin typeface="华文仿宋" panose="02010600040101010101" pitchFamily="2" charset="-122"/>
                <a:ea typeface="华文仿宋" panose="02010600040101010101" pitchFamily="2" charset="-122"/>
              </a:rPr>
              <a:t>)</a:t>
            </a:r>
            <a:r>
              <a:rPr lang="zh-CN" altLang="en-US" sz="2400" dirty="0">
                <a:solidFill>
                  <a:schemeClr val="tx1"/>
                </a:solidFill>
                <a:latin typeface="华文仿宋" panose="02010600040101010101" pitchFamily="2" charset="-122"/>
                <a:ea typeface="华文仿宋" panose="02010600040101010101" pitchFamily="2" charset="-122"/>
              </a:rPr>
              <a:t>的值，为二阶方法。</a:t>
            </a:r>
            <a:endParaRPr lang="en-US" altLang="zh-CN" sz="2400" dirty="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412923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Text Box 2">
            <a:extLst>
              <a:ext uri="{FF2B5EF4-FFF2-40B4-BE49-F238E27FC236}">
                <a16:creationId xmlns:a16="http://schemas.microsoft.com/office/drawing/2014/main" id="{303A1A25-743F-45F1-915F-7267B0889C92}"/>
              </a:ext>
            </a:extLst>
          </p:cNvPr>
          <p:cNvSpPr txBox="1">
            <a:spLocks noChangeArrowheads="1"/>
          </p:cNvSpPr>
          <p:nvPr/>
        </p:nvSpPr>
        <p:spPr bwMode="auto">
          <a:xfrm>
            <a:off x="179512" y="764704"/>
            <a:ext cx="8568952"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400" b="0" dirty="0">
                <a:latin typeface="+mn-ea"/>
                <a:ea typeface="+mn-ea"/>
              </a:rPr>
              <a:t>         一种折中办法考虑用函数 </a:t>
            </a:r>
            <a:r>
              <a:rPr lang="en-US" altLang="zh-CN" sz="2400" b="0" i="1" dirty="0">
                <a:ea typeface="+mn-ea"/>
                <a:cs typeface="Times New Roman" panose="02020603050405020304" pitchFamily="18" charset="0"/>
              </a:rPr>
              <a:t>f</a:t>
            </a:r>
            <a:r>
              <a:rPr lang="en-US" altLang="zh-CN" sz="2400" b="0" dirty="0">
                <a:ea typeface="+mn-ea"/>
                <a:cs typeface="Times New Roman" panose="02020603050405020304" pitchFamily="18" charset="0"/>
              </a:rPr>
              <a:t>(</a:t>
            </a:r>
            <a:r>
              <a:rPr lang="en-US" altLang="zh-CN" sz="2400" b="0" i="1" dirty="0">
                <a:ea typeface="+mn-ea"/>
                <a:cs typeface="Times New Roman" panose="02020603050405020304" pitchFamily="18" charset="0"/>
              </a:rPr>
              <a:t>x</a:t>
            </a:r>
            <a:r>
              <a:rPr lang="en-US" altLang="zh-CN" sz="2400" b="0" dirty="0">
                <a:ea typeface="+mn-ea"/>
                <a:cs typeface="Times New Roman" panose="02020603050405020304" pitchFamily="18" charset="0"/>
              </a:rPr>
              <a:t>, </a:t>
            </a:r>
            <a:r>
              <a:rPr lang="en-US" altLang="zh-CN" sz="2400" b="0" i="1" dirty="0">
                <a:ea typeface="+mn-ea"/>
                <a:cs typeface="Times New Roman" panose="02020603050405020304" pitchFamily="18" charset="0"/>
              </a:rPr>
              <a:t>y</a:t>
            </a:r>
            <a:r>
              <a:rPr lang="en-US" altLang="zh-CN" sz="2400" b="0" dirty="0">
                <a:ea typeface="+mn-ea"/>
                <a:cs typeface="Times New Roman" panose="02020603050405020304" pitchFamily="18" charset="0"/>
              </a:rPr>
              <a:t>)</a:t>
            </a:r>
            <a:r>
              <a:rPr lang="zh-CN" altLang="en-US" sz="2400" b="0" dirty="0">
                <a:latin typeface="+mn-ea"/>
                <a:ea typeface="+mn-ea"/>
              </a:rPr>
              <a:t>在若干点上的函数值的线性组合来构造近似公式，构造时要求近似公式在</a:t>
            </a:r>
            <a:r>
              <a:rPr lang="en-US" altLang="zh-CN" sz="2400" b="0" dirty="0">
                <a:latin typeface="+mn-ea"/>
                <a:ea typeface="+mn-ea"/>
              </a:rPr>
              <a:t>(</a:t>
            </a:r>
            <a:r>
              <a:rPr lang="en-US" altLang="zh-CN" sz="2400" b="0" i="1" dirty="0">
                <a:latin typeface="+mn-ea"/>
                <a:ea typeface="+mn-ea"/>
              </a:rPr>
              <a:t>x</a:t>
            </a:r>
            <a:r>
              <a:rPr lang="en-US" altLang="zh-CN" sz="2400" b="0" i="1" baseline="-25000" dirty="0">
                <a:latin typeface="+mn-ea"/>
                <a:ea typeface="+mn-ea"/>
              </a:rPr>
              <a:t>i</a:t>
            </a:r>
            <a:r>
              <a:rPr lang="en-US" altLang="zh-CN" sz="2400" b="0" dirty="0">
                <a:latin typeface="+mn-ea"/>
                <a:ea typeface="+mn-ea"/>
              </a:rPr>
              <a:t>, </a:t>
            </a:r>
            <a:r>
              <a:rPr lang="en-US" altLang="zh-CN" sz="2400" b="0" i="1" dirty="0" err="1">
                <a:latin typeface="+mn-ea"/>
                <a:ea typeface="+mn-ea"/>
              </a:rPr>
              <a:t>y</a:t>
            </a:r>
            <a:r>
              <a:rPr lang="en-US" altLang="zh-CN" sz="2400" b="0" i="1" baseline="-25000" dirty="0" err="1">
                <a:latin typeface="+mn-ea"/>
                <a:ea typeface="+mn-ea"/>
              </a:rPr>
              <a:t>i</a:t>
            </a:r>
            <a:r>
              <a:rPr lang="en-US" altLang="zh-CN" sz="2400" b="0" dirty="0">
                <a:latin typeface="+mn-ea"/>
                <a:ea typeface="+mn-ea"/>
              </a:rPr>
              <a:t>)</a:t>
            </a:r>
            <a:r>
              <a:rPr lang="zh-CN" altLang="en-US" sz="2400" b="0" dirty="0">
                <a:latin typeface="+mn-ea"/>
                <a:ea typeface="+mn-ea"/>
              </a:rPr>
              <a:t>处的</a:t>
            </a:r>
            <a:r>
              <a:rPr lang="en-US" altLang="zh-CN" sz="2400" b="0" i="1" dirty="0">
                <a:latin typeface="+mn-ea"/>
                <a:ea typeface="+mn-ea"/>
              </a:rPr>
              <a:t>Taylor</a:t>
            </a:r>
            <a:r>
              <a:rPr lang="zh-CN" altLang="en-US" sz="2400" b="0" dirty="0">
                <a:latin typeface="+mn-ea"/>
                <a:ea typeface="+mn-ea"/>
              </a:rPr>
              <a:t>展开式与解</a:t>
            </a:r>
            <a:r>
              <a:rPr lang="en-US" altLang="zh-CN" sz="2400" b="0" i="1" dirty="0">
                <a:latin typeface="+mn-ea"/>
                <a:ea typeface="+mn-ea"/>
              </a:rPr>
              <a:t>y</a:t>
            </a:r>
            <a:r>
              <a:rPr lang="en-US" altLang="zh-CN" sz="2400" b="0" dirty="0">
                <a:latin typeface="+mn-ea"/>
                <a:ea typeface="+mn-ea"/>
              </a:rPr>
              <a:t>(</a:t>
            </a:r>
            <a:r>
              <a:rPr lang="en-US" altLang="zh-CN" sz="2400" b="0" i="1" dirty="0">
                <a:latin typeface="+mn-ea"/>
                <a:ea typeface="+mn-ea"/>
              </a:rPr>
              <a:t>x</a:t>
            </a:r>
            <a:r>
              <a:rPr lang="en-US" altLang="zh-CN" sz="2400" b="0" dirty="0">
                <a:latin typeface="+mn-ea"/>
                <a:ea typeface="+mn-ea"/>
              </a:rPr>
              <a:t>)</a:t>
            </a:r>
            <a:r>
              <a:rPr lang="zh-CN" altLang="en-US" sz="2400" b="0" dirty="0">
                <a:latin typeface="+mn-ea"/>
                <a:ea typeface="+mn-ea"/>
              </a:rPr>
              <a:t>在</a:t>
            </a:r>
            <a:r>
              <a:rPr lang="en-US" altLang="zh-CN" sz="2400" b="0" i="1" dirty="0">
                <a:latin typeface="+mn-ea"/>
                <a:ea typeface="+mn-ea"/>
              </a:rPr>
              <a:t>x</a:t>
            </a:r>
            <a:r>
              <a:rPr lang="en-US" altLang="zh-CN" sz="2400" b="0" i="1" baseline="-25000" dirty="0">
                <a:latin typeface="+mn-ea"/>
                <a:ea typeface="+mn-ea"/>
              </a:rPr>
              <a:t>i</a:t>
            </a:r>
            <a:r>
              <a:rPr lang="zh-CN" altLang="en-US" sz="2400" b="0" dirty="0">
                <a:latin typeface="+mn-ea"/>
                <a:ea typeface="+mn-ea"/>
              </a:rPr>
              <a:t>处的</a:t>
            </a:r>
            <a:r>
              <a:rPr lang="en-US" altLang="zh-CN" sz="2400" b="0" i="1" dirty="0">
                <a:latin typeface="+mn-ea"/>
                <a:ea typeface="+mn-ea"/>
              </a:rPr>
              <a:t>Taylor</a:t>
            </a:r>
            <a:r>
              <a:rPr lang="zh-CN" altLang="en-US" sz="2400" b="0" dirty="0">
                <a:latin typeface="+mn-ea"/>
                <a:ea typeface="+mn-ea"/>
              </a:rPr>
              <a:t>展开式的前面几项重合，从而使近似公式达到所需要的阶数。</a:t>
            </a:r>
            <a:endParaRPr lang="en-US" altLang="zh-CN" sz="2400" b="0" dirty="0">
              <a:latin typeface="+mn-ea"/>
              <a:ea typeface="+mn-ea"/>
            </a:endParaRPr>
          </a:p>
          <a:p>
            <a:pPr algn="l" eaLnBrk="1" hangingPunct="1">
              <a:lnSpc>
                <a:spcPct val="120000"/>
              </a:lnSpc>
            </a:pPr>
            <a:endParaRPr lang="en-US" altLang="zh-CN" b="0" dirty="0">
              <a:latin typeface="+mn-ea"/>
              <a:ea typeface="+mn-ea"/>
            </a:endParaRPr>
          </a:p>
          <a:p>
            <a:pPr algn="l" eaLnBrk="1" hangingPunct="1">
              <a:lnSpc>
                <a:spcPct val="120000"/>
              </a:lnSpc>
            </a:pPr>
            <a:r>
              <a:rPr lang="en-US" altLang="zh-CN" sz="2400" b="0" dirty="0">
                <a:latin typeface="+mn-ea"/>
                <a:ea typeface="+mn-ea"/>
              </a:rPr>
              <a:t>        </a:t>
            </a:r>
            <a:r>
              <a:rPr lang="zh-CN" altLang="en-US" sz="2400" b="0" dirty="0">
                <a:latin typeface="+mn-ea"/>
                <a:ea typeface="+mn-ea"/>
              </a:rPr>
              <a:t>既避免求高阶导数</a:t>
            </a:r>
            <a:r>
              <a:rPr lang="en-US" altLang="zh-CN" sz="2400" b="0" dirty="0">
                <a:latin typeface="+mn-ea"/>
                <a:ea typeface="+mn-ea"/>
              </a:rPr>
              <a:t>,</a:t>
            </a:r>
            <a:r>
              <a:rPr lang="zh-CN" altLang="en-US" sz="2400" b="0" dirty="0">
                <a:latin typeface="+mn-ea"/>
                <a:ea typeface="+mn-ea"/>
              </a:rPr>
              <a:t>又提高了计算方法精度的阶数。或者说</a:t>
            </a:r>
            <a:r>
              <a:rPr lang="en-US" altLang="zh-CN" sz="2400" b="0" dirty="0">
                <a:latin typeface="+mn-ea"/>
                <a:ea typeface="+mn-ea"/>
              </a:rPr>
              <a:t>,</a:t>
            </a:r>
            <a:r>
              <a:rPr lang="zh-CN" altLang="en-US" sz="2400" b="0" dirty="0">
                <a:latin typeface="+mn-ea"/>
                <a:ea typeface="+mn-ea"/>
              </a:rPr>
              <a:t>在</a:t>
            </a:r>
            <a:r>
              <a:rPr lang="en-US" altLang="zh-CN" sz="2400" b="0" dirty="0">
                <a:latin typeface="+mn-ea"/>
                <a:ea typeface="+mn-ea"/>
              </a:rPr>
              <a:t>[</a:t>
            </a:r>
            <a:r>
              <a:rPr lang="en-US" altLang="zh-CN" sz="2400" b="0" i="1" dirty="0">
                <a:latin typeface="+mn-ea"/>
                <a:ea typeface="+mn-ea"/>
              </a:rPr>
              <a:t>x</a:t>
            </a:r>
            <a:r>
              <a:rPr lang="en-US" altLang="zh-CN" sz="2400" b="0" i="1" baseline="-25000" dirty="0">
                <a:latin typeface="+mn-ea"/>
                <a:ea typeface="+mn-ea"/>
              </a:rPr>
              <a:t>i</a:t>
            </a:r>
            <a:r>
              <a:rPr lang="en-US" altLang="zh-CN" sz="2400" b="0" dirty="0">
                <a:latin typeface="+mn-ea"/>
                <a:ea typeface="+mn-ea"/>
              </a:rPr>
              <a:t>, </a:t>
            </a:r>
            <a:r>
              <a:rPr lang="en-US" altLang="zh-CN" sz="2400" b="0" i="1" dirty="0">
                <a:latin typeface="+mn-ea"/>
                <a:ea typeface="+mn-ea"/>
              </a:rPr>
              <a:t>x</a:t>
            </a:r>
            <a:r>
              <a:rPr lang="en-US" altLang="zh-CN" sz="2400" b="0" i="1" baseline="-25000" dirty="0">
                <a:latin typeface="+mn-ea"/>
                <a:ea typeface="+mn-ea"/>
              </a:rPr>
              <a:t>i+</a:t>
            </a:r>
            <a:r>
              <a:rPr lang="en-US" altLang="zh-CN" sz="2400" b="0" baseline="-25000" dirty="0">
                <a:latin typeface="+mn-ea"/>
                <a:ea typeface="+mn-ea"/>
              </a:rPr>
              <a:t>1</a:t>
            </a:r>
            <a:r>
              <a:rPr lang="en-US" altLang="zh-CN" sz="2400" b="0" dirty="0">
                <a:latin typeface="+mn-ea"/>
                <a:ea typeface="+mn-ea"/>
              </a:rPr>
              <a:t>]</a:t>
            </a:r>
            <a:r>
              <a:rPr lang="zh-CN" altLang="en-US" sz="2400" b="0" dirty="0">
                <a:latin typeface="+mn-ea"/>
                <a:ea typeface="+mn-ea"/>
              </a:rPr>
              <a:t>这一步内多计算几个点的斜率值，然后将其进行加权平均作为平均斜率，则可构造出更高精度的计算格式，这就是</a:t>
            </a:r>
            <a:r>
              <a:rPr lang="zh-CN" altLang="en-US" sz="2400" b="0" dirty="0">
                <a:solidFill>
                  <a:srgbClr val="FF3300"/>
                </a:solidFill>
                <a:latin typeface="+mn-ea"/>
                <a:ea typeface="+mn-ea"/>
              </a:rPr>
              <a:t>龙格</a:t>
            </a:r>
            <a:r>
              <a:rPr lang="en-US" altLang="zh-CN" sz="2400" b="0" dirty="0">
                <a:solidFill>
                  <a:srgbClr val="FF3300"/>
                </a:solidFill>
                <a:latin typeface="+mn-ea"/>
                <a:ea typeface="+mn-ea"/>
              </a:rPr>
              <a:t>—</a:t>
            </a:r>
            <a:r>
              <a:rPr lang="zh-CN" altLang="en-US" sz="2400" b="0" dirty="0">
                <a:solidFill>
                  <a:srgbClr val="FF3300"/>
                </a:solidFill>
                <a:latin typeface="+mn-ea"/>
                <a:ea typeface="+mn-ea"/>
              </a:rPr>
              <a:t>库塔（</a:t>
            </a:r>
            <a:r>
              <a:rPr lang="en-US" altLang="zh-CN" sz="2400" b="0" i="1" dirty="0">
                <a:solidFill>
                  <a:srgbClr val="FF3300"/>
                </a:solidFill>
                <a:latin typeface="+mn-ea"/>
                <a:ea typeface="+mn-ea"/>
              </a:rPr>
              <a:t>Runge-</a:t>
            </a:r>
            <a:r>
              <a:rPr lang="en-US" altLang="zh-CN" sz="2400" b="0" i="1" dirty="0" err="1">
                <a:solidFill>
                  <a:srgbClr val="FF3300"/>
                </a:solidFill>
                <a:latin typeface="+mn-ea"/>
                <a:ea typeface="+mn-ea"/>
              </a:rPr>
              <a:t>Kutta</a:t>
            </a:r>
            <a:r>
              <a:rPr lang="zh-CN" altLang="en-US" sz="2400" b="0" dirty="0">
                <a:solidFill>
                  <a:srgbClr val="FF3300"/>
                </a:solidFill>
                <a:latin typeface="+mn-ea"/>
                <a:ea typeface="+mn-ea"/>
              </a:rPr>
              <a:t>）法的基本思想</a:t>
            </a:r>
            <a:r>
              <a:rPr lang="zh-CN" altLang="en-US" sz="2400" b="0" dirty="0">
                <a:latin typeface="+mn-ea"/>
                <a:ea typeface="+mn-ea"/>
              </a:rPr>
              <a:t>。 </a:t>
            </a:r>
          </a:p>
        </p:txBody>
      </p:sp>
      <p:sp>
        <p:nvSpPr>
          <p:cNvPr id="4" name="矩形 3">
            <a:extLst>
              <a:ext uri="{FF2B5EF4-FFF2-40B4-BE49-F238E27FC236}">
                <a16:creationId xmlns:a16="http://schemas.microsoft.com/office/drawing/2014/main" id="{F88793DD-A930-4AD7-925E-DDDA0E60BD8F}"/>
              </a:ext>
            </a:extLst>
          </p:cNvPr>
          <p:cNvSpPr>
            <a:spLocks noChangeArrowheads="1"/>
          </p:cNvSpPr>
          <p:nvPr/>
        </p:nvSpPr>
        <p:spPr bwMode="auto">
          <a:xfrm>
            <a:off x="986693" y="5301208"/>
            <a:ext cx="7170614" cy="461665"/>
          </a:xfrm>
          <a:prstGeom prst="rect">
            <a:avLst/>
          </a:prstGeom>
          <a:ln/>
          <a:extLs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b="0" dirty="0">
                <a:latin typeface="+mn-ea"/>
                <a:ea typeface="+mn-ea"/>
              </a:rPr>
              <a:t>R-K</a:t>
            </a:r>
            <a:r>
              <a:rPr lang="zh-CN" altLang="en-US" sz="2400" b="0" dirty="0">
                <a:latin typeface="+mn-ea"/>
                <a:ea typeface="+mn-ea"/>
              </a:rPr>
              <a:t>方法不是直接使用</a:t>
            </a:r>
            <a:r>
              <a:rPr lang="en-US" altLang="zh-CN" sz="2400" b="0" dirty="0">
                <a:latin typeface="+mn-ea"/>
                <a:ea typeface="+mn-ea"/>
              </a:rPr>
              <a:t>Taylor</a:t>
            </a:r>
            <a:r>
              <a:rPr lang="zh-CN" altLang="en-US" sz="2400" b="0" dirty="0">
                <a:latin typeface="+mn-ea"/>
                <a:ea typeface="+mn-ea"/>
              </a:rPr>
              <a:t>级数</a:t>
            </a:r>
            <a:r>
              <a:rPr lang="en-US" altLang="zh-CN" sz="2400" b="0" dirty="0">
                <a:latin typeface="+mn-ea"/>
                <a:ea typeface="+mn-ea"/>
              </a:rPr>
              <a:t>,</a:t>
            </a:r>
            <a:r>
              <a:rPr lang="zh-CN" altLang="en-US" sz="2400" b="0" dirty="0">
                <a:latin typeface="+mn-ea"/>
                <a:ea typeface="+mn-ea"/>
              </a:rPr>
              <a:t>而是利用它的思想</a:t>
            </a:r>
          </a:p>
        </p:txBody>
      </p:sp>
    </p:spTree>
    <p:extLst>
      <p:ext uri="{BB962C8B-B14F-4D97-AF65-F5344CB8AC3E}">
        <p14:creationId xmlns:p14="http://schemas.microsoft.com/office/powerpoint/2010/main" val="3757719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2">
            <a:extLst>
              <a:ext uri="{FF2B5EF4-FFF2-40B4-BE49-F238E27FC236}">
                <a16:creationId xmlns:a16="http://schemas.microsoft.com/office/drawing/2014/main" id="{15D2FBF8-895E-4A45-AB70-26567C954F2B}"/>
              </a:ext>
            </a:extLst>
          </p:cNvPr>
          <p:cNvGraphicFramePr>
            <a:graphicFrameLocks noChangeAspect="1"/>
          </p:cNvGraphicFramePr>
          <p:nvPr>
            <p:extLst>
              <p:ext uri="{D42A27DB-BD31-4B8C-83A1-F6EECF244321}">
                <p14:modId xmlns:p14="http://schemas.microsoft.com/office/powerpoint/2010/main" val="3016279386"/>
              </p:ext>
            </p:extLst>
          </p:nvPr>
        </p:nvGraphicFramePr>
        <p:xfrm>
          <a:off x="971600" y="898525"/>
          <a:ext cx="7479080" cy="3337322"/>
        </p:xfrm>
        <a:graphic>
          <a:graphicData uri="http://schemas.openxmlformats.org/presentationml/2006/ole">
            <mc:AlternateContent xmlns:mc="http://schemas.openxmlformats.org/markup-compatibility/2006">
              <mc:Choice xmlns:v="urn:schemas-microsoft-com:vml" Requires="v">
                <p:oleObj spid="_x0000_s93450" name="公式" r:id="rId3" imgW="2298600" imgH="939600" progId="Equation.3">
                  <p:embed/>
                </p:oleObj>
              </mc:Choice>
              <mc:Fallback>
                <p:oleObj name="公式" r:id="rId3" imgW="2298600" imgH="939600" progId="Equation.3">
                  <p:embed/>
                  <p:pic>
                    <p:nvPicPr>
                      <p:cNvPr id="50178" name="Object 22">
                        <a:extLst>
                          <a:ext uri="{FF2B5EF4-FFF2-40B4-BE49-F238E27FC236}">
                            <a16:creationId xmlns:a16="http://schemas.microsoft.com/office/drawing/2014/main" id="{15D2FBF8-895E-4A45-AB70-26567C954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898525"/>
                        <a:ext cx="7479080" cy="3337322"/>
                      </a:xfrm>
                      <a:prstGeom prst="rect">
                        <a:avLst/>
                      </a:prstGeom>
                      <a:noFill/>
                    </p:spPr>
                  </p:pic>
                </p:oleObj>
              </mc:Fallback>
            </mc:AlternateContent>
          </a:graphicData>
        </a:graphic>
      </p:graphicFrame>
      <p:sp>
        <p:nvSpPr>
          <p:cNvPr id="50179" name="Text Box 23">
            <a:extLst>
              <a:ext uri="{FF2B5EF4-FFF2-40B4-BE49-F238E27FC236}">
                <a16:creationId xmlns:a16="http://schemas.microsoft.com/office/drawing/2014/main" id="{0CDF0BE0-A234-4857-AB7D-5AD50FC65151}"/>
              </a:ext>
            </a:extLst>
          </p:cNvPr>
          <p:cNvSpPr txBox="1">
            <a:spLocks noChangeArrowheads="1"/>
          </p:cNvSpPr>
          <p:nvPr/>
        </p:nvSpPr>
        <p:spPr bwMode="auto">
          <a:xfrm>
            <a:off x="323528" y="300435"/>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a:latin typeface="+mn-ea"/>
                <a:ea typeface="+mn-ea"/>
              </a:rPr>
              <a:t>一般龙格－库塔方法的形式为</a:t>
            </a:r>
          </a:p>
        </p:txBody>
      </p:sp>
      <p:sp>
        <p:nvSpPr>
          <p:cNvPr id="50182" name="Text Box 23">
            <a:extLst>
              <a:ext uri="{FF2B5EF4-FFF2-40B4-BE49-F238E27FC236}">
                <a16:creationId xmlns:a16="http://schemas.microsoft.com/office/drawing/2014/main" id="{59E93506-3037-44D2-B9B6-66DE7590001E}"/>
              </a:ext>
            </a:extLst>
          </p:cNvPr>
          <p:cNvSpPr txBox="1">
            <a:spLocks noChangeArrowheads="1"/>
          </p:cNvSpPr>
          <p:nvPr/>
        </p:nvSpPr>
        <p:spPr bwMode="auto">
          <a:xfrm>
            <a:off x="468313" y="5229200"/>
            <a:ext cx="81359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dirty="0">
                <a:latin typeface="+mn-ea"/>
                <a:ea typeface="+mn-ea"/>
              </a:rPr>
              <a:t>其中</a:t>
            </a:r>
            <a:r>
              <a:rPr lang="en-US" altLang="zh-CN" b="0" i="1" dirty="0">
                <a:latin typeface="+mn-ea"/>
                <a:ea typeface="+mn-ea"/>
              </a:rPr>
              <a:t>a</a:t>
            </a:r>
            <a:r>
              <a:rPr lang="en-US" altLang="zh-CN" b="0" i="1" baseline="-25000" dirty="0">
                <a:latin typeface="+mn-ea"/>
                <a:ea typeface="+mn-ea"/>
              </a:rPr>
              <a:t>i </a:t>
            </a:r>
            <a:r>
              <a:rPr lang="en-US" altLang="zh-CN" b="0" i="1" dirty="0">
                <a:latin typeface="+mn-ea"/>
                <a:ea typeface="+mn-ea"/>
              </a:rPr>
              <a:t>, </a:t>
            </a:r>
            <a:r>
              <a:rPr lang="en-US" altLang="zh-CN" b="0" i="1" dirty="0" err="1">
                <a:latin typeface="+mn-ea"/>
                <a:ea typeface="+mn-ea"/>
              </a:rPr>
              <a:t>b</a:t>
            </a:r>
            <a:r>
              <a:rPr lang="en-US" altLang="zh-CN" b="0" i="1" baseline="-25000" dirty="0" err="1">
                <a:latin typeface="+mn-ea"/>
                <a:ea typeface="+mn-ea"/>
              </a:rPr>
              <a:t>ij</a:t>
            </a:r>
            <a:r>
              <a:rPr lang="en-US" altLang="zh-CN" b="0" i="1" baseline="-25000" dirty="0">
                <a:latin typeface="+mn-ea"/>
                <a:ea typeface="+mn-ea"/>
              </a:rPr>
              <a:t> </a:t>
            </a:r>
            <a:r>
              <a:rPr lang="en-US" altLang="zh-CN" b="0" i="1" dirty="0">
                <a:latin typeface="+mn-ea"/>
                <a:ea typeface="+mn-ea"/>
              </a:rPr>
              <a:t>, c</a:t>
            </a:r>
            <a:r>
              <a:rPr lang="en-US" altLang="zh-CN" b="0" i="1" baseline="-25000" dirty="0">
                <a:latin typeface="+mn-ea"/>
                <a:ea typeface="+mn-ea"/>
              </a:rPr>
              <a:t>i</a:t>
            </a:r>
            <a:r>
              <a:rPr lang="zh-CN" altLang="en-US" b="0" dirty="0">
                <a:latin typeface="+mn-ea"/>
                <a:ea typeface="+mn-ea"/>
              </a:rPr>
              <a:t>为待定参数，要求上式</a:t>
            </a:r>
            <a:r>
              <a:rPr lang="en-US" altLang="zh-CN" b="0" i="1" dirty="0">
                <a:latin typeface="+mn-ea"/>
                <a:ea typeface="+mn-ea"/>
              </a:rPr>
              <a:t>y</a:t>
            </a:r>
            <a:r>
              <a:rPr lang="en-US" altLang="zh-CN" b="0" i="1" baseline="-25000" dirty="0">
                <a:latin typeface="+mn-ea"/>
                <a:ea typeface="+mn-ea"/>
              </a:rPr>
              <a:t>i+1</a:t>
            </a:r>
            <a:r>
              <a:rPr lang="zh-CN" altLang="en-US" b="0" dirty="0">
                <a:latin typeface="+mn-ea"/>
                <a:ea typeface="+mn-ea"/>
              </a:rPr>
              <a:t>在点</a:t>
            </a:r>
            <a:r>
              <a:rPr lang="en-US" altLang="zh-CN" b="0" dirty="0">
                <a:latin typeface="+mn-ea"/>
                <a:ea typeface="+mn-ea"/>
              </a:rPr>
              <a:t>(</a:t>
            </a:r>
            <a:r>
              <a:rPr lang="en-US" altLang="zh-CN" b="0" i="1" dirty="0">
                <a:latin typeface="+mn-ea"/>
                <a:ea typeface="+mn-ea"/>
              </a:rPr>
              <a:t>x</a:t>
            </a:r>
            <a:r>
              <a:rPr lang="en-US" altLang="zh-CN" b="0" i="1" baseline="-25000" dirty="0">
                <a:latin typeface="+mn-ea"/>
                <a:ea typeface="+mn-ea"/>
              </a:rPr>
              <a:t>i </a:t>
            </a:r>
            <a:r>
              <a:rPr lang="en-US" altLang="zh-CN" b="0" i="1" dirty="0">
                <a:latin typeface="+mn-ea"/>
                <a:ea typeface="+mn-ea"/>
              </a:rPr>
              <a:t>, </a:t>
            </a:r>
            <a:r>
              <a:rPr lang="en-US" altLang="zh-CN" b="0" i="1" dirty="0" err="1">
                <a:latin typeface="+mn-ea"/>
                <a:ea typeface="+mn-ea"/>
              </a:rPr>
              <a:t>y</a:t>
            </a:r>
            <a:r>
              <a:rPr lang="en-US" altLang="zh-CN" b="0" i="1" baseline="-25000" dirty="0" err="1">
                <a:latin typeface="+mn-ea"/>
                <a:ea typeface="+mn-ea"/>
              </a:rPr>
              <a:t>i</a:t>
            </a:r>
            <a:r>
              <a:rPr lang="en-US" altLang="zh-CN" b="0" dirty="0">
                <a:latin typeface="+mn-ea"/>
                <a:ea typeface="+mn-ea"/>
              </a:rPr>
              <a:t>)</a:t>
            </a:r>
            <a:r>
              <a:rPr lang="zh-CN" altLang="en-US" b="0" dirty="0">
                <a:latin typeface="+mn-ea"/>
                <a:ea typeface="+mn-ea"/>
              </a:rPr>
              <a:t>处作</a:t>
            </a:r>
            <a:r>
              <a:rPr lang="en-US" altLang="zh-CN" b="0" i="1" dirty="0">
                <a:latin typeface="+mn-ea"/>
                <a:ea typeface="+mn-ea"/>
              </a:rPr>
              <a:t>Taylor</a:t>
            </a:r>
            <a:r>
              <a:rPr lang="zh-CN" altLang="en-US" b="0" dirty="0">
                <a:latin typeface="+mn-ea"/>
                <a:ea typeface="+mn-ea"/>
              </a:rPr>
              <a:t>展开，通过相同项的系数确定参数。</a:t>
            </a:r>
          </a:p>
        </p:txBody>
      </p:sp>
      <p:sp>
        <p:nvSpPr>
          <p:cNvPr id="50183" name="Text Box 23">
            <a:extLst>
              <a:ext uri="{FF2B5EF4-FFF2-40B4-BE49-F238E27FC236}">
                <a16:creationId xmlns:a16="http://schemas.microsoft.com/office/drawing/2014/main" id="{68305B0C-4553-412E-BBC7-9E16B8D884F0}"/>
              </a:ext>
            </a:extLst>
          </p:cNvPr>
          <p:cNvSpPr txBox="1">
            <a:spLocks noChangeArrowheads="1"/>
          </p:cNvSpPr>
          <p:nvPr/>
        </p:nvSpPr>
        <p:spPr bwMode="auto">
          <a:xfrm>
            <a:off x="468313" y="4472967"/>
            <a:ext cx="4313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dirty="0">
                <a:latin typeface="+mn-ea"/>
                <a:ea typeface="+mn-ea"/>
              </a:rPr>
              <a:t>称为</a:t>
            </a:r>
            <a:r>
              <a:rPr lang="en-US" altLang="zh-CN" b="0" i="1" dirty="0">
                <a:latin typeface="+mn-ea"/>
                <a:ea typeface="+mn-ea"/>
              </a:rPr>
              <a:t>P</a:t>
            </a:r>
            <a:r>
              <a:rPr lang="zh-CN" altLang="en-US" b="0" dirty="0">
                <a:latin typeface="+mn-ea"/>
                <a:ea typeface="+mn-ea"/>
              </a:rPr>
              <a:t>阶龙格－库塔方法。</a:t>
            </a:r>
          </a:p>
        </p:txBody>
      </p:sp>
    </p:spTree>
    <p:extLst>
      <p:ext uri="{BB962C8B-B14F-4D97-AF65-F5344CB8AC3E}">
        <p14:creationId xmlns:p14="http://schemas.microsoft.com/office/powerpoint/2010/main" val="2924903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Text Box 21">
            <a:extLst>
              <a:ext uri="{FF2B5EF4-FFF2-40B4-BE49-F238E27FC236}">
                <a16:creationId xmlns:a16="http://schemas.microsoft.com/office/drawing/2014/main" id="{7BD1CEA5-3FF7-4807-B502-20D7731EC9C0}"/>
              </a:ext>
            </a:extLst>
          </p:cNvPr>
          <p:cNvSpPr txBox="1">
            <a:spLocks noChangeArrowheads="1"/>
          </p:cNvSpPr>
          <p:nvPr/>
        </p:nvSpPr>
        <p:spPr bwMode="auto">
          <a:xfrm>
            <a:off x="454025" y="500063"/>
            <a:ext cx="4495800" cy="528637"/>
          </a:xfrm>
          <a:prstGeom prst="rect">
            <a:avLst/>
          </a:prstGeom>
          <a:solidFill>
            <a:srgbClr val="FFCCFF"/>
          </a:solidFill>
          <a:ln w="9525">
            <a:miter lim="800000"/>
            <a:headEnd/>
            <a:tailEnd/>
          </a:ln>
          <a:scene3d>
            <a:camera prst="legacyObliqueFront"/>
            <a:lightRig rig="legacyFlat3" dir="b"/>
          </a:scene3d>
          <a:sp3d extrusionH="430200" prstMaterial="legacyMatte">
            <a:bevelT w="13500" h="13500" prst="angle"/>
            <a:bevelB w="13500" h="13500" prst="angle"/>
            <a:extrusionClr>
              <a:srgbClr val="FFFF00"/>
            </a:extrusionClr>
            <a:contourClr>
              <a:srgbClr val="FFCCFF"/>
            </a:contourClr>
          </a:sp3d>
        </p:spPr>
        <p:txBody>
          <a:bodyPr wrap="none" lIns="90000" tIns="46800" rIns="90000" bIns="46800">
            <a:spAutoFit/>
            <a:flatTx/>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latin typeface="+mn-ea"/>
                <a:ea typeface="+mn-ea"/>
              </a:rPr>
              <a:t>Runge-Kutta</a:t>
            </a:r>
            <a:r>
              <a:rPr lang="zh-CN" altLang="en-US" b="0">
                <a:latin typeface="+mn-ea"/>
                <a:ea typeface="+mn-ea"/>
              </a:rPr>
              <a:t>方法的推导思想</a:t>
            </a:r>
          </a:p>
        </p:txBody>
      </p:sp>
      <p:graphicFrame>
        <p:nvGraphicFramePr>
          <p:cNvPr id="51202" name="Object 2">
            <a:extLst>
              <a:ext uri="{FF2B5EF4-FFF2-40B4-BE49-F238E27FC236}">
                <a16:creationId xmlns:a16="http://schemas.microsoft.com/office/drawing/2014/main" id="{EAD45041-DC8F-42E6-8D3D-335A8984B657}"/>
              </a:ext>
            </a:extLst>
          </p:cNvPr>
          <p:cNvGraphicFramePr>
            <a:graphicFrameLocks noChangeAspect="1"/>
          </p:cNvGraphicFramePr>
          <p:nvPr/>
        </p:nvGraphicFramePr>
        <p:xfrm>
          <a:off x="1928813" y="1928813"/>
          <a:ext cx="3654425" cy="1071562"/>
        </p:xfrm>
        <a:graphic>
          <a:graphicData uri="http://schemas.openxmlformats.org/presentationml/2006/ole">
            <mc:AlternateContent xmlns:mc="http://schemas.openxmlformats.org/markup-compatibility/2006">
              <mc:Choice xmlns:v="urn:schemas-microsoft-com:vml" Requires="v">
                <p:oleObj spid="_x0000_s229410" name="公式" r:id="rId3" imgW="1536480" imgH="482400" progId="Equation.3">
                  <p:embed/>
                </p:oleObj>
              </mc:Choice>
              <mc:Fallback>
                <p:oleObj name="公式" r:id="rId3" imgW="1536480" imgH="482400" progId="Equation.3">
                  <p:embed/>
                  <p:pic>
                    <p:nvPicPr>
                      <p:cNvPr id="51202" name="Object 2">
                        <a:extLst>
                          <a:ext uri="{FF2B5EF4-FFF2-40B4-BE49-F238E27FC236}">
                            <a16:creationId xmlns:a16="http://schemas.microsoft.com/office/drawing/2014/main" id="{EAD45041-DC8F-42E6-8D3D-335A8984B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1928813"/>
                        <a:ext cx="3654425"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8" name="Text Box 23">
            <a:extLst>
              <a:ext uri="{FF2B5EF4-FFF2-40B4-BE49-F238E27FC236}">
                <a16:creationId xmlns:a16="http://schemas.microsoft.com/office/drawing/2014/main" id="{4E246906-DE7A-4885-9CF3-904164176381}"/>
              </a:ext>
            </a:extLst>
          </p:cNvPr>
          <p:cNvSpPr txBox="1">
            <a:spLocks noChangeArrowheads="1"/>
          </p:cNvSpPr>
          <p:nvPr/>
        </p:nvSpPr>
        <p:spPr bwMode="auto">
          <a:xfrm>
            <a:off x="381000" y="1314450"/>
            <a:ext cx="445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latin typeface="+mn-ea"/>
                <a:ea typeface="+mn-ea"/>
              </a:rPr>
              <a:t>对于常微分方程的初值问题</a:t>
            </a:r>
          </a:p>
        </p:txBody>
      </p:sp>
      <p:sp>
        <p:nvSpPr>
          <p:cNvPr id="51209" name="Text Box 24">
            <a:extLst>
              <a:ext uri="{FF2B5EF4-FFF2-40B4-BE49-F238E27FC236}">
                <a16:creationId xmlns:a16="http://schemas.microsoft.com/office/drawing/2014/main" id="{DD298B3C-ADAB-4961-88C0-8AC5BA68FFC4}"/>
              </a:ext>
            </a:extLst>
          </p:cNvPr>
          <p:cNvSpPr txBox="1">
            <a:spLocks noChangeArrowheads="1"/>
          </p:cNvSpPr>
          <p:nvPr/>
        </p:nvSpPr>
        <p:spPr bwMode="auto">
          <a:xfrm>
            <a:off x="374650" y="3149600"/>
            <a:ext cx="8358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a:latin typeface="+mn-ea"/>
                <a:ea typeface="+mn-ea"/>
              </a:rPr>
              <a:t>的解</a:t>
            </a:r>
            <a:r>
              <a:rPr lang="en-US" altLang="zh-CN" b="0" i="1">
                <a:latin typeface="+mn-ea"/>
                <a:ea typeface="+mn-ea"/>
              </a:rPr>
              <a:t>y</a:t>
            </a:r>
            <a:r>
              <a:rPr lang="en-US" altLang="zh-CN" b="0">
                <a:latin typeface="+mn-ea"/>
                <a:ea typeface="+mn-ea"/>
              </a:rPr>
              <a:t>=</a:t>
            </a:r>
            <a:r>
              <a:rPr lang="en-US" altLang="zh-CN" b="0" i="1">
                <a:latin typeface="+mn-ea"/>
                <a:ea typeface="+mn-ea"/>
              </a:rPr>
              <a:t>y</a:t>
            </a:r>
            <a:r>
              <a:rPr lang="en-US" altLang="zh-CN" b="0">
                <a:latin typeface="+mn-ea"/>
                <a:ea typeface="+mn-ea"/>
              </a:rPr>
              <a:t>(</a:t>
            </a:r>
            <a:r>
              <a:rPr lang="en-US" altLang="zh-CN" b="0" i="1">
                <a:latin typeface="+mn-ea"/>
                <a:ea typeface="+mn-ea"/>
              </a:rPr>
              <a:t>x</a:t>
            </a:r>
            <a:r>
              <a:rPr lang="en-US" altLang="zh-CN" b="0">
                <a:latin typeface="+mn-ea"/>
                <a:ea typeface="+mn-ea"/>
              </a:rPr>
              <a:t>)</a:t>
            </a:r>
            <a:r>
              <a:rPr lang="zh-CN" altLang="en-US" b="0">
                <a:latin typeface="+mn-ea"/>
                <a:ea typeface="+mn-ea"/>
              </a:rPr>
              <a:t>，在区间</a:t>
            </a:r>
            <a:r>
              <a:rPr lang="en-US" altLang="zh-CN" b="0">
                <a:latin typeface="+mn-ea"/>
                <a:ea typeface="+mn-ea"/>
              </a:rPr>
              <a:t>[</a:t>
            </a:r>
            <a:r>
              <a:rPr lang="en-US" altLang="zh-CN" b="0" i="1">
                <a:latin typeface="+mn-ea"/>
                <a:ea typeface="+mn-ea"/>
              </a:rPr>
              <a:t>x</a:t>
            </a:r>
            <a:r>
              <a:rPr lang="en-US" altLang="zh-CN" b="0" i="1" baseline="-25000">
                <a:latin typeface="+mn-ea"/>
                <a:ea typeface="+mn-ea"/>
              </a:rPr>
              <a:t>i</a:t>
            </a:r>
            <a:r>
              <a:rPr lang="en-US" altLang="zh-CN" b="0">
                <a:latin typeface="+mn-ea"/>
                <a:ea typeface="+mn-ea"/>
              </a:rPr>
              <a:t>, </a:t>
            </a:r>
            <a:r>
              <a:rPr lang="en-US" altLang="zh-CN" b="0" i="1">
                <a:latin typeface="+mn-ea"/>
                <a:ea typeface="+mn-ea"/>
              </a:rPr>
              <a:t>x</a:t>
            </a:r>
            <a:r>
              <a:rPr lang="en-US" altLang="zh-CN" b="0" i="1" baseline="-25000">
                <a:latin typeface="+mn-ea"/>
                <a:ea typeface="+mn-ea"/>
              </a:rPr>
              <a:t>i+</a:t>
            </a:r>
            <a:r>
              <a:rPr lang="en-US" altLang="zh-CN" b="0" baseline="-25000">
                <a:latin typeface="+mn-ea"/>
                <a:ea typeface="+mn-ea"/>
              </a:rPr>
              <a:t>1</a:t>
            </a:r>
            <a:r>
              <a:rPr lang="en-US" altLang="zh-CN" b="0">
                <a:latin typeface="+mn-ea"/>
                <a:ea typeface="+mn-ea"/>
              </a:rPr>
              <a:t>]</a:t>
            </a:r>
            <a:r>
              <a:rPr lang="zh-CN" altLang="en-US" b="0">
                <a:latin typeface="+mn-ea"/>
                <a:ea typeface="+mn-ea"/>
              </a:rPr>
              <a:t>上使用微分中值定理，有</a:t>
            </a:r>
          </a:p>
        </p:txBody>
      </p:sp>
      <p:graphicFrame>
        <p:nvGraphicFramePr>
          <p:cNvPr id="51203" name="Object 7">
            <a:extLst>
              <a:ext uri="{FF2B5EF4-FFF2-40B4-BE49-F238E27FC236}">
                <a16:creationId xmlns:a16="http://schemas.microsoft.com/office/drawing/2014/main" id="{8970BF21-8485-44A8-9382-E4E14524B17D}"/>
              </a:ext>
            </a:extLst>
          </p:cNvPr>
          <p:cNvGraphicFramePr>
            <a:graphicFrameLocks noChangeAspect="1"/>
          </p:cNvGraphicFramePr>
          <p:nvPr>
            <p:extLst>
              <p:ext uri="{D42A27DB-BD31-4B8C-83A1-F6EECF244321}">
                <p14:modId xmlns:p14="http://schemas.microsoft.com/office/powerpoint/2010/main" val="288780860"/>
              </p:ext>
            </p:extLst>
          </p:nvPr>
        </p:nvGraphicFramePr>
        <p:xfrm>
          <a:off x="2195736" y="5800725"/>
          <a:ext cx="3746500" cy="557212"/>
        </p:xfrm>
        <a:graphic>
          <a:graphicData uri="http://schemas.openxmlformats.org/presentationml/2006/ole">
            <mc:AlternateContent xmlns:mc="http://schemas.openxmlformats.org/markup-compatibility/2006">
              <mc:Choice xmlns:v="urn:schemas-microsoft-com:vml" Requires="v">
                <p:oleObj spid="_x0000_s229411" name="公式" r:id="rId5" imgW="1269720" imgH="190440" progId="Equation.3">
                  <p:embed/>
                </p:oleObj>
              </mc:Choice>
              <mc:Fallback>
                <p:oleObj name="公式" r:id="rId5" imgW="1269720" imgH="190440" progId="Equation.3">
                  <p:embed/>
                  <p:pic>
                    <p:nvPicPr>
                      <p:cNvPr id="51203" name="Object 7">
                        <a:extLst>
                          <a:ext uri="{FF2B5EF4-FFF2-40B4-BE49-F238E27FC236}">
                            <a16:creationId xmlns:a16="http://schemas.microsoft.com/office/drawing/2014/main" id="{8970BF21-8485-44A8-9382-E4E14524B1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5800725"/>
                        <a:ext cx="3746500"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Text Box 30">
            <a:extLst>
              <a:ext uri="{FF2B5EF4-FFF2-40B4-BE49-F238E27FC236}">
                <a16:creationId xmlns:a16="http://schemas.microsoft.com/office/drawing/2014/main" id="{CA91B4DE-183E-44CF-B2AE-64F896235BF1}"/>
              </a:ext>
            </a:extLst>
          </p:cNvPr>
          <p:cNvSpPr txBox="1">
            <a:spLocks noChangeArrowheads="1"/>
          </p:cNvSpPr>
          <p:nvPr/>
        </p:nvSpPr>
        <p:spPr bwMode="auto">
          <a:xfrm>
            <a:off x="571500" y="54292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0">
                <a:latin typeface="+mn-ea"/>
                <a:ea typeface="+mn-ea"/>
              </a:rPr>
              <a:t>即</a:t>
            </a:r>
          </a:p>
        </p:txBody>
      </p:sp>
      <p:graphicFrame>
        <p:nvGraphicFramePr>
          <p:cNvPr id="51204" name="Object 3">
            <a:extLst>
              <a:ext uri="{FF2B5EF4-FFF2-40B4-BE49-F238E27FC236}">
                <a16:creationId xmlns:a16="http://schemas.microsoft.com/office/drawing/2014/main" id="{108EB725-547C-46B5-A577-5937491867EF}"/>
              </a:ext>
            </a:extLst>
          </p:cNvPr>
          <p:cNvGraphicFramePr>
            <a:graphicFrameLocks noChangeAspect="1"/>
          </p:cNvGraphicFramePr>
          <p:nvPr/>
        </p:nvGraphicFramePr>
        <p:xfrm>
          <a:off x="1857375" y="3857625"/>
          <a:ext cx="5572125" cy="560388"/>
        </p:xfrm>
        <a:graphic>
          <a:graphicData uri="http://schemas.openxmlformats.org/presentationml/2006/ole">
            <mc:AlternateContent xmlns:mc="http://schemas.openxmlformats.org/markup-compatibility/2006">
              <mc:Choice xmlns:v="urn:schemas-microsoft-com:vml" Requires="v">
                <p:oleObj spid="_x0000_s229412" name="公式" r:id="rId7" imgW="1714320" imgH="190440" progId="Equation.3">
                  <p:embed/>
                </p:oleObj>
              </mc:Choice>
              <mc:Fallback>
                <p:oleObj name="公式" r:id="rId7" imgW="1714320" imgH="190440" progId="Equation.3">
                  <p:embed/>
                  <p:pic>
                    <p:nvPicPr>
                      <p:cNvPr id="51204" name="Object 3">
                        <a:extLst>
                          <a:ext uri="{FF2B5EF4-FFF2-40B4-BE49-F238E27FC236}">
                            <a16:creationId xmlns:a16="http://schemas.microsoft.com/office/drawing/2014/main" id="{108EB725-547C-46B5-A577-593749186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857625"/>
                        <a:ext cx="5572125"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2">
            <a:extLst>
              <a:ext uri="{FF2B5EF4-FFF2-40B4-BE49-F238E27FC236}">
                <a16:creationId xmlns:a16="http://schemas.microsoft.com/office/drawing/2014/main" id="{EEDB1349-10D8-4C47-98F9-E4D442A92801}"/>
              </a:ext>
            </a:extLst>
          </p:cNvPr>
          <p:cNvGraphicFramePr>
            <a:graphicFrameLocks noChangeAspect="1"/>
          </p:cNvGraphicFramePr>
          <p:nvPr/>
        </p:nvGraphicFramePr>
        <p:xfrm>
          <a:off x="428625" y="4643438"/>
          <a:ext cx="2713038" cy="493712"/>
        </p:xfrm>
        <a:graphic>
          <a:graphicData uri="http://schemas.openxmlformats.org/presentationml/2006/ole">
            <mc:AlternateContent xmlns:mc="http://schemas.openxmlformats.org/markup-compatibility/2006">
              <mc:Choice xmlns:v="urn:schemas-microsoft-com:vml" Requires="v">
                <p:oleObj spid="_x0000_s229413" name="公式" r:id="rId9" imgW="965160" imgH="203040" progId="Equation.3">
                  <p:embed/>
                </p:oleObj>
              </mc:Choice>
              <mc:Fallback>
                <p:oleObj name="公式" r:id="rId9" imgW="965160" imgH="203040" progId="Equation.3">
                  <p:embed/>
                  <p:pic>
                    <p:nvPicPr>
                      <p:cNvPr id="51205" name="Object 2">
                        <a:extLst>
                          <a:ext uri="{FF2B5EF4-FFF2-40B4-BE49-F238E27FC236}">
                            <a16:creationId xmlns:a16="http://schemas.microsoft.com/office/drawing/2014/main" id="{EEDB1349-10D8-4C47-98F9-E4D442A928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4643438"/>
                        <a:ext cx="2713038"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2" name="Line 43">
            <a:extLst>
              <a:ext uri="{FF2B5EF4-FFF2-40B4-BE49-F238E27FC236}">
                <a16:creationId xmlns:a16="http://schemas.microsoft.com/office/drawing/2014/main" id="{9B716A00-E90C-49CB-983B-F5E110B1885C}"/>
              </a:ext>
            </a:extLst>
          </p:cNvPr>
          <p:cNvSpPr>
            <a:spLocks noChangeShapeType="1"/>
          </p:cNvSpPr>
          <p:nvPr/>
        </p:nvSpPr>
        <p:spPr bwMode="auto">
          <a:xfrm>
            <a:off x="5738813" y="4508500"/>
            <a:ext cx="1584325"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800" b="0">
              <a:latin typeface="+mn-ea"/>
              <a:ea typeface="+mn-ea"/>
            </a:endParaRPr>
          </a:p>
        </p:txBody>
      </p:sp>
    </p:spTree>
    <p:extLst>
      <p:ext uri="{BB962C8B-B14F-4D97-AF65-F5344CB8AC3E}">
        <p14:creationId xmlns:p14="http://schemas.microsoft.com/office/powerpoint/2010/main" val="348967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B1B246A-6B3B-4FE5-AE8B-F9ED523BD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998" y="3920751"/>
            <a:ext cx="4536504" cy="2880898"/>
          </a:xfrm>
          <a:prstGeom prst="rect">
            <a:avLst/>
          </a:prstGeom>
        </p:spPr>
      </p:pic>
      <p:sp>
        <p:nvSpPr>
          <p:cNvPr id="292865" name="Rectangle 2">
            <a:extLst>
              <a:ext uri="{FF2B5EF4-FFF2-40B4-BE49-F238E27FC236}">
                <a16:creationId xmlns:a16="http://schemas.microsoft.com/office/drawing/2014/main" id="{0F82EBEA-D688-4E60-9154-522C71C63FFE}"/>
              </a:ext>
            </a:extLst>
          </p:cNvPr>
          <p:cNvSpPr>
            <a:spLocks noGrp="1" noChangeArrowheads="1"/>
          </p:cNvSpPr>
          <p:nvPr>
            <p:ph type="ctrTitle" idx="4294967295"/>
          </p:nvPr>
        </p:nvSpPr>
        <p:spPr>
          <a:xfrm>
            <a:off x="3552682" y="26417"/>
            <a:ext cx="3276364" cy="508914"/>
          </a:xfrm>
        </p:spPr>
        <p:txBody>
          <a:bodyPr>
            <a:normAutofit/>
          </a:bodyPr>
          <a:lstStyle/>
          <a:p>
            <a:r>
              <a:rPr lang="en-US" altLang="zh-CN" sz="2800" b="1" dirty="0">
                <a:latin typeface="华文仿宋" panose="02010600040101010101" pitchFamily="2" charset="-122"/>
                <a:ea typeface="华文仿宋" panose="02010600040101010101" pitchFamily="2" charset="-122"/>
              </a:rPr>
              <a:t>9.1 </a:t>
            </a:r>
            <a:r>
              <a:rPr lang="zh-CN" altLang="en-US" sz="2800" b="1" dirty="0">
                <a:latin typeface="华文仿宋" panose="02010600040101010101" pitchFamily="2" charset="-122"/>
                <a:ea typeface="华文仿宋" panose="02010600040101010101" pitchFamily="2" charset="-122"/>
              </a:rPr>
              <a:t>引言</a:t>
            </a:r>
          </a:p>
        </p:txBody>
      </p:sp>
      <p:sp>
        <p:nvSpPr>
          <p:cNvPr id="10" name="Text Box 4">
            <a:extLst>
              <a:ext uri="{FF2B5EF4-FFF2-40B4-BE49-F238E27FC236}">
                <a16:creationId xmlns:a16="http://schemas.microsoft.com/office/drawing/2014/main" id="{BFD9C948-5328-4DA5-A803-F54C214269B3}"/>
              </a:ext>
            </a:extLst>
          </p:cNvPr>
          <p:cNvSpPr txBox="1">
            <a:spLocks noChangeArrowheads="1"/>
          </p:cNvSpPr>
          <p:nvPr/>
        </p:nvSpPr>
        <p:spPr bwMode="auto">
          <a:xfrm>
            <a:off x="21813" y="590357"/>
            <a:ext cx="9144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000" b="1" dirty="0">
                <a:solidFill>
                  <a:srgbClr val="0000FF"/>
                </a:solidFill>
                <a:latin typeface="+mn-ea"/>
                <a:ea typeface="+mn-ea"/>
              </a:rPr>
              <a:t>        科学和工程中建立数学模型时经常用到微分方程。</a:t>
            </a:r>
            <a:r>
              <a:rPr lang="zh-CN" altLang="en-US" sz="2000" b="0" dirty="0">
                <a:solidFill>
                  <a:schemeClr val="tx1">
                    <a:lumMod val="95000"/>
                    <a:lumOff val="5000"/>
                  </a:schemeClr>
                </a:solidFill>
                <a:latin typeface="+mn-ea"/>
                <a:ea typeface="+mn-ea"/>
              </a:rPr>
              <a:t>如</a:t>
            </a:r>
            <a:r>
              <a:rPr lang="en-US" altLang="zh-CN" sz="2000" b="0" dirty="0">
                <a:solidFill>
                  <a:schemeClr val="tx1">
                    <a:lumMod val="95000"/>
                    <a:lumOff val="5000"/>
                  </a:schemeClr>
                </a:solidFill>
                <a:latin typeface="+mn-ea"/>
                <a:ea typeface="+mn-ea"/>
              </a:rPr>
              <a:t>Logistic</a:t>
            </a:r>
            <a:r>
              <a:rPr lang="zh-CN" altLang="en-US" sz="2000" b="0" dirty="0">
                <a:solidFill>
                  <a:schemeClr val="tx1">
                    <a:lumMod val="95000"/>
                    <a:lumOff val="5000"/>
                  </a:schemeClr>
                </a:solidFill>
                <a:latin typeface="+mn-ea"/>
                <a:ea typeface="+mn-ea"/>
              </a:rPr>
              <a:t>人口增长模型、种群动力学模型、</a:t>
            </a:r>
            <a:r>
              <a:rPr lang="en-US" altLang="zh-CN" sz="2000" b="0" dirty="0">
                <a:solidFill>
                  <a:schemeClr val="tx1">
                    <a:lumMod val="95000"/>
                    <a:lumOff val="5000"/>
                  </a:schemeClr>
                </a:solidFill>
                <a:latin typeface="+mn-ea"/>
                <a:ea typeface="+mn-ea"/>
              </a:rPr>
              <a:t>SIR</a:t>
            </a:r>
            <a:r>
              <a:rPr lang="zh-CN" altLang="en-US" sz="2000" b="0" dirty="0">
                <a:solidFill>
                  <a:schemeClr val="tx1">
                    <a:lumMod val="95000"/>
                    <a:lumOff val="5000"/>
                  </a:schemeClr>
                </a:solidFill>
                <a:latin typeface="+mn-ea"/>
                <a:ea typeface="+mn-ea"/>
              </a:rPr>
              <a:t>流行病模型。由于它们通常没有已知的解析解，因而需要求其数值近似解。</a:t>
            </a:r>
            <a:endParaRPr lang="en-US" altLang="zh-CN" sz="2000" b="0" dirty="0">
              <a:solidFill>
                <a:schemeClr val="tx1">
                  <a:lumMod val="95000"/>
                  <a:lumOff val="5000"/>
                </a:schemeClr>
              </a:solidFill>
              <a:latin typeface="+mn-ea"/>
              <a:ea typeface="+mn-ea"/>
            </a:endParaRPr>
          </a:p>
          <a:p>
            <a:pPr algn="l"/>
            <a:endParaRPr lang="en-US" altLang="zh-CN" sz="2000" b="0" dirty="0">
              <a:solidFill>
                <a:schemeClr val="tx1">
                  <a:lumMod val="95000"/>
                  <a:lumOff val="5000"/>
                </a:schemeClr>
              </a:solidFill>
              <a:latin typeface="+mn-ea"/>
              <a:ea typeface="+mn-ea"/>
            </a:endParaRPr>
          </a:p>
          <a:p>
            <a:pPr algn="l"/>
            <a:r>
              <a:rPr lang="zh-CN" altLang="en-US" sz="2000" b="0" dirty="0">
                <a:solidFill>
                  <a:schemeClr val="tx1">
                    <a:lumMod val="95000"/>
                    <a:lumOff val="5000"/>
                  </a:schemeClr>
                </a:solidFill>
                <a:latin typeface="+mn-ea"/>
                <a:ea typeface="+mn-ea"/>
              </a:rPr>
              <a:t>        考察如下种群动力学模型，称为</a:t>
            </a:r>
            <a:r>
              <a:rPr lang="en-US" altLang="zh-CN" sz="2000" b="0" dirty="0" err="1">
                <a:solidFill>
                  <a:schemeClr val="tx1">
                    <a:lumMod val="95000"/>
                    <a:lumOff val="5000"/>
                  </a:schemeClr>
                </a:solidFill>
                <a:latin typeface="+mn-ea"/>
                <a:ea typeface="+mn-ea"/>
              </a:rPr>
              <a:t>Lotka</a:t>
            </a:r>
            <a:r>
              <a:rPr lang="en-US" altLang="zh-CN" sz="2000" b="0" dirty="0">
                <a:solidFill>
                  <a:schemeClr val="tx1">
                    <a:lumMod val="95000"/>
                    <a:lumOff val="5000"/>
                  </a:schemeClr>
                </a:solidFill>
                <a:latin typeface="+mn-ea"/>
                <a:ea typeface="+mn-ea"/>
              </a:rPr>
              <a:t>-Volterra (</a:t>
            </a:r>
            <a:r>
              <a:rPr lang="zh-CN" altLang="en-US" sz="2000" b="0" dirty="0">
                <a:solidFill>
                  <a:schemeClr val="tx1">
                    <a:lumMod val="95000"/>
                    <a:lumOff val="5000"/>
                  </a:schemeClr>
                </a:solidFill>
                <a:latin typeface="+mn-ea"/>
                <a:ea typeface="+mn-ea"/>
              </a:rPr>
              <a:t>洛特卡</a:t>
            </a:r>
            <a:r>
              <a:rPr lang="en-US" altLang="zh-CN" sz="2000" b="0" dirty="0">
                <a:solidFill>
                  <a:schemeClr val="tx1">
                    <a:lumMod val="95000"/>
                    <a:lumOff val="5000"/>
                  </a:schemeClr>
                </a:solidFill>
                <a:latin typeface="+mn-ea"/>
                <a:ea typeface="+mn-ea"/>
              </a:rPr>
              <a:t>-</a:t>
            </a:r>
            <a:r>
              <a:rPr lang="zh-CN" altLang="en-US" sz="2000" b="0" dirty="0">
                <a:solidFill>
                  <a:schemeClr val="tx1">
                    <a:lumMod val="95000"/>
                    <a:lumOff val="5000"/>
                  </a:schemeClr>
                </a:solidFill>
                <a:latin typeface="+mn-ea"/>
                <a:ea typeface="+mn-ea"/>
              </a:rPr>
              <a:t>沃尔泰拉）方程</a:t>
            </a:r>
          </a:p>
        </p:txBody>
      </p:sp>
      <p:pic>
        <p:nvPicPr>
          <p:cNvPr id="9" name="图片 8">
            <a:extLst>
              <a:ext uri="{FF2B5EF4-FFF2-40B4-BE49-F238E27FC236}">
                <a16:creationId xmlns:a16="http://schemas.microsoft.com/office/drawing/2014/main" id="{4CF4047D-54A3-4C3F-A897-4F45BEBD469E}"/>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048211" y="2299544"/>
            <a:ext cx="4780835" cy="755767"/>
          </a:xfrm>
          <a:prstGeom prst="rect">
            <a:avLst/>
          </a:prstGeom>
        </p:spPr>
      </p:pic>
      <p:pic>
        <p:nvPicPr>
          <p:cNvPr id="3" name="图片 2">
            <a:extLst>
              <a:ext uri="{FF2B5EF4-FFF2-40B4-BE49-F238E27FC236}">
                <a16:creationId xmlns:a16="http://schemas.microsoft.com/office/drawing/2014/main" id="{8552072B-F935-4129-B8AE-2297106C2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62" y="3174484"/>
            <a:ext cx="8928991" cy="979135"/>
          </a:xfrm>
          <a:prstGeom prst="rect">
            <a:avLst/>
          </a:prstGeom>
        </p:spPr>
      </p:pic>
      <p:sp>
        <p:nvSpPr>
          <p:cNvPr id="2" name="文本框 1">
            <a:extLst>
              <a:ext uri="{FF2B5EF4-FFF2-40B4-BE49-F238E27FC236}">
                <a16:creationId xmlns:a16="http://schemas.microsoft.com/office/drawing/2014/main" id="{B36C3EC9-A75F-4625-A080-2DD2CB562398}"/>
              </a:ext>
            </a:extLst>
          </p:cNvPr>
          <p:cNvSpPr txBox="1"/>
          <p:nvPr/>
        </p:nvSpPr>
        <p:spPr>
          <a:xfrm>
            <a:off x="683568" y="5106530"/>
            <a:ext cx="1909184" cy="707886"/>
          </a:xfrm>
          <a:prstGeom prst="rect">
            <a:avLst/>
          </a:prstGeom>
          <a:noFill/>
        </p:spPr>
        <p:txBody>
          <a:bodyPr wrap="square" rtlCol="0">
            <a:spAutoFit/>
          </a:bodyPr>
          <a:lstStyle/>
          <a:p>
            <a:pPr algn="l"/>
            <a:r>
              <a:rPr lang="en-US" altLang="zh-CN" sz="2000" b="0" dirty="0">
                <a:solidFill>
                  <a:srgbClr val="0000FF"/>
                </a:solidFill>
                <a:latin typeface="+mn-ea"/>
                <a:ea typeface="+mn-ea"/>
              </a:rPr>
              <a:t>x</a:t>
            </a:r>
            <a:r>
              <a:rPr lang="zh-CN" altLang="en-US" sz="2000" b="0" dirty="0">
                <a:solidFill>
                  <a:srgbClr val="0000FF"/>
                </a:solidFill>
                <a:latin typeface="+mn-ea"/>
                <a:ea typeface="+mn-ea"/>
              </a:rPr>
              <a:t>表示被捕食者</a:t>
            </a:r>
            <a:endParaRPr lang="en-US" altLang="zh-CN" sz="2000" b="0" dirty="0">
              <a:solidFill>
                <a:srgbClr val="0000FF"/>
              </a:solidFill>
              <a:latin typeface="+mn-ea"/>
              <a:ea typeface="+mn-ea"/>
            </a:endParaRPr>
          </a:p>
          <a:p>
            <a:pPr algn="l"/>
            <a:r>
              <a:rPr lang="en-US" altLang="zh-CN" sz="2000" b="0" dirty="0">
                <a:solidFill>
                  <a:srgbClr val="0000FF"/>
                </a:solidFill>
                <a:latin typeface="+mn-ea"/>
                <a:ea typeface="+mn-ea"/>
              </a:rPr>
              <a:t>y</a:t>
            </a:r>
            <a:r>
              <a:rPr lang="zh-CN" altLang="en-US" sz="2000" b="0" dirty="0">
                <a:solidFill>
                  <a:srgbClr val="0000FF"/>
                </a:solidFill>
                <a:latin typeface="+mn-ea"/>
                <a:ea typeface="+mn-ea"/>
              </a:rPr>
              <a:t>表示捕食者</a:t>
            </a:r>
          </a:p>
        </p:txBody>
      </p:sp>
    </p:spTree>
    <p:extLst>
      <p:ext uri="{BB962C8B-B14F-4D97-AF65-F5344CB8AC3E}">
        <p14:creationId xmlns:p14="http://schemas.microsoft.com/office/powerpoint/2010/main" val="3113052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a:extLst>
              <a:ext uri="{FF2B5EF4-FFF2-40B4-BE49-F238E27FC236}">
                <a16:creationId xmlns:a16="http://schemas.microsoft.com/office/drawing/2014/main" id="{8A25C35C-ABE8-4C62-ADF0-AF3078E16E24}"/>
              </a:ext>
            </a:extLst>
          </p:cNvPr>
          <p:cNvGraphicFramePr>
            <a:graphicFrameLocks noChangeAspect="1"/>
          </p:cNvGraphicFramePr>
          <p:nvPr>
            <p:extLst>
              <p:ext uri="{D42A27DB-BD31-4B8C-83A1-F6EECF244321}">
                <p14:modId xmlns:p14="http://schemas.microsoft.com/office/powerpoint/2010/main" val="1792585868"/>
              </p:ext>
            </p:extLst>
          </p:nvPr>
        </p:nvGraphicFramePr>
        <p:xfrm>
          <a:off x="328193" y="2678112"/>
          <a:ext cx="7358063" cy="544513"/>
        </p:xfrm>
        <a:graphic>
          <a:graphicData uri="http://schemas.openxmlformats.org/presentationml/2006/ole">
            <mc:AlternateContent xmlns:mc="http://schemas.openxmlformats.org/markup-compatibility/2006">
              <mc:Choice xmlns:v="urn:schemas-microsoft-com:vml" Requires="v">
                <p:oleObj spid="_x0000_s204634" name="公式" r:id="rId3" imgW="2743200" imgH="203040" progId="Equation.3">
                  <p:embed/>
                </p:oleObj>
              </mc:Choice>
              <mc:Fallback>
                <p:oleObj name="公式" r:id="rId3" imgW="2743200" imgH="203040" progId="Equation.3">
                  <p:embed/>
                  <p:pic>
                    <p:nvPicPr>
                      <p:cNvPr id="52226" name="Object 2">
                        <a:extLst>
                          <a:ext uri="{FF2B5EF4-FFF2-40B4-BE49-F238E27FC236}">
                            <a16:creationId xmlns:a16="http://schemas.microsoft.com/office/drawing/2014/main" id="{8A25C35C-ABE8-4C62-ADF0-AF3078E16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193" y="2678112"/>
                        <a:ext cx="7358063"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7" name="Object 3">
            <a:extLst>
              <a:ext uri="{FF2B5EF4-FFF2-40B4-BE49-F238E27FC236}">
                <a16:creationId xmlns:a16="http://schemas.microsoft.com/office/drawing/2014/main" id="{6BD183FE-D797-447E-86A2-0D0BFDEF8928}"/>
              </a:ext>
            </a:extLst>
          </p:cNvPr>
          <p:cNvGraphicFramePr>
            <a:graphicFrameLocks noChangeAspect="1"/>
          </p:cNvGraphicFramePr>
          <p:nvPr>
            <p:extLst>
              <p:ext uri="{D42A27DB-BD31-4B8C-83A1-F6EECF244321}">
                <p14:modId xmlns:p14="http://schemas.microsoft.com/office/powerpoint/2010/main" val="4265071458"/>
              </p:ext>
            </p:extLst>
          </p:nvPr>
        </p:nvGraphicFramePr>
        <p:xfrm>
          <a:off x="2197169" y="436563"/>
          <a:ext cx="2936875" cy="555625"/>
        </p:xfrm>
        <a:graphic>
          <a:graphicData uri="http://schemas.openxmlformats.org/presentationml/2006/ole">
            <mc:AlternateContent xmlns:mc="http://schemas.openxmlformats.org/markup-compatibility/2006">
              <mc:Choice xmlns:v="urn:schemas-microsoft-com:vml" Requires="v">
                <p:oleObj spid="_x0000_s204635" name="公式" r:id="rId5" imgW="927000" imgH="177480" progId="Equation.3">
                  <p:embed/>
                </p:oleObj>
              </mc:Choice>
              <mc:Fallback>
                <p:oleObj name="公式" r:id="rId5" imgW="927000" imgH="177480" progId="Equation.3">
                  <p:embed/>
                  <p:pic>
                    <p:nvPicPr>
                      <p:cNvPr id="52227" name="Object 3">
                        <a:extLst>
                          <a:ext uri="{FF2B5EF4-FFF2-40B4-BE49-F238E27FC236}">
                            <a16:creationId xmlns:a16="http://schemas.microsoft.com/office/drawing/2014/main" id="{6BD183FE-D797-447E-86A2-0D0BFDEF89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69" y="436563"/>
                        <a:ext cx="293687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8" name="Text Box 5">
            <a:extLst>
              <a:ext uri="{FF2B5EF4-FFF2-40B4-BE49-F238E27FC236}">
                <a16:creationId xmlns:a16="http://schemas.microsoft.com/office/drawing/2014/main" id="{C725A0FB-9D1A-4B12-ABF9-8809F21B83F0}"/>
              </a:ext>
            </a:extLst>
          </p:cNvPr>
          <p:cNvSpPr txBox="1">
            <a:spLocks noChangeArrowheads="1"/>
          </p:cNvSpPr>
          <p:nvPr/>
        </p:nvSpPr>
        <p:spPr bwMode="auto">
          <a:xfrm>
            <a:off x="263867" y="16351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引入记号</a:t>
            </a:r>
          </a:p>
        </p:txBody>
      </p:sp>
      <p:graphicFrame>
        <p:nvGraphicFramePr>
          <p:cNvPr id="52228" name="Object 4">
            <a:extLst>
              <a:ext uri="{FF2B5EF4-FFF2-40B4-BE49-F238E27FC236}">
                <a16:creationId xmlns:a16="http://schemas.microsoft.com/office/drawing/2014/main" id="{92E1CB28-EF93-44BB-B676-D0CD1347F94A}"/>
              </a:ext>
            </a:extLst>
          </p:cNvPr>
          <p:cNvGraphicFramePr>
            <a:graphicFrameLocks noChangeAspect="1"/>
          </p:cNvGraphicFramePr>
          <p:nvPr>
            <p:extLst>
              <p:ext uri="{D42A27DB-BD31-4B8C-83A1-F6EECF244321}">
                <p14:modId xmlns:p14="http://schemas.microsoft.com/office/powerpoint/2010/main" val="404717428"/>
              </p:ext>
            </p:extLst>
          </p:nvPr>
        </p:nvGraphicFramePr>
        <p:xfrm>
          <a:off x="2251074" y="1190626"/>
          <a:ext cx="3713163" cy="539750"/>
        </p:xfrm>
        <a:graphic>
          <a:graphicData uri="http://schemas.openxmlformats.org/presentationml/2006/ole">
            <mc:AlternateContent xmlns:mc="http://schemas.openxmlformats.org/markup-compatibility/2006">
              <mc:Choice xmlns:v="urn:schemas-microsoft-com:vml" Requires="v">
                <p:oleObj spid="_x0000_s204636" name="公式" r:id="rId7" imgW="1218960" imgH="177480" progId="Equation.3">
                  <p:embed/>
                </p:oleObj>
              </mc:Choice>
              <mc:Fallback>
                <p:oleObj name="公式" r:id="rId7" imgW="1218960" imgH="177480" progId="Equation.3">
                  <p:embed/>
                  <p:pic>
                    <p:nvPicPr>
                      <p:cNvPr id="52228" name="Object 4">
                        <a:extLst>
                          <a:ext uri="{FF2B5EF4-FFF2-40B4-BE49-F238E27FC236}">
                            <a16:creationId xmlns:a16="http://schemas.microsoft.com/office/drawing/2014/main" id="{92E1CB28-EF93-44BB-B676-D0CD1347F9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1074" y="1190626"/>
                        <a:ext cx="37131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30" name="Object 6">
            <a:extLst>
              <a:ext uri="{FF2B5EF4-FFF2-40B4-BE49-F238E27FC236}">
                <a16:creationId xmlns:a16="http://schemas.microsoft.com/office/drawing/2014/main" id="{C41EB7FF-3B33-4A32-933B-0241BB284826}"/>
              </a:ext>
            </a:extLst>
          </p:cNvPr>
          <p:cNvGraphicFramePr>
            <a:graphicFrameLocks noChangeAspect="1"/>
          </p:cNvGraphicFramePr>
          <p:nvPr/>
        </p:nvGraphicFramePr>
        <p:xfrm>
          <a:off x="357188" y="3714750"/>
          <a:ext cx="4929187" cy="1022350"/>
        </p:xfrm>
        <a:graphic>
          <a:graphicData uri="http://schemas.openxmlformats.org/presentationml/2006/ole">
            <mc:AlternateContent xmlns:mc="http://schemas.openxmlformats.org/markup-compatibility/2006">
              <mc:Choice xmlns:v="urn:schemas-microsoft-com:vml" Requires="v">
                <p:oleObj spid="_x0000_s204637" name="公式" r:id="rId9" imgW="1892160" imgH="393480" progId="Equation.3">
                  <p:embed/>
                </p:oleObj>
              </mc:Choice>
              <mc:Fallback>
                <p:oleObj name="公式" r:id="rId9" imgW="1892160" imgH="393480" progId="Equation.3">
                  <p:embed/>
                  <p:pic>
                    <p:nvPicPr>
                      <p:cNvPr id="200730" name="Object 6">
                        <a:extLst>
                          <a:ext uri="{FF2B5EF4-FFF2-40B4-BE49-F238E27FC236}">
                            <a16:creationId xmlns:a16="http://schemas.microsoft.com/office/drawing/2014/main" id="{C41EB7FF-3B33-4A32-933B-0241BB2848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3714750"/>
                        <a:ext cx="492918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731" name="Text Box 27">
            <a:extLst>
              <a:ext uri="{FF2B5EF4-FFF2-40B4-BE49-F238E27FC236}">
                <a16:creationId xmlns:a16="http://schemas.microsoft.com/office/drawing/2014/main" id="{357A30C0-7B6D-4732-AFFA-E62A60C6576B}"/>
              </a:ext>
            </a:extLst>
          </p:cNvPr>
          <p:cNvSpPr txBox="1">
            <a:spLocks noChangeArrowheads="1"/>
          </p:cNvSpPr>
          <p:nvPr/>
        </p:nvSpPr>
        <p:spPr bwMode="auto">
          <a:xfrm>
            <a:off x="276225" y="4967288"/>
            <a:ext cx="5200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就可得到相应的</a:t>
            </a:r>
            <a:r>
              <a:rPr lang="en-US" altLang="zh-CN" i="1"/>
              <a:t>Runge-Kutta</a:t>
            </a:r>
            <a:r>
              <a:rPr lang="zh-CN" altLang="en-US">
                <a:ea typeface="楷体_GB2312" pitchFamily="49" charset="-122"/>
              </a:rPr>
              <a:t>方法</a:t>
            </a:r>
          </a:p>
        </p:txBody>
      </p:sp>
      <p:grpSp>
        <p:nvGrpSpPr>
          <p:cNvPr id="2" name="Group 30">
            <a:extLst>
              <a:ext uri="{FF2B5EF4-FFF2-40B4-BE49-F238E27FC236}">
                <a16:creationId xmlns:a16="http://schemas.microsoft.com/office/drawing/2014/main" id="{FFCA36ED-A4F5-4DEC-B4F5-6CBA1FD92E07}"/>
              </a:ext>
            </a:extLst>
          </p:cNvPr>
          <p:cNvGrpSpPr>
            <a:grpSpLocks/>
          </p:cNvGrpSpPr>
          <p:nvPr/>
        </p:nvGrpSpPr>
        <p:grpSpPr bwMode="auto">
          <a:xfrm>
            <a:off x="5638800" y="3581400"/>
            <a:ext cx="3200400" cy="2801938"/>
            <a:chOff x="3552" y="1728"/>
            <a:chExt cx="2016" cy="1765"/>
          </a:xfrm>
        </p:grpSpPr>
        <p:sp>
          <p:nvSpPr>
            <p:cNvPr id="52242" name="Line 9">
              <a:extLst>
                <a:ext uri="{FF2B5EF4-FFF2-40B4-BE49-F238E27FC236}">
                  <a16:creationId xmlns:a16="http://schemas.microsoft.com/office/drawing/2014/main" id="{EEEDE6F1-1223-4D3E-893E-6FD6EFACBB06}"/>
                </a:ext>
              </a:extLst>
            </p:cNvPr>
            <p:cNvSpPr>
              <a:spLocks noChangeShapeType="1"/>
            </p:cNvSpPr>
            <p:nvPr/>
          </p:nvSpPr>
          <p:spPr bwMode="auto">
            <a:xfrm>
              <a:off x="3606" y="3292"/>
              <a:ext cx="1962"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Line 10">
              <a:extLst>
                <a:ext uri="{FF2B5EF4-FFF2-40B4-BE49-F238E27FC236}">
                  <a16:creationId xmlns:a16="http://schemas.microsoft.com/office/drawing/2014/main" id="{149907FB-1A26-4C13-B980-1A5DB598D46C}"/>
                </a:ext>
              </a:extLst>
            </p:cNvPr>
            <p:cNvSpPr>
              <a:spLocks noChangeShapeType="1"/>
            </p:cNvSpPr>
            <p:nvPr/>
          </p:nvSpPr>
          <p:spPr bwMode="auto">
            <a:xfrm flipV="1">
              <a:off x="3699" y="1728"/>
              <a:ext cx="0" cy="1664"/>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Freeform 11">
              <a:extLst>
                <a:ext uri="{FF2B5EF4-FFF2-40B4-BE49-F238E27FC236}">
                  <a16:creationId xmlns:a16="http://schemas.microsoft.com/office/drawing/2014/main" id="{F95F8B01-711A-4D56-84A6-DA7D9EF61816}"/>
                </a:ext>
              </a:extLst>
            </p:cNvPr>
            <p:cNvSpPr>
              <a:spLocks/>
            </p:cNvSpPr>
            <p:nvPr/>
          </p:nvSpPr>
          <p:spPr bwMode="auto">
            <a:xfrm>
              <a:off x="3944" y="2083"/>
              <a:ext cx="1164" cy="843"/>
            </a:xfrm>
            <a:custGeom>
              <a:avLst/>
              <a:gdLst>
                <a:gd name="T0" fmla="*/ 0 w 1824"/>
                <a:gd name="T1" fmla="*/ 584 h 1216"/>
                <a:gd name="T2" fmla="*/ 78 w 1824"/>
                <a:gd name="T3" fmla="*/ 354 h 1216"/>
                <a:gd name="T4" fmla="*/ 235 w 1824"/>
                <a:gd name="T5" fmla="*/ 146 h 1216"/>
                <a:gd name="T6" fmla="*/ 352 w 1824"/>
                <a:gd name="T7" fmla="*/ 54 h 1216"/>
                <a:gd name="T8" fmla="*/ 489 w 1824"/>
                <a:gd name="T9" fmla="*/ 8 h 1216"/>
                <a:gd name="T10" fmla="*/ 645 w 1824"/>
                <a:gd name="T11" fmla="*/ 8 h 1216"/>
                <a:gd name="T12" fmla="*/ 743 w 1824"/>
                <a:gd name="T13" fmla="*/ 31 h 1216"/>
                <a:gd name="T14" fmla="*/ 0 60000 65536"/>
                <a:gd name="T15" fmla="*/ 0 60000 65536"/>
                <a:gd name="T16" fmla="*/ 0 60000 65536"/>
                <a:gd name="T17" fmla="*/ 0 60000 65536"/>
                <a:gd name="T18" fmla="*/ 0 60000 65536"/>
                <a:gd name="T19" fmla="*/ 0 60000 65536"/>
                <a:gd name="T20" fmla="*/ 0 60000 65536"/>
                <a:gd name="T21" fmla="*/ 0 w 1824"/>
                <a:gd name="T22" fmla="*/ 0 h 1216"/>
                <a:gd name="T23" fmla="*/ 1824 w 1824"/>
                <a:gd name="T24" fmla="*/ 1216 h 1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4" h="1216">
                  <a:moveTo>
                    <a:pt x="0" y="1216"/>
                  </a:moveTo>
                  <a:cubicBezTo>
                    <a:pt x="48" y="1052"/>
                    <a:pt x="96" y="888"/>
                    <a:pt x="192" y="736"/>
                  </a:cubicBezTo>
                  <a:cubicBezTo>
                    <a:pt x="288" y="584"/>
                    <a:pt x="464" y="408"/>
                    <a:pt x="576" y="304"/>
                  </a:cubicBezTo>
                  <a:cubicBezTo>
                    <a:pt x="688" y="200"/>
                    <a:pt x="760" y="160"/>
                    <a:pt x="864" y="112"/>
                  </a:cubicBezTo>
                  <a:cubicBezTo>
                    <a:pt x="968" y="64"/>
                    <a:pt x="1080" y="32"/>
                    <a:pt x="1200" y="16"/>
                  </a:cubicBezTo>
                  <a:cubicBezTo>
                    <a:pt x="1320" y="0"/>
                    <a:pt x="1480" y="8"/>
                    <a:pt x="1584" y="16"/>
                  </a:cubicBezTo>
                  <a:cubicBezTo>
                    <a:pt x="1688" y="24"/>
                    <a:pt x="1756" y="44"/>
                    <a:pt x="1824" y="6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245" name="Line 12">
              <a:extLst>
                <a:ext uri="{FF2B5EF4-FFF2-40B4-BE49-F238E27FC236}">
                  <a16:creationId xmlns:a16="http://schemas.microsoft.com/office/drawing/2014/main" id="{070836E1-1451-4680-9051-A8B9C9AE6DD0}"/>
                </a:ext>
              </a:extLst>
            </p:cNvPr>
            <p:cNvSpPr>
              <a:spLocks noChangeShapeType="1"/>
            </p:cNvSpPr>
            <p:nvPr/>
          </p:nvSpPr>
          <p:spPr bwMode="auto">
            <a:xfrm>
              <a:off x="3944" y="2926"/>
              <a:ext cx="0" cy="366"/>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6" name="Line 13">
              <a:extLst>
                <a:ext uri="{FF2B5EF4-FFF2-40B4-BE49-F238E27FC236}">
                  <a16:creationId xmlns:a16="http://schemas.microsoft.com/office/drawing/2014/main" id="{902A2626-7680-415E-A520-7252B480EF58}"/>
                </a:ext>
              </a:extLst>
            </p:cNvPr>
            <p:cNvSpPr>
              <a:spLocks noChangeShapeType="1"/>
            </p:cNvSpPr>
            <p:nvPr/>
          </p:nvSpPr>
          <p:spPr bwMode="auto">
            <a:xfrm>
              <a:off x="5108" y="2127"/>
              <a:ext cx="0" cy="1165"/>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32" name="Object 9">
              <a:extLst>
                <a:ext uri="{FF2B5EF4-FFF2-40B4-BE49-F238E27FC236}">
                  <a16:creationId xmlns:a16="http://schemas.microsoft.com/office/drawing/2014/main" id="{E26B449D-9AFD-4BA9-8208-5DFCA6A511AB}"/>
                </a:ext>
              </a:extLst>
            </p:cNvPr>
            <p:cNvGraphicFramePr>
              <a:graphicFrameLocks noChangeAspect="1"/>
            </p:cNvGraphicFramePr>
            <p:nvPr/>
          </p:nvGraphicFramePr>
          <p:xfrm>
            <a:off x="3905" y="3335"/>
            <a:ext cx="108" cy="158"/>
          </p:xfrm>
          <a:graphic>
            <a:graphicData uri="http://schemas.openxmlformats.org/presentationml/2006/ole">
              <mc:AlternateContent xmlns:mc="http://schemas.openxmlformats.org/markup-compatibility/2006">
                <mc:Choice xmlns:v="urn:schemas-microsoft-com:vml" Requires="v">
                  <p:oleObj spid="_x0000_s204638" name="公式" r:id="rId11" imgW="139680" imgH="190440" progId="Equation.3">
                    <p:embed/>
                  </p:oleObj>
                </mc:Choice>
                <mc:Fallback>
                  <p:oleObj name="公式" r:id="rId11" imgW="139680" imgH="190440" progId="Equation.3">
                    <p:embed/>
                    <p:pic>
                      <p:nvPicPr>
                        <p:cNvPr id="52232" name="Object 9">
                          <a:extLst>
                            <a:ext uri="{FF2B5EF4-FFF2-40B4-BE49-F238E27FC236}">
                              <a16:creationId xmlns:a16="http://schemas.microsoft.com/office/drawing/2014/main" id="{E26B449D-9AFD-4BA9-8208-5DFCA6A511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5" y="3335"/>
                          <a:ext cx="10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3" name="Object 10">
              <a:extLst>
                <a:ext uri="{FF2B5EF4-FFF2-40B4-BE49-F238E27FC236}">
                  <a16:creationId xmlns:a16="http://schemas.microsoft.com/office/drawing/2014/main" id="{D3C8B8D4-604F-442F-80A2-2971FC911320}"/>
                </a:ext>
              </a:extLst>
            </p:cNvPr>
            <p:cNvGraphicFramePr>
              <a:graphicFrameLocks noChangeAspect="1"/>
            </p:cNvGraphicFramePr>
            <p:nvPr/>
          </p:nvGraphicFramePr>
          <p:xfrm>
            <a:off x="5037" y="3335"/>
            <a:ext cx="173" cy="158"/>
          </p:xfrm>
          <a:graphic>
            <a:graphicData uri="http://schemas.openxmlformats.org/presentationml/2006/ole">
              <mc:AlternateContent xmlns:mc="http://schemas.openxmlformats.org/markup-compatibility/2006">
                <mc:Choice xmlns:v="urn:schemas-microsoft-com:vml" Requires="v">
                  <p:oleObj spid="_x0000_s204639" name="公式" r:id="rId13" imgW="228600" imgH="190440" progId="Equation.3">
                    <p:embed/>
                  </p:oleObj>
                </mc:Choice>
                <mc:Fallback>
                  <p:oleObj name="公式" r:id="rId13" imgW="228600" imgH="190440" progId="Equation.3">
                    <p:embed/>
                    <p:pic>
                      <p:nvPicPr>
                        <p:cNvPr id="52233" name="Object 10">
                          <a:extLst>
                            <a:ext uri="{FF2B5EF4-FFF2-40B4-BE49-F238E27FC236}">
                              <a16:creationId xmlns:a16="http://schemas.microsoft.com/office/drawing/2014/main" id="{D3C8B8D4-604F-442F-80A2-2971FC9113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37" y="3335"/>
                          <a:ext cx="173"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11">
              <a:extLst>
                <a:ext uri="{FF2B5EF4-FFF2-40B4-BE49-F238E27FC236}">
                  <a16:creationId xmlns:a16="http://schemas.microsoft.com/office/drawing/2014/main" id="{ED9DB7A6-30DB-4D06-AFB9-059EED6A00D6}"/>
                </a:ext>
              </a:extLst>
            </p:cNvPr>
            <p:cNvGraphicFramePr>
              <a:graphicFrameLocks noChangeAspect="1"/>
            </p:cNvGraphicFramePr>
            <p:nvPr/>
          </p:nvGraphicFramePr>
          <p:xfrm>
            <a:off x="5445" y="3356"/>
            <a:ext cx="96" cy="117"/>
          </p:xfrm>
          <a:graphic>
            <a:graphicData uri="http://schemas.openxmlformats.org/presentationml/2006/ole">
              <mc:AlternateContent xmlns:mc="http://schemas.openxmlformats.org/markup-compatibility/2006">
                <mc:Choice xmlns:v="urn:schemas-microsoft-com:vml" Requires="v">
                  <p:oleObj spid="_x0000_s204640" name="公式" r:id="rId15" imgW="126720" imgH="139680" progId="Equation.3">
                    <p:embed/>
                  </p:oleObj>
                </mc:Choice>
                <mc:Fallback>
                  <p:oleObj name="公式" r:id="rId15" imgW="126720" imgH="139680" progId="Equation.3">
                    <p:embed/>
                    <p:pic>
                      <p:nvPicPr>
                        <p:cNvPr id="52234" name="Object 11">
                          <a:extLst>
                            <a:ext uri="{FF2B5EF4-FFF2-40B4-BE49-F238E27FC236}">
                              <a16:creationId xmlns:a16="http://schemas.microsoft.com/office/drawing/2014/main" id="{ED9DB7A6-30DB-4D06-AFB9-059EED6A00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45" y="3356"/>
                          <a:ext cx="96"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5" name="Object 12">
              <a:extLst>
                <a:ext uri="{FF2B5EF4-FFF2-40B4-BE49-F238E27FC236}">
                  <a16:creationId xmlns:a16="http://schemas.microsoft.com/office/drawing/2014/main" id="{4ACF6F29-887D-4A0C-8BC9-1107457047CA}"/>
                </a:ext>
              </a:extLst>
            </p:cNvPr>
            <p:cNvGraphicFramePr>
              <a:graphicFrameLocks noChangeAspect="1"/>
            </p:cNvGraphicFramePr>
            <p:nvPr/>
          </p:nvGraphicFramePr>
          <p:xfrm>
            <a:off x="3552" y="1736"/>
            <a:ext cx="107" cy="137"/>
          </p:xfrm>
          <a:graphic>
            <a:graphicData uri="http://schemas.openxmlformats.org/presentationml/2006/ole">
              <mc:AlternateContent xmlns:mc="http://schemas.openxmlformats.org/markup-compatibility/2006">
                <mc:Choice xmlns:v="urn:schemas-microsoft-com:vml" Requires="v">
                  <p:oleObj spid="_x0000_s204641" name="公式" r:id="rId17" imgW="139680" imgH="164880" progId="Equation.3">
                    <p:embed/>
                  </p:oleObj>
                </mc:Choice>
                <mc:Fallback>
                  <p:oleObj name="公式" r:id="rId17" imgW="139680" imgH="164880" progId="Equation.3">
                    <p:embed/>
                    <p:pic>
                      <p:nvPicPr>
                        <p:cNvPr id="52235" name="Object 12">
                          <a:extLst>
                            <a:ext uri="{FF2B5EF4-FFF2-40B4-BE49-F238E27FC236}">
                              <a16:creationId xmlns:a16="http://schemas.microsoft.com/office/drawing/2014/main" id="{4ACF6F29-887D-4A0C-8BC9-1107457047C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2" y="1736"/>
                          <a:ext cx="107"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7" name="Line 20">
              <a:extLst>
                <a:ext uri="{FF2B5EF4-FFF2-40B4-BE49-F238E27FC236}">
                  <a16:creationId xmlns:a16="http://schemas.microsoft.com/office/drawing/2014/main" id="{38206BB9-F8D9-4717-8664-855F158E8B08}"/>
                </a:ext>
              </a:extLst>
            </p:cNvPr>
            <p:cNvSpPr>
              <a:spLocks noChangeShapeType="1"/>
            </p:cNvSpPr>
            <p:nvPr/>
          </p:nvSpPr>
          <p:spPr bwMode="auto">
            <a:xfrm flipV="1">
              <a:off x="3913" y="2427"/>
              <a:ext cx="154" cy="56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36" name="Object 13">
              <a:extLst>
                <a:ext uri="{FF2B5EF4-FFF2-40B4-BE49-F238E27FC236}">
                  <a16:creationId xmlns:a16="http://schemas.microsoft.com/office/drawing/2014/main" id="{D0F410D0-1882-4FD6-9122-429FA477522C}"/>
                </a:ext>
              </a:extLst>
            </p:cNvPr>
            <p:cNvGraphicFramePr>
              <a:graphicFrameLocks noChangeAspect="1"/>
            </p:cNvGraphicFramePr>
            <p:nvPr/>
          </p:nvGraphicFramePr>
          <p:xfrm>
            <a:off x="3852" y="1990"/>
            <a:ext cx="566" cy="237"/>
          </p:xfrm>
          <a:graphic>
            <a:graphicData uri="http://schemas.openxmlformats.org/presentationml/2006/ole">
              <mc:AlternateContent xmlns:mc="http://schemas.openxmlformats.org/markup-compatibility/2006">
                <mc:Choice xmlns:v="urn:schemas-microsoft-com:vml" Requires="v">
                  <p:oleObj spid="_x0000_s204642" name="公式" r:id="rId19" imgW="558720" imgH="215640" progId="Equation.3">
                    <p:embed/>
                  </p:oleObj>
                </mc:Choice>
                <mc:Fallback>
                  <p:oleObj name="公式" r:id="rId19" imgW="558720" imgH="215640" progId="Equation.3">
                    <p:embed/>
                    <p:pic>
                      <p:nvPicPr>
                        <p:cNvPr id="52236" name="Object 13">
                          <a:extLst>
                            <a:ext uri="{FF2B5EF4-FFF2-40B4-BE49-F238E27FC236}">
                              <a16:creationId xmlns:a16="http://schemas.microsoft.com/office/drawing/2014/main" id="{D0F410D0-1882-4FD6-9122-429FA477522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52" y="1990"/>
                          <a:ext cx="56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8" name="Line 28">
              <a:extLst>
                <a:ext uri="{FF2B5EF4-FFF2-40B4-BE49-F238E27FC236}">
                  <a16:creationId xmlns:a16="http://schemas.microsoft.com/office/drawing/2014/main" id="{C6B848AC-5E10-41C1-8846-9E83C1367F12}"/>
                </a:ext>
              </a:extLst>
            </p:cNvPr>
            <p:cNvSpPr>
              <a:spLocks noChangeShapeType="1"/>
            </p:cNvSpPr>
            <p:nvPr/>
          </p:nvSpPr>
          <p:spPr bwMode="auto">
            <a:xfrm>
              <a:off x="4656" y="1968"/>
              <a:ext cx="576" cy="19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9" name="Line 29">
              <a:extLst>
                <a:ext uri="{FF2B5EF4-FFF2-40B4-BE49-F238E27FC236}">
                  <a16:creationId xmlns:a16="http://schemas.microsoft.com/office/drawing/2014/main" id="{045A5DCE-8389-4C91-93A8-C6D35976D3B5}"/>
                </a:ext>
              </a:extLst>
            </p:cNvPr>
            <p:cNvSpPr>
              <a:spLocks noChangeShapeType="1"/>
            </p:cNvSpPr>
            <p:nvPr/>
          </p:nvSpPr>
          <p:spPr bwMode="auto">
            <a:xfrm flipV="1">
              <a:off x="3936" y="2112"/>
              <a:ext cx="1200" cy="86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2230" name="Object 7">
            <a:extLst>
              <a:ext uri="{FF2B5EF4-FFF2-40B4-BE49-F238E27FC236}">
                <a16:creationId xmlns:a16="http://schemas.microsoft.com/office/drawing/2014/main" id="{58D03CE4-A01A-4986-AEDB-1DA15FDA9689}"/>
              </a:ext>
            </a:extLst>
          </p:cNvPr>
          <p:cNvGraphicFramePr>
            <a:graphicFrameLocks noChangeAspect="1"/>
          </p:cNvGraphicFramePr>
          <p:nvPr>
            <p:extLst>
              <p:ext uri="{D42A27DB-BD31-4B8C-83A1-F6EECF244321}">
                <p14:modId xmlns:p14="http://schemas.microsoft.com/office/powerpoint/2010/main" val="849376672"/>
              </p:ext>
            </p:extLst>
          </p:nvPr>
        </p:nvGraphicFramePr>
        <p:xfrm>
          <a:off x="2548800" y="1877281"/>
          <a:ext cx="2233612" cy="538162"/>
        </p:xfrm>
        <a:graphic>
          <a:graphicData uri="http://schemas.openxmlformats.org/presentationml/2006/ole">
            <mc:AlternateContent xmlns:mc="http://schemas.openxmlformats.org/markup-compatibility/2006">
              <mc:Choice xmlns:v="urn:schemas-microsoft-com:vml" Requires="v">
                <p:oleObj spid="_x0000_s204643" name="公式" r:id="rId21" imgW="647640" imgH="177480" progId="Equation.3">
                  <p:embed/>
                </p:oleObj>
              </mc:Choice>
              <mc:Fallback>
                <p:oleObj name="公式" r:id="rId21" imgW="647640" imgH="177480" progId="Equation.3">
                  <p:embed/>
                  <p:pic>
                    <p:nvPicPr>
                      <p:cNvPr id="52230" name="Object 7">
                        <a:extLst>
                          <a:ext uri="{FF2B5EF4-FFF2-40B4-BE49-F238E27FC236}">
                            <a16:creationId xmlns:a16="http://schemas.microsoft.com/office/drawing/2014/main" id="{58D03CE4-A01A-4986-AEDB-1DA15FDA968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48800" y="1877281"/>
                        <a:ext cx="2233612"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0744" name="Object 8">
            <a:extLst>
              <a:ext uri="{FF2B5EF4-FFF2-40B4-BE49-F238E27FC236}">
                <a16:creationId xmlns:a16="http://schemas.microsoft.com/office/drawing/2014/main" id="{94D62104-0EEB-44CA-95C5-F9A1ECB647E9}"/>
              </a:ext>
            </a:extLst>
          </p:cNvPr>
          <p:cNvGraphicFramePr>
            <a:graphicFrameLocks noChangeAspect="1"/>
          </p:cNvGraphicFramePr>
          <p:nvPr/>
        </p:nvGraphicFramePr>
        <p:xfrm>
          <a:off x="6934200" y="4572000"/>
          <a:ext cx="350838" cy="350838"/>
        </p:xfrm>
        <a:graphic>
          <a:graphicData uri="http://schemas.openxmlformats.org/presentationml/2006/ole">
            <mc:AlternateContent xmlns:mc="http://schemas.openxmlformats.org/markup-compatibility/2006">
              <mc:Choice xmlns:v="urn:schemas-microsoft-com:vml" Requires="v">
                <p:oleObj spid="_x0000_s204644" name="Equation" r:id="rId23" imgW="164880" imgH="164880" progId="Equation.3">
                  <p:embed/>
                </p:oleObj>
              </mc:Choice>
              <mc:Fallback>
                <p:oleObj name="Equation" r:id="rId23" imgW="164880" imgH="164880" progId="Equation.3">
                  <p:embed/>
                  <p:pic>
                    <p:nvPicPr>
                      <p:cNvPr id="200744" name="Object 8">
                        <a:extLst>
                          <a:ext uri="{FF2B5EF4-FFF2-40B4-BE49-F238E27FC236}">
                            <a16:creationId xmlns:a16="http://schemas.microsoft.com/office/drawing/2014/main" id="{94D62104-0EEB-44CA-95C5-F9A1ECB647E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34200" y="4572000"/>
                        <a:ext cx="350838" cy="35083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72204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0744"/>
                                        </p:tgtEl>
                                        <p:attrNameLst>
                                          <p:attrName>style.visibility</p:attrName>
                                        </p:attrNameLst>
                                      </p:cBhvr>
                                      <p:to>
                                        <p:strVal val="visible"/>
                                      </p:to>
                                    </p:set>
                                    <p:animEffect transition="in" filter="wipe(left)">
                                      <p:cBhvr>
                                        <p:cTn id="12" dur="500"/>
                                        <p:tgtEl>
                                          <p:spTgt spid="2007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0730"/>
                                        </p:tgtEl>
                                        <p:attrNameLst>
                                          <p:attrName>style.visibility</p:attrName>
                                        </p:attrNameLst>
                                      </p:cBhvr>
                                      <p:to>
                                        <p:strVal val="visible"/>
                                      </p:to>
                                    </p:set>
                                    <p:animEffect transition="in" filter="wipe(left)">
                                      <p:cBhvr>
                                        <p:cTn id="17" dur="500"/>
                                        <p:tgtEl>
                                          <p:spTgt spid="20073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0731"/>
                                        </p:tgtEl>
                                        <p:attrNameLst>
                                          <p:attrName>style.visibility</p:attrName>
                                        </p:attrNameLst>
                                      </p:cBhvr>
                                      <p:to>
                                        <p:strVal val="visible"/>
                                      </p:to>
                                    </p:set>
                                    <p:animEffect transition="in" filter="wipe(left)">
                                      <p:cBhvr>
                                        <p:cTn id="20" dur="500"/>
                                        <p:tgtEl>
                                          <p:spTgt spid="20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46E85D42-0351-46C9-9E7F-E2B7C7E119CD}"/>
              </a:ext>
            </a:extLst>
          </p:cNvPr>
          <p:cNvGrpSpPr>
            <a:grpSpLocks/>
          </p:cNvGrpSpPr>
          <p:nvPr/>
        </p:nvGrpSpPr>
        <p:grpSpPr bwMode="auto">
          <a:xfrm>
            <a:off x="5715000" y="2528888"/>
            <a:ext cx="3200400" cy="2801937"/>
            <a:chOff x="3552" y="672"/>
            <a:chExt cx="2016" cy="1765"/>
          </a:xfrm>
        </p:grpSpPr>
        <p:sp>
          <p:nvSpPr>
            <p:cNvPr id="53272" name="Line 4">
              <a:extLst>
                <a:ext uri="{FF2B5EF4-FFF2-40B4-BE49-F238E27FC236}">
                  <a16:creationId xmlns:a16="http://schemas.microsoft.com/office/drawing/2014/main" id="{87862BAF-C68F-40F4-8DC1-6AF8A7203FE4}"/>
                </a:ext>
              </a:extLst>
            </p:cNvPr>
            <p:cNvSpPr>
              <a:spLocks noChangeShapeType="1"/>
            </p:cNvSpPr>
            <p:nvPr/>
          </p:nvSpPr>
          <p:spPr bwMode="auto">
            <a:xfrm>
              <a:off x="3606" y="2236"/>
              <a:ext cx="1962"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Line 5">
              <a:extLst>
                <a:ext uri="{FF2B5EF4-FFF2-40B4-BE49-F238E27FC236}">
                  <a16:creationId xmlns:a16="http://schemas.microsoft.com/office/drawing/2014/main" id="{FBECA212-875B-4C84-903B-ADC0D05184FF}"/>
                </a:ext>
              </a:extLst>
            </p:cNvPr>
            <p:cNvSpPr>
              <a:spLocks noChangeShapeType="1"/>
            </p:cNvSpPr>
            <p:nvPr/>
          </p:nvSpPr>
          <p:spPr bwMode="auto">
            <a:xfrm flipV="1">
              <a:off x="3699" y="672"/>
              <a:ext cx="0" cy="1664"/>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Freeform 6">
              <a:extLst>
                <a:ext uri="{FF2B5EF4-FFF2-40B4-BE49-F238E27FC236}">
                  <a16:creationId xmlns:a16="http://schemas.microsoft.com/office/drawing/2014/main" id="{467353FF-450E-4A5F-82EC-1A41AC4CA8B2}"/>
                </a:ext>
              </a:extLst>
            </p:cNvPr>
            <p:cNvSpPr>
              <a:spLocks/>
            </p:cNvSpPr>
            <p:nvPr/>
          </p:nvSpPr>
          <p:spPr bwMode="auto">
            <a:xfrm>
              <a:off x="3944" y="1027"/>
              <a:ext cx="1164" cy="843"/>
            </a:xfrm>
            <a:custGeom>
              <a:avLst/>
              <a:gdLst>
                <a:gd name="T0" fmla="*/ 0 w 1824"/>
                <a:gd name="T1" fmla="*/ 584 h 1216"/>
                <a:gd name="T2" fmla="*/ 78 w 1824"/>
                <a:gd name="T3" fmla="*/ 354 h 1216"/>
                <a:gd name="T4" fmla="*/ 235 w 1824"/>
                <a:gd name="T5" fmla="*/ 146 h 1216"/>
                <a:gd name="T6" fmla="*/ 352 w 1824"/>
                <a:gd name="T7" fmla="*/ 54 h 1216"/>
                <a:gd name="T8" fmla="*/ 489 w 1824"/>
                <a:gd name="T9" fmla="*/ 8 h 1216"/>
                <a:gd name="T10" fmla="*/ 645 w 1824"/>
                <a:gd name="T11" fmla="*/ 8 h 1216"/>
                <a:gd name="T12" fmla="*/ 743 w 1824"/>
                <a:gd name="T13" fmla="*/ 31 h 1216"/>
                <a:gd name="T14" fmla="*/ 0 60000 65536"/>
                <a:gd name="T15" fmla="*/ 0 60000 65536"/>
                <a:gd name="T16" fmla="*/ 0 60000 65536"/>
                <a:gd name="T17" fmla="*/ 0 60000 65536"/>
                <a:gd name="T18" fmla="*/ 0 60000 65536"/>
                <a:gd name="T19" fmla="*/ 0 60000 65536"/>
                <a:gd name="T20" fmla="*/ 0 60000 65536"/>
                <a:gd name="T21" fmla="*/ 0 w 1824"/>
                <a:gd name="T22" fmla="*/ 0 h 1216"/>
                <a:gd name="T23" fmla="*/ 1824 w 1824"/>
                <a:gd name="T24" fmla="*/ 1216 h 1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4" h="1216">
                  <a:moveTo>
                    <a:pt x="0" y="1216"/>
                  </a:moveTo>
                  <a:cubicBezTo>
                    <a:pt x="48" y="1052"/>
                    <a:pt x="96" y="888"/>
                    <a:pt x="192" y="736"/>
                  </a:cubicBezTo>
                  <a:cubicBezTo>
                    <a:pt x="288" y="584"/>
                    <a:pt x="464" y="408"/>
                    <a:pt x="576" y="304"/>
                  </a:cubicBezTo>
                  <a:cubicBezTo>
                    <a:pt x="688" y="200"/>
                    <a:pt x="760" y="160"/>
                    <a:pt x="864" y="112"/>
                  </a:cubicBezTo>
                  <a:cubicBezTo>
                    <a:pt x="968" y="64"/>
                    <a:pt x="1080" y="32"/>
                    <a:pt x="1200" y="16"/>
                  </a:cubicBezTo>
                  <a:cubicBezTo>
                    <a:pt x="1320" y="0"/>
                    <a:pt x="1480" y="8"/>
                    <a:pt x="1584" y="16"/>
                  </a:cubicBezTo>
                  <a:cubicBezTo>
                    <a:pt x="1688" y="24"/>
                    <a:pt x="1756" y="44"/>
                    <a:pt x="1824" y="6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275" name="Line 7">
              <a:extLst>
                <a:ext uri="{FF2B5EF4-FFF2-40B4-BE49-F238E27FC236}">
                  <a16:creationId xmlns:a16="http://schemas.microsoft.com/office/drawing/2014/main" id="{061E5859-B956-4A4A-9D95-D922B14588DD}"/>
                </a:ext>
              </a:extLst>
            </p:cNvPr>
            <p:cNvSpPr>
              <a:spLocks noChangeShapeType="1"/>
            </p:cNvSpPr>
            <p:nvPr/>
          </p:nvSpPr>
          <p:spPr bwMode="auto">
            <a:xfrm>
              <a:off x="3944" y="1870"/>
              <a:ext cx="0" cy="366"/>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Line 8">
              <a:extLst>
                <a:ext uri="{FF2B5EF4-FFF2-40B4-BE49-F238E27FC236}">
                  <a16:creationId xmlns:a16="http://schemas.microsoft.com/office/drawing/2014/main" id="{34C5E3A1-7648-4901-A196-24CFE27E4E80}"/>
                </a:ext>
              </a:extLst>
            </p:cNvPr>
            <p:cNvSpPr>
              <a:spLocks noChangeShapeType="1"/>
            </p:cNvSpPr>
            <p:nvPr/>
          </p:nvSpPr>
          <p:spPr bwMode="auto">
            <a:xfrm>
              <a:off x="5108" y="1071"/>
              <a:ext cx="0" cy="1165"/>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257" name="Object 10">
              <a:extLst>
                <a:ext uri="{FF2B5EF4-FFF2-40B4-BE49-F238E27FC236}">
                  <a16:creationId xmlns:a16="http://schemas.microsoft.com/office/drawing/2014/main" id="{680D9A5D-9CEF-490F-B13E-E5177305A830}"/>
                </a:ext>
              </a:extLst>
            </p:cNvPr>
            <p:cNvGraphicFramePr>
              <a:graphicFrameLocks noChangeAspect="1"/>
            </p:cNvGraphicFramePr>
            <p:nvPr/>
          </p:nvGraphicFramePr>
          <p:xfrm>
            <a:off x="3888" y="2270"/>
            <a:ext cx="108" cy="158"/>
          </p:xfrm>
          <a:graphic>
            <a:graphicData uri="http://schemas.openxmlformats.org/presentationml/2006/ole">
              <mc:AlternateContent xmlns:mc="http://schemas.openxmlformats.org/markup-compatibility/2006">
                <mc:Choice xmlns:v="urn:schemas-microsoft-com:vml" Requires="v">
                  <p:oleObj spid="_x0000_s230498" name="公式" r:id="rId3" imgW="139680" imgH="190440" progId="Equation.3">
                    <p:embed/>
                  </p:oleObj>
                </mc:Choice>
                <mc:Fallback>
                  <p:oleObj name="公式" r:id="rId3" imgW="139680" imgH="190440" progId="Equation.3">
                    <p:embed/>
                    <p:pic>
                      <p:nvPicPr>
                        <p:cNvPr id="53257" name="Object 10">
                          <a:extLst>
                            <a:ext uri="{FF2B5EF4-FFF2-40B4-BE49-F238E27FC236}">
                              <a16:creationId xmlns:a16="http://schemas.microsoft.com/office/drawing/2014/main" id="{680D9A5D-9CEF-490F-B13E-E5177305A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2270"/>
                          <a:ext cx="108"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8" name="Object 11">
              <a:extLst>
                <a:ext uri="{FF2B5EF4-FFF2-40B4-BE49-F238E27FC236}">
                  <a16:creationId xmlns:a16="http://schemas.microsoft.com/office/drawing/2014/main" id="{77186C14-A033-4575-A600-AABB5D7C1001}"/>
                </a:ext>
              </a:extLst>
            </p:cNvPr>
            <p:cNvGraphicFramePr>
              <a:graphicFrameLocks noChangeAspect="1"/>
            </p:cNvGraphicFramePr>
            <p:nvPr/>
          </p:nvGraphicFramePr>
          <p:xfrm>
            <a:off x="5037" y="2279"/>
            <a:ext cx="173" cy="158"/>
          </p:xfrm>
          <a:graphic>
            <a:graphicData uri="http://schemas.openxmlformats.org/presentationml/2006/ole">
              <mc:AlternateContent xmlns:mc="http://schemas.openxmlformats.org/markup-compatibility/2006">
                <mc:Choice xmlns:v="urn:schemas-microsoft-com:vml" Requires="v">
                  <p:oleObj spid="_x0000_s230499" name="公式" r:id="rId5" imgW="228600" imgH="190440" progId="Equation.3">
                    <p:embed/>
                  </p:oleObj>
                </mc:Choice>
                <mc:Fallback>
                  <p:oleObj name="公式" r:id="rId5" imgW="228600" imgH="190440" progId="Equation.3">
                    <p:embed/>
                    <p:pic>
                      <p:nvPicPr>
                        <p:cNvPr id="53258" name="Object 11">
                          <a:extLst>
                            <a:ext uri="{FF2B5EF4-FFF2-40B4-BE49-F238E27FC236}">
                              <a16:creationId xmlns:a16="http://schemas.microsoft.com/office/drawing/2014/main" id="{77186C14-A033-4575-A600-AABB5D7C10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7" y="2279"/>
                          <a:ext cx="173"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9" name="Object 12">
              <a:extLst>
                <a:ext uri="{FF2B5EF4-FFF2-40B4-BE49-F238E27FC236}">
                  <a16:creationId xmlns:a16="http://schemas.microsoft.com/office/drawing/2014/main" id="{F010C375-F8EC-4A94-A4A3-A1581BA00C0C}"/>
                </a:ext>
              </a:extLst>
            </p:cNvPr>
            <p:cNvGraphicFramePr>
              <a:graphicFrameLocks noChangeAspect="1"/>
            </p:cNvGraphicFramePr>
            <p:nvPr/>
          </p:nvGraphicFramePr>
          <p:xfrm>
            <a:off x="5445" y="2300"/>
            <a:ext cx="96" cy="117"/>
          </p:xfrm>
          <a:graphic>
            <a:graphicData uri="http://schemas.openxmlformats.org/presentationml/2006/ole">
              <mc:AlternateContent xmlns:mc="http://schemas.openxmlformats.org/markup-compatibility/2006">
                <mc:Choice xmlns:v="urn:schemas-microsoft-com:vml" Requires="v">
                  <p:oleObj spid="_x0000_s230500" name="公式" r:id="rId7" imgW="126720" imgH="139680" progId="Equation.3">
                    <p:embed/>
                  </p:oleObj>
                </mc:Choice>
                <mc:Fallback>
                  <p:oleObj name="公式" r:id="rId7" imgW="126720" imgH="139680" progId="Equation.3">
                    <p:embed/>
                    <p:pic>
                      <p:nvPicPr>
                        <p:cNvPr id="53259" name="Object 12">
                          <a:extLst>
                            <a:ext uri="{FF2B5EF4-FFF2-40B4-BE49-F238E27FC236}">
                              <a16:creationId xmlns:a16="http://schemas.microsoft.com/office/drawing/2014/main" id="{F010C375-F8EC-4A94-A4A3-A1581BA00C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 y="2300"/>
                          <a:ext cx="96"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0" name="Object 13">
              <a:extLst>
                <a:ext uri="{FF2B5EF4-FFF2-40B4-BE49-F238E27FC236}">
                  <a16:creationId xmlns:a16="http://schemas.microsoft.com/office/drawing/2014/main" id="{0E4634C6-CAB2-4D6E-9C24-14E78B11EEE3}"/>
                </a:ext>
              </a:extLst>
            </p:cNvPr>
            <p:cNvGraphicFramePr>
              <a:graphicFrameLocks noChangeAspect="1"/>
            </p:cNvGraphicFramePr>
            <p:nvPr/>
          </p:nvGraphicFramePr>
          <p:xfrm>
            <a:off x="3552" y="680"/>
            <a:ext cx="107" cy="137"/>
          </p:xfrm>
          <a:graphic>
            <a:graphicData uri="http://schemas.openxmlformats.org/presentationml/2006/ole">
              <mc:AlternateContent xmlns:mc="http://schemas.openxmlformats.org/markup-compatibility/2006">
                <mc:Choice xmlns:v="urn:schemas-microsoft-com:vml" Requires="v">
                  <p:oleObj spid="_x0000_s230501" name="公式" r:id="rId9" imgW="139680" imgH="164880" progId="Equation.3">
                    <p:embed/>
                  </p:oleObj>
                </mc:Choice>
                <mc:Fallback>
                  <p:oleObj name="公式" r:id="rId9" imgW="139680" imgH="164880" progId="Equation.3">
                    <p:embed/>
                    <p:pic>
                      <p:nvPicPr>
                        <p:cNvPr id="53260" name="Object 13">
                          <a:extLst>
                            <a:ext uri="{FF2B5EF4-FFF2-40B4-BE49-F238E27FC236}">
                              <a16:creationId xmlns:a16="http://schemas.microsoft.com/office/drawing/2014/main" id="{0E4634C6-CAB2-4D6E-9C24-14E78B11EE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52" y="680"/>
                          <a:ext cx="107"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7" name="Line 13">
              <a:extLst>
                <a:ext uri="{FF2B5EF4-FFF2-40B4-BE49-F238E27FC236}">
                  <a16:creationId xmlns:a16="http://schemas.microsoft.com/office/drawing/2014/main" id="{B59D963E-C832-40BB-806A-CD02FC11DD4B}"/>
                </a:ext>
              </a:extLst>
            </p:cNvPr>
            <p:cNvSpPr>
              <a:spLocks noChangeShapeType="1"/>
            </p:cNvSpPr>
            <p:nvPr/>
          </p:nvSpPr>
          <p:spPr bwMode="auto">
            <a:xfrm flipV="1">
              <a:off x="3913" y="1371"/>
              <a:ext cx="154" cy="565"/>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3261" name="Object 14">
              <a:extLst>
                <a:ext uri="{FF2B5EF4-FFF2-40B4-BE49-F238E27FC236}">
                  <a16:creationId xmlns:a16="http://schemas.microsoft.com/office/drawing/2014/main" id="{77D0AC71-70B9-47A7-A02B-2FE30DFFF8AC}"/>
                </a:ext>
              </a:extLst>
            </p:cNvPr>
            <p:cNvGraphicFramePr>
              <a:graphicFrameLocks noChangeAspect="1"/>
            </p:cNvGraphicFramePr>
            <p:nvPr/>
          </p:nvGraphicFramePr>
          <p:xfrm>
            <a:off x="3852" y="934"/>
            <a:ext cx="566" cy="237"/>
          </p:xfrm>
          <a:graphic>
            <a:graphicData uri="http://schemas.openxmlformats.org/presentationml/2006/ole">
              <mc:AlternateContent xmlns:mc="http://schemas.openxmlformats.org/markup-compatibility/2006">
                <mc:Choice xmlns:v="urn:schemas-microsoft-com:vml" Requires="v">
                  <p:oleObj spid="_x0000_s230502" name="公式" r:id="rId11" imgW="558720" imgH="215640" progId="Equation.3">
                    <p:embed/>
                  </p:oleObj>
                </mc:Choice>
                <mc:Fallback>
                  <p:oleObj name="公式" r:id="rId11" imgW="558720" imgH="215640" progId="Equation.3">
                    <p:embed/>
                    <p:pic>
                      <p:nvPicPr>
                        <p:cNvPr id="53261" name="Object 14">
                          <a:extLst>
                            <a:ext uri="{FF2B5EF4-FFF2-40B4-BE49-F238E27FC236}">
                              <a16:creationId xmlns:a16="http://schemas.microsoft.com/office/drawing/2014/main" id="{77D0AC71-70B9-47A7-A02B-2FE30DFFF8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2" y="934"/>
                          <a:ext cx="56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1746" name="Text Box 18">
            <a:extLst>
              <a:ext uri="{FF2B5EF4-FFF2-40B4-BE49-F238E27FC236}">
                <a16:creationId xmlns:a16="http://schemas.microsoft.com/office/drawing/2014/main" id="{916DFCAA-6419-4AA4-B64F-604FDC14B00D}"/>
              </a:ext>
            </a:extLst>
          </p:cNvPr>
          <p:cNvSpPr txBox="1">
            <a:spLocks noChangeArrowheads="1"/>
          </p:cNvSpPr>
          <p:nvPr/>
        </p:nvSpPr>
        <p:spPr bwMode="auto">
          <a:xfrm>
            <a:off x="6443663" y="1700213"/>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ea typeface="楷体_GB2312" pitchFamily="49" charset="-122"/>
              </a:rPr>
              <a:t>如下图</a:t>
            </a:r>
          </a:p>
        </p:txBody>
      </p:sp>
      <p:graphicFrame>
        <p:nvGraphicFramePr>
          <p:cNvPr id="53250" name="Object 2">
            <a:extLst>
              <a:ext uri="{FF2B5EF4-FFF2-40B4-BE49-F238E27FC236}">
                <a16:creationId xmlns:a16="http://schemas.microsoft.com/office/drawing/2014/main" id="{90393805-AB2D-4330-80B7-64A1137C32FB}"/>
              </a:ext>
            </a:extLst>
          </p:cNvPr>
          <p:cNvGraphicFramePr>
            <a:graphicFrameLocks noChangeAspect="1"/>
          </p:cNvGraphicFramePr>
          <p:nvPr>
            <p:extLst>
              <p:ext uri="{D42A27DB-BD31-4B8C-83A1-F6EECF244321}">
                <p14:modId xmlns:p14="http://schemas.microsoft.com/office/powerpoint/2010/main" val="3980478745"/>
              </p:ext>
            </p:extLst>
          </p:nvPr>
        </p:nvGraphicFramePr>
        <p:xfrm>
          <a:off x="250031" y="554038"/>
          <a:ext cx="8215313" cy="514350"/>
        </p:xfrm>
        <a:graphic>
          <a:graphicData uri="http://schemas.openxmlformats.org/presentationml/2006/ole">
            <mc:AlternateContent xmlns:mc="http://schemas.openxmlformats.org/markup-compatibility/2006">
              <mc:Choice xmlns:v="urn:schemas-microsoft-com:vml" Requires="v">
                <p:oleObj spid="_x0000_s230503" name="公式" r:id="rId13" imgW="3238200" imgH="203040" progId="Equation.3">
                  <p:embed/>
                </p:oleObj>
              </mc:Choice>
              <mc:Fallback>
                <p:oleObj name="公式" r:id="rId13" imgW="3238200" imgH="203040" progId="Equation.3">
                  <p:embed/>
                  <p:pic>
                    <p:nvPicPr>
                      <p:cNvPr id="53250" name="Object 2">
                        <a:extLst>
                          <a:ext uri="{FF2B5EF4-FFF2-40B4-BE49-F238E27FC236}">
                            <a16:creationId xmlns:a16="http://schemas.microsoft.com/office/drawing/2014/main" id="{90393805-AB2D-4330-80B7-64A1137C32F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0031" y="554038"/>
                        <a:ext cx="8215313"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48" name="Text Box 20">
            <a:extLst>
              <a:ext uri="{FF2B5EF4-FFF2-40B4-BE49-F238E27FC236}">
                <a16:creationId xmlns:a16="http://schemas.microsoft.com/office/drawing/2014/main" id="{5DD44ED2-EAA0-4262-9D22-91B1FD3202DA}"/>
              </a:ext>
            </a:extLst>
          </p:cNvPr>
          <p:cNvSpPr txBox="1">
            <a:spLocks noChangeArrowheads="1"/>
          </p:cNvSpPr>
          <p:nvPr/>
        </p:nvSpPr>
        <p:spPr bwMode="auto">
          <a:xfrm>
            <a:off x="403225" y="13335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即</a:t>
            </a:r>
          </a:p>
        </p:txBody>
      </p:sp>
      <p:sp>
        <p:nvSpPr>
          <p:cNvPr id="201751" name="Text Box 23">
            <a:extLst>
              <a:ext uri="{FF2B5EF4-FFF2-40B4-BE49-F238E27FC236}">
                <a16:creationId xmlns:a16="http://schemas.microsoft.com/office/drawing/2014/main" id="{92854E3E-A583-40B4-9551-F8E4CECB3D5C}"/>
              </a:ext>
            </a:extLst>
          </p:cNvPr>
          <p:cNvSpPr txBox="1">
            <a:spLocks noChangeArrowheads="1"/>
          </p:cNvSpPr>
          <p:nvPr/>
        </p:nvSpPr>
        <p:spPr bwMode="auto">
          <a:xfrm>
            <a:off x="365125" y="2786063"/>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则上式化为</a:t>
            </a:r>
          </a:p>
        </p:txBody>
      </p:sp>
      <p:graphicFrame>
        <p:nvGraphicFramePr>
          <p:cNvPr id="201752" name="Object 5">
            <a:extLst>
              <a:ext uri="{FF2B5EF4-FFF2-40B4-BE49-F238E27FC236}">
                <a16:creationId xmlns:a16="http://schemas.microsoft.com/office/drawing/2014/main" id="{741D5404-668C-4B46-AD99-DACAD6922A87}"/>
              </a:ext>
            </a:extLst>
          </p:cNvPr>
          <p:cNvGraphicFramePr>
            <a:graphicFrameLocks noChangeAspect="1"/>
          </p:cNvGraphicFramePr>
          <p:nvPr>
            <p:extLst>
              <p:ext uri="{D42A27DB-BD31-4B8C-83A1-F6EECF244321}">
                <p14:modId xmlns:p14="http://schemas.microsoft.com/office/powerpoint/2010/main" val="610626024"/>
              </p:ext>
            </p:extLst>
          </p:nvPr>
        </p:nvGraphicFramePr>
        <p:xfrm>
          <a:off x="1706013" y="3552826"/>
          <a:ext cx="3071813" cy="533400"/>
        </p:xfrm>
        <a:graphic>
          <a:graphicData uri="http://schemas.openxmlformats.org/presentationml/2006/ole">
            <mc:AlternateContent xmlns:mc="http://schemas.openxmlformats.org/markup-compatibility/2006">
              <mc:Choice xmlns:v="urn:schemas-microsoft-com:vml" Requires="v">
                <p:oleObj spid="_x0000_s230504" name="公式" r:id="rId15" imgW="1091880" imgH="190440" progId="Equation.3">
                  <p:embed/>
                </p:oleObj>
              </mc:Choice>
              <mc:Fallback>
                <p:oleObj name="公式" r:id="rId15" imgW="1091880" imgH="190440" progId="Equation.3">
                  <p:embed/>
                  <p:pic>
                    <p:nvPicPr>
                      <p:cNvPr id="201752" name="Object 5">
                        <a:extLst>
                          <a:ext uri="{FF2B5EF4-FFF2-40B4-BE49-F238E27FC236}">
                            <a16:creationId xmlns:a16="http://schemas.microsoft.com/office/drawing/2014/main" id="{741D5404-668C-4B46-AD99-DACAD6922A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6013" y="3552826"/>
                        <a:ext cx="30718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1">
            <a:extLst>
              <a:ext uri="{FF2B5EF4-FFF2-40B4-BE49-F238E27FC236}">
                <a16:creationId xmlns:a16="http://schemas.microsoft.com/office/drawing/2014/main" id="{79C1CCE7-1E42-43D8-A528-1D29DF92647E}"/>
              </a:ext>
            </a:extLst>
          </p:cNvPr>
          <p:cNvGrpSpPr>
            <a:grpSpLocks/>
          </p:cNvGrpSpPr>
          <p:nvPr/>
        </p:nvGrpSpPr>
        <p:grpSpPr bwMode="auto">
          <a:xfrm>
            <a:off x="1301750" y="1373188"/>
            <a:ext cx="3702050" cy="1238250"/>
            <a:chOff x="820" y="865"/>
            <a:chExt cx="2332" cy="780"/>
          </a:xfrm>
        </p:grpSpPr>
        <p:graphicFrame>
          <p:nvGraphicFramePr>
            <p:cNvPr id="53254" name="Object 3">
              <a:extLst>
                <a:ext uri="{FF2B5EF4-FFF2-40B4-BE49-F238E27FC236}">
                  <a16:creationId xmlns:a16="http://schemas.microsoft.com/office/drawing/2014/main" id="{FD941A8E-5590-4D91-8432-298A8E3DC2A9}"/>
                </a:ext>
              </a:extLst>
            </p:cNvPr>
            <p:cNvGraphicFramePr>
              <a:graphicFrameLocks noChangeAspect="1"/>
            </p:cNvGraphicFramePr>
            <p:nvPr/>
          </p:nvGraphicFramePr>
          <p:xfrm>
            <a:off x="820" y="865"/>
            <a:ext cx="1062" cy="327"/>
          </p:xfrm>
          <a:graphic>
            <a:graphicData uri="http://schemas.openxmlformats.org/presentationml/2006/ole">
              <mc:AlternateContent xmlns:mc="http://schemas.openxmlformats.org/markup-compatibility/2006">
                <mc:Choice xmlns:v="urn:schemas-microsoft-com:vml" Requires="v">
                  <p:oleObj spid="_x0000_s230505" name="公式" r:id="rId17" imgW="571320" imgH="177480" progId="Equation.3">
                    <p:embed/>
                  </p:oleObj>
                </mc:Choice>
                <mc:Fallback>
                  <p:oleObj name="公式" r:id="rId17" imgW="571320" imgH="177480" progId="Equation.3">
                    <p:embed/>
                    <p:pic>
                      <p:nvPicPr>
                        <p:cNvPr id="53254" name="Object 3">
                          <a:extLst>
                            <a:ext uri="{FF2B5EF4-FFF2-40B4-BE49-F238E27FC236}">
                              <a16:creationId xmlns:a16="http://schemas.microsoft.com/office/drawing/2014/main" id="{FD941A8E-5590-4D91-8432-298A8E3DC2A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0" y="865"/>
                          <a:ext cx="106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4">
              <a:extLst>
                <a:ext uri="{FF2B5EF4-FFF2-40B4-BE49-F238E27FC236}">
                  <a16:creationId xmlns:a16="http://schemas.microsoft.com/office/drawing/2014/main" id="{30F651A3-3F42-4615-8EBC-053F40135398}"/>
                </a:ext>
              </a:extLst>
            </p:cNvPr>
            <p:cNvGraphicFramePr>
              <a:graphicFrameLocks noChangeAspect="1"/>
            </p:cNvGraphicFramePr>
            <p:nvPr/>
          </p:nvGraphicFramePr>
          <p:xfrm>
            <a:off x="1843" y="865"/>
            <a:ext cx="1309" cy="336"/>
          </p:xfrm>
          <a:graphic>
            <a:graphicData uri="http://schemas.openxmlformats.org/presentationml/2006/ole">
              <mc:AlternateContent xmlns:mc="http://schemas.openxmlformats.org/markup-compatibility/2006">
                <mc:Choice xmlns:v="urn:schemas-microsoft-com:vml" Requires="v">
                  <p:oleObj spid="_x0000_s230506" name="公式" r:id="rId19" imgW="685800" imgH="177480" progId="Equation.3">
                    <p:embed/>
                  </p:oleObj>
                </mc:Choice>
                <mc:Fallback>
                  <p:oleObj name="公式" r:id="rId19" imgW="685800" imgH="177480" progId="Equation.3">
                    <p:embed/>
                    <p:pic>
                      <p:nvPicPr>
                        <p:cNvPr id="53255" name="Object 4">
                          <a:extLst>
                            <a:ext uri="{FF2B5EF4-FFF2-40B4-BE49-F238E27FC236}">
                              <a16:creationId xmlns:a16="http://schemas.microsoft.com/office/drawing/2014/main" id="{30F651A3-3F42-4615-8EBC-053F4013539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3" y="865"/>
                          <a:ext cx="130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6">
              <a:extLst>
                <a:ext uri="{FF2B5EF4-FFF2-40B4-BE49-F238E27FC236}">
                  <a16:creationId xmlns:a16="http://schemas.microsoft.com/office/drawing/2014/main" id="{A5E482A6-A6E7-482A-B527-4492DE9AEC81}"/>
                </a:ext>
              </a:extLst>
            </p:cNvPr>
            <p:cNvGraphicFramePr>
              <a:graphicFrameLocks noChangeAspect="1"/>
            </p:cNvGraphicFramePr>
            <p:nvPr/>
          </p:nvGraphicFramePr>
          <p:xfrm>
            <a:off x="1849" y="1315"/>
            <a:ext cx="1049" cy="330"/>
          </p:xfrm>
          <a:graphic>
            <a:graphicData uri="http://schemas.openxmlformats.org/presentationml/2006/ole">
              <mc:AlternateContent xmlns:mc="http://schemas.openxmlformats.org/markup-compatibility/2006">
                <mc:Choice xmlns:v="urn:schemas-microsoft-com:vml" Requires="v">
                  <p:oleObj spid="_x0000_s230507" name="公式" r:id="rId21" imgW="558720" imgH="177480" progId="Equation.3">
                    <p:embed/>
                  </p:oleObj>
                </mc:Choice>
                <mc:Fallback>
                  <p:oleObj name="公式" r:id="rId21" imgW="558720" imgH="177480" progId="Equation.3">
                    <p:embed/>
                    <p:pic>
                      <p:nvPicPr>
                        <p:cNvPr id="53256" name="Object 6">
                          <a:extLst>
                            <a:ext uri="{FF2B5EF4-FFF2-40B4-BE49-F238E27FC236}">
                              <a16:creationId xmlns:a16="http://schemas.microsoft.com/office/drawing/2014/main" id="{A5E482A6-A6E7-482A-B527-4492DE9AEC8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49" y="1315"/>
                          <a:ext cx="104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1754" name="Text Box 26">
            <a:extLst>
              <a:ext uri="{FF2B5EF4-FFF2-40B4-BE49-F238E27FC236}">
                <a16:creationId xmlns:a16="http://schemas.microsoft.com/office/drawing/2014/main" id="{A9AA601F-5CB2-4088-BABB-C2002EA59504}"/>
              </a:ext>
            </a:extLst>
          </p:cNvPr>
          <p:cNvSpPr txBox="1">
            <a:spLocks noChangeArrowheads="1"/>
          </p:cNvSpPr>
          <p:nvPr/>
        </p:nvSpPr>
        <p:spPr bwMode="auto">
          <a:xfrm>
            <a:off x="490538" y="4500563"/>
            <a:ext cx="2039937" cy="519112"/>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即</a:t>
            </a:r>
            <a:r>
              <a:rPr lang="en-US" altLang="zh-CN" i="1"/>
              <a:t>Euler</a:t>
            </a:r>
            <a:r>
              <a:rPr lang="zh-CN" altLang="en-US">
                <a:ea typeface="楷体_GB2312" pitchFamily="49" charset="-122"/>
              </a:rPr>
              <a:t>方法</a:t>
            </a:r>
          </a:p>
        </p:txBody>
      </p:sp>
      <p:sp>
        <p:nvSpPr>
          <p:cNvPr id="201755" name="Text Box 27">
            <a:extLst>
              <a:ext uri="{FF2B5EF4-FFF2-40B4-BE49-F238E27FC236}">
                <a16:creationId xmlns:a16="http://schemas.microsoft.com/office/drawing/2014/main" id="{5814D849-65A9-4BA4-B6A1-5C2DAE162E9E}"/>
              </a:ext>
            </a:extLst>
          </p:cNvPr>
          <p:cNvSpPr txBox="1">
            <a:spLocks noChangeArrowheads="1"/>
          </p:cNvSpPr>
          <p:nvPr/>
        </p:nvSpPr>
        <p:spPr bwMode="auto">
          <a:xfrm>
            <a:off x="457200" y="5429250"/>
            <a:ext cx="6202363" cy="519113"/>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t>Euler</a:t>
            </a:r>
            <a:r>
              <a:rPr lang="zh-CN" altLang="en-US">
                <a:ea typeface="楷体_GB2312" pitchFamily="49" charset="-122"/>
              </a:rPr>
              <a:t>方法也称为</a:t>
            </a:r>
            <a:r>
              <a:rPr lang="zh-CN" altLang="en-US" b="1">
                <a:solidFill>
                  <a:srgbClr val="CC0000"/>
                </a:solidFill>
                <a:ea typeface="楷体_GB2312" pitchFamily="49" charset="-122"/>
              </a:rPr>
              <a:t>一阶</a:t>
            </a:r>
            <a:r>
              <a:rPr lang="en-US" altLang="zh-CN" b="1" i="1">
                <a:solidFill>
                  <a:srgbClr val="CC0000"/>
                </a:solidFill>
              </a:rPr>
              <a:t>Runge-Kutta</a:t>
            </a:r>
            <a:r>
              <a:rPr lang="zh-CN" altLang="en-US" b="1">
                <a:solidFill>
                  <a:srgbClr val="CC0000"/>
                </a:solidFill>
                <a:ea typeface="楷体_GB2312" pitchFamily="49" charset="-122"/>
              </a:rPr>
              <a:t>方法</a:t>
            </a:r>
          </a:p>
        </p:txBody>
      </p:sp>
      <p:graphicFrame>
        <p:nvGraphicFramePr>
          <p:cNvPr id="201770" name="Object 8">
            <a:extLst>
              <a:ext uri="{FF2B5EF4-FFF2-40B4-BE49-F238E27FC236}">
                <a16:creationId xmlns:a16="http://schemas.microsoft.com/office/drawing/2014/main" id="{F431F58F-89BD-4C45-8737-48924A4E8531}"/>
              </a:ext>
            </a:extLst>
          </p:cNvPr>
          <p:cNvGraphicFramePr>
            <a:graphicFrameLocks noChangeAspect="1"/>
          </p:cNvGraphicFramePr>
          <p:nvPr/>
        </p:nvGraphicFramePr>
        <p:xfrm>
          <a:off x="6096000" y="3657600"/>
          <a:ext cx="352425" cy="349250"/>
        </p:xfrm>
        <a:graphic>
          <a:graphicData uri="http://schemas.openxmlformats.org/presentationml/2006/ole">
            <mc:AlternateContent xmlns:mc="http://schemas.openxmlformats.org/markup-compatibility/2006">
              <mc:Choice xmlns:v="urn:schemas-microsoft-com:vml" Requires="v">
                <p:oleObj spid="_x0000_s230508" name="Equation" r:id="rId23" imgW="164880" imgH="164880" progId="Equation.3">
                  <p:embed/>
                </p:oleObj>
              </mc:Choice>
              <mc:Fallback>
                <p:oleObj name="Equation" r:id="rId23" imgW="164880" imgH="164880" progId="Equation.3">
                  <p:embed/>
                  <p:pic>
                    <p:nvPicPr>
                      <p:cNvPr id="201770" name="Object 8">
                        <a:extLst>
                          <a:ext uri="{FF2B5EF4-FFF2-40B4-BE49-F238E27FC236}">
                            <a16:creationId xmlns:a16="http://schemas.microsoft.com/office/drawing/2014/main" id="{F431F58F-89BD-4C45-8737-48924A4E8531}"/>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96000" y="3657600"/>
                        <a:ext cx="352425" cy="3492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71" name="Line 43">
            <a:extLst>
              <a:ext uri="{FF2B5EF4-FFF2-40B4-BE49-F238E27FC236}">
                <a16:creationId xmlns:a16="http://schemas.microsoft.com/office/drawing/2014/main" id="{DF8EA650-442A-4434-847C-E6E66F94DF30}"/>
              </a:ext>
            </a:extLst>
          </p:cNvPr>
          <p:cNvSpPr>
            <a:spLocks noChangeShapeType="1"/>
          </p:cNvSpPr>
          <p:nvPr/>
        </p:nvSpPr>
        <p:spPr bwMode="auto">
          <a:xfrm flipV="1">
            <a:off x="6324600" y="3200400"/>
            <a:ext cx="1905000" cy="1219200"/>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1772" name="Object 9">
            <a:extLst>
              <a:ext uri="{FF2B5EF4-FFF2-40B4-BE49-F238E27FC236}">
                <a16:creationId xmlns:a16="http://schemas.microsoft.com/office/drawing/2014/main" id="{E12BC3E5-0CA3-4017-8F6F-0F4D4B054453}"/>
              </a:ext>
            </a:extLst>
          </p:cNvPr>
          <p:cNvGraphicFramePr>
            <a:graphicFrameLocks noChangeAspect="1"/>
          </p:cNvGraphicFramePr>
          <p:nvPr/>
        </p:nvGraphicFramePr>
        <p:xfrm>
          <a:off x="7115175" y="3810000"/>
          <a:ext cx="352425" cy="349250"/>
        </p:xfrm>
        <a:graphic>
          <a:graphicData uri="http://schemas.openxmlformats.org/presentationml/2006/ole">
            <mc:AlternateContent xmlns:mc="http://schemas.openxmlformats.org/markup-compatibility/2006">
              <mc:Choice xmlns:v="urn:schemas-microsoft-com:vml" Requires="v">
                <p:oleObj spid="_x0000_s230509" name="Equation" r:id="rId25" imgW="164880" imgH="164880" progId="Equation.3">
                  <p:embed/>
                </p:oleObj>
              </mc:Choice>
              <mc:Fallback>
                <p:oleObj name="Equation" r:id="rId25" imgW="164880" imgH="164880" progId="Equation.3">
                  <p:embed/>
                  <p:pic>
                    <p:nvPicPr>
                      <p:cNvPr id="201772" name="Object 9">
                        <a:extLst>
                          <a:ext uri="{FF2B5EF4-FFF2-40B4-BE49-F238E27FC236}">
                            <a16:creationId xmlns:a16="http://schemas.microsoft.com/office/drawing/2014/main" id="{E12BC3E5-0CA3-4017-8F6F-0F4D4B05445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15175" y="3810000"/>
                        <a:ext cx="352425" cy="34925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7945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01770"/>
                                        </p:tgtEl>
                                        <p:attrNameLst>
                                          <p:attrName>style.visibility</p:attrName>
                                        </p:attrNameLst>
                                      </p:cBhvr>
                                      <p:to>
                                        <p:strVal val="visible"/>
                                      </p:to>
                                    </p:set>
                                    <p:animEffect transition="in" filter="wipe(left)">
                                      <p:cBhvr>
                                        <p:cTn id="11" dur="500"/>
                                        <p:tgtEl>
                                          <p:spTgt spid="20177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1771"/>
                                        </p:tgtEl>
                                        <p:attrNameLst>
                                          <p:attrName>style.visibility</p:attrName>
                                        </p:attrNameLst>
                                      </p:cBhvr>
                                      <p:to>
                                        <p:strVal val="visible"/>
                                      </p:to>
                                    </p:set>
                                    <p:animEffect transition="in" filter="wipe(left)">
                                      <p:cBhvr>
                                        <p:cTn id="15" dur="500"/>
                                        <p:tgtEl>
                                          <p:spTgt spid="201771"/>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20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2">
            <a:extLst>
              <a:ext uri="{FF2B5EF4-FFF2-40B4-BE49-F238E27FC236}">
                <a16:creationId xmlns:a16="http://schemas.microsoft.com/office/drawing/2014/main" id="{8AF96ABF-FC9B-4867-B3A2-58CFD593B901}"/>
              </a:ext>
            </a:extLst>
          </p:cNvPr>
          <p:cNvSpPr txBox="1">
            <a:spLocks noChangeArrowheads="1"/>
          </p:cNvSpPr>
          <p:nvPr/>
        </p:nvSpPr>
        <p:spPr bwMode="auto">
          <a:xfrm>
            <a:off x="314325" y="211137"/>
            <a:ext cx="83820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b="0" dirty="0">
                <a:solidFill>
                  <a:srgbClr val="FF3300"/>
                </a:solidFill>
                <a:latin typeface="楷体_GB2312" pitchFamily="49" charset="-122"/>
                <a:ea typeface="楷体_GB2312" pitchFamily="49" charset="-122"/>
              </a:rPr>
              <a:t>二阶龙格</a:t>
            </a:r>
            <a:r>
              <a:rPr lang="en-US" altLang="zh-CN" b="0" dirty="0">
                <a:solidFill>
                  <a:srgbClr val="FF3300"/>
                </a:solidFill>
                <a:latin typeface="宋体" panose="02010600030101010101" pitchFamily="2" charset="-122"/>
                <a:ea typeface="楷体_GB2312" pitchFamily="49" charset="-122"/>
              </a:rPr>
              <a:t>—</a:t>
            </a:r>
            <a:r>
              <a:rPr lang="zh-CN" altLang="en-US" b="0" dirty="0">
                <a:solidFill>
                  <a:srgbClr val="FF3300"/>
                </a:solidFill>
                <a:latin typeface="楷体_GB2312" pitchFamily="49" charset="-122"/>
                <a:ea typeface="楷体_GB2312" pitchFamily="49" charset="-122"/>
              </a:rPr>
              <a:t>库塔法</a:t>
            </a:r>
          </a:p>
          <a:p>
            <a:pPr algn="l" eaLnBrk="1" hangingPunct="1">
              <a:lnSpc>
                <a:spcPct val="130000"/>
              </a:lnSpc>
            </a:pPr>
            <a:r>
              <a:rPr lang="zh-CN" altLang="en-US" b="0" dirty="0">
                <a:latin typeface="宋体" panose="02010600030101010101" pitchFamily="2" charset="-122"/>
              </a:rPr>
              <a:t>    </a:t>
            </a:r>
            <a:r>
              <a:rPr lang="zh-CN" altLang="en-US" b="0" dirty="0">
                <a:latin typeface="楷体_GB2312" pitchFamily="49" charset="-122"/>
                <a:ea typeface="楷体_GB2312" pitchFamily="49" charset="-122"/>
              </a:rPr>
              <a:t>在</a:t>
            </a:r>
            <a:r>
              <a:rPr lang="en-US" altLang="zh-CN" b="0" dirty="0">
                <a:latin typeface="宋体" panose="02010600030101010101" pitchFamily="2" charset="-122"/>
              </a:rPr>
              <a:t>[</a:t>
            </a:r>
            <a:r>
              <a:rPr lang="en-US" altLang="zh-CN" b="0" i="1" dirty="0"/>
              <a:t>x</a:t>
            </a:r>
            <a:r>
              <a:rPr lang="en-US" altLang="zh-CN" b="0" i="1" baseline="-25000" dirty="0"/>
              <a:t>i</a:t>
            </a:r>
            <a:r>
              <a:rPr lang="en-US" altLang="zh-CN" b="0" dirty="0"/>
              <a:t>, </a:t>
            </a:r>
            <a:r>
              <a:rPr lang="en-US" altLang="zh-CN" b="0" i="1" dirty="0"/>
              <a:t>x</a:t>
            </a:r>
            <a:r>
              <a:rPr lang="en-US" altLang="zh-CN" b="0" i="1" baseline="-25000" dirty="0"/>
              <a:t>i+</a:t>
            </a:r>
            <a:r>
              <a:rPr lang="en-US" altLang="zh-CN" b="0" baseline="-25000" dirty="0"/>
              <a:t>1</a:t>
            </a:r>
            <a:r>
              <a:rPr lang="en-US" altLang="zh-CN" b="0" dirty="0">
                <a:latin typeface="宋体" panose="02010600030101010101" pitchFamily="2" charset="-122"/>
              </a:rPr>
              <a:t>]</a:t>
            </a:r>
            <a:r>
              <a:rPr lang="zh-CN" altLang="en-US" b="0" dirty="0">
                <a:latin typeface="楷体_GB2312" pitchFamily="49" charset="-122"/>
                <a:ea typeface="楷体_GB2312" pitchFamily="49" charset="-122"/>
              </a:rPr>
              <a:t>上取两点</a:t>
            </a:r>
            <a:r>
              <a:rPr lang="en-US" altLang="zh-CN" b="0" i="1" dirty="0"/>
              <a:t>x</a:t>
            </a:r>
            <a:r>
              <a:rPr lang="en-US" altLang="zh-CN" b="0" i="1" baseline="-25000" dirty="0"/>
              <a:t>i</a:t>
            </a:r>
            <a:r>
              <a:rPr lang="zh-CN" altLang="en-US" b="0" dirty="0">
                <a:latin typeface="楷体_GB2312" pitchFamily="49" charset="-122"/>
                <a:ea typeface="楷体_GB2312" pitchFamily="49" charset="-122"/>
              </a:rPr>
              <a:t>和</a:t>
            </a:r>
            <a:r>
              <a:rPr lang="en-US" altLang="zh-CN" b="0" i="1" dirty="0"/>
              <a:t>x</a:t>
            </a:r>
            <a:r>
              <a:rPr lang="en-US" altLang="zh-CN" b="0" i="1" baseline="-25000" dirty="0"/>
              <a:t>i+a</a:t>
            </a:r>
            <a:r>
              <a:rPr lang="en-US" altLang="zh-CN" sz="2400" b="0" i="1" baseline="-50000" dirty="0"/>
              <a:t>2</a:t>
            </a:r>
            <a:r>
              <a:rPr lang="en-US" altLang="zh-CN" b="0" dirty="0">
                <a:latin typeface="宋体" panose="02010600030101010101" pitchFamily="2" charset="-122"/>
              </a:rPr>
              <a:t>=</a:t>
            </a:r>
            <a:r>
              <a:rPr lang="en-US" altLang="zh-CN" b="0" i="1" dirty="0"/>
              <a:t> x</a:t>
            </a:r>
            <a:r>
              <a:rPr lang="en-US" altLang="zh-CN" b="0" i="1" baseline="-25000" dirty="0"/>
              <a:t>i </a:t>
            </a:r>
            <a:r>
              <a:rPr lang="en-US" altLang="zh-CN" b="0" dirty="0">
                <a:latin typeface="宋体" panose="02010600030101010101" pitchFamily="2" charset="-122"/>
              </a:rPr>
              <a:t>+</a:t>
            </a:r>
            <a:r>
              <a:rPr lang="en-US" altLang="zh-CN" b="0" i="1" dirty="0"/>
              <a:t>a</a:t>
            </a:r>
            <a:r>
              <a:rPr lang="en-US" altLang="zh-CN" b="0" i="1" baseline="-25000" dirty="0"/>
              <a:t>2</a:t>
            </a:r>
            <a:r>
              <a:rPr lang="en-US" altLang="zh-CN" b="0" i="1" dirty="0"/>
              <a:t>h</a:t>
            </a:r>
            <a:r>
              <a:rPr lang="en-US" altLang="zh-CN" b="0" dirty="0">
                <a:latin typeface="宋体" panose="02010600030101010101" pitchFamily="2" charset="-122"/>
              </a:rPr>
              <a:t>,</a:t>
            </a:r>
            <a:r>
              <a:rPr lang="zh-CN" altLang="en-US" b="0" dirty="0">
                <a:latin typeface="楷体_GB2312" pitchFamily="49" charset="-122"/>
                <a:ea typeface="楷体_GB2312" pitchFamily="49" charset="-122"/>
              </a:rPr>
              <a:t>以该两点处的斜率值</a:t>
            </a:r>
            <a:r>
              <a:rPr lang="en-US" altLang="zh-CN" b="0" i="1" dirty="0"/>
              <a:t>K</a:t>
            </a:r>
            <a:r>
              <a:rPr lang="en-US" altLang="zh-CN" b="0" baseline="-25000" dirty="0"/>
              <a:t>1</a:t>
            </a:r>
            <a:r>
              <a:rPr lang="zh-CN" altLang="en-US" b="0" dirty="0">
                <a:latin typeface="楷体_GB2312" pitchFamily="49" charset="-122"/>
                <a:ea typeface="楷体_GB2312" pitchFamily="49" charset="-122"/>
              </a:rPr>
              <a:t>和</a:t>
            </a:r>
            <a:r>
              <a:rPr lang="en-US" altLang="zh-CN" b="0" i="1" dirty="0"/>
              <a:t>K</a:t>
            </a:r>
            <a:r>
              <a:rPr lang="en-US" altLang="zh-CN" b="0" baseline="-25000" dirty="0"/>
              <a:t>2</a:t>
            </a:r>
            <a:r>
              <a:rPr lang="zh-CN" altLang="en-US" b="0" dirty="0">
                <a:latin typeface="楷体_GB2312" pitchFamily="49" charset="-122"/>
                <a:ea typeface="楷体_GB2312" pitchFamily="49" charset="-122"/>
              </a:rPr>
              <a:t>的加权平均</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或称为线性组合</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来求取平均斜率</a:t>
            </a:r>
            <a:r>
              <a:rPr lang="en-US" altLang="zh-CN" b="0" i="1" dirty="0"/>
              <a:t>k</a:t>
            </a:r>
            <a:r>
              <a:rPr lang="en-US" altLang="zh-CN" b="0" baseline="30000" dirty="0">
                <a:latin typeface="宋体" panose="02010600030101010101" pitchFamily="2" charset="-122"/>
              </a:rPr>
              <a:t>*</a:t>
            </a:r>
            <a:r>
              <a:rPr lang="zh-CN" altLang="en-US" b="0" dirty="0">
                <a:latin typeface="楷体_GB2312" pitchFamily="49" charset="-122"/>
                <a:ea typeface="楷体_GB2312" pitchFamily="49" charset="-122"/>
              </a:rPr>
              <a:t>的近似值</a:t>
            </a:r>
            <a:r>
              <a:rPr lang="en-US" altLang="zh-CN" b="0" i="1" dirty="0"/>
              <a:t>K</a:t>
            </a:r>
            <a:r>
              <a:rPr lang="zh-CN" altLang="en-US" b="0" dirty="0">
                <a:latin typeface="宋体" panose="02010600030101010101" pitchFamily="2" charset="-122"/>
              </a:rPr>
              <a:t>，</a:t>
            </a:r>
            <a:r>
              <a:rPr lang="zh-CN" altLang="en-US" b="0" dirty="0">
                <a:latin typeface="楷体_GB2312" pitchFamily="49" charset="-122"/>
                <a:ea typeface="楷体_GB2312" pitchFamily="49" charset="-122"/>
              </a:rPr>
              <a:t>即</a:t>
            </a:r>
            <a:r>
              <a:rPr lang="zh-CN" altLang="en-US" b="0" dirty="0">
                <a:latin typeface="宋体" panose="02010600030101010101" pitchFamily="2" charset="-122"/>
              </a:rPr>
              <a:t> </a:t>
            </a:r>
          </a:p>
        </p:txBody>
      </p:sp>
      <p:graphicFrame>
        <p:nvGraphicFramePr>
          <p:cNvPr id="54274" name="Object 4">
            <a:extLst>
              <a:ext uri="{FF2B5EF4-FFF2-40B4-BE49-F238E27FC236}">
                <a16:creationId xmlns:a16="http://schemas.microsoft.com/office/drawing/2014/main" id="{B97087DC-7B8A-4F9D-BAD6-3FFEEE4462C7}"/>
              </a:ext>
            </a:extLst>
          </p:cNvPr>
          <p:cNvGraphicFramePr>
            <a:graphicFrameLocks noChangeAspect="1"/>
          </p:cNvGraphicFramePr>
          <p:nvPr>
            <p:extLst>
              <p:ext uri="{D42A27DB-BD31-4B8C-83A1-F6EECF244321}">
                <p14:modId xmlns:p14="http://schemas.microsoft.com/office/powerpoint/2010/main" val="1480245830"/>
              </p:ext>
            </p:extLst>
          </p:nvPr>
        </p:nvGraphicFramePr>
        <p:xfrm>
          <a:off x="2915816" y="2580176"/>
          <a:ext cx="3030537" cy="552450"/>
        </p:xfrm>
        <a:graphic>
          <a:graphicData uri="http://schemas.openxmlformats.org/presentationml/2006/ole">
            <mc:AlternateContent xmlns:mc="http://schemas.openxmlformats.org/markup-compatibility/2006">
              <mc:Choice xmlns:v="urn:schemas-microsoft-com:vml" Requires="v">
                <p:oleObj spid="_x0000_s97810" name="公式" r:id="rId3" imgW="799920" imgH="177480" progId="Equation.3">
                  <p:embed/>
                </p:oleObj>
              </mc:Choice>
              <mc:Fallback>
                <p:oleObj name="公式" r:id="rId3" imgW="799920" imgH="177480" progId="Equation.3">
                  <p:embed/>
                  <p:pic>
                    <p:nvPicPr>
                      <p:cNvPr id="54274" name="Object 4">
                        <a:extLst>
                          <a:ext uri="{FF2B5EF4-FFF2-40B4-BE49-F238E27FC236}">
                            <a16:creationId xmlns:a16="http://schemas.microsoft.com/office/drawing/2014/main" id="{B97087DC-7B8A-4F9D-BAD6-3FFEEE446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580176"/>
                        <a:ext cx="303053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77" name="Text Box 9">
            <a:extLst>
              <a:ext uri="{FF2B5EF4-FFF2-40B4-BE49-F238E27FC236}">
                <a16:creationId xmlns:a16="http://schemas.microsoft.com/office/drawing/2014/main" id="{C51A523F-C11D-45B4-815F-67B2E5ED9D66}"/>
              </a:ext>
            </a:extLst>
          </p:cNvPr>
          <p:cNvSpPr txBox="1">
            <a:spLocks noChangeArrowheads="1"/>
          </p:cNvSpPr>
          <p:nvPr/>
        </p:nvSpPr>
        <p:spPr bwMode="auto">
          <a:xfrm>
            <a:off x="428625" y="3286125"/>
            <a:ext cx="81534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b="0" dirty="0">
                <a:latin typeface="楷体_GB2312" pitchFamily="49" charset="-122"/>
                <a:ea typeface="楷体_GB2312" pitchFamily="49" charset="-122"/>
              </a:rPr>
              <a:t>式中</a:t>
            </a:r>
            <a:r>
              <a:rPr lang="en-US" altLang="zh-CN" b="0" dirty="0">
                <a:latin typeface="宋体" panose="02010600030101010101" pitchFamily="2" charset="-122"/>
              </a:rPr>
              <a:t>:</a:t>
            </a:r>
            <a:r>
              <a:rPr lang="en-US" altLang="zh-CN" b="0" i="1" dirty="0">
                <a:solidFill>
                  <a:srgbClr val="0000FF"/>
                </a:solidFill>
              </a:rPr>
              <a:t>K</a:t>
            </a:r>
            <a:r>
              <a:rPr lang="en-US" altLang="zh-CN" b="0" baseline="-25000" dirty="0">
                <a:solidFill>
                  <a:srgbClr val="0000FF"/>
                </a:solidFill>
                <a:latin typeface="宋体" panose="02010600030101010101" pitchFamily="2" charset="-122"/>
              </a:rPr>
              <a:t>1</a:t>
            </a:r>
            <a:r>
              <a:rPr lang="zh-CN" altLang="en-US" b="0" dirty="0">
                <a:latin typeface="楷体_GB2312" pitchFamily="49" charset="-122"/>
                <a:ea typeface="楷体_GB2312" pitchFamily="49" charset="-122"/>
              </a:rPr>
              <a:t>为</a:t>
            </a:r>
            <a:r>
              <a:rPr lang="en-US" altLang="zh-CN" b="0" i="1" dirty="0"/>
              <a:t>x</a:t>
            </a:r>
            <a:r>
              <a:rPr lang="en-US" altLang="zh-CN" b="0" i="1" baseline="-25000" dirty="0"/>
              <a:t>i</a:t>
            </a:r>
            <a:r>
              <a:rPr lang="zh-CN" altLang="en-US" b="0" dirty="0">
                <a:latin typeface="楷体_GB2312" pitchFamily="49" charset="-122"/>
                <a:ea typeface="楷体_GB2312" pitchFamily="49" charset="-122"/>
              </a:rPr>
              <a:t>点处的切线斜率值</a:t>
            </a:r>
            <a:r>
              <a:rPr lang="zh-CN" altLang="en-US" b="0" dirty="0">
                <a:latin typeface="宋体" panose="02010600030101010101" pitchFamily="2" charset="-122"/>
              </a:rPr>
              <a:t> </a:t>
            </a:r>
            <a:r>
              <a:rPr lang="en-US" altLang="zh-CN" b="0" i="1" dirty="0">
                <a:solidFill>
                  <a:srgbClr val="FF0000"/>
                </a:solidFill>
              </a:rPr>
              <a:t>K</a:t>
            </a:r>
            <a:r>
              <a:rPr lang="en-US" altLang="zh-CN" b="0" baseline="-25000" dirty="0">
                <a:solidFill>
                  <a:srgbClr val="FF0000"/>
                </a:solidFill>
                <a:latin typeface="宋体" panose="02010600030101010101" pitchFamily="2" charset="-122"/>
              </a:rPr>
              <a:t>1 </a:t>
            </a:r>
            <a:r>
              <a:rPr lang="en-US" altLang="zh-CN" b="0" dirty="0">
                <a:solidFill>
                  <a:srgbClr val="FF0000"/>
                </a:solidFill>
                <a:latin typeface="宋体" panose="02010600030101010101" pitchFamily="2" charset="-122"/>
              </a:rPr>
              <a:t>=</a:t>
            </a:r>
            <a:r>
              <a:rPr lang="en-US" altLang="zh-CN" b="0" i="1" dirty="0">
                <a:solidFill>
                  <a:srgbClr val="FF0000"/>
                </a:solidFill>
              </a:rPr>
              <a:t>hf(x</a:t>
            </a:r>
            <a:r>
              <a:rPr lang="en-US" altLang="zh-CN" b="0" i="1" baseline="-25000" dirty="0">
                <a:solidFill>
                  <a:srgbClr val="FF0000"/>
                </a:solidFill>
              </a:rPr>
              <a:t>i</a:t>
            </a:r>
            <a:r>
              <a:rPr lang="en-US" altLang="zh-CN" b="0" dirty="0">
                <a:solidFill>
                  <a:srgbClr val="FF0000"/>
                </a:solidFill>
              </a:rPr>
              <a:t>, </a:t>
            </a:r>
            <a:r>
              <a:rPr lang="en-US" altLang="zh-CN" b="0" i="1" dirty="0" err="1">
                <a:solidFill>
                  <a:srgbClr val="FF0000"/>
                </a:solidFill>
              </a:rPr>
              <a:t>y</a:t>
            </a:r>
            <a:r>
              <a:rPr lang="en-US" altLang="zh-CN" b="0" i="1" baseline="-25000" dirty="0" err="1">
                <a:solidFill>
                  <a:srgbClr val="FF0000"/>
                </a:solidFill>
              </a:rPr>
              <a:t>i</a:t>
            </a:r>
            <a:r>
              <a:rPr lang="en-US" altLang="zh-CN" b="0" i="1" dirty="0">
                <a:solidFill>
                  <a:srgbClr val="FF0000"/>
                </a:solidFill>
              </a:rPr>
              <a:t>)</a:t>
            </a:r>
            <a:r>
              <a:rPr lang="en-US" altLang="zh-CN" b="0" dirty="0">
                <a:solidFill>
                  <a:srgbClr val="FF0000"/>
                </a:solidFill>
                <a:latin typeface="宋体" panose="02010600030101010101" pitchFamily="2" charset="-122"/>
              </a:rPr>
              <a:t>=</a:t>
            </a:r>
            <a:r>
              <a:rPr lang="en-US" altLang="zh-CN" b="0" i="1" dirty="0" err="1">
                <a:solidFill>
                  <a:srgbClr val="FF0000"/>
                </a:solidFill>
              </a:rPr>
              <a:t>hy</a:t>
            </a:r>
            <a:r>
              <a:rPr lang="en-US" altLang="zh-CN" b="0" i="1" dirty="0">
                <a:solidFill>
                  <a:srgbClr val="FF0000"/>
                </a:solidFill>
                <a:cs typeface="Times New Roman" panose="02020603050405020304" pitchFamily="18" charset="0"/>
              </a:rPr>
              <a:t>'</a:t>
            </a:r>
            <a:r>
              <a:rPr lang="en-US" altLang="zh-CN" b="0" dirty="0">
                <a:solidFill>
                  <a:srgbClr val="FF0000"/>
                </a:solidFill>
              </a:rPr>
              <a:t>(</a:t>
            </a:r>
            <a:r>
              <a:rPr lang="en-US" altLang="zh-CN" b="0" i="1" dirty="0">
                <a:solidFill>
                  <a:srgbClr val="FF0000"/>
                </a:solidFill>
              </a:rPr>
              <a:t>x</a:t>
            </a:r>
            <a:r>
              <a:rPr lang="en-US" altLang="zh-CN" b="0" i="1" baseline="-25000" dirty="0">
                <a:solidFill>
                  <a:srgbClr val="FF0000"/>
                </a:solidFill>
              </a:rPr>
              <a:t>i</a:t>
            </a:r>
            <a:r>
              <a:rPr lang="en-US" altLang="zh-CN" b="0" dirty="0">
                <a:solidFill>
                  <a:srgbClr val="FF0000"/>
                </a:solidFill>
              </a:rPr>
              <a:t>)</a:t>
            </a:r>
            <a:endParaRPr lang="zh-CN" altLang="en-US" b="0" dirty="0">
              <a:solidFill>
                <a:srgbClr val="FF0000"/>
              </a:solidFill>
            </a:endParaRPr>
          </a:p>
          <a:p>
            <a:pPr algn="l" eaLnBrk="1" hangingPunct="1">
              <a:lnSpc>
                <a:spcPct val="130000"/>
              </a:lnSpc>
            </a:pPr>
            <a:r>
              <a:rPr lang="zh-CN" altLang="en-US" b="0" i="1" dirty="0">
                <a:latin typeface="宋体" panose="02010600030101010101" pitchFamily="2" charset="-122"/>
              </a:rPr>
              <a:t>     </a:t>
            </a:r>
            <a:r>
              <a:rPr lang="en-US" altLang="zh-CN" b="0" i="1" dirty="0">
                <a:solidFill>
                  <a:srgbClr val="0000FF"/>
                </a:solidFill>
              </a:rPr>
              <a:t>K</a:t>
            </a:r>
            <a:r>
              <a:rPr lang="en-US" altLang="zh-CN" b="0" baseline="-25000" dirty="0">
                <a:solidFill>
                  <a:srgbClr val="0000FF"/>
                </a:solidFill>
                <a:latin typeface="宋体" panose="02010600030101010101" pitchFamily="2" charset="-122"/>
              </a:rPr>
              <a:t>2</a:t>
            </a:r>
            <a:r>
              <a:rPr lang="zh-CN" altLang="en-US" b="0" dirty="0">
                <a:latin typeface="楷体_GB2312" pitchFamily="49" charset="-122"/>
                <a:ea typeface="楷体_GB2312" pitchFamily="49" charset="-122"/>
              </a:rPr>
              <a:t>为</a:t>
            </a:r>
            <a:r>
              <a:rPr lang="en-US" altLang="zh-CN" b="0" i="1" dirty="0"/>
              <a:t>x</a:t>
            </a:r>
            <a:r>
              <a:rPr lang="en-US" altLang="zh-CN" b="0" i="1" baseline="-25000" dirty="0"/>
              <a:t>i </a:t>
            </a:r>
            <a:r>
              <a:rPr lang="en-US" altLang="zh-CN" b="0" dirty="0">
                <a:latin typeface="宋体" panose="02010600030101010101" pitchFamily="2" charset="-122"/>
              </a:rPr>
              <a:t>+</a:t>
            </a:r>
            <a:r>
              <a:rPr lang="en-US" altLang="zh-CN" b="0" i="1" dirty="0"/>
              <a:t>a</a:t>
            </a:r>
            <a:r>
              <a:rPr lang="en-US" altLang="zh-CN" b="0" i="1" baseline="-25000" dirty="0"/>
              <a:t>2</a:t>
            </a:r>
            <a:r>
              <a:rPr lang="en-US" altLang="zh-CN" b="0" i="1" dirty="0"/>
              <a:t>h</a:t>
            </a:r>
            <a:r>
              <a:rPr lang="zh-CN" altLang="en-US" b="0" dirty="0">
                <a:latin typeface="楷体_GB2312" pitchFamily="49" charset="-122"/>
                <a:ea typeface="楷体_GB2312" pitchFamily="49" charset="-122"/>
              </a:rPr>
              <a:t>点处的切线斜率值</a:t>
            </a:r>
            <a:r>
              <a:rPr lang="en-US" altLang="zh-CN" b="0" dirty="0">
                <a:latin typeface="楷体_GB2312" pitchFamily="49" charset="-122"/>
                <a:ea typeface="楷体_GB2312" pitchFamily="49" charset="-122"/>
              </a:rPr>
              <a:t>, </a:t>
            </a:r>
            <a:r>
              <a:rPr lang="zh-CN" altLang="en-US" b="0" dirty="0">
                <a:latin typeface="楷体_GB2312" pitchFamily="49" charset="-122"/>
                <a:ea typeface="楷体_GB2312" pitchFamily="49" charset="-122"/>
              </a:rPr>
              <a:t>比照改进的欧拉法</a:t>
            </a:r>
            <a:r>
              <a:rPr lang="en-US" altLang="zh-CN" b="0" dirty="0">
                <a:latin typeface="楷体_GB2312" pitchFamily="49" charset="-122"/>
                <a:ea typeface="楷体_GB2312" pitchFamily="49" charset="-122"/>
              </a:rPr>
              <a:t>,</a:t>
            </a:r>
            <a:r>
              <a:rPr lang="zh-CN" altLang="en-US" b="0" dirty="0">
                <a:latin typeface="楷体_GB2312" pitchFamily="49" charset="-122"/>
                <a:ea typeface="楷体_GB2312" pitchFamily="49" charset="-122"/>
              </a:rPr>
              <a:t>将</a:t>
            </a:r>
            <a:r>
              <a:rPr lang="en-US" altLang="zh-CN" b="0" i="1" dirty="0"/>
              <a:t>x</a:t>
            </a:r>
            <a:r>
              <a:rPr lang="en-US" altLang="zh-CN" b="0" i="1" baseline="-25000" dirty="0"/>
              <a:t>i+a</a:t>
            </a:r>
            <a:r>
              <a:rPr lang="en-US" altLang="zh-CN" sz="2400" b="0" i="1" baseline="-50000" dirty="0"/>
              <a:t>2</a:t>
            </a:r>
            <a:r>
              <a:rPr lang="zh-CN" altLang="en-US" b="0" dirty="0">
                <a:latin typeface="楷体_GB2312" pitchFamily="49" charset="-122"/>
                <a:ea typeface="楷体_GB2312" pitchFamily="49" charset="-122"/>
              </a:rPr>
              <a:t>视为</a:t>
            </a:r>
            <a:r>
              <a:rPr lang="en-US" altLang="zh-CN" b="0" i="1" dirty="0"/>
              <a:t>x</a:t>
            </a:r>
            <a:r>
              <a:rPr lang="en-US" altLang="zh-CN" b="0" i="1" baseline="-25000" dirty="0"/>
              <a:t>i+</a:t>
            </a:r>
            <a:r>
              <a:rPr lang="en-US" altLang="zh-CN" b="0" baseline="-25000" dirty="0"/>
              <a:t>1</a:t>
            </a:r>
            <a:r>
              <a:rPr lang="zh-CN" altLang="en-US" b="0" dirty="0">
                <a:latin typeface="宋体" panose="02010600030101010101" pitchFamily="2" charset="-122"/>
              </a:rPr>
              <a:t>，</a:t>
            </a:r>
            <a:r>
              <a:rPr lang="zh-CN" altLang="en-US" b="0" dirty="0">
                <a:latin typeface="楷体_GB2312" pitchFamily="49" charset="-122"/>
                <a:ea typeface="楷体_GB2312" pitchFamily="49" charset="-122"/>
              </a:rPr>
              <a:t>即可得</a:t>
            </a:r>
            <a:r>
              <a:rPr lang="zh-CN" altLang="en-US" b="0" dirty="0">
                <a:latin typeface="宋体" panose="02010600030101010101" pitchFamily="2" charset="-122"/>
              </a:rPr>
              <a:t> </a:t>
            </a:r>
          </a:p>
        </p:txBody>
      </p:sp>
      <p:graphicFrame>
        <p:nvGraphicFramePr>
          <p:cNvPr id="54275" name="Object 9">
            <a:extLst>
              <a:ext uri="{FF2B5EF4-FFF2-40B4-BE49-F238E27FC236}">
                <a16:creationId xmlns:a16="http://schemas.microsoft.com/office/drawing/2014/main" id="{15038BED-E2B6-4B9D-8483-0A6571DB6BA7}"/>
              </a:ext>
            </a:extLst>
          </p:cNvPr>
          <p:cNvGraphicFramePr>
            <a:graphicFrameLocks noChangeAspect="1"/>
          </p:cNvGraphicFramePr>
          <p:nvPr>
            <p:extLst>
              <p:ext uri="{D42A27DB-BD31-4B8C-83A1-F6EECF244321}">
                <p14:modId xmlns:p14="http://schemas.microsoft.com/office/powerpoint/2010/main" val="792566403"/>
              </p:ext>
            </p:extLst>
          </p:nvPr>
        </p:nvGraphicFramePr>
        <p:xfrm>
          <a:off x="2450306" y="5266081"/>
          <a:ext cx="4110038" cy="533400"/>
        </p:xfrm>
        <a:graphic>
          <a:graphicData uri="http://schemas.openxmlformats.org/presentationml/2006/ole">
            <mc:AlternateContent xmlns:mc="http://schemas.openxmlformats.org/markup-compatibility/2006">
              <mc:Choice xmlns:v="urn:schemas-microsoft-com:vml" Requires="v">
                <p:oleObj spid="_x0000_s97811" name="公式" r:id="rId5" imgW="1371600" imgH="177480" progId="Equation.3">
                  <p:embed/>
                </p:oleObj>
              </mc:Choice>
              <mc:Fallback>
                <p:oleObj name="公式" r:id="rId5" imgW="1371600" imgH="177480" progId="Equation.3">
                  <p:embed/>
                  <p:pic>
                    <p:nvPicPr>
                      <p:cNvPr id="54275" name="Object 9">
                        <a:extLst>
                          <a:ext uri="{FF2B5EF4-FFF2-40B4-BE49-F238E27FC236}">
                            <a16:creationId xmlns:a16="http://schemas.microsoft.com/office/drawing/2014/main" id="{15038BED-E2B6-4B9D-8483-0A6571DB6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306" y="5266081"/>
                        <a:ext cx="4110038"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矩形 23">
            <a:extLst>
              <a:ext uri="{FF2B5EF4-FFF2-40B4-BE49-F238E27FC236}">
                <a16:creationId xmlns:a16="http://schemas.microsoft.com/office/drawing/2014/main" id="{A7BE15C1-129D-402E-B0C1-3E345FF1F7EB}"/>
              </a:ext>
            </a:extLst>
          </p:cNvPr>
          <p:cNvSpPr/>
          <p:nvPr/>
        </p:nvSpPr>
        <p:spPr>
          <a:xfrm>
            <a:off x="395536" y="5877272"/>
            <a:ext cx="8499696"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defRPr/>
            </a:pPr>
            <a:r>
              <a:rPr lang="zh-CN" altLang="en-US" sz="2400">
                <a:solidFill>
                  <a:srgbClr val="0000FF"/>
                </a:solidFill>
              </a:rPr>
              <a:t>确定系数 </a:t>
            </a:r>
            <a:r>
              <a:rPr lang="en-US" altLang="zh-CN" sz="2400" b="1" i="1">
                <a:solidFill>
                  <a:srgbClr val="0000FF"/>
                </a:solidFill>
                <a:sym typeface="Symbol" pitchFamily="18" charset="2"/>
              </a:rPr>
              <a:t>c</a:t>
            </a:r>
            <a:r>
              <a:rPr lang="en-US" altLang="zh-CN" sz="2400" b="1" baseline="-25000">
                <a:solidFill>
                  <a:srgbClr val="0000FF"/>
                </a:solidFill>
                <a:sym typeface="Symbol" pitchFamily="18" charset="2"/>
              </a:rPr>
              <a:t>1</a:t>
            </a:r>
            <a:r>
              <a:rPr lang="zh-CN" altLang="en-US" sz="2400">
                <a:solidFill>
                  <a:srgbClr val="0000FF"/>
                </a:solidFill>
                <a:sym typeface="Symbol" pitchFamily="18" charset="2"/>
              </a:rPr>
              <a:t>、</a:t>
            </a:r>
            <a:r>
              <a:rPr lang="en-US" altLang="zh-CN" sz="2400" b="1" i="1">
                <a:solidFill>
                  <a:srgbClr val="0000FF"/>
                </a:solidFill>
                <a:sym typeface="Symbol" pitchFamily="18" charset="2"/>
              </a:rPr>
              <a:t>c</a:t>
            </a:r>
            <a:r>
              <a:rPr lang="en-US" altLang="zh-CN" sz="2400" b="1" baseline="-25000">
                <a:solidFill>
                  <a:srgbClr val="0000FF"/>
                </a:solidFill>
                <a:sym typeface="Symbol" pitchFamily="18" charset="2"/>
              </a:rPr>
              <a:t>2</a:t>
            </a:r>
            <a:r>
              <a:rPr lang="zh-CN" altLang="en-US" sz="2400">
                <a:solidFill>
                  <a:srgbClr val="0000FF"/>
                </a:solidFill>
                <a:sym typeface="Symbol" pitchFamily="18" charset="2"/>
              </a:rPr>
              <a:t>、</a:t>
            </a:r>
            <a:r>
              <a:rPr lang="en-US" altLang="zh-CN" sz="2400" b="1" i="1">
                <a:solidFill>
                  <a:srgbClr val="0000FF"/>
                </a:solidFill>
                <a:sym typeface="Symbol" pitchFamily="18" charset="2"/>
              </a:rPr>
              <a:t>a</a:t>
            </a:r>
            <a:r>
              <a:rPr lang="en-US" altLang="zh-CN" sz="2400" b="1" baseline="-25000">
                <a:solidFill>
                  <a:srgbClr val="0000FF"/>
                </a:solidFill>
                <a:sym typeface="Symbol" pitchFamily="18" charset="2"/>
              </a:rPr>
              <a:t>2</a:t>
            </a:r>
            <a:r>
              <a:rPr lang="zh-CN" altLang="en-US" sz="2400">
                <a:solidFill>
                  <a:srgbClr val="0000FF"/>
                </a:solidFill>
                <a:sym typeface="Symbol" pitchFamily="18" charset="2"/>
              </a:rPr>
              <a:t>、</a:t>
            </a:r>
            <a:r>
              <a:rPr lang="en-US" altLang="zh-CN" sz="2400" b="1" i="1">
                <a:solidFill>
                  <a:srgbClr val="0000FF"/>
                </a:solidFill>
                <a:sym typeface="Symbol" pitchFamily="18" charset="2"/>
              </a:rPr>
              <a:t>b</a:t>
            </a:r>
            <a:r>
              <a:rPr lang="en-US" altLang="zh-CN" sz="2400" b="1" baseline="-25000">
                <a:solidFill>
                  <a:srgbClr val="0000FF"/>
                </a:solidFill>
                <a:sym typeface="Symbol" pitchFamily="18" charset="2"/>
              </a:rPr>
              <a:t>21</a:t>
            </a:r>
            <a:r>
              <a:rPr lang="en-US" altLang="zh-CN">
                <a:solidFill>
                  <a:srgbClr val="0000FF"/>
                </a:solidFill>
                <a:sym typeface="Symbol" pitchFamily="18" charset="2"/>
              </a:rPr>
              <a:t> </a:t>
            </a:r>
            <a:r>
              <a:rPr lang="zh-CN" altLang="en-US" sz="2400">
                <a:solidFill>
                  <a:srgbClr val="0000FF"/>
                </a:solidFill>
              </a:rPr>
              <a:t>，可得到有</a:t>
            </a:r>
            <a:r>
              <a:rPr lang="en-US" altLang="zh-CN" sz="2400" b="1">
                <a:solidFill>
                  <a:srgbClr val="0000FF"/>
                </a:solidFill>
              </a:rPr>
              <a:t>2</a:t>
            </a:r>
            <a:r>
              <a:rPr lang="zh-CN" altLang="en-US" sz="2400">
                <a:solidFill>
                  <a:srgbClr val="0000FF"/>
                </a:solidFill>
              </a:rPr>
              <a:t>阶精度的算法格式</a:t>
            </a:r>
          </a:p>
        </p:txBody>
      </p:sp>
    </p:spTree>
    <p:extLst>
      <p:ext uri="{BB962C8B-B14F-4D97-AF65-F5344CB8AC3E}">
        <p14:creationId xmlns:p14="http://schemas.microsoft.com/office/powerpoint/2010/main" val="3372742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5" name="Text Box 1038">
            <a:extLst>
              <a:ext uri="{FF2B5EF4-FFF2-40B4-BE49-F238E27FC236}">
                <a16:creationId xmlns:a16="http://schemas.microsoft.com/office/drawing/2014/main" id="{3B817CD4-9E4A-41B6-A045-D30A5D86D46B}"/>
              </a:ext>
            </a:extLst>
          </p:cNvPr>
          <p:cNvSpPr txBox="1">
            <a:spLocks noChangeArrowheads="1"/>
          </p:cNvSpPr>
          <p:nvPr/>
        </p:nvSpPr>
        <p:spPr bwMode="auto">
          <a:xfrm>
            <a:off x="251520" y="359569"/>
            <a:ext cx="1089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dirty="0">
                <a:latin typeface="楷体_GB2312" pitchFamily="49" charset="-122"/>
                <a:ea typeface="楷体_GB2312" pitchFamily="49" charset="-122"/>
              </a:rPr>
              <a:t>因此</a:t>
            </a:r>
            <a:r>
              <a:rPr lang="zh-CN" altLang="en-US" b="1" dirty="0">
                <a:latin typeface="宋体" panose="02010600030101010101" pitchFamily="2" charset="-122"/>
                <a:ea typeface="黑体" panose="02010609060101010101" pitchFamily="49" charset="-122"/>
              </a:rPr>
              <a:t> </a:t>
            </a:r>
          </a:p>
        </p:txBody>
      </p:sp>
      <p:grpSp>
        <p:nvGrpSpPr>
          <p:cNvPr id="55306" name="Group 16">
            <a:extLst>
              <a:ext uri="{FF2B5EF4-FFF2-40B4-BE49-F238E27FC236}">
                <a16:creationId xmlns:a16="http://schemas.microsoft.com/office/drawing/2014/main" id="{F9B9FD70-6AA7-48CA-99B8-EA90412CF5B2}"/>
              </a:ext>
            </a:extLst>
          </p:cNvPr>
          <p:cNvGrpSpPr>
            <a:grpSpLocks/>
          </p:cNvGrpSpPr>
          <p:nvPr/>
        </p:nvGrpSpPr>
        <p:grpSpPr bwMode="auto">
          <a:xfrm>
            <a:off x="1340545" y="523082"/>
            <a:ext cx="6343650" cy="544512"/>
            <a:chOff x="1610" y="428"/>
            <a:chExt cx="3996" cy="343"/>
          </a:xfrm>
        </p:grpSpPr>
        <p:graphicFrame>
          <p:nvGraphicFramePr>
            <p:cNvPr id="55301" name="Object 4">
              <a:extLst>
                <a:ext uri="{FF2B5EF4-FFF2-40B4-BE49-F238E27FC236}">
                  <a16:creationId xmlns:a16="http://schemas.microsoft.com/office/drawing/2014/main" id="{6FC361D5-C9D7-4D67-AB5D-84E951191003}"/>
                </a:ext>
              </a:extLst>
            </p:cNvPr>
            <p:cNvGraphicFramePr>
              <a:graphicFrameLocks noChangeAspect="1"/>
            </p:cNvGraphicFramePr>
            <p:nvPr/>
          </p:nvGraphicFramePr>
          <p:xfrm>
            <a:off x="1610" y="436"/>
            <a:ext cx="1859" cy="335"/>
          </p:xfrm>
          <a:graphic>
            <a:graphicData uri="http://schemas.openxmlformats.org/presentationml/2006/ole">
              <mc:AlternateContent xmlns:mc="http://schemas.openxmlformats.org/markup-compatibility/2006">
                <mc:Choice xmlns:v="urn:schemas-microsoft-com:vml" Requires="v">
                  <p:oleObj spid="_x0000_s211242" name="公式" r:id="rId3" imgW="927000" imgH="177480" progId="Equation.3">
                    <p:embed/>
                  </p:oleObj>
                </mc:Choice>
                <mc:Fallback>
                  <p:oleObj name="公式" r:id="rId3" imgW="927000" imgH="177480" progId="Equation.3">
                    <p:embed/>
                    <p:pic>
                      <p:nvPicPr>
                        <p:cNvPr id="55301" name="Object 4">
                          <a:extLst>
                            <a:ext uri="{FF2B5EF4-FFF2-40B4-BE49-F238E27FC236}">
                              <a16:creationId xmlns:a16="http://schemas.microsoft.com/office/drawing/2014/main" id="{6FC361D5-C9D7-4D67-AB5D-84E951191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436"/>
                          <a:ext cx="1859" cy="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2" name="Object 5">
              <a:extLst>
                <a:ext uri="{FF2B5EF4-FFF2-40B4-BE49-F238E27FC236}">
                  <a16:creationId xmlns:a16="http://schemas.microsoft.com/office/drawing/2014/main" id="{FE403943-6555-439D-9703-7E7F6F67942D}"/>
                </a:ext>
              </a:extLst>
            </p:cNvPr>
            <p:cNvGraphicFramePr>
              <a:graphicFrameLocks noChangeAspect="1"/>
            </p:cNvGraphicFramePr>
            <p:nvPr>
              <p:extLst>
                <p:ext uri="{D42A27DB-BD31-4B8C-83A1-F6EECF244321}">
                  <p14:modId xmlns:p14="http://schemas.microsoft.com/office/powerpoint/2010/main" val="2219130817"/>
                </p:ext>
              </p:extLst>
            </p:nvPr>
          </p:nvGraphicFramePr>
          <p:xfrm>
            <a:off x="3450" y="428"/>
            <a:ext cx="2156" cy="342"/>
          </p:xfrm>
          <a:graphic>
            <a:graphicData uri="http://schemas.openxmlformats.org/presentationml/2006/ole">
              <mc:AlternateContent xmlns:mc="http://schemas.openxmlformats.org/markup-compatibility/2006">
                <mc:Choice xmlns:v="urn:schemas-microsoft-com:vml" Requires="v">
                  <p:oleObj spid="_x0000_s211243" name="公式" r:id="rId5" imgW="1117440" imgH="177480" progId="Equation.3">
                    <p:embed/>
                  </p:oleObj>
                </mc:Choice>
                <mc:Fallback>
                  <p:oleObj name="公式" r:id="rId5" imgW="1117440" imgH="177480" progId="Equation.3">
                    <p:embed/>
                    <p:pic>
                      <p:nvPicPr>
                        <p:cNvPr id="55302" name="Object 5">
                          <a:extLst>
                            <a:ext uri="{FF2B5EF4-FFF2-40B4-BE49-F238E27FC236}">
                              <a16:creationId xmlns:a16="http://schemas.microsoft.com/office/drawing/2014/main" id="{FE403943-6555-439D-9703-7E7F6F6794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0" y="428"/>
                          <a:ext cx="2156"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5307" name="Text Box 1033">
            <a:extLst>
              <a:ext uri="{FF2B5EF4-FFF2-40B4-BE49-F238E27FC236}">
                <a16:creationId xmlns:a16="http://schemas.microsoft.com/office/drawing/2014/main" id="{F9BBC6C4-5126-4923-B666-B43A78594C85}"/>
              </a:ext>
            </a:extLst>
          </p:cNvPr>
          <p:cNvSpPr txBox="1">
            <a:spLocks noChangeArrowheads="1"/>
          </p:cNvSpPr>
          <p:nvPr/>
        </p:nvSpPr>
        <p:spPr bwMode="auto">
          <a:xfrm>
            <a:off x="251520" y="1336854"/>
            <a:ext cx="657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dirty="0">
                <a:latin typeface="楷体_GB2312" pitchFamily="49" charset="-122"/>
                <a:ea typeface="楷体_GB2312" pitchFamily="49" charset="-122"/>
              </a:rPr>
              <a:t>将</a:t>
            </a:r>
            <a:r>
              <a:rPr lang="en-US" altLang="zh-CN" i="1" dirty="0"/>
              <a:t>y</a:t>
            </a:r>
            <a:r>
              <a:rPr lang="en-US" altLang="zh-CN" dirty="0">
                <a:latin typeface="宋体" panose="02010600030101010101" pitchFamily="2" charset="-122"/>
              </a:rPr>
              <a:t>(</a:t>
            </a:r>
            <a:r>
              <a:rPr lang="en-US" altLang="zh-CN" i="1" dirty="0"/>
              <a:t>x</a:t>
            </a:r>
            <a:r>
              <a:rPr lang="en-US" altLang="zh-CN" i="1" baseline="-25000" dirty="0"/>
              <a:t>i+</a:t>
            </a:r>
            <a:r>
              <a:rPr lang="en-US" altLang="zh-CN" baseline="-25000" dirty="0"/>
              <a:t>1</a:t>
            </a:r>
            <a:r>
              <a:rPr lang="en-US" altLang="zh-CN" dirty="0">
                <a:latin typeface="宋体" panose="02010600030101010101" pitchFamily="2" charset="-122"/>
              </a:rPr>
              <a:t>)</a:t>
            </a:r>
            <a:r>
              <a:rPr lang="zh-CN" altLang="en-US" dirty="0">
                <a:latin typeface="楷体_GB2312" pitchFamily="49" charset="-122"/>
                <a:ea typeface="楷体_GB2312" pitchFamily="49" charset="-122"/>
              </a:rPr>
              <a:t>在</a:t>
            </a:r>
            <a:r>
              <a:rPr lang="en-US" altLang="zh-CN" i="1" dirty="0"/>
              <a:t>x=x</a:t>
            </a:r>
            <a:r>
              <a:rPr lang="en-US" altLang="zh-CN" i="1" baseline="-25000" dirty="0"/>
              <a:t>i</a:t>
            </a:r>
            <a:r>
              <a:rPr lang="zh-CN" altLang="en-US" dirty="0">
                <a:latin typeface="楷体_GB2312" pitchFamily="49" charset="-122"/>
                <a:ea typeface="楷体_GB2312" pitchFamily="49" charset="-122"/>
              </a:rPr>
              <a:t>处进行</a:t>
            </a:r>
            <a:r>
              <a:rPr lang="en-US" altLang="zh-CN" i="1" dirty="0"/>
              <a:t>Taylor</a:t>
            </a:r>
            <a:r>
              <a:rPr lang="zh-CN" altLang="en-US" dirty="0">
                <a:latin typeface="楷体_GB2312" pitchFamily="49" charset="-122"/>
                <a:ea typeface="楷体_GB2312" pitchFamily="49" charset="-122"/>
              </a:rPr>
              <a:t>展开：</a:t>
            </a:r>
            <a:r>
              <a:rPr lang="zh-CN" altLang="en-US" dirty="0">
                <a:latin typeface="宋体" panose="02010600030101010101" pitchFamily="2" charset="-122"/>
              </a:rPr>
              <a:t> </a:t>
            </a:r>
          </a:p>
        </p:txBody>
      </p:sp>
      <p:graphicFrame>
        <p:nvGraphicFramePr>
          <p:cNvPr id="55298" name="Object 6">
            <a:extLst>
              <a:ext uri="{FF2B5EF4-FFF2-40B4-BE49-F238E27FC236}">
                <a16:creationId xmlns:a16="http://schemas.microsoft.com/office/drawing/2014/main" id="{D4083751-5792-43CD-B8B4-CB3166300637}"/>
              </a:ext>
            </a:extLst>
          </p:cNvPr>
          <p:cNvGraphicFramePr>
            <a:graphicFrameLocks noChangeAspect="1"/>
          </p:cNvGraphicFramePr>
          <p:nvPr>
            <p:extLst>
              <p:ext uri="{D42A27DB-BD31-4B8C-83A1-F6EECF244321}">
                <p14:modId xmlns:p14="http://schemas.microsoft.com/office/powerpoint/2010/main" val="878332177"/>
              </p:ext>
            </p:extLst>
          </p:nvPr>
        </p:nvGraphicFramePr>
        <p:xfrm>
          <a:off x="684213" y="1898452"/>
          <a:ext cx="6408737" cy="1079500"/>
        </p:xfrm>
        <a:graphic>
          <a:graphicData uri="http://schemas.openxmlformats.org/presentationml/2006/ole">
            <mc:AlternateContent xmlns:mc="http://schemas.openxmlformats.org/markup-compatibility/2006">
              <mc:Choice xmlns:v="urn:schemas-microsoft-com:vml" Requires="v">
                <p:oleObj spid="_x0000_s211244" name="Equation" r:id="rId7" imgW="2070000" imgH="355320" progId="Equation.DSMT4">
                  <p:embed/>
                </p:oleObj>
              </mc:Choice>
              <mc:Fallback>
                <p:oleObj name="Equation" r:id="rId7" imgW="2070000" imgH="355320" progId="Equation.DSMT4">
                  <p:embed/>
                  <p:pic>
                    <p:nvPicPr>
                      <p:cNvPr id="55298" name="Object 6">
                        <a:extLst>
                          <a:ext uri="{FF2B5EF4-FFF2-40B4-BE49-F238E27FC236}">
                            <a16:creationId xmlns:a16="http://schemas.microsoft.com/office/drawing/2014/main" id="{D4083751-5792-43CD-B8B4-CB31663006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1898452"/>
                        <a:ext cx="6408737"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299" name="Object 6">
            <a:extLst>
              <a:ext uri="{FF2B5EF4-FFF2-40B4-BE49-F238E27FC236}">
                <a16:creationId xmlns:a16="http://schemas.microsoft.com/office/drawing/2014/main" id="{3D271420-129C-4B23-9FB5-E70C18BEF54E}"/>
              </a:ext>
            </a:extLst>
          </p:cNvPr>
          <p:cNvGraphicFramePr>
            <a:graphicFrameLocks noChangeAspect="1"/>
          </p:cNvGraphicFramePr>
          <p:nvPr>
            <p:extLst>
              <p:ext uri="{D42A27DB-BD31-4B8C-83A1-F6EECF244321}">
                <p14:modId xmlns:p14="http://schemas.microsoft.com/office/powerpoint/2010/main" val="2209157271"/>
              </p:ext>
            </p:extLst>
          </p:nvPr>
        </p:nvGraphicFramePr>
        <p:xfrm>
          <a:off x="1763688" y="2897187"/>
          <a:ext cx="6046788" cy="1063625"/>
        </p:xfrm>
        <a:graphic>
          <a:graphicData uri="http://schemas.openxmlformats.org/presentationml/2006/ole">
            <mc:AlternateContent xmlns:mc="http://schemas.openxmlformats.org/markup-compatibility/2006">
              <mc:Choice xmlns:v="urn:schemas-microsoft-com:vml" Requires="v">
                <p:oleObj spid="_x0000_s211245" name="Equation" r:id="rId9" imgW="1981080" imgH="355320" progId="Equation.DSMT4">
                  <p:embed/>
                </p:oleObj>
              </mc:Choice>
              <mc:Fallback>
                <p:oleObj name="Equation" r:id="rId9" imgW="1981080" imgH="355320" progId="Equation.DSMT4">
                  <p:embed/>
                  <p:pic>
                    <p:nvPicPr>
                      <p:cNvPr id="55299" name="Object 6">
                        <a:extLst>
                          <a:ext uri="{FF2B5EF4-FFF2-40B4-BE49-F238E27FC236}">
                            <a16:creationId xmlns:a16="http://schemas.microsoft.com/office/drawing/2014/main" id="{3D271420-129C-4B23-9FB5-E70C18BEF5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688" y="2897187"/>
                        <a:ext cx="6046788" cy="1063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8" name="Text Box 2">
            <a:extLst>
              <a:ext uri="{FF2B5EF4-FFF2-40B4-BE49-F238E27FC236}">
                <a16:creationId xmlns:a16="http://schemas.microsoft.com/office/drawing/2014/main" id="{E86525C5-6266-497D-A0D4-AD90002A5D74}"/>
              </a:ext>
            </a:extLst>
          </p:cNvPr>
          <p:cNvSpPr txBox="1">
            <a:spLocks noChangeArrowheads="1"/>
          </p:cNvSpPr>
          <p:nvPr/>
        </p:nvSpPr>
        <p:spPr bwMode="auto">
          <a:xfrm>
            <a:off x="251520" y="4368164"/>
            <a:ext cx="7617659" cy="130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dirty="0">
                <a:latin typeface="楷体_GB2312" pitchFamily="49" charset="-122"/>
                <a:ea typeface="楷体_GB2312" pitchFamily="49" charset="-122"/>
              </a:rPr>
              <a:t>将                     </a:t>
            </a:r>
          </a:p>
          <a:p>
            <a:pPr algn="l" eaLnBrk="1" hangingPunct="1">
              <a:lnSpc>
                <a:spcPct val="150000"/>
              </a:lnSpc>
            </a:pPr>
            <a:r>
              <a:rPr lang="zh-CN" altLang="en-US" dirty="0">
                <a:latin typeface="楷体_GB2312" pitchFamily="49" charset="-122"/>
                <a:ea typeface="楷体_GB2312" pitchFamily="49" charset="-122"/>
              </a:rPr>
              <a:t>在</a:t>
            </a:r>
            <a:r>
              <a:rPr lang="en-US" altLang="zh-CN" i="1" dirty="0"/>
              <a:t>x=x</a:t>
            </a:r>
            <a:r>
              <a:rPr lang="en-US" altLang="zh-CN" i="1" baseline="-25000" dirty="0"/>
              <a:t>i</a:t>
            </a:r>
            <a:r>
              <a:rPr lang="zh-CN" altLang="en-US" dirty="0">
                <a:latin typeface="楷体_GB2312" pitchFamily="49" charset="-122"/>
                <a:ea typeface="楷体_GB2312" pitchFamily="49" charset="-122"/>
              </a:rPr>
              <a:t>处进行</a:t>
            </a:r>
            <a:r>
              <a:rPr lang="en-US" altLang="zh-CN" i="1" dirty="0"/>
              <a:t>Taylor</a:t>
            </a:r>
            <a:r>
              <a:rPr lang="zh-CN" altLang="en-US" dirty="0">
                <a:latin typeface="楷体_GB2312" pitchFamily="49" charset="-122"/>
                <a:ea typeface="楷体_GB2312" pitchFamily="49" charset="-122"/>
              </a:rPr>
              <a:t>展开：</a:t>
            </a:r>
            <a:r>
              <a:rPr lang="zh-CN" altLang="en-US" dirty="0">
                <a:latin typeface="宋体" panose="02010600030101010101" pitchFamily="2" charset="-122"/>
              </a:rPr>
              <a:t> </a:t>
            </a:r>
          </a:p>
        </p:txBody>
      </p:sp>
      <p:graphicFrame>
        <p:nvGraphicFramePr>
          <p:cNvPr id="55300" name="Object 2">
            <a:extLst>
              <a:ext uri="{FF2B5EF4-FFF2-40B4-BE49-F238E27FC236}">
                <a16:creationId xmlns:a16="http://schemas.microsoft.com/office/drawing/2014/main" id="{023B9A27-C4CE-48BD-BF0C-2F9806074EBC}"/>
              </a:ext>
            </a:extLst>
          </p:cNvPr>
          <p:cNvGraphicFramePr>
            <a:graphicFrameLocks noChangeAspect="1"/>
          </p:cNvGraphicFramePr>
          <p:nvPr>
            <p:extLst>
              <p:ext uri="{D42A27DB-BD31-4B8C-83A1-F6EECF244321}">
                <p14:modId xmlns:p14="http://schemas.microsoft.com/office/powerpoint/2010/main" val="2762754924"/>
              </p:ext>
            </p:extLst>
          </p:nvPr>
        </p:nvGraphicFramePr>
        <p:xfrm>
          <a:off x="787349" y="4513852"/>
          <a:ext cx="5721350" cy="506413"/>
        </p:xfrm>
        <a:graphic>
          <a:graphicData uri="http://schemas.openxmlformats.org/presentationml/2006/ole">
            <mc:AlternateContent xmlns:mc="http://schemas.openxmlformats.org/markup-compatibility/2006">
              <mc:Choice xmlns:v="urn:schemas-microsoft-com:vml" Requires="v">
                <p:oleObj spid="_x0000_s211246" name="公式" r:id="rId11" imgW="2070000" imgH="177480" progId="Equation.3">
                  <p:embed/>
                </p:oleObj>
              </mc:Choice>
              <mc:Fallback>
                <p:oleObj name="公式" r:id="rId11" imgW="2070000" imgH="177480" progId="Equation.3">
                  <p:embed/>
                  <p:pic>
                    <p:nvPicPr>
                      <p:cNvPr id="55300" name="Object 2">
                        <a:extLst>
                          <a:ext uri="{FF2B5EF4-FFF2-40B4-BE49-F238E27FC236}">
                            <a16:creationId xmlns:a16="http://schemas.microsoft.com/office/drawing/2014/main" id="{023B9A27-C4CE-48BD-BF0C-2F9806074E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7349" y="4513852"/>
                        <a:ext cx="5721350"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2559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a:extLst>
              <a:ext uri="{FF2B5EF4-FFF2-40B4-BE49-F238E27FC236}">
                <a16:creationId xmlns:a16="http://schemas.microsoft.com/office/drawing/2014/main" id="{6894D0E6-72FC-4336-AB91-B97BAD3D71B1}"/>
              </a:ext>
            </a:extLst>
          </p:cNvPr>
          <p:cNvGraphicFramePr>
            <a:graphicFrameLocks noChangeAspect="1"/>
          </p:cNvGraphicFramePr>
          <p:nvPr>
            <p:extLst>
              <p:ext uri="{D42A27DB-BD31-4B8C-83A1-F6EECF244321}">
                <p14:modId xmlns:p14="http://schemas.microsoft.com/office/powerpoint/2010/main" val="4173612983"/>
              </p:ext>
            </p:extLst>
          </p:nvPr>
        </p:nvGraphicFramePr>
        <p:xfrm>
          <a:off x="327522" y="1168673"/>
          <a:ext cx="6192837" cy="693738"/>
        </p:xfrm>
        <a:graphic>
          <a:graphicData uri="http://schemas.openxmlformats.org/presentationml/2006/ole">
            <mc:AlternateContent xmlns:mc="http://schemas.openxmlformats.org/markup-compatibility/2006">
              <mc:Choice xmlns:v="urn:schemas-microsoft-com:vml" Requires="v">
                <p:oleObj spid="_x0000_s223467" name="公式" r:id="rId3" imgW="2031840" imgH="228600" progId="Equation.3">
                  <p:embed/>
                </p:oleObj>
              </mc:Choice>
              <mc:Fallback>
                <p:oleObj name="公式" r:id="rId3" imgW="2031840" imgH="228600" progId="Equation.3">
                  <p:embed/>
                  <p:pic>
                    <p:nvPicPr>
                      <p:cNvPr id="56322" name="Object 3">
                        <a:extLst>
                          <a:ext uri="{FF2B5EF4-FFF2-40B4-BE49-F238E27FC236}">
                            <a16:creationId xmlns:a16="http://schemas.microsoft.com/office/drawing/2014/main" id="{6894D0E6-72FC-4336-AB91-B97BAD3D71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22" y="1168673"/>
                        <a:ext cx="6192837"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2" name="Rectangle 18">
            <a:extLst>
              <a:ext uri="{FF2B5EF4-FFF2-40B4-BE49-F238E27FC236}">
                <a16:creationId xmlns:a16="http://schemas.microsoft.com/office/drawing/2014/main" id="{07CB88CD-F009-4F7B-AD52-039F6ADC0C25}"/>
              </a:ext>
            </a:extLst>
          </p:cNvPr>
          <p:cNvSpPr>
            <a:spLocks noChangeArrowheads="1"/>
          </p:cNvSpPr>
          <p:nvPr/>
        </p:nvSpPr>
        <p:spPr bwMode="auto">
          <a:xfrm>
            <a:off x="6808738" y="1603648"/>
            <a:ext cx="1712912" cy="457200"/>
          </a:xfrm>
          <a:prstGeom prst="rec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15875" algn="ctr">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t>K</a:t>
            </a:r>
            <a:r>
              <a:rPr lang="en-US" altLang="zh-CN" sz="2400" baseline="-25000"/>
              <a:t>1</a:t>
            </a:r>
            <a:r>
              <a:rPr lang="en-US" altLang="zh-CN" sz="2400"/>
              <a:t> =</a:t>
            </a:r>
            <a:r>
              <a:rPr lang="en-US" altLang="zh-CN" sz="2400" i="1"/>
              <a:t>hf</a:t>
            </a:r>
            <a:r>
              <a:rPr lang="en-US" altLang="zh-CN" sz="2400"/>
              <a:t>(</a:t>
            </a:r>
            <a:r>
              <a:rPr lang="en-US" altLang="zh-CN" sz="2400" i="1"/>
              <a:t>x</a:t>
            </a:r>
            <a:r>
              <a:rPr lang="en-US" altLang="zh-CN" sz="2400" i="1" baseline="-25000"/>
              <a:t>i</a:t>
            </a:r>
            <a:r>
              <a:rPr lang="en-US" altLang="zh-CN" sz="2400"/>
              <a:t>, </a:t>
            </a:r>
            <a:r>
              <a:rPr lang="en-US" altLang="zh-CN" sz="2400" i="1"/>
              <a:t>y</a:t>
            </a:r>
            <a:r>
              <a:rPr lang="en-US" altLang="zh-CN" sz="2400" i="1" baseline="-25000"/>
              <a:t>i</a:t>
            </a:r>
            <a:r>
              <a:rPr lang="en-US" altLang="zh-CN" sz="2400"/>
              <a:t>)</a:t>
            </a:r>
            <a:endParaRPr lang="zh-CN" altLang="en-US" sz="2400"/>
          </a:p>
        </p:txBody>
      </p:sp>
      <p:graphicFrame>
        <p:nvGraphicFramePr>
          <p:cNvPr id="56323" name="Object 3">
            <a:extLst>
              <a:ext uri="{FF2B5EF4-FFF2-40B4-BE49-F238E27FC236}">
                <a16:creationId xmlns:a16="http://schemas.microsoft.com/office/drawing/2014/main" id="{A744601A-252B-46F1-A7FF-7A3D509EF90C}"/>
              </a:ext>
            </a:extLst>
          </p:cNvPr>
          <p:cNvGraphicFramePr>
            <a:graphicFrameLocks noChangeAspect="1"/>
          </p:cNvGraphicFramePr>
          <p:nvPr>
            <p:extLst>
              <p:ext uri="{D42A27DB-BD31-4B8C-83A1-F6EECF244321}">
                <p14:modId xmlns:p14="http://schemas.microsoft.com/office/powerpoint/2010/main" val="1339453183"/>
              </p:ext>
            </p:extLst>
          </p:nvPr>
        </p:nvGraphicFramePr>
        <p:xfrm>
          <a:off x="827584" y="2060848"/>
          <a:ext cx="5711825" cy="693738"/>
        </p:xfrm>
        <a:graphic>
          <a:graphicData uri="http://schemas.openxmlformats.org/presentationml/2006/ole">
            <mc:AlternateContent xmlns:mc="http://schemas.openxmlformats.org/markup-compatibility/2006">
              <mc:Choice xmlns:v="urn:schemas-microsoft-com:vml" Requires="v">
                <p:oleObj spid="_x0000_s223468" name="公式" r:id="rId5" imgW="1815840" imgH="228600" progId="Equation.3">
                  <p:embed/>
                </p:oleObj>
              </mc:Choice>
              <mc:Fallback>
                <p:oleObj name="公式" r:id="rId5" imgW="1815840" imgH="228600" progId="Equation.3">
                  <p:embed/>
                  <p:pic>
                    <p:nvPicPr>
                      <p:cNvPr id="56323" name="Object 3">
                        <a:extLst>
                          <a:ext uri="{FF2B5EF4-FFF2-40B4-BE49-F238E27FC236}">
                            <a16:creationId xmlns:a16="http://schemas.microsoft.com/office/drawing/2014/main" id="{A744601A-252B-46F1-A7FF-7A3D509EF9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2060848"/>
                        <a:ext cx="5711825" cy="693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4">
            <a:extLst>
              <a:ext uri="{FF2B5EF4-FFF2-40B4-BE49-F238E27FC236}">
                <a16:creationId xmlns:a16="http://schemas.microsoft.com/office/drawing/2014/main" id="{6A725404-28F9-4146-8B50-3DE225F36589}"/>
              </a:ext>
            </a:extLst>
          </p:cNvPr>
          <p:cNvGraphicFramePr>
            <a:graphicFrameLocks noChangeAspect="1"/>
          </p:cNvGraphicFramePr>
          <p:nvPr>
            <p:extLst>
              <p:ext uri="{D42A27DB-BD31-4B8C-83A1-F6EECF244321}">
                <p14:modId xmlns:p14="http://schemas.microsoft.com/office/powerpoint/2010/main" val="2995887386"/>
              </p:ext>
            </p:extLst>
          </p:nvPr>
        </p:nvGraphicFramePr>
        <p:xfrm>
          <a:off x="300906" y="3140398"/>
          <a:ext cx="431800" cy="404812"/>
        </p:xfrm>
        <a:graphic>
          <a:graphicData uri="http://schemas.openxmlformats.org/presentationml/2006/ole">
            <mc:AlternateContent xmlns:mc="http://schemas.openxmlformats.org/markup-compatibility/2006">
              <mc:Choice xmlns:v="urn:schemas-microsoft-com:vml" Requires="v">
                <p:oleObj spid="_x0000_s223469" name="公式" r:id="rId7" imgW="114120" imgH="114120" progId="Equation.3">
                  <p:embed/>
                </p:oleObj>
              </mc:Choice>
              <mc:Fallback>
                <p:oleObj name="公式" r:id="rId7" imgW="114120" imgH="114120" progId="Equation.3">
                  <p:embed/>
                  <p:pic>
                    <p:nvPicPr>
                      <p:cNvPr id="56324" name="Object 4">
                        <a:extLst>
                          <a:ext uri="{FF2B5EF4-FFF2-40B4-BE49-F238E27FC236}">
                            <a16:creationId xmlns:a16="http://schemas.microsoft.com/office/drawing/2014/main" id="{6A725404-28F9-4146-8B50-3DE225F365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906" y="3140398"/>
                        <a:ext cx="4318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5" name="Object 5">
            <a:extLst>
              <a:ext uri="{FF2B5EF4-FFF2-40B4-BE49-F238E27FC236}">
                <a16:creationId xmlns:a16="http://schemas.microsoft.com/office/drawing/2014/main" id="{3A31FACB-AFAC-4296-AF04-A79C6DE6E640}"/>
              </a:ext>
            </a:extLst>
          </p:cNvPr>
          <p:cNvGraphicFramePr>
            <a:graphicFrameLocks noChangeAspect="1"/>
          </p:cNvGraphicFramePr>
          <p:nvPr>
            <p:extLst>
              <p:ext uri="{D42A27DB-BD31-4B8C-83A1-F6EECF244321}">
                <p14:modId xmlns:p14="http://schemas.microsoft.com/office/powerpoint/2010/main" val="966843856"/>
              </p:ext>
            </p:extLst>
          </p:nvPr>
        </p:nvGraphicFramePr>
        <p:xfrm>
          <a:off x="1475656" y="3068960"/>
          <a:ext cx="3617912" cy="542925"/>
        </p:xfrm>
        <a:graphic>
          <a:graphicData uri="http://schemas.openxmlformats.org/presentationml/2006/ole">
            <mc:AlternateContent xmlns:mc="http://schemas.openxmlformats.org/markup-compatibility/2006">
              <mc:Choice xmlns:v="urn:schemas-microsoft-com:vml" Requires="v">
                <p:oleObj spid="_x0000_s223470" name="公式" r:id="rId9" imgW="1180800" imgH="177480" progId="Equation.3">
                  <p:embed/>
                </p:oleObj>
              </mc:Choice>
              <mc:Fallback>
                <p:oleObj name="公式" r:id="rId9" imgW="1180800" imgH="177480" progId="Equation.3">
                  <p:embed/>
                  <p:pic>
                    <p:nvPicPr>
                      <p:cNvPr id="56325" name="Object 5">
                        <a:extLst>
                          <a:ext uri="{FF2B5EF4-FFF2-40B4-BE49-F238E27FC236}">
                            <a16:creationId xmlns:a16="http://schemas.microsoft.com/office/drawing/2014/main" id="{3A31FACB-AFAC-4296-AF04-A79C6DE6E6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5656" y="3068960"/>
                        <a:ext cx="3617912"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6" name="Object 3">
            <a:extLst>
              <a:ext uri="{FF2B5EF4-FFF2-40B4-BE49-F238E27FC236}">
                <a16:creationId xmlns:a16="http://schemas.microsoft.com/office/drawing/2014/main" id="{6A877FDA-B8FF-4C16-BA7B-AF204350893A}"/>
              </a:ext>
            </a:extLst>
          </p:cNvPr>
          <p:cNvGraphicFramePr>
            <a:graphicFrameLocks noChangeAspect="1"/>
          </p:cNvGraphicFramePr>
          <p:nvPr>
            <p:extLst>
              <p:ext uri="{D42A27DB-BD31-4B8C-83A1-F6EECF244321}">
                <p14:modId xmlns:p14="http://schemas.microsoft.com/office/powerpoint/2010/main" val="1250836069"/>
              </p:ext>
            </p:extLst>
          </p:nvPr>
        </p:nvGraphicFramePr>
        <p:xfrm>
          <a:off x="2369418" y="4292923"/>
          <a:ext cx="5991225" cy="693737"/>
        </p:xfrm>
        <a:graphic>
          <a:graphicData uri="http://schemas.openxmlformats.org/presentationml/2006/ole">
            <mc:AlternateContent xmlns:mc="http://schemas.openxmlformats.org/markup-compatibility/2006">
              <mc:Choice xmlns:v="urn:schemas-microsoft-com:vml" Requires="v">
                <p:oleObj spid="_x0000_s223471" name="公式" r:id="rId11" imgW="1904760" imgH="228600" progId="Equation.3">
                  <p:embed/>
                </p:oleObj>
              </mc:Choice>
              <mc:Fallback>
                <p:oleObj name="公式" r:id="rId11" imgW="1904760" imgH="228600" progId="Equation.3">
                  <p:embed/>
                  <p:pic>
                    <p:nvPicPr>
                      <p:cNvPr id="56326" name="Object 3">
                        <a:extLst>
                          <a:ext uri="{FF2B5EF4-FFF2-40B4-BE49-F238E27FC236}">
                            <a16:creationId xmlns:a16="http://schemas.microsoft.com/office/drawing/2014/main" id="{6A877FDA-B8FF-4C16-BA7B-AF20435089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9418" y="4292923"/>
                        <a:ext cx="5991225" cy="693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7" name="Object 3">
            <a:extLst>
              <a:ext uri="{FF2B5EF4-FFF2-40B4-BE49-F238E27FC236}">
                <a16:creationId xmlns:a16="http://schemas.microsoft.com/office/drawing/2014/main" id="{EF3CD4CB-2A7E-4F15-8CDA-D28B83A6F5EA}"/>
              </a:ext>
            </a:extLst>
          </p:cNvPr>
          <p:cNvGraphicFramePr>
            <a:graphicFrameLocks noChangeAspect="1"/>
          </p:cNvGraphicFramePr>
          <p:nvPr>
            <p:extLst>
              <p:ext uri="{D42A27DB-BD31-4B8C-83A1-F6EECF244321}">
                <p14:modId xmlns:p14="http://schemas.microsoft.com/office/powerpoint/2010/main" val="4278292282"/>
              </p:ext>
            </p:extLst>
          </p:nvPr>
        </p:nvGraphicFramePr>
        <p:xfrm>
          <a:off x="2115418" y="3716660"/>
          <a:ext cx="3240088" cy="560388"/>
        </p:xfrm>
        <a:graphic>
          <a:graphicData uri="http://schemas.openxmlformats.org/presentationml/2006/ole">
            <mc:AlternateContent xmlns:mc="http://schemas.openxmlformats.org/markup-compatibility/2006">
              <mc:Choice xmlns:v="urn:schemas-microsoft-com:vml" Requires="v">
                <p:oleObj spid="_x0000_s223472" name="公式" r:id="rId13" imgW="990360" imgH="177480" progId="Equation.3">
                  <p:embed/>
                </p:oleObj>
              </mc:Choice>
              <mc:Fallback>
                <p:oleObj name="公式" r:id="rId13" imgW="990360" imgH="177480" progId="Equation.3">
                  <p:embed/>
                  <p:pic>
                    <p:nvPicPr>
                      <p:cNvPr id="56327" name="Object 3">
                        <a:extLst>
                          <a:ext uri="{FF2B5EF4-FFF2-40B4-BE49-F238E27FC236}">
                            <a16:creationId xmlns:a16="http://schemas.microsoft.com/office/drawing/2014/main" id="{EF3CD4CB-2A7E-4F15-8CDA-D28B83A6F5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5418" y="3716660"/>
                        <a:ext cx="3240088"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8" name="Object 3">
            <a:extLst>
              <a:ext uri="{FF2B5EF4-FFF2-40B4-BE49-F238E27FC236}">
                <a16:creationId xmlns:a16="http://schemas.microsoft.com/office/drawing/2014/main" id="{511814E0-44D9-4A20-9D5D-A7EBC5B71833}"/>
              </a:ext>
            </a:extLst>
          </p:cNvPr>
          <p:cNvGraphicFramePr>
            <a:graphicFrameLocks noChangeAspect="1"/>
          </p:cNvGraphicFramePr>
          <p:nvPr>
            <p:extLst>
              <p:ext uri="{D42A27DB-BD31-4B8C-83A1-F6EECF244321}">
                <p14:modId xmlns:p14="http://schemas.microsoft.com/office/powerpoint/2010/main" val="347212224"/>
              </p:ext>
            </p:extLst>
          </p:nvPr>
        </p:nvGraphicFramePr>
        <p:xfrm>
          <a:off x="2153518" y="5158110"/>
          <a:ext cx="4237038" cy="561975"/>
        </p:xfrm>
        <a:graphic>
          <a:graphicData uri="http://schemas.openxmlformats.org/presentationml/2006/ole">
            <mc:AlternateContent xmlns:mc="http://schemas.openxmlformats.org/markup-compatibility/2006">
              <mc:Choice xmlns:v="urn:schemas-microsoft-com:vml" Requires="v">
                <p:oleObj spid="_x0000_s223473" name="公式" r:id="rId15" imgW="1295280" imgH="177480" progId="Equation.3">
                  <p:embed/>
                </p:oleObj>
              </mc:Choice>
              <mc:Fallback>
                <p:oleObj name="公式" r:id="rId15" imgW="1295280" imgH="177480" progId="Equation.3">
                  <p:embed/>
                  <p:pic>
                    <p:nvPicPr>
                      <p:cNvPr id="56328" name="Object 3">
                        <a:extLst>
                          <a:ext uri="{FF2B5EF4-FFF2-40B4-BE49-F238E27FC236}">
                            <a16:creationId xmlns:a16="http://schemas.microsoft.com/office/drawing/2014/main" id="{511814E0-44D9-4A20-9D5D-A7EBC5B7183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3518" y="5158110"/>
                        <a:ext cx="423703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9" name="Object 3">
            <a:extLst>
              <a:ext uri="{FF2B5EF4-FFF2-40B4-BE49-F238E27FC236}">
                <a16:creationId xmlns:a16="http://schemas.microsoft.com/office/drawing/2014/main" id="{E07C5325-DE84-416B-99E7-BD0A21C12366}"/>
              </a:ext>
            </a:extLst>
          </p:cNvPr>
          <p:cNvGraphicFramePr>
            <a:graphicFrameLocks noChangeAspect="1"/>
          </p:cNvGraphicFramePr>
          <p:nvPr>
            <p:extLst>
              <p:ext uri="{D42A27DB-BD31-4B8C-83A1-F6EECF244321}">
                <p14:modId xmlns:p14="http://schemas.microsoft.com/office/powerpoint/2010/main" val="1247083152"/>
              </p:ext>
            </p:extLst>
          </p:nvPr>
        </p:nvGraphicFramePr>
        <p:xfrm>
          <a:off x="2404343" y="5791523"/>
          <a:ext cx="4926013" cy="700087"/>
        </p:xfrm>
        <a:graphic>
          <a:graphicData uri="http://schemas.openxmlformats.org/presentationml/2006/ole">
            <mc:AlternateContent xmlns:mc="http://schemas.openxmlformats.org/markup-compatibility/2006">
              <mc:Choice xmlns:v="urn:schemas-microsoft-com:vml" Requires="v">
                <p:oleObj spid="_x0000_s223474" name="公式" r:id="rId17" imgW="1549080" imgH="228600" progId="Equation.3">
                  <p:embed/>
                </p:oleObj>
              </mc:Choice>
              <mc:Fallback>
                <p:oleObj name="公式" r:id="rId17" imgW="1549080" imgH="228600" progId="Equation.3">
                  <p:embed/>
                  <p:pic>
                    <p:nvPicPr>
                      <p:cNvPr id="56329" name="Object 3">
                        <a:extLst>
                          <a:ext uri="{FF2B5EF4-FFF2-40B4-BE49-F238E27FC236}">
                            <a16:creationId xmlns:a16="http://schemas.microsoft.com/office/drawing/2014/main" id="{E07C5325-DE84-416B-99E7-BD0A21C123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04343" y="5791523"/>
                        <a:ext cx="4926013"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a:extLst>
              <a:ext uri="{FF2B5EF4-FFF2-40B4-BE49-F238E27FC236}">
                <a16:creationId xmlns:a16="http://schemas.microsoft.com/office/drawing/2014/main" id="{F3030B4F-AE08-4763-80AA-317879B696D1}"/>
              </a:ext>
            </a:extLst>
          </p:cNvPr>
          <p:cNvGraphicFramePr>
            <a:graphicFrameLocks noChangeAspect="1"/>
          </p:cNvGraphicFramePr>
          <p:nvPr>
            <p:extLst>
              <p:ext uri="{D42A27DB-BD31-4B8C-83A1-F6EECF244321}">
                <p14:modId xmlns:p14="http://schemas.microsoft.com/office/powerpoint/2010/main" val="1442534688"/>
              </p:ext>
            </p:extLst>
          </p:nvPr>
        </p:nvGraphicFramePr>
        <p:xfrm>
          <a:off x="2778982" y="116000"/>
          <a:ext cx="6334413" cy="864728"/>
        </p:xfrm>
        <a:graphic>
          <a:graphicData uri="http://schemas.openxmlformats.org/presentationml/2006/ole">
            <mc:AlternateContent xmlns:mc="http://schemas.openxmlformats.org/markup-compatibility/2006">
              <mc:Choice xmlns:v="urn:schemas-microsoft-com:vml" Requires="v">
                <p:oleObj spid="_x0000_s223475" name="Equation" r:id="rId19" imgW="3009600" imgH="419040" progId="Equation.DSMT4">
                  <p:embed/>
                </p:oleObj>
              </mc:Choice>
              <mc:Fallback>
                <p:oleObj name="Equation" r:id="rId19" imgW="3009600" imgH="419040" progId="Equation.DSMT4">
                  <p:embed/>
                  <p:pic>
                    <p:nvPicPr>
                      <p:cNvPr id="55299" name="Object 6">
                        <a:extLst>
                          <a:ext uri="{FF2B5EF4-FFF2-40B4-BE49-F238E27FC236}">
                            <a16:creationId xmlns:a16="http://schemas.microsoft.com/office/drawing/2014/main" id="{3D271420-129C-4B23-9FB5-E70C18BEF54E}"/>
                          </a:ext>
                        </a:extLst>
                      </p:cNvPr>
                      <p:cNvPicPr>
                        <a:picLocks noChangeAspect="1" noChangeArrowheads="1"/>
                      </p:cNvPicPr>
                      <p:nvPr/>
                    </p:nvPicPr>
                    <p:blipFill>
                      <a:blip r:embed="rId20"/>
                      <a:srcRect/>
                      <a:stretch>
                        <a:fillRect/>
                      </a:stretch>
                    </p:blipFill>
                    <p:spPr bwMode="auto">
                      <a:xfrm>
                        <a:off x="2778982" y="116000"/>
                        <a:ext cx="6334413" cy="864728"/>
                      </a:xfrm>
                      <a:prstGeom prst="rect">
                        <a:avLst/>
                      </a:prstGeom>
                      <a:noFill/>
                    </p:spPr>
                  </p:pic>
                </p:oleObj>
              </mc:Fallback>
            </mc:AlternateContent>
          </a:graphicData>
        </a:graphic>
      </p:graphicFrame>
      <p:sp>
        <p:nvSpPr>
          <p:cNvPr id="2" name="文本框 1">
            <a:extLst>
              <a:ext uri="{FF2B5EF4-FFF2-40B4-BE49-F238E27FC236}">
                <a16:creationId xmlns:a16="http://schemas.microsoft.com/office/drawing/2014/main" id="{E58460A5-B8CA-48E8-854E-FB4F4DC634B3}"/>
              </a:ext>
            </a:extLst>
          </p:cNvPr>
          <p:cNvSpPr txBox="1"/>
          <p:nvPr/>
        </p:nvSpPr>
        <p:spPr>
          <a:xfrm>
            <a:off x="971600" y="332656"/>
            <a:ext cx="1871315" cy="461665"/>
          </a:xfrm>
          <a:prstGeom prst="rect">
            <a:avLst/>
          </a:prstGeom>
          <a:noFill/>
        </p:spPr>
        <p:txBody>
          <a:bodyPr wrap="square" rtlCol="0">
            <a:spAutoFit/>
          </a:bodyPr>
          <a:lstStyle/>
          <a:p>
            <a:pPr algn="l"/>
            <a:r>
              <a:rPr lang="en-US" altLang="zh-CN" sz="2400" i="1" dirty="0">
                <a:solidFill>
                  <a:srgbClr val="FF0000"/>
                </a:solidFill>
                <a:latin typeface="+mn-ea"/>
                <a:ea typeface="+mn-ea"/>
              </a:rPr>
              <a:t>Taylor</a:t>
            </a:r>
            <a:r>
              <a:rPr lang="zh-CN" altLang="en-US" sz="2400" dirty="0">
                <a:solidFill>
                  <a:srgbClr val="FF0000"/>
                </a:solidFill>
                <a:latin typeface="+mn-ea"/>
                <a:ea typeface="+mn-ea"/>
              </a:rPr>
              <a:t>展开：</a:t>
            </a:r>
            <a:endParaRPr lang="zh-CN" altLang="en-US" sz="2400" b="0" dirty="0">
              <a:solidFill>
                <a:srgbClr val="FF0000"/>
              </a:solidFill>
              <a:latin typeface="+mn-ea"/>
              <a:ea typeface="+mn-ea"/>
            </a:endParaRPr>
          </a:p>
        </p:txBody>
      </p:sp>
    </p:spTree>
    <p:extLst>
      <p:ext uri="{BB962C8B-B14F-4D97-AF65-F5344CB8AC3E}">
        <p14:creationId xmlns:p14="http://schemas.microsoft.com/office/powerpoint/2010/main" val="182339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50" name="Group 21">
            <a:extLst>
              <a:ext uri="{FF2B5EF4-FFF2-40B4-BE49-F238E27FC236}">
                <a16:creationId xmlns:a16="http://schemas.microsoft.com/office/drawing/2014/main" id="{EFD4DE07-7E07-439D-9476-A6DEE5F87A94}"/>
              </a:ext>
            </a:extLst>
          </p:cNvPr>
          <p:cNvGrpSpPr>
            <a:grpSpLocks/>
          </p:cNvGrpSpPr>
          <p:nvPr/>
        </p:nvGrpSpPr>
        <p:grpSpPr bwMode="auto">
          <a:xfrm>
            <a:off x="1331640" y="1556792"/>
            <a:ext cx="5903913" cy="1079500"/>
            <a:chOff x="839" y="1026"/>
            <a:chExt cx="3719" cy="680"/>
          </a:xfrm>
        </p:grpSpPr>
        <p:sp>
          <p:nvSpPr>
            <p:cNvPr id="57355" name="AutoShape 65" descr="新闻纸">
              <a:extLst>
                <a:ext uri="{FF2B5EF4-FFF2-40B4-BE49-F238E27FC236}">
                  <a16:creationId xmlns:a16="http://schemas.microsoft.com/office/drawing/2014/main" id="{96236324-4A45-4DDA-916A-AF8483287352}"/>
                </a:ext>
              </a:extLst>
            </p:cNvPr>
            <p:cNvSpPr>
              <a:spLocks noChangeArrowheads="1"/>
            </p:cNvSpPr>
            <p:nvPr/>
          </p:nvSpPr>
          <p:spPr bwMode="auto">
            <a:xfrm>
              <a:off x="839" y="1026"/>
              <a:ext cx="3719" cy="680"/>
            </a:xfrm>
            <a:prstGeom prst="bevel">
              <a:avLst>
                <a:gd name="adj" fmla="val 8171"/>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7347" name="Object 3">
              <a:extLst>
                <a:ext uri="{FF2B5EF4-FFF2-40B4-BE49-F238E27FC236}">
                  <a16:creationId xmlns:a16="http://schemas.microsoft.com/office/drawing/2014/main" id="{B7FE40D1-E6FA-4EEB-890E-582A2964C561}"/>
                </a:ext>
              </a:extLst>
            </p:cNvPr>
            <p:cNvGraphicFramePr>
              <a:graphicFrameLocks noChangeAspect="1"/>
            </p:cNvGraphicFramePr>
            <p:nvPr/>
          </p:nvGraphicFramePr>
          <p:xfrm>
            <a:off x="930" y="1071"/>
            <a:ext cx="3521" cy="590"/>
          </p:xfrm>
          <a:graphic>
            <a:graphicData uri="http://schemas.openxmlformats.org/presentationml/2006/ole">
              <mc:AlternateContent xmlns:mc="http://schemas.openxmlformats.org/markup-compatibility/2006">
                <mc:Choice xmlns:v="urn:schemas-microsoft-com:vml" Requires="v">
                  <p:oleObj spid="_x0000_s100882" name="公式" r:id="rId4" imgW="1612800" imgH="317160" progId="Equation.3">
                    <p:embed/>
                  </p:oleObj>
                </mc:Choice>
                <mc:Fallback>
                  <p:oleObj name="公式" r:id="rId4" imgW="1612800" imgH="317160" progId="Equation.3">
                    <p:embed/>
                    <p:pic>
                      <p:nvPicPr>
                        <p:cNvPr id="57347" name="Object 3">
                          <a:extLst>
                            <a:ext uri="{FF2B5EF4-FFF2-40B4-BE49-F238E27FC236}">
                              <a16:creationId xmlns:a16="http://schemas.microsoft.com/office/drawing/2014/main" id="{B7FE40D1-E6FA-4EEB-890E-582A2964C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 y="1071"/>
                          <a:ext cx="3521" cy="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 name="AutoShape 67">
            <a:extLst>
              <a:ext uri="{FF2B5EF4-FFF2-40B4-BE49-F238E27FC236}">
                <a16:creationId xmlns:a16="http://schemas.microsoft.com/office/drawing/2014/main" id="{19D90726-7BD2-4310-B662-8C884F91204C}"/>
              </a:ext>
            </a:extLst>
          </p:cNvPr>
          <p:cNvSpPr>
            <a:spLocks noChangeArrowheads="1"/>
          </p:cNvSpPr>
          <p:nvPr/>
        </p:nvSpPr>
        <p:spPr bwMode="auto">
          <a:xfrm>
            <a:off x="5147990" y="3068092"/>
            <a:ext cx="3581400" cy="1143000"/>
          </a:xfrm>
          <a:prstGeom prst="wedgeEllipseCallout">
            <a:avLst>
              <a:gd name="adj1" fmla="val -53014"/>
              <a:gd name="adj2" fmla="val -74722"/>
            </a:avLst>
          </a:prstGeom>
          <a:gradFill rotWithShape="0">
            <a:gsLst>
              <a:gs pos="0">
                <a:srgbClr val="C0C0C0"/>
              </a:gs>
              <a:gs pos="50000">
                <a:schemeClr val="bg1"/>
              </a:gs>
              <a:gs pos="100000">
                <a:srgbClr val="C0C0C0"/>
              </a:gs>
            </a:gsLst>
            <a:lin ang="0" scaled="1"/>
          </a:gradFill>
          <a:ln w="9525">
            <a:solidFill>
              <a:schemeClr val="tx1"/>
            </a:solidFill>
            <a:miter lim="800000"/>
            <a:headEnd/>
            <a:tailEnd/>
          </a:ln>
        </p:spPr>
        <p:txBody>
          <a:bodyPr/>
          <a:lstStyle/>
          <a:p>
            <a:pPr>
              <a:defRPr/>
            </a:pPr>
            <a:r>
              <a:rPr lang="zh-CN" altLang="en-US" sz="2400" b="1">
                <a:solidFill>
                  <a:schemeClr val="tx1"/>
                </a:solidFill>
              </a:rPr>
              <a:t>这里有 </a:t>
            </a:r>
            <a:r>
              <a:rPr lang="en-US" altLang="zh-CN" sz="2400" b="1">
                <a:solidFill>
                  <a:schemeClr val="tx1"/>
                </a:solidFill>
              </a:rPr>
              <a:t>4</a:t>
            </a:r>
            <a:r>
              <a:rPr lang="zh-CN" altLang="en-US" sz="2400" b="1">
                <a:solidFill>
                  <a:schemeClr val="tx1"/>
                </a:solidFill>
              </a:rPr>
              <a:t> 个未知数，</a:t>
            </a:r>
            <a:r>
              <a:rPr lang="en-US" altLang="zh-CN" sz="2400" b="1">
                <a:solidFill>
                  <a:schemeClr val="tx1"/>
                </a:solidFill>
              </a:rPr>
              <a:t>3</a:t>
            </a:r>
            <a:r>
              <a:rPr lang="zh-CN" altLang="en-US" sz="2400" b="1">
                <a:solidFill>
                  <a:schemeClr val="tx1"/>
                </a:solidFill>
              </a:rPr>
              <a:t> 个方程。</a:t>
            </a:r>
          </a:p>
        </p:txBody>
      </p:sp>
      <p:sp>
        <p:nvSpPr>
          <p:cNvPr id="23" name="Text Box 22">
            <a:extLst>
              <a:ext uri="{FF2B5EF4-FFF2-40B4-BE49-F238E27FC236}">
                <a16:creationId xmlns:a16="http://schemas.microsoft.com/office/drawing/2014/main" id="{02140D20-D7E6-4A7D-BBAC-1DD431BD4B2B}"/>
              </a:ext>
            </a:extLst>
          </p:cNvPr>
          <p:cNvSpPr txBox="1">
            <a:spLocks noChangeArrowheads="1"/>
          </p:cNvSpPr>
          <p:nvPr/>
        </p:nvSpPr>
        <p:spPr bwMode="auto">
          <a:xfrm>
            <a:off x="571500" y="4742408"/>
            <a:ext cx="8001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dirty="0">
                <a:latin typeface="楷体_GB2312" pitchFamily="49" charset="-122"/>
                <a:ea typeface="楷体_GB2312" pitchFamily="49" charset="-122"/>
              </a:rPr>
              <a:t>存在</a:t>
            </a:r>
            <a:r>
              <a:rPr lang="zh-CN" altLang="en-US" b="1" dirty="0">
                <a:solidFill>
                  <a:schemeClr val="accent2"/>
                </a:solidFill>
                <a:latin typeface="楷体_GB2312" pitchFamily="49" charset="-122"/>
                <a:ea typeface="楷体_GB2312" pitchFamily="49" charset="-122"/>
              </a:rPr>
              <a:t>无穷多个解</a:t>
            </a:r>
            <a:r>
              <a:rPr lang="zh-CN" altLang="en-US" b="1" dirty="0">
                <a:latin typeface="楷体_GB2312" pitchFamily="49" charset="-122"/>
                <a:ea typeface="楷体_GB2312" pitchFamily="49" charset="-122"/>
              </a:rPr>
              <a:t>。</a:t>
            </a:r>
            <a:r>
              <a:rPr lang="zh-CN" altLang="en-US" dirty="0">
                <a:latin typeface="楷体_GB2312" pitchFamily="49" charset="-122"/>
                <a:ea typeface="楷体_GB2312" pitchFamily="49" charset="-122"/>
              </a:rPr>
              <a:t>所有满足上式的格式统称为</a:t>
            </a:r>
            <a:r>
              <a:rPr lang="en-US" altLang="zh-CN" b="1" dirty="0">
                <a:solidFill>
                  <a:schemeClr val="accent2"/>
                </a:solidFill>
                <a:ea typeface="楷体_GB2312" pitchFamily="49" charset="-122"/>
              </a:rPr>
              <a:t>2</a:t>
            </a:r>
            <a:r>
              <a:rPr lang="zh-CN" altLang="en-US" b="1" dirty="0">
                <a:solidFill>
                  <a:schemeClr val="accent2"/>
                </a:solidFill>
                <a:latin typeface="楷体_GB2312" pitchFamily="49" charset="-122"/>
                <a:ea typeface="楷体_GB2312" pitchFamily="49" charset="-122"/>
              </a:rPr>
              <a:t>阶龙格 </a:t>
            </a:r>
            <a:r>
              <a:rPr lang="en-US" altLang="zh-CN" b="1" dirty="0">
                <a:solidFill>
                  <a:schemeClr val="accent2"/>
                </a:solidFill>
                <a:latin typeface="楷体_GB2312" pitchFamily="49" charset="-122"/>
                <a:ea typeface="楷体_GB2312" pitchFamily="49" charset="-122"/>
                <a:cs typeface="Times New Roman" panose="02020603050405020304" pitchFamily="18" charset="0"/>
              </a:rPr>
              <a:t>- </a:t>
            </a:r>
            <a:r>
              <a:rPr lang="zh-CN" altLang="en-US" b="1" dirty="0">
                <a:solidFill>
                  <a:schemeClr val="accent2"/>
                </a:solidFill>
                <a:latin typeface="楷体_GB2312" pitchFamily="49" charset="-122"/>
                <a:ea typeface="楷体_GB2312" pitchFamily="49" charset="-122"/>
              </a:rPr>
              <a:t>库塔格式</a:t>
            </a:r>
            <a:r>
              <a:rPr lang="zh-CN" altLang="en-US" b="1" dirty="0">
                <a:latin typeface="楷体_GB2312" pitchFamily="49" charset="-122"/>
                <a:ea typeface="楷体_GB2312" pitchFamily="49" charset="-122"/>
              </a:rPr>
              <a:t>。</a:t>
            </a:r>
          </a:p>
        </p:txBody>
      </p:sp>
      <p:sp>
        <p:nvSpPr>
          <p:cNvPr id="57353" name="Text Box 1038">
            <a:extLst>
              <a:ext uri="{FF2B5EF4-FFF2-40B4-BE49-F238E27FC236}">
                <a16:creationId xmlns:a16="http://schemas.microsoft.com/office/drawing/2014/main" id="{A8D71FCA-308B-4699-977B-3BC37B2D5412}"/>
              </a:ext>
            </a:extLst>
          </p:cNvPr>
          <p:cNvSpPr txBox="1">
            <a:spLocks noChangeArrowheads="1"/>
          </p:cNvSpPr>
          <p:nvPr/>
        </p:nvSpPr>
        <p:spPr bwMode="auto">
          <a:xfrm>
            <a:off x="755378" y="620167"/>
            <a:ext cx="719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latin typeface="楷体_GB2312" pitchFamily="49" charset="-122"/>
                <a:ea typeface="楷体_GB2312" pitchFamily="49" charset="-122"/>
              </a:rPr>
              <a:t>令</a:t>
            </a:r>
            <a:r>
              <a:rPr lang="zh-CN" altLang="en-US" b="1">
                <a:latin typeface="宋体" panose="02010600030101010101" pitchFamily="2" charset="-122"/>
                <a:ea typeface="黑体" panose="02010609060101010101" pitchFamily="49" charset="-122"/>
              </a:rPr>
              <a:t> </a:t>
            </a:r>
          </a:p>
        </p:txBody>
      </p:sp>
      <p:graphicFrame>
        <p:nvGraphicFramePr>
          <p:cNvPr id="57346" name="Object 6">
            <a:extLst>
              <a:ext uri="{FF2B5EF4-FFF2-40B4-BE49-F238E27FC236}">
                <a16:creationId xmlns:a16="http://schemas.microsoft.com/office/drawing/2014/main" id="{9B011C2B-A6EA-468B-B739-3C5618E42D49}"/>
              </a:ext>
            </a:extLst>
          </p:cNvPr>
          <p:cNvGraphicFramePr>
            <a:graphicFrameLocks noChangeAspect="1"/>
          </p:cNvGraphicFramePr>
          <p:nvPr>
            <p:extLst>
              <p:ext uri="{D42A27DB-BD31-4B8C-83A1-F6EECF244321}">
                <p14:modId xmlns:p14="http://schemas.microsoft.com/office/powerpoint/2010/main" val="3119278691"/>
              </p:ext>
            </p:extLst>
          </p:nvPr>
        </p:nvGraphicFramePr>
        <p:xfrm>
          <a:off x="1331640" y="620167"/>
          <a:ext cx="2322513" cy="523875"/>
        </p:xfrm>
        <a:graphic>
          <a:graphicData uri="http://schemas.openxmlformats.org/presentationml/2006/ole">
            <mc:AlternateContent xmlns:mc="http://schemas.openxmlformats.org/markup-compatibility/2006">
              <mc:Choice xmlns:v="urn:schemas-microsoft-com:vml" Requires="v">
                <p:oleObj spid="_x0000_s100883" name="公式" r:id="rId6" imgW="672840" imgH="177480" progId="Equation.3">
                  <p:embed/>
                </p:oleObj>
              </mc:Choice>
              <mc:Fallback>
                <p:oleObj name="公式" r:id="rId6" imgW="672840" imgH="177480" progId="Equation.3">
                  <p:embed/>
                  <p:pic>
                    <p:nvPicPr>
                      <p:cNvPr id="57346" name="Object 6">
                        <a:extLst>
                          <a:ext uri="{FF2B5EF4-FFF2-40B4-BE49-F238E27FC236}">
                            <a16:creationId xmlns:a16="http://schemas.microsoft.com/office/drawing/2014/main" id="{9B011C2B-A6EA-468B-B739-3C5618E42D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620167"/>
                        <a:ext cx="232251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4" name="Text Box 1038">
            <a:extLst>
              <a:ext uri="{FF2B5EF4-FFF2-40B4-BE49-F238E27FC236}">
                <a16:creationId xmlns:a16="http://schemas.microsoft.com/office/drawing/2014/main" id="{3B7628C5-1C8D-4CCC-B777-499EBA32B85E}"/>
              </a:ext>
            </a:extLst>
          </p:cNvPr>
          <p:cNvSpPr txBox="1">
            <a:spLocks noChangeArrowheads="1"/>
          </p:cNvSpPr>
          <p:nvPr/>
        </p:nvSpPr>
        <p:spPr bwMode="auto">
          <a:xfrm>
            <a:off x="3779565" y="620167"/>
            <a:ext cx="424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latin typeface="楷体_GB2312" pitchFamily="49" charset="-122"/>
                <a:ea typeface="楷体_GB2312" pitchFamily="49" charset="-122"/>
              </a:rPr>
              <a:t>对应项的系数相等，得到</a:t>
            </a:r>
            <a:r>
              <a:rPr lang="zh-CN" altLang="en-US" b="1">
                <a:latin typeface="宋体" panose="02010600030101010101" pitchFamily="2" charset="-122"/>
                <a:ea typeface="黑体" panose="02010609060101010101" pitchFamily="49" charset="-122"/>
              </a:rPr>
              <a:t> </a:t>
            </a:r>
          </a:p>
        </p:txBody>
      </p:sp>
    </p:spTree>
    <p:extLst>
      <p:ext uri="{BB962C8B-B14F-4D97-AF65-F5344CB8AC3E}">
        <p14:creationId xmlns:p14="http://schemas.microsoft.com/office/powerpoint/2010/main" val="1951994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2" name="Text Box 24">
            <a:extLst>
              <a:ext uri="{FF2B5EF4-FFF2-40B4-BE49-F238E27FC236}">
                <a16:creationId xmlns:a16="http://schemas.microsoft.com/office/drawing/2014/main" id="{F8FB2D7A-90F2-4F1D-A385-CF0DCC457331}"/>
              </a:ext>
            </a:extLst>
          </p:cNvPr>
          <p:cNvSpPr txBox="1">
            <a:spLocks noChangeArrowheads="1"/>
          </p:cNvSpPr>
          <p:nvPr/>
        </p:nvSpPr>
        <p:spPr bwMode="auto">
          <a:xfrm>
            <a:off x="251520" y="424564"/>
            <a:ext cx="8153400" cy="111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spcBef>
                <a:spcPct val="50000"/>
              </a:spcBef>
            </a:pPr>
            <a:r>
              <a:rPr lang="zh-CN" altLang="en-US" sz="2600" b="1" dirty="0">
                <a:latin typeface="楷体_GB2312" pitchFamily="49" charset="-122"/>
                <a:ea typeface="楷体_GB2312" pitchFamily="49" charset="-122"/>
              </a:rPr>
              <a:t>注意到，                                   就是二阶</a:t>
            </a:r>
            <a:r>
              <a:rPr lang="zh-CN" altLang="en-US" sz="2600" b="1" dirty="0">
                <a:solidFill>
                  <a:schemeClr val="accent2"/>
                </a:solidFill>
                <a:latin typeface="楷体_GB2312" pitchFamily="49" charset="-122"/>
                <a:ea typeface="楷体_GB2312" pitchFamily="49" charset="-122"/>
              </a:rPr>
              <a:t>龙格 </a:t>
            </a:r>
            <a:r>
              <a:rPr lang="en-US" altLang="zh-CN" sz="2600" b="1" dirty="0">
                <a:solidFill>
                  <a:schemeClr val="accent2"/>
                </a:solidFill>
                <a:latin typeface="楷体_GB2312" pitchFamily="49" charset="-122"/>
                <a:ea typeface="楷体_GB2312" pitchFamily="49" charset="-122"/>
                <a:cs typeface="Times New Roman" panose="02020603050405020304" pitchFamily="18" charset="0"/>
              </a:rPr>
              <a:t>- </a:t>
            </a:r>
            <a:r>
              <a:rPr lang="zh-CN" altLang="en-US" sz="2600" b="1" dirty="0">
                <a:solidFill>
                  <a:schemeClr val="accent2"/>
                </a:solidFill>
                <a:latin typeface="楷体_GB2312" pitchFamily="49" charset="-122"/>
                <a:ea typeface="楷体_GB2312" pitchFamily="49" charset="-122"/>
              </a:rPr>
              <a:t>库塔公式，也就是</a:t>
            </a:r>
            <a:r>
              <a:rPr lang="zh-CN" altLang="en-US" sz="2600" b="1" dirty="0">
                <a:latin typeface="楷体_GB2312" pitchFamily="49" charset="-122"/>
                <a:ea typeface="楷体_GB2312" pitchFamily="49" charset="-122"/>
              </a:rPr>
              <a:t>改进的欧拉法。</a:t>
            </a:r>
            <a:r>
              <a:rPr lang="zh-CN" altLang="en-US" sz="2600" b="1" dirty="0">
                <a:latin typeface="楷体_GB2312" pitchFamily="49" charset="-122"/>
              </a:rPr>
              <a:t> </a:t>
            </a:r>
          </a:p>
        </p:txBody>
      </p:sp>
      <p:graphicFrame>
        <p:nvGraphicFramePr>
          <p:cNvPr id="58370" name="Object 4">
            <a:extLst>
              <a:ext uri="{FF2B5EF4-FFF2-40B4-BE49-F238E27FC236}">
                <a16:creationId xmlns:a16="http://schemas.microsoft.com/office/drawing/2014/main" id="{5ED4C65A-3F8D-459C-8A4D-018A61B99487}"/>
              </a:ext>
            </a:extLst>
          </p:cNvPr>
          <p:cNvGraphicFramePr>
            <a:graphicFrameLocks noChangeAspect="1"/>
          </p:cNvGraphicFramePr>
          <p:nvPr>
            <p:extLst>
              <p:ext uri="{D42A27DB-BD31-4B8C-83A1-F6EECF244321}">
                <p14:modId xmlns:p14="http://schemas.microsoft.com/office/powerpoint/2010/main" val="3873114383"/>
              </p:ext>
            </p:extLst>
          </p:nvPr>
        </p:nvGraphicFramePr>
        <p:xfrm>
          <a:off x="1619672" y="310827"/>
          <a:ext cx="3457575" cy="881063"/>
        </p:xfrm>
        <a:graphic>
          <a:graphicData uri="http://schemas.openxmlformats.org/presentationml/2006/ole">
            <mc:AlternateContent xmlns:mc="http://schemas.openxmlformats.org/markup-compatibility/2006">
              <mc:Choice xmlns:v="urn:schemas-microsoft-com:vml" Requires="v">
                <p:oleObj spid="_x0000_s212562" name="公式" r:id="rId3" imgW="1168200" imgH="317160" progId="Equation.3">
                  <p:embed/>
                </p:oleObj>
              </mc:Choice>
              <mc:Fallback>
                <p:oleObj name="公式" r:id="rId3" imgW="1168200" imgH="317160" progId="Equation.3">
                  <p:embed/>
                  <p:pic>
                    <p:nvPicPr>
                      <p:cNvPr id="58370" name="Object 4">
                        <a:extLst>
                          <a:ext uri="{FF2B5EF4-FFF2-40B4-BE49-F238E27FC236}">
                            <a16:creationId xmlns:a16="http://schemas.microsoft.com/office/drawing/2014/main" id="{5ED4C65A-3F8D-459C-8A4D-018A61B99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10827"/>
                        <a:ext cx="3457575"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1" name="Object 5">
            <a:extLst>
              <a:ext uri="{FF2B5EF4-FFF2-40B4-BE49-F238E27FC236}">
                <a16:creationId xmlns:a16="http://schemas.microsoft.com/office/drawing/2014/main" id="{49ADEDBF-0754-4DC5-8392-04E7C2845F66}"/>
              </a:ext>
            </a:extLst>
          </p:cNvPr>
          <p:cNvGraphicFramePr>
            <a:graphicFrameLocks noChangeAspect="1"/>
          </p:cNvGraphicFramePr>
          <p:nvPr>
            <p:extLst>
              <p:ext uri="{D42A27DB-BD31-4B8C-83A1-F6EECF244321}">
                <p14:modId xmlns:p14="http://schemas.microsoft.com/office/powerpoint/2010/main" val="2752558993"/>
              </p:ext>
            </p:extLst>
          </p:nvPr>
        </p:nvGraphicFramePr>
        <p:xfrm>
          <a:off x="602847" y="1776202"/>
          <a:ext cx="4679950" cy="1865312"/>
        </p:xfrm>
        <a:graphic>
          <a:graphicData uri="http://schemas.openxmlformats.org/presentationml/2006/ole">
            <mc:AlternateContent xmlns:mc="http://schemas.openxmlformats.org/markup-compatibility/2006">
              <mc:Choice xmlns:v="urn:schemas-microsoft-com:vml" Requires="v">
                <p:oleObj spid="_x0000_s212563" name="公式" r:id="rId5" imgW="1346040" imgH="622080" progId="Equation.3">
                  <p:embed/>
                </p:oleObj>
              </mc:Choice>
              <mc:Fallback>
                <p:oleObj name="公式" r:id="rId5" imgW="1346040" imgH="622080" progId="Equation.3">
                  <p:embed/>
                  <p:pic>
                    <p:nvPicPr>
                      <p:cNvPr id="58371" name="Object 5">
                        <a:extLst>
                          <a:ext uri="{FF2B5EF4-FFF2-40B4-BE49-F238E27FC236}">
                            <a16:creationId xmlns:a16="http://schemas.microsoft.com/office/drawing/2014/main" id="{49ADEDBF-0754-4DC5-8392-04E7C2845F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47" y="1776202"/>
                        <a:ext cx="4679950" cy="186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7">
            <a:extLst>
              <a:ext uri="{FF2B5EF4-FFF2-40B4-BE49-F238E27FC236}">
                <a16:creationId xmlns:a16="http://schemas.microsoft.com/office/drawing/2014/main" id="{ADC5CADE-662A-44AF-B6B4-84893692F254}"/>
              </a:ext>
            </a:extLst>
          </p:cNvPr>
          <p:cNvGrpSpPr>
            <a:grpSpLocks/>
          </p:cNvGrpSpPr>
          <p:nvPr/>
        </p:nvGrpSpPr>
        <p:grpSpPr bwMode="auto">
          <a:xfrm>
            <a:off x="5689697" y="1474492"/>
            <a:ext cx="3048000" cy="2878138"/>
            <a:chOff x="778" y="432"/>
            <a:chExt cx="3158" cy="2547"/>
          </a:xfrm>
        </p:grpSpPr>
        <p:sp>
          <p:nvSpPr>
            <p:cNvPr id="58387" name="Line 2">
              <a:extLst>
                <a:ext uri="{FF2B5EF4-FFF2-40B4-BE49-F238E27FC236}">
                  <a16:creationId xmlns:a16="http://schemas.microsoft.com/office/drawing/2014/main" id="{C9509B60-5673-4830-A9B6-71AF3529B304}"/>
                </a:ext>
              </a:extLst>
            </p:cNvPr>
            <p:cNvSpPr>
              <a:spLocks noChangeShapeType="1"/>
            </p:cNvSpPr>
            <p:nvPr/>
          </p:nvSpPr>
          <p:spPr bwMode="auto">
            <a:xfrm>
              <a:off x="863" y="2688"/>
              <a:ext cx="3073"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8388" name="Line 3">
              <a:extLst>
                <a:ext uri="{FF2B5EF4-FFF2-40B4-BE49-F238E27FC236}">
                  <a16:creationId xmlns:a16="http://schemas.microsoft.com/office/drawing/2014/main" id="{6734C1C0-FFFB-48A2-82F4-BE2978E190C4}"/>
                </a:ext>
              </a:extLst>
            </p:cNvPr>
            <p:cNvSpPr>
              <a:spLocks noChangeShapeType="1"/>
            </p:cNvSpPr>
            <p:nvPr/>
          </p:nvSpPr>
          <p:spPr bwMode="auto">
            <a:xfrm flipV="1">
              <a:off x="1008" y="432"/>
              <a:ext cx="0" cy="24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8389" name="Freeform 4">
              <a:extLst>
                <a:ext uri="{FF2B5EF4-FFF2-40B4-BE49-F238E27FC236}">
                  <a16:creationId xmlns:a16="http://schemas.microsoft.com/office/drawing/2014/main" id="{8A52B5B4-0F84-4310-A3F6-8767C383CFD6}"/>
                </a:ext>
              </a:extLst>
            </p:cNvPr>
            <p:cNvSpPr>
              <a:spLocks/>
            </p:cNvSpPr>
            <p:nvPr/>
          </p:nvSpPr>
          <p:spPr bwMode="auto">
            <a:xfrm>
              <a:off x="1392" y="944"/>
              <a:ext cx="1824" cy="1216"/>
            </a:xfrm>
            <a:custGeom>
              <a:avLst/>
              <a:gdLst>
                <a:gd name="T0" fmla="*/ 0 w 1824"/>
                <a:gd name="T1" fmla="*/ 1216 h 1216"/>
                <a:gd name="T2" fmla="*/ 192 w 1824"/>
                <a:gd name="T3" fmla="*/ 736 h 1216"/>
                <a:gd name="T4" fmla="*/ 576 w 1824"/>
                <a:gd name="T5" fmla="*/ 304 h 1216"/>
                <a:gd name="T6" fmla="*/ 864 w 1824"/>
                <a:gd name="T7" fmla="*/ 112 h 1216"/>
                <a:gd name="T8" fmla="*/ 1200 w 1824"/>
                <a:gd name="T9" fmla="*/ 16 h 1216"/>
                <a:gd name="T10" fmla="*/ 1584 w 1824"/>
                <a:gd name="T11" fmla="*/ 16 h 1216"/>
                <a:gd name="T12" fmla="*/ 1824 w 1824"/>
                <a:gd name="T13" fmla="*/ 64 h 1216"/>
                <a:gd name="T14" fmla="*/ 0 60000 65536"/>
                <a:gd name="T15" fmla="*/ 0 60000 65536"/>
                <a:gd name="T16" fmla="*/ 0 60000 65536"/>
                <a:gd name="T17" fmla="*/ 0 60000 65536"/>
                <a:gd name="T18" fmla="*/ 0 60000 65536"/>
                <a:gd name="T19" fmla="*/ 0 60000 65536"/>
                <a:gd name="T20" fmla="*/ 0 60000 65536"/>
                <a:gd name="T21" fmla="*/ 0 w 1824"/>
                <a:gd name="T22" fmla="*/ 0 h 1216"/>
                <a:gd name="T23" fmla="*/ 1824 w 1824"/>
                <a:gd name="T24" fmla="*/ 1216 h 1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4" h="1216">
                  <a:moveTo>
                    <a:pt x="0" y="1216"/>
                  </a:moveTo>
                  <a:cubicBezTo>
                    <a:pt x="48" y="1052"/>
                    <a:pt x="96" y="888"/>
                    <a:pt x="192" y="736"/>
                  </a:cubicBezTo>
                  <a:cubicBezTo>
                    <a:pt x="288" y="584"/>
                    <a:pt x="464" y="408"/>
                    <a:pt x="576" y="304"/>
                  </a:cubicBezTo>
                  <a:cubicBezTo>
                    <a:pt x="688" y="200"/>
                    <a:pt x="760" y="160"/>
                    <a:pt x="864" y="112"/>
                  </a:cubicBezTo>
                  <a:cubicBezTo>
                    <a:pt x="968" y="64"/>
                    <a:pt x="1080" y="32"/>
                    <a:pt x="1200" y="16"/>
                  </a:cubicBezTo>
                  <a:cubicBezTo>
                    <a:pt x="1320" y="0"/>
                    <a:pt x="1480" y="8"/>
                    <a:pt x="1584" y="16"/>
                  </a:cubicBezTo>
                  <a:cubicBezTo>
                    <a:pt x="1688" y="24"/>
                    <a:pt x="1756" y="44"/>
                    <a:pt x="1824" y="6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p>
          </p:txBody>
        </p:sp>
        <p:sp>
          <p:nvSpPr>
            <p:cNvPr id="58390" name="Line 5">
              <a:extLst>
                <a:ext uri="{FF2B5EF4-FFF2-40B4-BE49-F238E27FC236}">
                  <a16:creationId xmlns:a16="http://schemas.microsoft.com/office/drawing/2014/main" id="{641BB272-9BC4-4606-8D18-A3EB14C003F0}"/>
                </a:ext>
              </a:extLst>
            </p:cNvPr>
            <p:cNvSpPr>
              <a:spLocks noChangeShapeType="1"/>
            </p:cNvSpPr>
            <p:nvPr/>
          </p:nvSpPr>
          <p:spPr bwMode="auto">
            <a:xfrm>
              <a:off x="1392" y="2160"/>
              <a:ext cx="0" cy="528"/>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8391" name="Line 6">
              <a:extLst>
                <a:ext uri="{FF2B5EF4-FFF2-40B4-BE49-F238E27FC236}">
                  <a16:creationId xmlns:a16="http://schemas.microsoft.com/office/drawing/2014/main" id="{B13D03E4-98BD-4590-98AB-0E2E1CC1AE25}"/>
                </a:ext>
              </a:extLst>
            </p:cNvPr>
            <p:cNvSpPr>
              <a:spLocks noChangeShapeType="1"/>
            </p:cNvSpPr>
            <p:nvPr/>
          </p:nvSpPr>
          <p:spPr bwMode="auto">
            <a:xfrm>
              <a:off x="3216" y="1008"/>
              <a:ext cx="0" cy="168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graphicFrame>
          <p:nvGraphicFramePr>
            <p:cNvPr id="58375" name="Object 17">
              <a:extLst>
                <a:ext uri="{FF2B5EF4-FFF2-40B4-BE49-F238E27FC236}">
                  <a16:creationId xmlns:a16="http://schemas.microsoft.com/office/drawing/2014/main" id="{68094544-BDC1-464E-9750-7E3A8F3B3076}"/>
                </a:ext>
              </a:extLst>
            </p:cNvPr>
            <p:cNvGraphicFramePr>
              <a:graphicFrameLocks noChangeAspect="1"/>
            </p:cNvGraphicFramePr>
            <p:nvPr/>
          </p:nvGraphicFramePr>
          <p:xfrm>
            <a:off x="1332" y="2751"/>
            <a:ext cx="168" cy="228"/>
          </p:xfrm>
          <a:graphic>
            <a:graphicData uri="http://schemas.openxmlformats.org/presentationml/2006/ole">
              <mc:AlternateContent xmlns:mc="http://schemas.openxmlformats.org/markup-compatibility/2006">
                <mc:Choice xmlns:v="urn:schemas-microsoft-com:vml" Requires="v">
                  <p:oleObj spid="_x0000_s212564" name="公式" r:id="rId7" imgW="139680" imgH="190440" progId="Equation.3">
                    <p:embed/>
                  </p:oleObj>
                </mc:Choice>
                <mc:Fallback>
                  <p:oleObj name="公式" r:id="rId7" imgW="139680" imgH="190440" progId="Equation.3">
                    <p:embed/>
                    <p:pic>
                      <p:nvPicPr>
                        <p:cNvPr id="58375" name="Object 17">
                          <a:extLst>
                            <a:ext uri="{FF2B5EF4-FFF2-40B4-BE49-F238E27FC236}">
                              <a16:creationId xmlns:a16="http://schemas.microsoft.com/office/drawing/2014/main" id="{68094544-BDC1-464E-9750-7E3A8F3B30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2" y="2751"/>
                          <a:ext cx="168"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18">
              <a:extLst>
                <a:ext uri="{FF2B5EF4-FFF2-40B4-BE49-F238E27FC236}">
                  <a16:creationId xmlns:a16="http://schemas.microsoft.com/office/drawing/2014/main" id="{38BD0DDC-50FD-483E-BFCB-AD24862704A0}"/>
                </a:ext>
              </a:extLst>
            </p:cNvPr>
            <p:cNvGraphicFramePr>
              <a:graphicFrameLocks noChangeAspect="1"/>
            </p:cNvGraphicFramePr>
            <p:nvPr/>
          </p:nvGraphicFramePr>
          <p:xfrm>
            <a:off x="3104" y="2751"/>
            <a:ext cx="271" cy="228"/>
          </p:xfrm>
          <a:graphic>
            <a:graphicData uri="http://schemas.openxmlformats.org/presentationml/2006/ole">
              <mc:AlternateContent xmlns:mc="http://schemas.openxmlformats.org/markup-compatibility/2006">
                <mc:Choice xmlns:v="urn:schemas-microsoft-com:vml" Requires="v">
                  <p:oleObj spid="_x0000_s212565" name="公式" r:id="rId9" imgW="228600" imgH="190440" progId="Equation.3">
                    <p:embed/>
                  </p:oleObj>
                </mc:Choice>
                <mc:Fallback>
                  <p:oleObj name="公式" r:id="rId9" imgW="228600" imgH="190440" progId="Equation.3">
                    <p:embed/>
                    <p:pic>
                      <p:nvPicPr>
                        <p:cNvPr id="58376" name="Object 18">
                          <a:extLst>
                            <a:ext uri="{FF2B5EF4-FFF2-40B4-BE49-F238E27FC236}">
                              <a16:creationId xmlns:a16="http://schemas.microsoft.com/office/drawing/2014/main" id="{38BD0DDC-50FD-483E-BFCB-AD24862704A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4" y="2751"/>
                          <a:ext cx="27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7" name="Object 19">
              <a:extLst>
                <a:ext uri="{FF2B5EF4-FFF2-40B4-BE49-F238E27FC236}">
                  <a16:creationId xmlns:a16="http://schemas.microsoft.com/office/drawing/2014/main" id="{D0447335-2FF1-4841-BA8C-E7EEDA46E024}"/>
                </a:ext>
              </a:extLst>
            </p:cNvPr>
            <p:cNvGraphicFramePr>
              <a:graphicFrameLocks noChangeAspect="1"/>
            </p:cNvGraphicFramePr>
            <p:nvPr/>
          </p:nvGraphicFramePr>
          <p:xfrm>
            <a:off x="3744" y="2780"/>
            <a:ext cx="150" cy="169"/>
          </p:xfrm>
          <a:graphic>
            <a:graphicData uri="http://schemas.openxmlformats.org/presentationml/2006/ole">
              <mc:AlternateContent xmlns:mc="http://schemas.openxmlformats.org/markup-compatibility/2006">
                <mc:Choice xmlns:v="urn:schemas-microsoft-com:vml" Requires="v">
                  <p:oleObj spid="_x0000_s212566" name="公式" r:id="rId11" imgW="126720" imgH="139680" progId="Equation.3">
                    <p:embed/>
                  </p:oleObj>
                </mc:Choice>
                <mc:Fallback>
                  <p:oleObj name="公式" r:id="rId11" imgW="126720" imgH="139680" progId="Equation.3">
                    <p:embed/>
                    <p:pic>
                      <p:nvPicPr>
                        <p:cNvPr id="58377" name="Object 19">
                          <a:extLst>
                            <a:ext uri="{FF2B5EF4-FFF2-40B4-BE49-F238E27FC236}">
                              <a16:creationId xmlns:a16="http://schemas.microsoft.com/office/drawing/2014/main" id="{D0447335-2FF1-4841-BA8C-E7EEDA46E02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2780"/>
                          <a:ext cx="150"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8" name="Object 20">
              <a:extLst>
                <a:ext uri="{FF2B5EF4-FFF2-40B4-BE49-F238E27FC236}">
                  <a16:creationId xmlns:a16="http://schemas.microsoft.com/office/drawing/2014/main" id="{033F6DE8-9C12-4114-8C7E-E7CA23A109F6}"/>
                </a:ext>
              </a:extLst>
            </p:cNvPr>
            <p:cNvGraphicFramePr>
              <a:graphicFrameLocks noChangeAspect="1"/>
            </p:cNvGraphicFramePr>
            <p:nvPr/>
          </p:nvGraphicFramePr>
          <p:xfrm>
            <a:off x="778" y="444"/>
            <a:ext cx="167" cy="197"/>
          </p:xfrm>
          <a:graphic>
            <a:graphicData uri="http://schemas.openxmlformats.org/presentationml/2006/ole">
              <mc:AlternateContent xmlns:mc="http://schemas.openxmlformats.org/markup-compatibility/2006">
                <mc:Choice xmlns:v="urn:schemas-microsoft-com:vml" Requires="v">
                  <p:oleObj spid="_x0000_s212567" name="公式" r:id="rId13" imgW="139680" imgH="164880" progId="Equation.3">
                    <p:embed/>
                  </p:oleObj>
                </mc:Choice>
                <mc:Fallback>
                  <p:oleObj name="公式" r:id="rId13" imgW="139680" imgH="164880" progId="Equation.3">
                    <p:embed/>
                    <p:pic>
                      <p:nvPicPr>
                        <p:cNvPr id="58378" name="Object 20">
                          <a:extLst>
                            <a:ext uri="{FF2B5EF4-FFF2-40B4-BE49-F238E27FC236}">
                              <a16:creationId xmlns:a16="http://schemas.microsoft.com/office/drawing/2014/main" id="{033F6DE8-9C12-4114-8C7E-E7CA23A109F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8" y="444"/>
                          <a:ext cx="167"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2" name="Line 13">
              <a:extLst>
                <a:ext uri="{FF2B5EF4-FFF2-40B4-BE49-F238E27FC236}">
                  <a16:creationId xmlns:a16="http://schemas.microsoft.com/office/drawing/2014/main" id="{9AF6AC46-4A9C-4E4F-8A45-1D9743EB72AC}"/>
                </a:ext>
              </a:extLst>
            </p:cNvPr>
            <p:cNvSpPr>
              <a:spLocks noChangeShapeType="1"/>
            </p:cNvSpPr>
            <p:nvPr/>
          </p:nvSpPr>
          <p:spPr bwMode="auto">
            <a:xfrm flipV="1">
              <a:off x="1344" y="1440"/>
              <a:ext cx="240" cy="81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sp>
          <p:nvSpPr>
            <p:cNvPr id="58393" name="Line 15">
              <a:extLst>
                <a:ext uri="{FF2B5EF4-FFF2-40B4-BE49-F238E27FC236}">
                  <a16:creationId xmlns:a16="http://schemas.microsoft.com/office/drawing/2014/main" id="{A076F609-BD2B-4F17-B493-BA7C15BB5B3F}"/>
                </a:ext>
              </a:extLst>
            </p:cNvPr>
            <p:cNvSpPr>
              <a:spLocks noChangeShapeType="1"/>
            </p:cNvSpPr>
            <p:nvPr/>
          </p:nvSpPr>
          <p:spPr bwMode="auto">
            <a:xfrm>
              <a:off x="2736" y="864"/>
              <a:ext cx="816" cy="2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l"/>
              <a:endParaRPr lang="zh-CN" altLang="en-US"/>
            </a:p>
          </p:txBody>
        </p:sp>
        <p:graphicFrame>
          <p:nvGraphicFramePr>
            <p:cNvPr id="58379" name="Object 21">
              <a:extLst>
                <a:ext uri="{FF2B5EF4-FFF2-40B4-BE49-F238E27FC236}">
                  <a16:creationId xmlns:a16="http://schemas.microsoft.com/office/drawing/2014/main" id="{0862F397-8667-42AA-B8A0-54654D0C53F6}"/>
                </a:ext>
              </a:extLst>
            </p:cNvPr>
            <p:cNvGraphicFramePr>
              <a:graphicFrameLocks noChangeAspect="1"/>
            </p:cNvGraphicFramePr>
            <p:nvPr/>
          </p:nvGraphicFramePr>
          <p:xfrm>
            <a:off x="1248" y="810"/>
            <a:ext cx="887" cy="342"/>
          </p:xfrm>
          <a:graphic>
            <a:graphicData uri="http://schemas.openxmlformats.org/presentationml/2006/ole">
              <mc:AlternateContent xmlns:mc="http://schemas.openxmlformats.org/markup-compatibility/2006">
                <mc:Choice xmlns:v="urn:schemas-microsoft-com:vml" Requires="v">
                  <p:oleObj spid="_x0000_s212568" name="公式" r:id="rId15" imgW="558720" imgH="215640" progId="Equation.3">
                    <p:embed/>
                  </p:oleObj>
                </mc:Choice>
                <mc:Fallback>
                  <p:oleObj name="公式" r:id="rId15" imgW="558720" imgH="215640" progId="Equation.3">
                    <p:embed/>
                    <p:pic>
                      <p:nvPicPr>
                        <p:cNvPr id="58379" name="Object 21">
                          <a:extLst>
                            <a:ext uri="{FF2B5EF4-FFF2-40B4-BE49-F238E27FC236}">
                              <a16:creationId xmlns:a16="http://schemas.microsoft.com/office/drawing/2014/main" id="{0862F397-8667-42AA-B8A0-54654D0C53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8" y="810"/>
                          <a:ext cx="887"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 name="Line 37">
            <a:extLst>
              <a:ext uri="{FF2B5EF4-FFF2-40B4-BE49-F238E27FC236}">
                <a16:creationId xmlns:a16="http://schemas.microsoft.com/office/drawing/2014/main" id="{5016CE60-F218-469D-B8D4-C5CA17960DDD}"/>
              </a:ext>
            </a:extLst>
          </p:cNvPr>
          <p:cNvSpPr>
            <a:spLocks noChangeShapeType="1"/>
          </p:cNvSpPr>
          <p:nvPr/>
        </p:nvSpPr>
        <p:spPr bwMode="auto">
          <a:xfrm flipV="1">
            <a:off x="6299297" y="2084092"/>
            <a:ext cx="1752600" cy="1371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algn="l"/>
            <a:endParaRPr lang="zh-CN" altLang="en-US"/>
          </a:p>
        </p:txBody>
      </p:sp>
      <p:graphicFrame>
        <p:nvGraphicFramePr>
          <p:cNvPr id="30" name="Object 22">
            <a:extLst>
              <a:ext uri="{FF2B5EF4-FFF2-40B4-BE49-F238E27FC236}">
                <a16:creationId xmlns:a16="http://schemas.microsoft.com/office/drawing/2014/main" id="{E2FDF3E4-9F12-4036-8973-1C912263E28F}"/>
              </a:ext>
            </a:extLst>
          </p:cNvPr>
          <p:cNvGraphicFramePr>
            <a:graphicFrameLocks noChangeAspect="1"/>
          </p:cNvGraphicFramePr>
          <p:nvPr>
            <p:extLst>
              <p:ext uri="{D42A27DB-BD31-4B8C-83A1-F6EECF244321}">
                <p14:modId xmlns:p14="http://schemas.microsoft.com/office/powerpoint/2010/main" val="1095294647"/>
              </p:ext>
            </p:extLst>
          </p:nvPr>
        </p:nvGraphicFramePr>
        <p:xfrm>
          <a:off x="6935885" y="2647655"/>
          <a:ext cx="352425" cy="350837"/>
        </p:xfrm>
        <a:graphic>
          <a:graphicData uri="http://schemas.openxmlformats.org/presentationml/2006/ole">
            <mc:AlternateContent xmlns:mc="http://schemas.openxmlformats.org/markup-compatibility/2006">
              <mc:Choice xmlns:v="urn:schemas-microsoft-com:vml" Requires="v">
                <p:oleObj spid="_x0000_s212569" name="Equation" r:id="rId17" imgW="164880" imgH="164880" progId="Equation.3">
                  <p:embed/>
                </p:oleObj>
              </mc:Choice>
              <mc:Fallback>
                <p:oleObj name="Equation" r:id="rId17" imgW="164880" imgH="164880" progId="Equation.3">
                  <p:embed/>
                  <p:pic>
                    <p:nvPicPr>
                      <p:cNvPr id="30" name="Object 22">
                        <a:extLst>
                          <a:ext uri="{FF2B5EF4-FFF2-40B4-BE49-F238E27FC236}">
                            <a16:creationId xmlns:a16="http://schemas.microsoft.com/office/drawing/2014/main" id="{E2FDF3E4-9F12-4036-8973-1C912263E28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35885" y="2647655"/>
                        <a:ext cx="352425" cy="35083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3">
            <a:extLst>
              <a:ext uri="{FF2B5EF4-FFF2-40B4-BE49-F238E27FC236}">
                <a16:creationId xmlns:a16="http://schemas.microsoft.com/office/drawing/2014/main" id="{AD42CE91-3D26-4D04-8C80-7069412183C2}"/>
              </a:ext>
            </a:extLst>
          </p:cNvPr>
          <p:cNvGraphicFramePr>
            <a:graphicFrameLocks noChangeAspect="1"/>
          </p:cNvGraphicFramePr>
          <p:nvPr>
            <p:extLst>
              <p:ext uri="{D42A27DB-BD31-4B8C-83A1-F6EECF244321}">
                <p14:modId xmlns:p14="http://schemas.microsoft.com/office/powerpoint/2010/main" val="2841510467"/>
              </p:ext>
            </p:extLst>
          </p:nvPr>
        </p:nvGraphicFramePr>
        <p:xfrm>
          <a:off x="5907185" y="2654005"/>
          <a:ext cx="433387" cy="431800"/>
        </p:xfrm>
        <a:graphic>
          <a:graphicData uri="http://schemas.openxmlformats.org/presentationml/2006/ole">
            <mc:AlternateContent xmlns:mc="http://schemas.openxmlformats.org/markup-compatibility/2006">
              <mc:Choice xmlns:v="urn:schemas-microsoft-com:vml" Requires="v">
                <p:oleObj spid="_x0000_s212570" name="Equation" r:id="rId19" imgW="203040" imgH="203040" progId="Equation.3">
                  <p:embed/>
                </p:oleObj>
              </mc:Choice>
              <mc:Fallback>
                <p:oleObj name="Equation" r:id="rId19" imgW="203040" imgH="203040" progId="Equation.3">
                  <p:embed/>
                  <p:pic>
                    <p:nvPicPr>
                      <p:cNvPr id="31" name="Object 23">
                        <a:extLst>
                          <a:ext uri="{FF2B5EF4-FFF2-40B4-BE49-F238E27FC236}">
                            <a16:creationId xmlns:a16="http://schemas.microsoft.com/office/drawing/2014/main" id="{AD42CE91-3D26-4D04-8C80-7069412183C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07185" y="2654005"/>
                        <a:ext cx="433387" cy="4318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4">
            <a:extLst>
              <a:ext uri="{FF2B5EF4-FFF2-40B4-BE49-F238E27FC236}">
                <a16:creationId xmlns:a16="http://schemas.microsoft.com/office/drawing/2014/main" id="{3F3D0250-AB79-4B36-9814-B5EF61A6CA12}"/>
              </a:ext>
            </a:extLst>
          </p:cNvPr>
          <p:cNvGraphicFramePr>
            <a:graphicFrameLocks noChangeAspect="1"/>
          </p:cNvGraphicFramePr>
          <p:nvPr>
            <p:extLst>
              <p:ext uri="{D42A27DB-BD31-4B8C-83A1-F6EECF244321}">
                <p14:modId xmlns:p14="http://schemas.microsoft.com/office/powerpoint/2010/main" val="763177018"/>
              </p:ext>
            </p:extLst>
          </p:nvPr>
        </p:nvGraphicFramePr>
        <p:xfrm>
          <a:off x="7896322" y="1474492"/>
          <a:ext cx="460375" cy="431800"/>
        </p:xfrm>
        <a:graphic>
          <a:graphicData uri="http://schemas.openxmlformats.org/presentationml/2006/ole">
            <mc:AlternateContent xmlns:mc="http://schemas.openxmlformats.org/markup-compatibility/2006">
              <mc:Choice xmlns:v="urn:schemas-microsoft-com:vml" Requires="v">
                <p:oleObj spid="_x0000_s212571" name="Equation" r:id="rId21" imgW="215640" imgH="203040" progId="Equation.3">
                  <p:embed/>
                </p:oleObj>
              </mc:Choice>
              <mc:Fallback>
                <p:oleObj name="Equation" r:id="rId21" imgW="215640" imgH="203040" progId="Equation.3">
                  <p:embed/>
                  <p:pic>
                    <p:nvPicPr>
                      <p:cNvPr id="32" name="Object 24">
                        <a:extLst>
                          <a:ext uri="{FF2B5EF4-FFF2-40B4-BE49-F238E27FC236}">
                            <a16:creationId xmlns:a16="http://schemas.microsoft.com/office/drawing/2014/main" id="{3F3D0250-AB79-4B36-9814-B5EF61A6CA1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96322" y="1474492"/>
                        <a:ext cx="460375" cy="4318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1031">
            <a:extLst>
              <a:ext uri="{FF2B5EF4-FFF2-40B4-BE49-F238E27FC236}">
                <a16:creationId xmlns:a16="http://schemas.microsoft.com/office/drawing/2014/main" id="{CE2887D1-3B07-4885-B36F-5BA81EA71E69}"/>
              </a:ext>
            </a:extLst>
          </p:cNvPr>
          <p:cNvSpPr txBox="1">
            <a:spLocks noChangeArrowheads="1"/>
          </p:cNvSpPr>
          <p:nvPr/>
        </p:nvSpPr>
        <p:spPr bwMode="auto">
          <a:xfrm>
            <a:off x="179387" y="4360642"/>
            <a:ext cx="8077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dirty="0">
                <a:latin typeface="宋体" panose="02010600030101010101" pitchFamily="2" charset="-122"/>
              </a:rPr>
              <a:t>    </a:t>
            </a:r>
            <a:r>
              <a:rPr lang="zh-CN" altLang="en-US" dirty="0">
                <a:latin typeface="楷体_GB2312" pitchFamily="49" charset="-122"/>
                <a:ea typeface="楷体_GB2312" pitchFamily="49" charset="-122"/>
              </a:rPr>
              <a:t>因此，凡满足条件式有一簇形如上式的计算格式，这些格式统称为</a:t>
            </a:r>
            <a:r>
              <a:rPr lang="zh-CN" altLang="en-US" dirty="0">
                <a:solidFill>
                  <a:srgbClr val="0000FF"/>
                </a:solidFill>
                <a:latin typeface="楷体_GB2312" pitchFamily="49" charset="-122"/>
                <a:ea typeface="楷体_GB2312" pitchFamily="49" charset="-122"/>
              </a:rPr>
              <a:t>二阶龙格</a:t>
            </a:r>
            <a:r>
              <a:rPr lang="en-US" altLang="zh-CN" dirty="0">
                <a:solidFill>
                  <a:srgbClr val="0000FF"/>
                </a:solidFill>
                <a:latin typeface="宋体" panose="02010600030101010101" pitchFamily="2" charset="-122"/>
                <a:ea typeface="楷体_GB2312" pitchFamily="49" charset="-122"/>
              </a:rPr>
              <a:t>—</a:t>
            </a:r>
            <a:r>
              <a:rPr lang="zh-CN" altLang="en-US" dirty="0">
                <a:solidFill>
                  <a:srgbClr val="0000FF"/>
                </a:solidFill>
                <a:latin typeface="楷体_GB2312" pitchFamily="49" charset="-122"/>
                <a:ea typeface="楷体_GB2312" pitchFamily="49" charset="-122"/>
              </a:rPr>
              <a:t>库塔格式</a:t>
            </a:r>
            <a:r>
              <a:rPr lang="zh-CN" altLang="en-US" dirty="0">
                <a:latin typeface="楷体_GB2312" pitchFamily="49" charset="-122"/>
                <a:ea typeface="楷体_GB2312" pitchFamily="49" charset="-122"/>
              </a:rPr>
              <a:t>。因此改进的欧拉格式是众多的二阶龙格</a:t>
            </a:r>
            <a:r>
              <a:rPr lang="en-US" altLang="zh-CN" dirty="0">
                <a:latin typeface="宋体" panose="02010600030101010101" pitchFamily="2" charset="-122"/>
                <a:ea typeface="楷体_GB2312" pitchFamily="49" charset="-122"/>
              </a:rPr>
              <a:t>—</a:t>
            </a:r>
            <a:r>
              <a:rPr lang="zh-CN" altLang="en-US" dirty="0">
                <a:latin typeface="楷体_GB2312" pitchFamily="49" charset="-122"/>
                <a:ea typeface="楷体_GB2312" pitchFamily="49" charset="-122"/>
              </a:rPr>
              <a:t>库塔法中的一种特殊格式。 </a:t>
            </a:r>
          </a:p>
        </p:txBody>
      </p:sp>
      <p:sp>
        <p:nvSpPr>
          <p:cNvPr id="58386" name="AutoShape 9">
            <a:extLst>
              <a:ext uri="{FF2B5EF4-FFF2-40B4-BE49-F238E27FC236}">
                <a16:creationId xmlns:a16="http://schemas.microsoft.com/office/drawing/2014/main" id="{DAE96CAE-6C4E-4525-8685-6269ED39B4F6}"/>
              </a:ext>
            </a:extLst>
          </p:cNvPr>
          <p:cNvSpPr>
            <a:spLocks/>
          </p:cNvSpPr>
          <p:nvPr/>
        </p:nvSpPr>
        <p:spPr bwMode="auto">
          <a:xfrm>
            <a:off x="395288" y="2205038"/>
            <a:ext cx="228600" cy="1295400"/>
          </a:xfrm>
          <a:prstGeom prst="leftBrace">
            <a:avLst>
              <a:gd name="adj1" fmla="val 47222"/>
              <a:gd name="adj2" fmla="val 50000"/>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en-US"/>
          </a:p>
        </p:txBody>
      </p:sp>
    </p:spTree>
    <p:extLst>
      <p:ext uri="{BB962C8B-B14F-4D97-AF65-F5344CB8AC3E}">
        <p14:creationId xmlns:p14="http://schemas.microsoft.com/office/powerpoint/2010/main" val="338368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8" name="Group 13">
            <a:extLst>
              <a:ext uri="{FF2B5EF4-FFF2-40B4-BE49-F238E27FC236}">
                <a16:creationId xmlns:a16="http://schemas.microsoft.com/office/drawing/2014/main" id="{6FE21145-CE49-4D82-A04B-2D25BCC07979}"/>
              </a:ext>
            </a:extLst>
          </p:cNvPr>
          <p:cNvGrpSpPr>
            <a:grpSpLocks/>
          </p:cNvGrpSpPr>
          <p:nvPr/>
        </p:nvGrpSpPr>
        <p:grpSpPr bwMode="auto">
          <a:xfrm>
            <a:off x="452438" y="325438"/>
            <a:ext cx="8153400" cy="1273176"/>
            <a:chOff x="285" y="205"/>
            <a:chExt cx="5136" cy="802"/>
          </a:xfrm>
        </p:grpSpPr>
        <p:sp>
          <p:nvSpPr>
            <p:cNvPr id="59404" name="Text Box 4">
              <a:extLst>
                <a:ext uri="{FF2B5EF4-FFF2-40B4-BE49-F238E27FC236}">
                  <a16:creationId xmlns:a16="http://schemas.microsoft.com/office/drawing/2014/main" id="{C9E6EA17-7A86-414B-9F7A-9B65E5691BB2}"/>
                </a:ext>
              </a:extLst>
            </p:cNvPr>
            <p:cNvSpPr txBox="1">
              <a:spLocks noChangeArrowheads="1"/>
            </p:cNvSpPr>
            <p:nvPr/>
          </p:nvSpPr>
          <p:spPr bwMode="auto">
            <a:xfrm>
              <a:off x="285" y="237"/>
              <a:ext cx="5136"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spcBef>
                  <a:spcPct val="50000"/>
                </a:spcBef>
              </a:pPr>
              <a:r>
                <a:rPr lang="zh-CN" altLang="en-US" sz="2600" b="1" dirty="0">
                  <a:latin typeface="楷体_GB2312" pitchFamily="49" charset="-122"/>
                  <a:ea typeface="楷体_GB2312" pitchFamily="49" charset="-122"/>
                </a:rPr>
                <a:t>若取                                      ，就是另一种形式的二阶</a:t>
              </a:r>
              <a:r>
                <a:rPr lang="zh-CN" altLang="en-US" sz="2600" b="1" dirty="0">
                  <a:solidFill>
                    <a:schemeClr val="accent2"/>
                  </a:solidFill>
                  <a:latin typeface="楷体_GB2312" pitchFamily="49" charset="-122"/>
                  <a:ea typeface="楷体_GB2312" pitchFamily="49" charset="-122"/>
                </a:rPr>
                <a:t>龙格 </a:t>
              </a:r>
              <a:r>
                <a:rPr lang="en-US" altLang="zh-CN" sz="2600" b="1" dirty="0">
                  <a:solidFill>
                    <a:schemeClr val="accent2"/>
                  </a:solidFill>
                  <a:latin typeface="楷体_GB2312" pitchFamily="49" charset="-122"/>
                  <a:ea typeface="楷体_GB2312" pitchFamily="49" charset="-122"/>
                  <a:cs typeface="Times New Roman" panose="02020603050405020304" pitchFamily="18" charset="0"/>
                </a:rPr>
                <a:t>- </a:t>
              </a:r>
              <a:r>
                <a:rPr lang="zh-CN" altLang="en-US" sz="2600" b="1" dirty="0">
                  <a:solidFill>
                    <a:schemeClr val="accent2"/>
                  </a:solidFill>
                  <a:latin typeface="楷体_GB2312" pitchFamily="49" charset="-122"/>
                  <a:ea typeface="楷体_GB2312" pitchFamily="49" charset="-122"/>
                </a:rPr>
                <a:t>库塔公式</a:t>
              </a:r>
              <a:r>
                <a:rPr lang="zh-CN" altLang="en-US" sz="2600" b="1" dirty="0">
                  <a:latin typeface="楷体_GB2312" pitchFamily="49" charset="-122"/>
                  <a:ea typeface="楷体_GB2312" pitchFamily="49" charset="-122"/>
                </a:rPr>
                <a:t>。 </a:t>
              </a:r>
            </a:p>
          </p:txBody>
        </p:sp>
        <p:graphicFrame>
          <p:nvGraphicFramePr>
            <p:cNvPr id="59397" name="Object 2">
              <a:extLst>
                <a:ext uri="{FF2B5EF4-FFF2-40B4-BE49-F238E27FC236}">
                  <a16:creationId xmlns:a16="http://schemas.microsoft.com/office/drawing/2014/main" id="{CF5B6604-3C8E-4D6D-B9B6-4A43CDE33657}"/>
                </a:ext>
              </a:extLst>
            </p:cNvPr>
            <p:cNvGraphicFramePr>
              <a:graphicFrameLocks noChangeAspect="1"/>
            </p:cNvGraphicFramePr>
            <p:nvPr>
              <p:extLst>
                <p:ext uri="{D42A27DB-BD31-4B8C-83A1-F6EECF244321}">
                  <p14:modId xmlns:p14="http://schemas.microsoft.com/office/powerpoint/2010/main" val="4025571272"/>
                </p:ext>
              </p:extLst>
            </p:nvPr>
          </p:nvGraphicFramePr>
          <p:xfrm>
            <a:off x="793" y="205"/>
            <a:ext cx="2359" cy="530"/>
          </p:xfrm>
          <a:graphic>
            <a:graphicData uri="http://schemas.openxmlformats.org/presentationml/2006/ole">
              <mc:AlternateContent xmlns:mc="http://schemas.openxmlformats.org/markup-compatibility/2006">
                <mc:Choice xmlns:v="urn:schemas-microsoft-com:vml" Requires="v">
                  <p:oleObj spid="_x0000_s231458" name="公式" r:id="rId3" imgW="1320480" imgH="317160" progId="Equation.3">
                    <p:embed/>
                  </p:oleObj>
                </mc:Choice>
                <mc:Fallback>
                  <p:oleObj name="公式" r:id="rId3" imgW="1320480" imgH="317160" progId="Equation.3">
                    <p:embed/>
                    <p:pic>
                      <p:nvPicPr>
                        <p:cNvPr id="59397" name="Object 2">
                          <a:extLst>
                            <a:ext uri="{FF2B5EF4-FFF2-40B4-BE49-F238E27FC236}">
                              <a16:creationId xmlns:a16="http://schemas.microsoft.com/office/drawing/2014/main" id="{CF5B6604-3C8E-4D6D-B9B6-4A43CDE33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205"/>
                          <a:ext cx="2359"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9394" name="Object 3">
            <a:extLst>
              <a:ext uri="{FF2B5EF4-FFF2-40B4-BE49-F238E27FC236}">
                <a16:creationId xmlns:a16="http://schemas.microsoft.com/office/drawing/2014/main" id="{C82FF9CB-0FCE-423C-B00F-705F9436A5B6}"/>
              </a:ext>
            </a:extLst>
          </p:cNvPr>
          <p:cNvGraphicFramePr>
            <a:graphicFrameLocks noChangeAspect="1"/>
          </p:cNvGraphicFramePr>
          <p:nvPr>
            <p:extLst>
              <p:ext uri="{D42A27DB-BD31-4B8C-83A1-F6EECF244321}">
                <p14:modId xmlns:p14="http://schemas.microsoft.com/office/powerpoint/2010/main" val="3522031190"/>
              </p:ext>
            </p:extLst>
          </p:nvPr>
        </p:nvGraphicFramePr>
        <p:xfrm>
          <a:off x="2195736" y="1727200"/>
          <a:ext cx="5199062" cy="1831975"/>
        </p:xfrm>
        <a:graphic>
          <a:graphicData uri="http://schemas.openxmlformats.org/presentationml/2006/ole">
            <mc:AlternateContent xmlns:mc="http://schemas.openxmlformats.org/markup-compatibility/2006">
              <mc:Choice xmlns:v="urn:schemas-microsoft-com:vml" Requires="v">
                <p:oleObj spid="_x0000_s231459" name="公式" r:id="rId5" imgW="1523880" imgH="622080" progId="Equation.3">
                  <p:embed/>
                </p:oleObj>
              </mc:Choice>
              <mc:Fallback>
                <p:oleObj name="公式" r:id="rId5" imgW="1523880" imgH="622080" progId="Equation.3">
                  <p:embed/>
                  <p:pic>
                    <p:nvPicPr>
                      <p:cNvPr id="59394" name="Object 3">
                        <a:extLst>
                          <a:ext uri="{FF2B5EF4-FFF2-40B4-BE49-F238E27FC236}">
                            <a16:creationId xmlns:a16="http://schemas.microsoft.com/office/drawing/2014/main" id="{C82FF9CB-0FCE-423C-B00F-705F9436A5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1727200"/>
                        <a:ext cx="5199062"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1" name="AutoShape 9">
            <a:extLst>
              <a:ext uri="{FF2B5EF4-FFF2-40B4-BE49-F238E27FC236}">
                <a16:creationId xmlns:a16="http://schemas.microsoft.com/office/drawing/2014/main" id="{C54CFB72-7063-4EA0-A7BF-A08A37670EDB}"/>
              </a:ext>
            </a:extLst>
          </p:cNvPr>
          <p:cNvSpPr>
            <a:spLocks/>
          </p:cNvSpPr>
          <p:nvPr/>
        </p:nvSpPr>
        <p:spPr bwMode="auto">
          <a:xfrm>
            <a:off x="1857375" y="1866900"/>
            <a:ext cx="228600" cy="1295400"/>
          </a:xfrm>
          <a:prstGeom prst="leftBrace">
            <a:avLst>
              <a:gd name="adj1" fmla="val 47222"/>
              <a:gd name="adj2" fmla="val 50000"/>
            </a:avLst>
          </a:prstGeom>
          <a:noFill/>
          <a:ln w="28575">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402" name="矩形 10">
            <a:extLst>
              <a:ext uri="{FF2B5EF4-FFF2-40B4-BE49-F238E27FC236}">
                <a16:creationId xmlns:a16="http://schemas.microsoft.com/office/drawing/2014/main" id="{20CE9E9D-103E-4092-BBC6-A8E5FF01CD3A}"/>
              </a:ext>
            </a:extLst>
          </p:cNvPr>
          <p:cNvSpPr>
            <a:spLocks noChangeArrowheads="1"/>
          </p:cNvSpPr>
          <p:nvPr/>
        </p:nvSpPr>
        <p:spPr bwMode="auto">
          <a:xfrm>
            <a:off x="410042" y="3598863"/>
            <a:ext cx="8001000" cy="119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zh-CN" altLang="en-US" dirty="0">
                <a:latin typeface="楷体_GB2312" pitchFamily="49" charset="-122"/>
                <a:ea typeface="楷体_GB2312" pitchFamily="49" charset="-122"/>
              </a:rPr>
              <a:t>此计算公式称为变形的二阶龙格</a:t>
            </a:r>
            <a:r>
              <a:rPr lang="en-US" altLang="zh-CN" dirty="0">
                <a:latin typeface="宋体" panose="02010600030101010101" pitchFamily="2" charset="-122"/>
                <a:ea typeface="楷体_GB2312" pitchFamily="49" charset="-122"/>
              </a:rPr>
              <a:t>—</a:t>
            </a:r>
            <a:r>
              <a:rPr lang="zh-CN" altLang="en-US" dirty="0">
                <a:latin typeface="楷体_GB2312" pitchFamily="49" charset="-122"/>
                <a:ea typeface="楷体_GB2312" pitchFamily="49" charset="-122"/>
              </a:rPr>
              <a:t>库塔法。式中</a:t>
            </a:r>
            <a:endParaRPr lang="en-US" altLang="zh-CN" dirty="0">
              <a:latin typeface="楷体_GB2312" pitchFamily="49" charset="-122"/>
              <a:ea typeface="楷体_GB2312" pitchFamily="49" charset="-122"/>
            </a:endParaRPr>
          </a:p>
          <a:p>
            <a:pPr algn="l" eaLnBrk="1" hangingPunct="1">
              <a:lnSpc>
                <a:spcPct val="135000"/>
              </a:lnSpc>
            </a:pPr>
            <a:r>
              <a:rPr lang="zh-CN" altLang="en-US" dirty="0">
                <a:latin typeface="楷体_GB2312" pitchFamily="49" charset="-122"/>
                <a:ea typeface="楷体_GB2312" pitchFamily="49" charset="-122"/>
              </a:rPr>
              <a:t>            为区间              的中点。</a:t>
            </a:r>
            <a:r>
              <a:rPr lang="zh-CN" altLang="en-US" b="1" dirty="0">
                <a:solidFill>
                  <a:schemeClr val="accent2"/>
                </a:solidFill>
                <a:latin typeface="楷体_GB2312" pitchFamily="49" charset="-122"/>
                <a:ea typeface="楷体_GB2312" pitchFamily="49" charset="-122"/>
              </a:rPr>
              <a:t>也称中点公式</a:t>
            </a:r>
            <a:r>
              <a:rPr lang="zh-CN" altLang="en-US" b="1" dirty="0">
                <a:latin typeface="楷体_GB2312" pitchFamily="49" charset="-122"/>
                <a:ea typeface="楷体_GB2312" pitchFamily="49" charset="-122"/>
              </a:rPr>
              <a:t>。</a:t>
            </a:r>
            <a:r>
              <a:rPr lang="zh-CN" altLang="en-US" dirty="0">
                <a:latin typeface="宋体" panose="02010600030101010101" pitchFamily="2" charset="-122"/>
              </a:rPr>
              <a:t> </a:t>
            </a:r>
          </a:p>
        </p:txBody>
      </p:sp>
      <p:graphicFrame>
        <p:nvGraphicFramePr>
          <p:cNvPr id="59395" name="Object 4">
            <a:extLst>
              <a:ext uri="{FF2B5EF4-FFF2-40B4-BE49-F238E27FC236}">
                <a16:creationId xmlns:a16="http://schemas.microsoft.com/office/drawing/2014/main" id="{D97338F3-9D25-4CBA-BD9E-D428F2EFF9CA}"/>
              </a:ext>
            </a:extLst>
          </p:cNvPr>
          <p:cNvGraphicFramePr>
            <a:graphicFrameLocks noChangeAspect="1"/>
          </p:cNvGraphicFramePr>
          <p:nvPr>
            <p:extLst>
              <p:ext uri="{D42A27DB-BD31-4B8C-83A1-F6EECF244321}">
                <p14:modId xmlns:p14="http://schemas.microsoft.com/office/powerpoint/2010/main" val="803418080"/>
              </p:ext>
            </p:extLst>
          </p:nvPr>
        </p:nvGraphicFramePr>
        <p:xfrm>
          <a:off x="467544" y="4176153"/>
          <a:ext cx="1287462" cy="782637"/>
        </p:xfrm>
        <a:graphic>
          <a:graphicData uri="http://schemas.openxmlformats.org/presentationml/2006/ole">
            <mc:AlternateContent xmlns:mc="http://schemas.openxmlformats.org/markup-compatibility/2006">
              <mc:Choice xmlns:v="urn:schemas-microsoft-com:vml" Requires="v">
                <p:oleObj spid="_x0000_s231460" name="公式" r:id="rId7" imgW="406080" imgH="317160" progId="Equation.3">
                  <p:embed/>
                </p:oleObj>
              </mc:Choice>
              <mc:Fallback>
                <p:oleObj name="公式" r:id="rId7" imgW="406080" imgH="317160" progId="Equation.3">
                  <p:embed/>
                  <p:pic>
                    <p:nvPicPr>
                      <p:cNvPr id="59395" name="Object 4">
                        <a:extLst>
                          <a:ext uri="{FF2B5EF4-FFF2-40B4-BE49-F238E27FC236}">
                            <a16:creationId xmlns:a16="http://schemas.microsoft.com/office/drawing/2014/main" id="{D97338F3-9D25-4CBA-BD9E-D428F2EFF9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4176153"/>
                        <a:ext cx="1287462"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5">
            <a:extLst>
              <a:ext uri="{FF2B5EF4-FFF2-40B4-BE49-F238E27FC236}">
                <a16:creationId xmlns:a16="http://schemas.microsoft.com/office/drawing/2014/main" id="{90E914E3-713A-4B77-8931-12792B53BF25}"/>
              </a:ext>
            </a:extLst>
          </p:cNvPr>
          <p:cNvGraphicFramePr>
            <a:graphicFrameLocks noChangeAspect="1"/>
          </p:cNvGraphicFramePr>
          <p:nvPr>
            <p:extLst>
              <p:ext uri="{D42A27DB-BD31-4B8C-83A1-F6EECF244321}">
                <p14:modId xmlns:p14="http://schemas.microsoft.com/office/powerpoint/2010/main" val="1864322607"/>
              </p:ext>
            </p:extLst>
          </p:nvPr>
        </p:nvGraphicFramePr>
        <p:xfrm>
          <a:off x="2915816" y="4287278"/>
          <a:ext cx="1285875" cy="560388"/>
        </p:xfrm>
        <a:graphic>
          <a:graphicData uri="http://schemas.openxmlformats.org/presentationml/2006/ole">
            <mc:AlternateContent xmlns:mc="http://schemas.openxmlformats.org/markup-compatibility/2006">
              <mc:Choice xmlns:v="urn:schemas-microsoft-com:vml" Requires="v">
                <p:oleObj spid="_x0000_s231461" r:id="rId9" imgW="520700" imgH="228600" progId="Equation.3">
                  <p:embed/>
                </p:oleObj>
              </mc:Choice>
              <mc:Fallback>
                <p:oleObj r:id="rId9" imgW="520700" imgH="228600" progId="Equation.3">
                  <p:embed/>
                  <p:pic>
                    <p:nvPicPr>
                      <p:cNvPr id="59396" name="Object 5">
                        <a:extLst>
                          <a:ext uri="{FF2B5EF4-FFF2-40B4-BE49-F238E27FC236}">
                            <a16:creationId xmlns:a16="http://schemas.microsoft.com/office/drawing/2014/main" id="{90E914E3-713A-4B77-8931-12792B53BF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5816" y="4287278"/>
                        <a:ext cx="1285875"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a:extLst>
              <a:ext uri="{FF2B5EF4-FFF2-40B4-BE49-F238E27FC236}">
                <a16:creationId xmlns:a16="http://schemas.microsoft.com/office/drawing/2014/main" id="{F85FB2A6-629E-47DF-9C29-5BFD298D881B}"/>
              </a:ext>
            </a:extLst>
          </p:cNvPr>
          <p:cNvSpPr/>
          <p:nvPr/>
        </p:nvSpPr>
        <p:spPr>
          <a:xfrm>
            <a:off x="394655" y="5461574"/>
            <a:ext cx="8250113"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eaLnBrk="0" hangingPunct="0">
              <a:defRPr/>
            </a:pPr>
            <a:r>
              <a:rPr lang="en-US" altLang="zh-CN" sz="2800" b="1" dirty="0">
                <a:solidFill>
                  <a:srgbClr val="0000FF"/>
                </a:solidFill>
                <a:latin typeface="+mn-ea"/>
              </a:rPr>
              <a:t>Q:</a:t>
            </a:r>
            <a:r>
              <a:rPr lang="zh-CN" altLang="en-US" sz="2800" b="1" dirty="0">
                <a:solidFill>
                  <a:srgbClr val="0000FF"/>
                </a:solidFill>
                <a:latin typeface="+mn-ea"/>
              </a:rPr>
              <a:t>为获得更高的精度，应该如何进一步推广？</a:t>
            </a:r>
          </a:p>
        </p:txBody>
      </p:sp>
    </p:spTree>
    <p:extLst>
      <p:ext uri="{BB962C8B-B14F-4D97-AF65-F5344CB8AC3E}">
        <p14:creationId xmlns:p14="http://schemas.microsoft.com/office/powerpoint/2010/main" val="1273795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8DEF1759-110F-4829-91E7-8525F38107DD}"/>
              </a:ext>
            </a:extLst>
          </p:cNvPr>
          <p:cNvSpPr txBox="1">
            <a:spLocks noChangeArrowheads="1"/>
          </p:cNvSpPr>
          <p:nvPr/>
        </p:nvSpPr>
        <p:spPr bwMode="auto">
          <a:xfrm>
            <a:off x="251520" y="692696"/>
            <a:ext cx="8640960" cy="5579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pPr>
            <a:r>
              <a:rPr lang="en-US" altLang="zh-CN" sz="2400" dirty="0">
                <a:latin typeface="+mn-ea"/>
                <a:ea typeface="+mn-ea"/>
              </a:rPr>
              <a:t>   </a:t>
            </a:r>
            <a:r>
              <a:rPr lang="zh-CN" altLang="en-US" sz="2400" dirty="0">
                <a:latin typeface="+mn-ea"/>
                <a:ea typeface="+mn-ea"/>
              </a:rPr>
              <a:t>二级</a:t>
            </a:r>
            <a:r>
              <a:rPr lang="en-US" altLang="zh-CN" sz="2400" i="1" dirty="0">
                <a:latin typeface="+mn-ea"/>
                <a:ea typeface="+mn-ea"/>
              </a:rPr>
              <a:t>R-K</a:t>
            </a:r>
            <a:r>
              <a:rPr lang="zh-CN" altLang="en-US" sz="2400" dirty="0">
                <a:latin typeface="+mn-ea"/>
                <a:ea typeface="+mn-ea"/>
              </a:rPr>
              <a:t>方法是显式单步式</a:t>
            </a:r>
            <a:r>
              <a:rPr lang="en-US" altLang="zh-CN" sz="2400" dirty="0">
                <a:latin typeface="+mn-ea"/>
                <a:ea typeface="+mn-ea"/>
              </a:rPr>
              <a:t>, </a:t>
            </a:r>
            <a:r>
              <a:rPr lang="zh-CN" altLang="en-US" sz="2400" dirty="0">
                <a:latin typeface="+mn-ea"/>
                <a:ea typeface="+mn-ea"/>
              </a:rPr>
              <a:t>每前进一步需要</a:t>
            </a:r>
            <a:r>
              <a:rPr lang="zh-CN" altLang="en-US" sz="2400" dirty="0">
                <a:solidFill>
                  <a:srgbClr val="FF0000"/>
                </a:solidFill>
                <a:latin typeface="+mn-ea"/>
                <a:ea typeface="+mn-ea"/>
              </a:rPr>
              <a:t>计算两个函数值</a:t>
            </a:r>
            <a:r>
              <a:rPr lang="zh-CN" altLang="en-US" sz="2400" dirty="0">
                <a:latin typeface="+mn-ea"/>
                <a:ea typeface="+mn-ea"/>
              </a:rPr>
              <a:t>。由上面的讨论可知</a:t>
            </a:r>
            <a:r>
              <a:rPr lang="en-US" altLang="zh-CN" sz="2400" dirty="0">
                <a:latin typeface="+mn-ea"/>
                <a:ea typeface="+mn-ea"/>
              </a:rPr>
              <a:t>,</a:t>
            </a:r>
            <a:r>
              <a:rPr lang="zh-CN" altLang="en-US" sz="2400" dirty="0">
                <a:latin typeface="+mn-ea"/>
                <a:ea typeface="+mn-ea"/>
              </a:rPr>
              <a:t>适当选择四个参数</a:t>
            </a:r>
            <a:r>
              <a:rPr lang="en-US" altLang="zh-CN" sz="2400" i="1" dirty="0">
                <a:latin typeface="+mn-ea"/>
                <a:ea typeface="+mn-ea"/>
              </a:rPr>
              <a:t>c</a:t>
            </a:r>
            <a:r>
              <a:rPr lang="en-US" altLang="zh-CN" sz="2400" baseline="-25000" dirty="0">
                <a:latin typeface="+mn-ea"/>
                <a:ea typeface="+mn-ea"/>
              </a:rPr>
              <a:t>1</a:t>
            </a:r>
            <a:r>
              <a:rPr lang="en-US" altLang="zh-CN" sz="2400" dirty="0">
                <a:latin typeface="+mn-ea"/>
                <a:ea typeface="+mn-ea"/>
              </a:rPr>
              <a:t>, </a:t>
            </a:r>
            <a:r>
              <a:rPr lang="en-US" altLang="zh-CN" sz="2400" i="1" dirty="0">
                <a:latin typeface="+mn-ea"/>
                <a:ea typeface="+mn-ea"/>
              </a:rPr>
              <a:t>c</a:t>
            </a:r>
            <a:r>
              <a:rPr lang="en-US" altLang="zh-CN" sz="2400" baseline="-25000" dirty="0">
                <a:latin typeface="+mn-ea"/>
                <a:ea typeface="+mn-ea"/>
              </a:rPr>
              <a:t>2</a:t>
            </a:r>
            <a:r>
              <a:rPr lang="en-US" altLang="zh-CN" sz="2400" dirty="0">
                <a:latin typeface="+mn-ea"/>
                <a:ea typeface="+mn-ea"/>
              </a:rPr>
              <a:t>, </a:t>
            </a:r>
            <a:r>
              <a:rPr lang="en-US" altLang="zh-CN" sz="2400" i="1" dirty="0">
                <a:latin typeface="+mn-ea"/>
                <a:ea typeface="+mn-ea"/>
              </a:rPr>
              <a:t>a</a:t>
            </a:r>
            <a:r>
              <a:rPr lang="en-US" altLang="zh-CN" sz="2400" baseline="-25000" dirty="0">
                <a:latin typeface="+mn-ea"/>
                <a:ea typeface="+mn-ea"/>
              </a:rPr>
              <a:t>2</a:t>
            </a:r>
            <a:r>
              <a:rPr lang="en-US" altLang="zh-CN" sz="2400" dirty="0">
                <a:latin typeface="+mn-ea"/>
                <a:ea typeface="+mn-ea"/>
              </a:rPr>
              <a:t>,</a:t>
            </a:r>
            <a:r>
              <a:rPr lang="en-US" altLang="zh-CN" sz="2400" i="1" dirty="0">
                <a:latin typeface="+mn-ea"/>
                <a:ea typeface="+mn-ea"/>
              </a:rPr>
              <a:t> b</a:t>
            </a:r>
            <a:r>
              <a:rPr lang="en-US" altLang="zh-CN" sz="2400" baseline="-25000" dirty="0">
                <a:latin typeface="+mn-ea"/>
                <a:ea typeface="+mn-ea"/>
              </a:rPr>
              <a:t>21</a:t>
            </a:r>
            <a:r>
              <a:rPr lang="zh-CN" altLang="en-US" sz="2400" dirty="0">
                <a:latin typeface="+mn-ea"/>
                <a:ea typeface="+mn-ea"/>
              </a:rPr>
              <a:t>，可使每步计算两次函数值的二阶</a:t>
            </a:r>
            <a:r>
              <a:rPr lang="en-US" altLang="zh-CN" sz="2400" i="1" dirty="0">
                <a:latin typeface="+mn-ea"/>
                <a:ea typeface="+mn-ea"/>
              </a:rPr>
              <a:t>R-K</a:t>
            </a:r>
            <a:r>
              <a:rPr lang="zh-CN" altLang="en-US" sz="2400" dirty="0">
                <a:latin typeface="+mn-ea"/>
                <a:ea typeface="+mn-ea"/>
              </a:rPr>
              <a:t>方法达到二阶精度。</a:t>
            </a:r>
            <a:endParaRPr lang="en-US" altLang="zh-CN" sz="2400" dirty="0">
              <a:latin typeface="+mn-ea"/>
              <a:ea typeface="+mn-ea"/>
            </a:endParaRPr>
          </a:p>
          <a:p>
            <a:pPr algn="just" eaLnBrk="1" hangingPunct="1">
              <a:lnSpc>
                <a:spcPct val="150000"/>
              </a:lnSpc>
            </a:pPr>
            <a:endParaRPr lang="en-US" altLang="zh-CN" sz="2400" dirty="0">
              <a:latin typeface="+mn-ea"/>
              <a:ea typeface="+mn-ea"/>
            </a:endParaRPr>
          </a:p>
          <a:p>
            <a:pPr algn="just" eaLnBrk="1" hangingPunct="1">
              <a:lnSpc>
                <a:spcPct val="150000"/>
              </a:lnSpc>
            </a:pPr>
            <a:r>
              <a:rPr lang="zh-CN" altLang="en-US" sz="2400" dirty="0">
                <a:latin typeface="+mn-ea"/>
                <a:ea typeface="+mn-ea"/>
              </a:rPr>
              <a:t>能否在计算函数值次数不变的情况下</a:t>
            </a:r>
            <a:r>
              <a:rPr lang="en-US" altLang="zh-CN" sz="2400" dirty="0">
                <a:latin typeface="+mn-ea"/>
                <a:ea typeface="+mn-ea"/>
              </a:rPr>
              <a:t>,</a:t>
            </a:r>
            <a:r>
              <a:rPr lang="zh-CN" altLang="en-US" sz="2400" dirty="0">
                <a:latin typeface="+mn-ea"/>
                <a:ea typeface="+mn-ea"/>
              </a:rPr>
              <a:t>通过选择不同的参数值</a:t>
            </a:r>
            <a:r>
              <a:rPr lang="en-US" altLang="zh-CN" sz="2400" dirty="0">
                <a:latin typeface="+mn-ea"/>
                <a:ea typeface="+mn-ea"/>
              </a:rPr>
              <a:t>,</a:t>
            </a:r>
            <a:r>
              <a:rPr lang="zh-CN" altLang="en-US" sz="2400" dirty="0">
                <a:latin typeface="+mn-ea"/>
                <a:ea typeface="+mn-ea"/>
              </a:rPr>
              <a:t>使得二阶</a:t>
            </a:r>
            <a:r>
              <a:rPr lang="en-US" altLang="zh-CN" sz="2400" i="1" dirty="0">
                <a:latin typeface="+mn-ea"/>
                <a:ea typeface="+mn-ea"/>
              </a:rPr>
              <a:t>R-K</a:t>
            </a:r>
            <a:r>
              <a:rPr lang="zh-CN" altLang="en-US" sz="2400" dirty="0">
                <a:latin typeface="+mn-ea"/>
                <a:ea typeface="+mn-ea"/>
              </a:rPr>
              <a:t>方法的精度再提高呢</a:t>
            </a:r>
            <a:r>
              <a:rPr lang="en-US" altLang="zh-CN" sz="2400" dirty="0">
                <a:latin typeface="+mn-ea"/>
                <a:ea typeface="+mn-ea"/>
              </a:rPr>
              <a:t>?</a:t>
            </a:r>
          </a:p>
          <a:p>
            <a:pPr algn="just" eaLnBrk="1" hangingPunct="1">
              <a:lnSpc>
                <a:spcPct val="150000"/>
              </a:lnSpc>
            </a:pPr>
            <a:r>
              <a:rPr lang="zh-CN" altLang="en-US" sz="2400" dirty="0">
                <a:latin typeface="+mn-ea"/>
                <a:ea typeface="+mn-ea"/>
              </a:rPr>
              <a:t>答案是否定的！无论四个参数怎样选择</a:t>
            </a:r>
            <a:r>
              <a:rPr lang="en-US" altLang="zh-CN" sz="2400" dirty="0">
                <a:latin typeface="+mn-ea"/>
                <a:ea typeface="+mn-ea"/>
              </a:rPr>
              <a:t>,</a:t>
            </a:r>
            <a:r>
              <a:rPr lang="zh-CN" altLang="en-US" sz="2400" dirty="0">
                <a:latin typeface="+mn-ea"/>
                <a:ea typeface="+mn-ea"/>
              </a:rPr>
              <a:t>都不能使公式的局部截断误差提高到三阶。</a:t>
            </a:r>
            <a:endParaRPr lang="en-US" altLang="zh-CN" sz="2400" dirty="0">
              <a:latin typeface="+mn-ea"/>
              <a:ea typeface="+mn-ea"/>
            </a:endParaRPr>
          </a:p>
          <a:p>
            <a:pPr algn="just" eaLnBrk="1" hangingPunct="1">
              <a:lnSpc>
                <a:spcPct val="150000"/>
              </a:lnSpc>
            </a:pPr>
            <a:r>
              <a:rPr lang="en-US" altLang="zh-CN" sz="2400" dirty="0">
                <a:latin typeface="+mn-ea"/>
                <a:ea typeface="+mn-ea"/>
              </a:rPr>
              <a:t>   </a:t>
            </a:r>
            <a:r>
              <a:rPr lang="zh-CN" altLang="en-US" sz="2400" dirty="0">
                <a:latin typeface="+mn-ea"/>
                <a:ea typeface="+mn-ea"/>
              </a:rPr>
              <a:t>这说明每一步计算两个函数值的二阶</a:t>
            </a:r>
            <a:r>
              <a:rPr lang="en-US" altLang="zh-CN" sz="2400" dirty="0">
                <a:latin typeface="+mn-ea"/>
                <a:ea typeface="+mn-ea"/>
              </a:rPr>
              <a:t>R-K</a:t>
            </a:r>
            <a:r>
              <a:rPr lang="zh-CN" altLang="en-US" sz="2400" dirty="0">
                <a:latin typeface="+mn-ea"/>
                <a:ea typeface="+mn-ea"/>
              </a:rPr>
              <a:t>方法最高阶为二阶。</a:t>
            </a:r>
            <a:r>
              <a:rPr lang="zh-CN" altLang="en-US" sz="2400" b="1" dirty="0">
                <a:solidFill>
                  <a:srgbClr val="0000FF"/>
                </a:solidFill>
                <a:latin typeface="+mn-ea"/>
                <a:ea typeface="+mn-ea"/>
              </a:rPr>
              <a:t>若要获得更高阶得数值方法</a:t>
            </a:r>
            <a:r>
              <a:rPr lang="en-US" altLang="zh-CN" sz="2400" b="1" dirty="0">
                <a:solidFill>
                  <a:srgbClr val="0000FF"/>
                </a:solidFill>
                <a:latin typeface="+mn-ea"/>
                <a:ea typeface="+mn-ea"/>
              </a:rPr>
              <a:t>,</a:t>
            </a:r>
            <a:r>
              <a:rPr lang="zh-CN" altLang="en-US" sz="2400" b="1" dirty="0">
                <a:solidFill>
                  <a:srgbClr val="0000FF"/>
                </a:solidFill>
                <a:latin typeface="+mn-ea"/>
                <a:ea typeface="+mn-ea"/>
              </a:rPr>
              <a:t>就必须增加计算函数值的次数。</a:t>
            </a:r>
            <a:endParaRPr lang="en-US" altLang="zh-CN" sz="2400" b="1" dirty="0">
              <a:solidFill>
                <a:srgbClr val="0000FF"/>
              </a:solidFill>
              <a:latin typeface="+mn-ea"/>
              <a:ea typeface="+mn-ea"/>
            </a:endParaRPr>
          </a:p>
        </p:txBody>
      </p:sp>
    </p:spTree>
    <p:extLst>
      <p:ext uri="{BB962C8B-B14F-4D97-AF65-F5344CB8AC3E}">
        <p14:creationId xmlns:p14="http://schemas.microsoft.com/office/powerpoint/2010/main" val="4178753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9" name="Rectangle 4">
            <a:extLst>
              <a:ext uri="{FF2B5EF4-FFF2-40B4-BE49-F238E27FC236}">
                <a16:creationId xmlns:a16="http://schemas.microsoft.com/office/drawing/2014/main" id="{3CD5C6FD-2C78-464B-BD97-2849E9F95406}"/>
              </a:ext>
            </a:extLst>
          </p:cNvPr>
          <p:cNvSpPr>
            <a:spLocks noChangeArrowheads="1"/>
          </p:cNvSpPr>
          <p:nvPr/>
        </p:nvSpPr>
        <p:spPr bwMode="auto">
          <a:xfrm>
            <a:off x="4438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0" name="Rectangle 6">
            <a:extLst>
              <a:ext uri="{FF2B5EF4-FFF2-40B4-BE49-F238E27FC236}">
                <a16:creationId xmlns:a16="http://schemas.microsoft.com/office/drawing/2014/main" id="{93E9DD2E-BAAF-4FD0-BE70-2AF21F8D622E}"/>
              </a:ext>
            </a:extLst>
          </p:cNvPr>
          <p:cNvSpPr>
            <a:spLocks noChangeArrowheads="1"/>
          </p:cNvSpPr>
          <p:nvPr/>
        </p:nvSpPr>
        <p:spPr bwMode="auto">
          <a:xfrm>
            <a:off x="36957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1" name="Rectangle 9">
            <a:extLst>
              <a:ext uri="{FF2B5EF4-FFF2-40B4-BE49-F238E27FC236}">
                <a16:creationId xmlns:a16="http://schemas.microsoft.com/office/drawing/2014/main" id="{A2414555-3A04-427D-85A5-AD54834AA973}"/>
              </a:ext>
            </a:extLst>
          </p:cNvPr>
          <p:cNvSpPr>
            <a:spLocks noChangeArrowheads="1"/>
          </p:cNvSpPr>
          <p:nvPr/>
        </p:nvSpPr>
        <p:spPr bwMode="auto">
          <a:xfrm>
            <a:off x="44958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2" name="Rectangle 11">
            <a:extLst>
              <a:ext uri="{FF2B5EF4-FFF2-40B4-BE49-F238E27FC236}">
                <a16:creationId xmlns:a16="http://schemas.microsoft.com/office/drawing/2014/main" id="{707741A0-CCBC-4889-BD85-D9D12128E8EA}"/>
              </a:ext>
            </a:extLst>
          </p:cNvPr>
          <p:cNvSpPr>
            <a:spLocks noChangeArrowheads="1"/>
          </p:cNvSpPr>
          <p:nvPr/>
        </p:nvSpPr>
        <p:spPr bwMode="auto">
          <a:xfrm>
            <a:off x="4438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3" name="Rectangle 13">
            <a:extLst>
              <a:ext uri="{FF2B5EF4-FFF2-40B4-BE49-F238E27FC236}">
                <a16:creationId xmlns:a16="http://schemas.microsoft.com/office/drawing/2014/main" id="{E8CD34F4-FCE6-406F-8D32-712C4305733D}"/>
              </a:ext>
            </a:extLst>
          </p:cNvPr>
          <p:cNvSpPr>
            <a:spLocks noChangeArrowheads="1"/>
          </p:cNvSpPr>
          <p:nvPr/>
        </p:nvSpPr>
        <p:spPr bwMode="auto">
          <a:xfrm>
            <a:off x="4438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0418" name="Object 16">
            <a:extLst>
              <a:ext uri="{FF2B5EF4-FFF2-40B4-BE49-F238E27FC236}">
                <a16:creationId xmlns:a16="http://schemas.microsoft.com/office/drawing/2014/main" id="{33744A50-F262-4E77-BC66-196077ED1B44}"/>
              </a:ext>
            </a:extLst>
          </p:cNvPr>
          <p:cNvGraphicFramePr>
            <a:graphicFrameLocks noChangeAspect="1"/>
          </p:cNvGraphicFramePr>
          <p:nvPr>
            <p:extLst>
              <p:ext uri="{D42A27DB-BD31-4B8C-83A1-F6EECF244321}">
                <p14:modId xmlns:p14="http://schemas.microsoft.com/office/powerpoint/2010/main" val="2234324018"/>
              </p:ext>
            </p:extLst>
          </p:nvPr>
        </p:nvGraphicFramePr>
        <p:xfrm>
          <a:off x="115899" y="3714437"/>
          <a:ext cx="5388877" cy="2085261"/>
        </p:xfrm>
        <a:graphic>
          <a:graphicData uri="http://schemas.openxmlformats.org/presentationml/2006/ole">
            <mc:AlternateContent xmlns:mc="http://schemas.openxmlformats.org/markup-compatibility/2006">
              <mc:Choice xmlns:v="urn:schemas-microsoft-com:vml" Requires="v">
                <p:oleObj spid="_x0000_s205658" name="公式" r:id="rId3" imgW="1803240" imgH="723600" progId="Equation.3">
                  <p:embed/>
                </p:oleObj>
              </mc:Choice>
              <mc:Fallback>
                <p:oleObj name="公式" r:id="rId3" imgW="1803240" imgH="723600" progId="Equation.3">
                  <p:embed/>
                  <p:pic>
                    <p:nvPicPr>
                      <p:cNvPr id="60418" name="Object 16">
                        <a:extLst>
                          <a:ext uri="{FF2B5EF4-FFF2-40B4-BE49-F238E27FC236}">
                            <a16:creationId xmlns:a16="http://schemas.microsoft.com/office/drawing/2014/main" id="{33744A50-F262-4E77-BC66-196077ED1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899" y="3714437"/>
                        <a:ext cx="5388877" cy="2085261"/>
                      </a:xfrm>
                      <a:prstGeom prst="rect">
                        <a:avLst/>
                      </a:prstGeom>
                      <a:noFill/>
                    </p:spPr>
                  </p:pic>
                </p:oleObj>
              </mc:Fallback>
            </mc:AlternateContent>
          </a:graphicData>
        </a:graphic>
      </p:graphicFrame>
      <p:sp>
        <p:nvSpPr>
          <p:cNvPr id="60434" name="Rectangle 19">
            <a:extLst>
              <a:ext uri="{FF2B5EF4-FFF2-40B4-BE49-F238E27FC236}">
                <a16:creationId xmlns:a16="http://schemas.microsoft.com/office/drawing/2014/main" id="{28D14988-22ED-46C4-8F1E-454CCE198810}"/>
              </a:ext>
            </a:extLst>
          </p:cNvPr>
          <p:cNvSpPr>
            <a:spLocks noChangeArrowheads="1"/>
          </p:cNvSpPr>
          <p:nvPr/>
        </p:nvSpPr>
        <p:spPr bwMode="auto">
          <a:xfrm>
            <a:off x="4438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5" name="Rectangle 21">
            <a:extLst>
              <a:ext uri="{FF2B5EF4-FFF2-40B4-BE49-F238E27FC236}">
                <a16:creationId xmlns:a16="http://schemas.microsoft.com/office/drawing/2014/main" id="{FE3015BE-9734-41F2-830B-C7AA4B72BD15}"/>
              </a:ext>
            </a:extLst>
          </p:cNvPr>
          <p:cNvSpPr>
            <a:spLocks noChangeArrowheads="1"/>
          </p:cNvSpPr>
          <p:nvPr/>
        </p:nvSpPr>
        <p:spPr bwMode="auto">
          <a:xfrm>
            <a:off x="43005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6" name="Rectangle 24">
            <a:extLst>
              <a:ext uri="{FF2B5EF4-FFF2-40B4-BE49-F238E27FC236}">
                <a16:creationId xmlns:a16="http://schemas.microsoft.com/office/drawing/2014/main" id="{1340610B-5FE8-4ECD-8D84-1B18F5ED66D0}"/>
              </a:ext>
            </a:extLst>
          </p:cNvPr>
          <p:cNvSpPr>
            <a:spLocks noChangeArrowheads="1"/>
          </p:cNvSpPr>
          <p:nvPr/>
        </p:nvSpPr>
        <p:spPr bwMode="auto">
          <a:xfrm>
            <a:off x="432911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7" name="Rectangle 26">
            <a:extLst>
              <a:ext uri="{FF2B5EF4-FFF2-40B4-BE49-F238E27FC236}">
                <a16:creationId xmlns:a16="http://schemas.microsoft.com/office/drawing/2014/main" id="{93E936E5-485B-431E-BB74-66BDEB118653}"/>
              </a:ext>
            </a:extLst>
          </p:cNvPr>
          <p:cNvSpPr>
            <a:spLocks noChangeArrowheads="1"/>
          </p:cNvSpPr>
          <p:nvPr/>
        </p:nvSpPr>
        <p:spPr bwMode="auto">
          <a:xfrm>
            <a:off x="4438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38" name="Rectangle 28">
            <a:extLst>
              <a:ext uri="{FF2B5EF4-FFF2-40B4-BE49-F238E27FC236}">
                <a16:creationId xmlns:a16="http://schemas.microsoft.com/office/drawing/2014/main" id="{101F236A-2E55-4CA7-9B18-5758BF5FCB91}"/>
              </a:ext>
            </a:extLst>
          </p:cNvPr>
          <p:cNvSpPr>
            <a:spLocks noChangeArrowheads="1"/>
          </p:cNvSpPr>
          <p:nvPr/>
        </p:nvSpPr>
        <p:spPr bwMode="auto">
          <a:xfrm>
            <a:off x="36385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7070" name="Rectangle 30">
            <a:extLst>
              <a:ext uri="{FF2B5EF4-FFF2-40B4-BE49-F238E27FC236}">
                <a16:creationId xmlns:a16="http://schemas.microsoft.com/office/drawing/2014/main" id="{59CC1AEE-99D8-48F9-97B3-CBDB9D1E0F6C}"/>
              </a:ext>
            </a:extLst>
          </p:cNvPr>
          <p:cNvSpPr>
            <a:spLocks noChangeArrowheads="1"/>
          </p:cNvSpPr>
          <p:nvPr/>
        </p:nvSpPr>
        <p:spPr bwMode="auto">
          <a:xfrm>
            <a:off x="80948" y="211972"/>
            <a:ext cx="2646878" cy="461665"/>
          </a:xfrm>
          <a:prstGeom prst="rect">
            <a:avLst/>
          </a:prstGeom>
          <a:noFill/>
          <a:ln w="1587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2400" b="1" dirty="0">
                <a:solidFill>
                  <a:srgbClr val="FF3300"/>
                </a:solidFill>
                <a:latin typeface="华文仿宋" panose="02010600040101010101" pitchFamily="2" charset="-122"/>
                <a:ea typeface="华文仿宋" panose="02010600040101010101" pitchFamily="2" charset="-122"/>
              </a:rPr>
              <a:t>三阶龙格</a:t>
            </a:r>
            <a:r>
              <a:rPr lang="en-US" altLang="zh-CN" sz="2400" b="1" dirty="0">
                <a:solidFill>
                  <a:srgbClr val="FF3300"/>
                </a:solidFill>
                <a:latin typeface="华文仿宋" panose="02010600040101010101" pitchFamily="2" charset="-122"/>
                <a:ea typeface="华文仿宋" panose="02010600040101010101" pitchFamily="2" charset="-122"/>
              </a:rPr>
              <a:t>—</a:t>
            </a:r>
            <a:r>
              <a:rPr lang="zh-CN" altLang="en-US" sz="2400" b="1" dirty="0">
                <a:solidFill>
                  <a:srgbClr val="FF3300"/>
                </a:solidFill>
                <a:latin typeface="华文仿宋" panose="02010600040101010101" pitchFamily="2" charset="-122"/>
                <a:ea typeface="华文仿宋" panose="02010600040101010101" pitchFamily="2" charset="-122"/>
              </a:rPr>
              <a:t>库塔法</a:t>
            </a:r>
          </a:p>
        </p:txBody>
      </p:sp>
      <p:sp>
        <p:nvSpPr>
          <p:cNvPr id="60442" name="Text Box 2">
            <a:extLst>
              <a:ext uri="{FF2B5EF4-FFF2-40B4-BE49-F238E27FC236}">
                <a16:creationId xmlns:a16="http://schemas.microsoft.com/office/drawing/2014/main" id="{9846BE5C-F04F-4832-8799-6A2D07D5A41D}"/>
              </a:ext>
            </a:extLst>
          </p:cNvPr>
          <p:cNvSpPr txBox="1">
            <a:spLocks noChangeArrowheads="1"/>
          </p:cNvSpPr>
          <p:nvPr/>
        </p:nvSpPr>
        <p:spPr bwMode="auto">
          <a:xfrm>
            <a:off x="138113" y="746255"/>
            <a:ext cx="83820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zh-CN" altLang="en-US" dirty="0">
                <a:ea typeface="楷体_GB2312" pitchFamily="49" charset="-122"/>
              </a:rPr>
              <a:t>       为进一步提高精度，</a:t>
            </a:r>
            <a:r>
              <a:rPr lang="zh-CN" altLang="en-US" dirty="0">
                <a:latin typeface="楷体_GB2312" pitchFamily="49" charset="-122"/>
                <a:ea typeface="楷体_GB2312" pitchFamily="49" charset="-122"/>
              </a:rPr>
              <a:t>在区间</a:t>
            </a:r>
            <a:r>
              <a:rPr lang="en-US" altLang="zh-CN" dirty="0">
                <a:latin typeface="宋体" panose="02010600030101010101" pitchFamily="2" charset="-122"/>
              </a:rPr>
              <a:t>[</a:t>
            </a:r>
            <a:r>
              <a:rPr lang="en-US" altLang="zh-CN" i="1" dirty="0"/>
              <a:t>x</a:t>
            </a:r>
            <a:r>
              <a:rPr lang="en-US" altLang="zh-CN" i="1" baseline="-25000" dirty="0"/>
              <a:t>i</a:t>
            </a:r>
            <a:r>
              <a:rPr lang="en-US" altLang="zh-CN" dirty="0"/>
              <a:t>, </a:t>
            </a:r>
            <a:r>
              <a:rPr lang="en-US" altLang="zh-CN" i="1" dirty="0"/>
              <a:t>x</a:t>
            </a:r>
            <a:r>
              <a:rPr lang="en-US" altLang="zh-CN" i="1" baseline="-25000" dirty="0"/>
              <a:t>i+</a:t>
            </a:r>
            <a:r>
              <a:rPr lang="en-US" altLang="zh-CN" baseline="-25000" dirty="0"/>
              <a:t>1</a:t>
            </a:r>
            <a:r>
              <a:rPr lang="en-US" altLang="zh-CN" dirty="0">
                <a:latin typeface="宋体" panose="02010600030101010101" pitchFamily="2" charset="-122"/>
              </a:rPr>
              <a:t>]</a:t>
            </a:r>
            <a:r>
              <a:rPr lang="zh-CN" altLang="en-US" dirty="0">
                <a:latin typeface="楷体_GB2312" pitchFamily="49" charset="-122"/>
                <a:ea typeface="楷体_GB2312" pitchFamily="49" charset="-122"/>
              </a:rPr>
              <a:t>上除两点</a:t>
            </a:r>
            <a:r>
              <a:rPr lang="en-US" altLang="zh-CN" i="1" dirty="0"/>
              <a:t>x</a:t>
            </a:r>
            <a:r>
              <a:rPr lang="en-US" altLang="zh-CN" i="1" baseline="-25000" dirty="0"/>
              <a:t>i</a:t>
            </a:r>
            <a:r>
              <a:rPr lang="zh-CN" altLang="en-US" dirty="0">
                <a:latin typeface="楷体_GB2312" pitchFamily="49" charset="-122"/>
                <a:ea typeface="楷体_GB2312" pitchFamily="49" charset="-122"/>
              </a:rPr>
              <a:t>和</a:t>
            </a:r>
            <a:r>
              <a:rPr lang="en-US" altLang="zh-CN" i="1" dirty="0"/>
              <a:t>x</a:t>
            </a:r>
            <a:r>
              <a:rPr lang="en-US" altLang="zh-CN" i="1" baseline="-25000" dirty="0"/>
              <a:t>i+a</a:t>
            </a:r>
            <a:r>
              <a:rPr lang="en-US" altLang="zh-CN" sz="2400" i="1" baseline="-50000" dirty="0"/>
              <a:t>2</a:t>
            </a:r>
            <a:r>
              <a:rPr lang="en-US" altLang="zh-CN" dirty="0">
                <a:latin typeface="宋体" panose="02010600030101010101" pitchFamily="2" charset="-122"/>
              </a:rPr>
              <a:t>=</a:t>
            </a:r>
            <a:r>
              <a:rPr lang="en-US" altLang="zh-CN" i="1" dirty="0"/>
              <a:t> x</a:t>
            </a:r>
            <a:r>
              <a:rPr lang="en-US" altLang="zh-CN" i="1" baseline="-25000" dirty="0"/>
              <a:t>i </a:t>
            </a:r>
            <a:r>
              <a:rPr lang="en-US" altLang="zh-CN" dirty="0">
                <a:latin typeface="宋体" panose="02010600030101010101" pitchFamily="2" charset="-122"/>
              </a:rPr>
              <a:t>+</a:t>
            </a:r>
            <a:r>
              <a:rPr lang="en-US" altLang="zh-CN" i="1" dirty="0"/>
              <a:t>a</a:t>
            </a:r>
            <a:r>
              <a:rPr lang="en-US" altLang="zh-CN" i="1" baseline="-25000" dirty="0"/>
              <a:t>2</a:t>
            </a:r>
            <a:r>
              <a:rPr lang="en-US" altLang="zh-CN" i="1" dirty="0"/>
              <a:t>h</a:t>
            </a:r>
            <a:r>
              <a:rPr lang="en-US" altLang="zh-CN" dirty="0">
                <a:latin typeface="宋体" panose="02010600030101010101" pitchFamily="2" charset="-122"/>
              </a:rPr>
              <a:t>,</a:t>
            </a:r>
            <a:r>
              <a:rPr lang="zh-CN" altLang="en-US" dirty="0">
                <a:latin typeface="楷体_GB2312" pitchFamily="49" charset="-122"/>
                <a:ea typeface="楷体_GB2312" pitchFamily="49" charset="-122"/>
              </a:rPr>
              <a:t>以外，</a:t>
            </a:r>
            <a:r>
              <a:rPr lang="zh-CN" altLang="en-US" dirty="0">
                <a:ea typeface="楷体_GB2312" pitchFamily="49" charset="-122"/>
              </a:rPr>
              <a:t>再增加一点</a:t>
            </a:r>
            <a:r>
              <a:rPr lang="en-US" altLang="zh-CN" i="1" dirty="0"/>
              <a:t>x</a:t>
            </a:r>
            <a:r>
              <a:rPr lang="en-US" altLang="zh-CN" i="1" baseline="-25000" dirty="0"/>
              <a:t>i+a</a:t>
            </a:r>
            <a:r>
              <a:rPr lang="en-US" altLang="zh-CN" i="1" baseline="-50000" dirty="0"/>
              <a:t>3</a:t>
            </a:r>
            <a:r>
              <a:rPr lang="en-US" altLang="zh-CN" dirty="0"/>
              <a:t>=</a:t>
            </a:r>
            <a:r>
              <a:rPr lang="en-US" altLang="zh-CN" i="1" dirty="0"/>
              <a:t> x</a:t>
            </a:r>
            <a:r>
              <a:rPr lang="en-US" altLang="zh-CN" i="1" baseline="-25000" dirty="0"/>
              <a:t>i</a:t>
            </a:r>
            <a:r>
              <a:rPr lang="en-US" altLang="zh-CN" i="1" dirty="0"/>
              <a:t> </a:t>
            </a:r>
            <a:r>
              <a:rPr lang="en-US" altLang="zh-CN" dirty="0"/>
              <a:t>+</a:t>
            </a:r>
            <a:r>
              <a:rPr lang="en-US" altLang="zh-CN" i="1" dirty="0"/>
              <a:t>a</a:t>
            </a:r>
            <a:r>
              <a:rPr lang="en-US" altLang="zh-CN" i="1" baseline="-25000" dirty="0"/>
              <a:t>3</a:t>
            </a:r>
            <a:r>
              <a:rPr lang="en-US" altLang="zh-CN" i="1" dirty="0"/>
              <a:t>h</a:t>
            </a:r>
            <a:r>
              <a:rPr lang="zh-CN" altLang="en-US" dirty="0"/>
              <a:t> </a:t>
            </a:r>
            <a:r>
              <a:rPr lang="zh-CN" altLang="en-US" dirty="0">
                <a:ea typeface="楷体_GB2312" pitchFamily="49" charset="-122"/>
              </a:rPr>
              <a:t>，</a:t>
            </a:r>
            <a:r>
              <a:rPr lang="zh-CN" altLang="en-US" dirty="0">
                <a:latin typeface="楷体_GB2312" pitchFamily="49" charset="-122"/>
                <a:ea typeface="楷体_GB2312" pitchFamily="49" charset="-122"/>
              </a:rPr>
              <a:t>用这三点处的斜率值</a:t>
            </a:r>
            <a:r>
              <a:rPr lang="en-US" altLang="zh-CN" i="1" dirty="0"/>
              <a:t>K</a:t>
            </a:r>
            <a:r>
              <a:rPr lang="en-US" altLang="zh-CN" baseline="-25000" dirty="0"/>
              <a:t>1</a:t>
            </a:r>
            <a:r>
              <a:rPr lang="zh-CN" altLang="en-US" dirty="0">
                <a:latin typeface="楷体_GB2312" pitchFamily="49" charset="-122"/>
                <a:ea typeface="楷体_GB2312" pitchFamily="49" charset="-122"/>
              </a:rPr>
              <a:t>、</a:t>
            </a:r>
            <a:r>
              <a:rPr lang="en-US" altLang="zh-CN" i="1" dirty="0"/>
              <a:t>K</a:t>
            </a:r>
            <a:r>
              <a:rPr lang="en-US" altLang="zh-CN" baseline="-25000" dirty="0"/>
              <a:t>2</a:t>
            </a:r>
            <a:r>
              <a:rPr lang="zh-CN" altLang="en-US" dirty="0"/>
              <a:t>和</a:t>
            </a:r>
            <a:r>
              <a:rPr lang="en-US" altLang="zh-CN" i="1" dirty="0"/>
              <a:t>K</a:t>
            </a:r>
            <a:r>
              <a:rPr lang="en-US" altLang="zh-CN" baseline="-25000" dirty="0"/>
              <a:t>3</a:t>
            </a:r>
            <a:r>
              <a:rPr lang="zh-CN" altLang="en-US" dirty="0">
                <a:latin typeface="楷体_GB2312" pitchFamily="49" charset="-122"/>
                <a:ea typeface="楷体_GB2312" pitchFamily="49" charset="-122"/>
              </a:rPr>
              <a:t>的加权平均得出平均斜率</a:t>
            </a:r>
            <a:r>
              <a:rPr lang="en-US" altLang="zh-CN" i="1" dirty="0"/>
              <a:t>K</a:t>
            </a:r>
            <a:r>
              <a:rPr lang="en-US" altLang="zh-CN" baseline="30000" dirty="0">
                <a:latin typeface="宋体" panose="02010600030101010101" pitchFamily="2" charset="-122"/>
              </a:rPr>
              <a:t>*</a:t>
            </a:r>
            <a:r>
              <a:rPr lang="zh-CN" altLang="en-US" dirty="0">
                <a:latin typeface="楷体_GB2312" pitchFamily="49" charset="-122"/>
                <a:ea typeface="楷体_GB2312" pitchFamily="49" charset="-122"/>
              </a:rPr>
              <a:t>的近似值</a:t>
            </a:r>
            <a:r>
              <a:rPr lang="en-US" altLang="zh-CN" i="1" dirty="0"/>
              <a:t>K</a:t>
            </a:r>
            <a:r>
              <a:rPr lang="zh-CN" altLang="en-US" dirty="0">
                <a:latin typeface="宋体" panose="02010600030101010101" pitchFamily="2" charset="-122"/>
              </a:rPr>
              <a:t>，</a:t>
            </a:r>
            <a:r>
              <a:rPr lang="zh-CN" altLang="en-US" dirty="0">
                <a:latin typeface="楷体_GB2312" pitchFamily="49" charset="-122"/>
                <a:ea typeface="楷体_GB2312" pitchFamily="49" charset="-122"/>
              </a:rPr>
              <a:t>这时计算格式具有形式</a:t>
            </a:r>
            <a:r>
              <a:rPr lang="en-US" altLang="zh-CN" dirty="0">
                <a:latin typeface="楷体_GB2312" pitchFamily="49" charset="-122"/>
                <a:ea typeface="楷体_GB2312" pitchFamily="49" charset="-122"/>
              </a:rPr>
              <a:t>:</a:t>
            </a:r>
            <a:r>
              <a:rPr lang="en-US" altLang="zh-CN" dirty="0"/>
              <a:t> </a:t>
            </a:r>
            <a:endParaRPr lang="zh-CN" altLang="en-US" dirty="0"/>
          </a:p>
        </p:txBody>
      </p:sp>
      <p:grpSp>
        <p:nvGrpSpPr>
          <p:cNvPr id="2" name="Group 35">
            <a:extLst>
              <a:ext uri="{FF2B5EF4-FFF2-40B4-BE49-F238E27FC236}">
                <a16:creationId xmlns:a16="http://schemas.microsoft.com/office/drawing/2014/main" id="{A1EAF021-BF1A-4A48-AC47-F6B9CD59A171}"/>
              </a:ext>
            </a:extLst>
          </p:cNvPr>
          <p:cNvGrpSpPr>
            <a:grpSpLocks/>
          </p:cNvGrpSpPr>
          <p:nvPr/>
        </p:nvGrpSpPr>
        <p:grpSpPr bwMode="auto">
          <a:xfrm>
            <a:off x="5564188" y="3321050"/>
            <a:ext cx="3413125" cy="3109913"/>
            <a:chOff x="778" y="432"/>
            <a:chExt cx="3158" cy="2625"/>
          </a:xfrm>
        </p:grpSpPr>
        <p:sp>
          <p:nvSpPr>
            <p:cNvPr id="60445" name="Line 36">
              <a:extLst>
                <a:ext uri="{FF2B5EF4-FFF2-40B4-BE49-F238E27FC236}">
                  <a16:creationId xmlns:a16="http://schemas.microsoft.com/office/drawing/2014/main" id="{A9497711-B7BD-47F1-9E6D-C3390566C58F}"/>
                </a:ext>
              </a:extLst>
            </p:cNvPr>
            <p:cNvSpPr>
              <a:spLocks noChangeShapeType="1"/>
            </p:cNvSpPr>
            <p:nvPr/>
          </p:nvSpPr>
          <p:spPr bwMode="auto">
            <a:xfrm>
              <a:off x="863" y="2688"/>
              <a:ext cx="3073"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Line 37">
              <a:extLst>
                <a:ext uri="{FF2B5EF4-FFF2-40B4-BE49-F238E27FC236}">
                  <a16:creationId xmlns:a16="http://schemas.microsoft.com/office/drawing/2014/main" id="{394E0DE7-269A-4C15-9920-88C716AD4500}"/>
                </a:ext>
              </a:extLst>
            </p:cNvPr>
            <p:cNvSpPr>
              <a:spLocks noChangeShapeType="1"/>
            </p:cNvSpPr>
            <p:nvPr/>
          </p:nvSpPr>
          <p:spPr bwMode="auto">
            <a:xfrm flipV="1">
              <a:off x="1008" y="432"/>
              <a:ext cx="0" cy="24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7" name="Freeform 38">
              <a:extLst>
                <a:ext uri="{FF2B5EF4-FFF2-40B4-BE49-F238E27FC236}">
                  <a16:creationId xmlns:a16="http://schemas.microsoft.com/office/drawing/2014/main" id="{0CCA9895-F932-4AE1-88E4-D949BC074E3D}"/>
                </a:ext>
              </a:extLst>
            </p:cNvPr>
            <p:cNvSpPr>
              <a:spLocks/>
            </p:cNvSpPr>
            <p:nvPr/>
          </p:nvSpPr>
          <p:spPr bwMode="auto">
            <a:xfrm>
              <a:off x="1392" y="944"/>
              <a:ext cx="1824" cy="1216"/>
            </a:xfrm>
            <a:custGeom>
              <a:avLst/>
              <a:gdLst>
                <a:gd name="T0" fmla="*/ 0 w 1824"/>
                <a:gd name="T1" fmla="*/ 1216 h 1216"/>
                <a:gd name="T2" fmla="*/ 192 w 1824"/>
                <a:gd name="T3" fmla="*/ 736 h 1216"/>
                <a:gd name="T4" fmla="*/ 576 w 1824"/>
                <a:gd name="T5" fmla="*/ 304 h 1216"/>
                <a:gd name="T6" fmla="*/ 864 w 1824"/>
                <a:gd name="T7" fmla="*/ 112 h 1216"/>
                <a:gd name="T8" fmla="*/ 1200 w 1824"/>
                <a:gd name="T9" fmla="*/ 16 h 1216"/>
                <a:gd name="T10" fmla="*/ 1584 w 1824"/>
                <a:gd name="T11" fmla="*/ 16 h 1216"/>
                <a:gd name="T12" fmla="*/ 1824 w 1824"/>
                <a:gd name="T13" fmla="*/ 64 h 1216"/>
                <a:gd name="T14" fmla="*/ 0 60000 65536"/>
                <a:gd name="T15" fmla="*/ 0 60000 65536"/>
                <a:gd name="T16" fmla="*/ 0 60000 65536"/>
                <a:gd name="T17" fmla="*/ 0 60000 65536"/>
                <a:gd name="T18" fmla="*/ 0 60000 65536"/>
                <a:gd name="T19" fmla="*/ 0 60000 65536"/>
                <a:gd name="T20" fmla="*/ 0 60000 65536"/>
                <a:gd name="T21" fmla="*/ 0 w 1824"/>
                <a:gd name="T22" fmla="*/ 0 h 1216"/>
                <a:gd name="T23" fmla="*/ 1824 w 1824"/>
                <a:gd name="T24" fmla="*/ 1216 h 12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4" h="1216">
                  <a:moveTo>
                    <a:pt x="0" y="1216"/>
                  </a:moveTo>
                  <a:cubicBezTo>
                    <a:pt x="48" y="1052"/>
                    <a:pt x="96" y="888"/>
                    <a:pt x="192" y="736"/>
                  </a:cubicBezTo>
                  <a:cubicBezTo>
                    <a:pt x="288" y="584"/>
                    <a:pt x="464" y="408"/>
                    <a:pt x="576" y="304"/>
                  </a:cubicBezTo>
                  <a:cubicBezTo>
                    <a:pt x="688" y="200"/>
                    <a:pt x="760" y="160"/>
                    <a:pt x="864" y="112"/>
                  </a:cubicBezTo>
                  <a:cubicBezTo>
                    <a:pt x="968" y="64"/>
                    <a:pt x="1080" y="32"/>
                    <a:pt x="1200" y="16"/>
                  </a:cubicBezTo>
                  <a:cubicBezTo>
                    <a:pt x="1320" y="0"/>
                    <a:pt x="1480" y="8"/>
                    <a:pt x="1584" y="16"/>
                  </a:cubicBezTo>
                  <a:cubicBezTo>
                    <a:pt x="1688" y="24"/>
                    <a:pt x="1756" y="44"/>
                    <a:pt x="1824" y="6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448" name="Line 39">
              <a:extLst>
                <a:ext uri="{FF2B5EF4-FFF2-40B4-BE49-F238E27FC236}">
                  <a16:creationId xmlns:a16="http://schemas.microsoft.com/office/drawing/2014/main" id="{0519B478-E5DE-4B16-9C78-4D2E849D2281}"/>
                </a:ext>
              </a:extLst>
            </p:cNvPr>
            <p:cNvSpPr>
              <a:spLocks noChangeShapeType="1"/>
            </p:cNvSpPr>
            <p:nvPr/>
          </p:nvSpPr>
          <p:spPr bwMode="auto">
            <a:xfrm>
              <a:off x="1392" y="2160"/>
              <a:ext cx="0" cy="528"/>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9" name="Line 40">
              <a:extLst>
                <a:ext uri="{FF2B5EF4-FFF2-40B4-BE49-F238E27FC236}">
                  <a16:creationId xmlns:a16="http://schemas.microsoft.com/office/drawing/2014/main" id="{310D8F3A-40DF-4831-A3BE-109CBBD3EE02}"/>
                </a:ext>
              </a:extLst>
            </p:cNvPr>
            <p:cNvSpPr>
              <a:spLocks noChangeShapeType="1"/>
            </p:cNvSpPr>
            <p:nvPr/>
          </p:nvSpPr>
          <p:spPr bwMode="auto">
            <a:xfrm>
              <a:off x="3216" y="1008"/>
              <a:ext cx="0" cy="168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Line 41">
              <a:extLst>
                <a:ext uri="{FF2B5EF4-FFF2-40B4-BE49-F238E27FC236}">
                  <a16:creationId xmlns:a16="http://schemas.microsoft.com/office/drawing/2014/main" id="{5BCBB21E-8758-461F-B5CD-AE205F6ED99B}"/>
                </a:ext>
              </a:extLst>
            </p:cNvPr>
            <p:cNvSpPr>
              <a:spLocks noChangeShapeType="1"/>
            </p:cNvSpPr>
            <p:nvPr/>
          </p:nvSpPr>
          <p:spPr bwMode="auto">
            <a:xfrm>
              <a:off x="2304" y="1056"/>
              <a:ext cx="0" cy="1632"/>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0423" name="Object 42">
              <a:extLst>
                <a:ext uri="{FF2B5EF4-FFF2-40B4-BE49-F238E27FC236}">
                  <a16:creationId xmlns:a16="http://schemas.microsoft.com/office/drawing/2014/main" id="{6A505B6D-12B2-46F1-AFAE-546A9FE475ED}"/>
                </a:ext>
              </a:extLst>
            </p:cNvPr>
            <p:cNvGraphicFramePr>
              <a:graphicFrameLocks noChangeAspect="1"/>
            </p:cNvGraphicFramePr>
            <p:nvPr/>
          </p:nvGraphicFramePr>
          <p:xfrm>
            <a:off x="1332" y="2751"/>
            <a:ext cx="225" cy="306"/>
          </p:xfrm>
          <a:graphic>
            <a:graphicData uri="http://schemas.openxmlformats.org/presentationml/2006/ole">
              <mc:AlternateContent xmlns:mc="http://schemas.openxmlformats.org/markup-compatibility/2006">
                <mc:Choice xmlns:v="urn:schemas-microsoft-com:vml" Requires="v">
                  <p:oleObj spid="_x0000_s205659" name="公式" r:id="rId5" imgW="139680" imgH="190440" progId="Equation.3">
                    <p:embed/>
                  </p:oleObj>
                </mc:Choice>
                <mc:Fallback>
                  <p:oleObj name="公式" r:id="rId5" imgW="139680" imgH="190440" progId="Equation.3">
                    <p:embed/>
                    <p:pic>
                      <p:nvPicPr>
                        <p:cNvPr id="60423" name="Object 42">
                          <a:extLst>
                            <a:ext uri="{FF2B5EF4-FFF2-40B4-BE49-F238E27FC236}">
                              <a16:creationId xmlns:a16="http://schemas.microsoft.com/office/drawing/2014/main" id="{6A505B6D-12B2-46F1-AFAE-546A9FE475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2" y="2751"/>
                          <a:ext cx="225"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43">
              <a:extLst>
                <a:ext uri="{FF2B5EF4-FFF2-40B4-BE49-F238E27FC236}">
                  <a16:creationId xmlns:a16="http://schemas.microsoft.com/office/drawing/2014/main" id="{D5A276B2-F062-4ADF-8788-9BE2E3B42B8D}"/>
                </a:ext>
              </a:extLst>
            </p:cNvPr>
            <p:cNvGraphicFramePr>
              <a:graphicFrameLocks noChangeAspect="1"/>
            </p:cNvGraphicFramePr>
            <p:nvPr/>
          </p:nvGraphicFramePr>
          <p:xfrm>
            <a:off x="3066" y="2736"/>
            <a:ext cx="363" cy="270"/>
          </p:xfrm>
          <a:graphic>
            <a:graphicData uri="http://schemas.openxmlformats.org/presentationml/2006/ole">
              <mc:AlternateContent xmlns:mc="http://schemas.openxmlformats.org/markup-compatibility/2006">
                <mc:Choice xmlns:v="urn:schemas-microsoft-com:vml" Requires="v">
                  <p:oleObj spid="_x0000_s205660" name="公式" r:id="rId7" imgW="291960" imgH="215640" progId="Equation.3">
                    <p:embed/>
                  </p:oleObj>
                </mc:Choice>
                <mc:Fallback>
                  <p:oleObj name="公式" r:id="rId7" imgW="291960" imgH="215640" progId="Equation.3">
                    <p:embed/>
                    <p:pic>
                      <p:nvPicPr>
                        <p:cNvPr id="60424" name="Object 43">
                          <a:extLst>
                            <a:ext uri="{FF2B5EF4-FFF2-40B4-BE49-F238E27FC236}">
                              <a16:creationId xmlns:a16="http://schemas.microsoft.com/office/drawing/2014/main" id="{D5A276B2-F062-4ADF-8788-9BE2E3B42B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6" y="2736"/>
                          <a:ext cx="363"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5" name="Object 44">
              <a:extLst>
                <a:ext uri="{FF2B5EF4-FFF2-40B4-BE49-F238E27FC236}">
                  <a16:creationId xmlns:a16="http://schemas.microsoft.com/office/drawing/2014/main" id="{46A35442-74BC-4E10-AE30-F061AA5CA415}"/>
                </a:ext>
              </a:extLst>
            </p:cNvPr>
            <p:cNvGraphicFramePr>
              <a:graphicFrameLocks noChangeAspect="1"/>
            </p:cNvGraphicFramePr>
            <p:nvPr/>
          </p:nvGraphicFramePr>
          <p:xfrm>
            <a:off x="2173" y="2755"/>
            <a:ext cx="409" cy="302"/>
          </p:xfrm>
          <a:graphic>
            <a:graphicData uri="http://schemas.openxmlformats.org/presentationml/2006/ole">
              <mc:AlternateContent xmlns:mc="http://schemas.openxmlformats.org/markup-compatibility/2006">
                <mc:Choice xmlns:v="urn:schemas-microsoft-com:vml" Requires="v">
                  <p:oleObj spid="_x0000_s205661" name="公式" r:id="rId9" imgW="291960" imgH="215640" progId="Equation.3">
                    <p:embed/>
                  </p:oleObj>
                </mc:Choice>
                <mc:Fallback>
                  <p:oleObj name="公式" r:id="rId9" imgW="291960" imgH="215640" progId="Equation.3">
                    <p:embed/>
                    <p:pic>
                      <p:nvPicPr>
                        <p:cNvPr id="60425" name="Object 44">
                          <a:extLst>
                            <a:ext uri="{FF2B5EF4-FFF2-40B4-BE49-F238E27FC236}">
                              <a16:creationId xmlns:a16="http://schemas.microsoft.com/office/drawing/2014/main" id="{46A35442-74BC-4E10-AE30-F061AA5CA4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3" y="2755"/>
                          <a:ext cx="40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6" name="Object 45">
              <a:extLst>
                <a:ext uri="{FF2B5EF4-FFF2-40B4-BE49-F238E27FC236}">
                  <a16:creationId xmlns:a16="http://schemas.microsoft.com/office/drawing/2014/main" id="{FD65DD94-B4E1-4AE3-B3E3-F894CE0B79ED}"/>
                </a:ext>
              </a:extLst>
            </p:cNvPr>
            <p:cNvGraphicFramePr>
              <a:graphicFrameLocks noChangeAspect="1"/>
            </p:cNvGraphicFramePr>
            <p:nvPr/>
          </p:nvGraphicFramePr>
          <p:xfrm>
            <a:off x="3744" y="2780"/>
            <a:ext cx="150" cy="169"/>
          </p:xfrm>
          <a:graphic>
            <a:graphicData uri="http://schemas.openxmlformats.org/presentationml/2006/ole">
              <mc:AlternateContent xmlns:mc="http://schemas.openxmlformats.org/markup-compatibility/2006">
                <mc:Choice xmlns:v="urn:schemas-microsoft-com:vml" Requires="v">
                  <p:oleObj spid="_x0000_s205662" name="公式" r:id="rId11" imgW="126720" imgH="139680" progId="Equation.3">
                    <p:embed/>
                  </p:oleObj>
                </mc:Choice>
                <mc:Fallback>
                  <p:oleObj name="公式" r:id="rId11" imgW="126720" imgH="139680" progId="Equation.3">
                    <p:embed/>
                    <p:pic>
                      <p:nvPicPr>
                        <p:cNvPr id="60426" name="Object 45">
                          <a:extLst>
                            <a:ext uri="{FF2B5EF4-FFF2-40B4-BE49-F238E27FC236}">
                              <a16:creationId xmlns:a16="http://schemas.microsoft.com/office/drawing/2014/main" id="{FD65DD94-B4E1-4AE3-B3E3-F894CE0B79E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4" y="2780"/>
                          <a:ext cx="150"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7" name="Object 46">
              <a:extLst>
                <a:ext uri="{FF2B5EF4-FFF2-40B4-BE49-F238E27FC236}">
                  <a16:creationId xmlns:a16="http://schemas.microsoft.com/office/drawing/2014/main" id="{F5182E67-26F8-4A73-83C8-4F06880A16B5}"/>
                </a:ext>
              </a:extLst>
            </p:cNvPr>
            <p:cNvGraphicFramePr>
              <a:graphicFrameLocks noChangeAspect="1"/>
            </p:cNvGraphicFramePr>
            <p:nvPr/>
          </p:nvGraphicFramePr>
          <p:xfrm>
            <a:off x="778" y="444"/>
            <a:ext cx="167" cy="197"/>
          </p:xfrm>
          <a:graphic>
            <a:graphicData uri="http://schemas.openxmlformats.org/presentationml/2006/ole">
              <mc:AlternateContent xmlns:mc="http://schemas.openxmlformats.org/markup-compatibility/2006">
                <mc:Choice xmlns:v="urn:schemas-microsoft-com:vml" Requires="v">
                  <p:oleObj spid="_x0000_s205663" name="公式" r:id="rId13" imgW="139680" imgH="164880" progId="Equation.3">
                    <p:embed/>
                  </p:oleObj>
                </mc:Choice>
                <mc:Fallback>
                  <p:oleObj name="公式" r:id="rId13" imgW="139680" imgH="164880" progId="Equation.3">
                    <p:embed/>
                    <p:pic>
                      <p:nvPicPr>
                        <p:cNvPr id="60427" name="Object 46">
                          <a:extLst>
                            <a:ext uri="{FF2B5EF4-FFF2-40B4-BE49-F238E27FC236}">
                              <a16:creationId xmlns:a16="http://schemas.microsoft.com/office/drawing/2014/main" id="{F5182E67-26F8-4A73-83C8-4F06880A16B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8" y="444"/>
                          <a:ext cx="167"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51" name="Line 47">
              <a:extLst>
                <a:ext uri="{FF2B5EF4-FFF2-40B4-BE49-F238E27FC236}">
                  <a16:creationId xmlns:a16="http://schemas.microsoft.com/office/drawing/2014/main" id="{CE178391-6298-4979-8718-5D9241CA932B}"/>
                </a:ext>
              </a:extLst>
            </p:cNvPr>
            <p:cNvSpPr>
              <a:spLocks noChangeShapeType="1"/>
            </p:cNvSpPr>
            <p:nvPr/>
          </p:nvSpPr>
          <p:spPr bwMode="auto">
            <a:xfrm flipV="1">
              <a:off x="1344" y="1440"/>
              <a:ext cx="240" cy="81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2" name="Line 48">
              <a:extLst>
                <a:ext uri="{FF2B5EF4-FFF2-40B4-BE49-F238E27FC236}">
                  <a16:creationId xmlns:a16="http://schemas.microsoft.com/office/drawing/2014/main" id="{85D78113-D7E5-46EC-86F6-95C48092814D}"/>
                </a:ext>
              </a:extLst>
            </p:cNvPr>
            <p:cNvSpPr>
              <a:spLocks noChangeShapeType="1"/>
            </p:cNvSpPr>
            <p:nvPr/>
          </p:nvSpPr>
          <p:spPr bwMode="auto">
            <a:xfrm flipV="1">
              <a:off x="1872" y="864"/>
              <a:ext cx="816" cy="33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Line 49">
              <a:extLst>
                <a:ext uri="{FF2B5EF4-FFF2-40B4-BE49-F238E27FC236}">
                  <a16:creationId xmlns:a16="http://schemas.microsoft.com/office/drawing/2014/main" id="{0A99EB31-AA96-45CD-AE87-E63B26BD16B0}"/>
                </a:ext>
              </a:extLst>
            </p:cNvPr>
            <p:cNvSpPr>
              <a:spLocks noChangeShapeType="1"/>
            </p:cNvSpPr>
            <p:nvPr/>
          </p:nvSpPr>
          <p:spPr bwMode="auto">
            <a:xfrm>
              <a:off x="2736" y="864"/>
              <a:ext cx="816" cy="2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0428" name="Object 50">
              <a:extLst>
                <a:ext uri="{FF2B5EF4-FFF2-40B4-BE49-F238E27FC236}">
                  <a16:creationId xmlns:a16="http://schemas.microsoft.com/office/drawing/2014/main" id="{F7537DEF-BF04-4B69-938D-0702F0F06F2E}"/>
                </a:ext>
              </a:extLst>
            </p:cNvPr>
            <p:cNvGraphicFramePr>
              <a:graphicFrameLocks noChangeAspect="1"/>
            </p:cNvGraphicFramePr>
            <p:nvPr/>
          </p:nvGraphicFramePr>
          <p:xfrm>
            <a:off x="1248" y="810"/>
            <a:ext cx="887" cy="342"/>
          </p:xfrm>
          <a:graphic>
            <a:graphicData uri="http://schemas.openxmlformats.org/presentationml/2006/ole">
              <mc:AlternateContent xmlns:mc="http://schemas.openxmlformats.org/markup-compatibility/2006">
                <mc:Choice xmlns:v="urn:schemas-microsoft-com:vml" Requires="v">
                  <p:oleObj spid="_x0000_s205664" name="公式" r:id="rId15" imgW="558720" imgH="215640" progId="Equation.3">
                    <p:embed/>
                  </p:oleObj>
                </mc:Choice>
                <mc:Fallback>
                  <p:oleObj name="公式" r:id="rId15" imgW="558720" imgH="215640" progId="Equation.3">
                    <p:embed/>
                    <p:pic>
                      <p:nvPicPr>
                        <p:cNvPr id="60428" name="Object 50">
                          <a:extLst>
                            <a:ext uri="{FF2B5EF4-FFF2-40B4-BE49-F238E27FC236}">
                              <a16:creationId xmlns:a16="http://schemas.microsoft.com/office/drawing/2014/main" id="{F7537DEF-BF04-4B69-938D-0702F0F06F2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8" y="810"/>
                          <a:ext cx="887"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7091" name="Line 51">
            <a:extLst>
              <a:ext uri="{FF2B5EF4-FFF2-40B4-BE49-F238E27FC236}">
                <a16:creationId xmlns:a16="http://schemas.microsoft.com/office/drawing/2014/main" id="{7CA8D170-6A7E-494F-AE5F-F24F88FC10ED}"/>
              </a:ext>
            </a:extLst>
          </p:cNvPr>
          <p:cNvSpPr>
            <a:spLocks noChangeShapeType="1"/>
          </p:cNvSpPr>
          <p:nvPr/>
        </p:nvSpPr>
        <p:spPr bwMode="auto">
          <a:xfrm flipV="1">
            <a:off x="6249988" y="4017963"/>
            <a:ext cx="1981200" cy="1371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7092" name="Object 52">
            <a:extLst>
              <a:ext uri="{FF2B5EF4-FFF2-40B4-BE49-F238E27FC236}">
                <a16:creationId xmlns:a16="http://schemas.microsoft.com/office/drawing/2014/main" id="{85F9E887-12BB-4A8F-8C2B-502C81B1613E}"/>
              </a:ext>
            </a:extLst>
          </p:cNvPr>
          <p:cNvGraphicFramePr>
            <a:graphicFrameLocks noChangeAspect="1"/>
          </p:cNvGraphicFramePr>
          <p:nvPr/>
        </p:nvGraphicFramePr>
        <p:xfrm>
          <a:off x="7164388" y="4581525"/>
          <a:ext cx="350837" cy="350838"/>
        </p:xfrm>
        <a:graphic>
          <a:graphicData uri="http://schemas.openxmlformats.org/presentationml/2006/ole">
            <mc:AlternateContent xmlns:mc="http://schemas.openxmlformats.org/markup-compatibility/2006">
              <mc:Choice xmlns:v="urn:schemas-microsoft-com:vml" Requires="v">
                <p:oleObj spid="_x0000_s205665" name="Equation" r:id="rId17" imgW="164880" imgH="164880" progId="Equation.3">
                  <p:embed/>
                </p:oleObj>
              </mc:Choice>
              <mc:Fallback>
                <p:oleObj name="Equation" r:id="rId17" imgW="164880" imgH="164880" progId="Equation.3">
                  <p:embed/>
                  <p:pic>
                    <p:nvPicPr>
                      <p:cNvPr id="87092" name="Object 52">
                        <a:extLst>
                          <a:ext uri="{FF2B5EF4-FFF2-40B4-BE49-F238E27FC236}">
                            <a16:creationId xmlns:a16="http://schemas.microsoft.com/office/drawing/2014/main" id="{85F9E887-12BB-4A8F-8C2B-502C81B1613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64388" y="4581525"/>
                        <a:ext cx="350837" cy="35083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93" name="Object 53">
            <a:extLst>
              <a:ext uri="{FF2B5EF4-FFF2-40B4-BE49-F238E27FC236}">
                <a16:creationId xmlns:a16="http://schemas.microsoft.com/office/drawing/2014/main" id="{BBC53249-E8E2-4EAC-A641-73C45AE01DAA}"/>
              </a:ext>
            </a:extLst>
          </p:cNvPr>
          <p:cNvGraphicFramePr>
            <a:graphicFrameLocks noChangeAspect="1"/>
          </p:cNvGraphicFramePr>
          <p:nvPr/>
        </p:nvGraphicFramePr>
        <p:xfrm>
          <a:off x="5783263" y="4587875"/>
          <a:ext cx="431800" cy="431800"/>
        </p:xfrm>
        <a:graphic>
          <a:graphicData uri="http://schemas.openxmlformats.org/presentationml/2006/ole">
            <mc:AlternateContent xmlns:mc="http://schemas.openxmlformats.org/markup-compatibility/2006">
              <mc:Choice xmlns:v="urn:schemas-microsoft-com:vml" Requires="v">
                <p:oleObj spid="_x0000_s205666" name="Equation" r:id="rId19" imgW="203040" imgH="203040" progId="Equation.3">
                  <p:embed/>
                </p:oleObj>
              </mc:Choice>
              <mc:Fallback>
                <p:oleObj name="Equation" r:id="rId19" imgW="203040" imgH="203040" progId="Equation.3">
                  <p:embed/>
                  <p:pic>
                    <p:nvPicPr>
                      <p:cNvPr id="87093" name="Object 53">
                        <a:extLst>
                          <a:ext uri="{FF2B5EF4-FFF2-40B4-BE49-F238E27FC236}">
                            <a16:creationId xmlns:a16="http://schemas.microsoft.com/office/drawing/2014/main" id="{BBC53249-E8E2-4EAC-A641-73C45AE01DA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83263" y="4587875"/>
                        <a:ext cx="431800" cy="4318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94" name="Object 54">
            <a:extLst>
              <a:ext uri="{FF2B5EF4-FFF2-40B4-BE49-F238E27FC236}">
                <a16:creationId xmlns:a16="http://schemas.microsoft.com/office/drawing/2014/main" id="{0A68C15D-EACC-4931-BF2C-84D136CA171F}"/>
              </a:ext>
            </a:extLst>
          </p:cNvPr>
          <p:cNvGraphicFramePr>
            <a:graphicFrameLocks noChangeAspect="1"/>
          </p:cNvGraphicFramePr>
          <p:nvPr/>
        </p:nvGraphicFramePr>
        <p:xfrm>
          <a:off x="6999288" y="3433763"/>
          <a:ext cx="458787" cy="431800"/>
        </p:xfrm>
        <a:graphic>
          <a:graphicData uri="http://schemas.openxmlformats.org/presentationml/2006/ole">
            <mc:AlternateContent xmlns:mc="http://schemas.openxmlformats.org/markup-compatibility/2006">
              <mc:Choice xmlns:v="urn:schemas-microsoft-com:vml" Requires="v">
                <p:oleObj spid="_x0000_s205667" name="Equation" r:id="rId21" imgW="215640" imgH="203040" progId="Equation.3">
                  <p:embed/>
                </p:oleObj>
              </mc:Choice>
              <mc:Fallback>
                <p:oleObj name="Equation" r:id="rId21" imgW="215640" imgH="203040" progId="Equation.3">
                  <p:embed/>
                  <p:pic>
                    <p:nvPicPr>
                      <p:cNvPr id="87094" name="Object 54">
                        <a:extLst>
                          <a:ext uri="{FF2B5EF4-FFF2-40B4-BE49-F238E27FC236}">
                            <a16:creationId xmlns:a16="http://schemas.microsoft.com/office/drawing/2014/main" id="{0A68C15D-EACC-4931-BF2C-84D136CA171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99288" y="3433763"/>
                        <a:ext cx="458787" cy="4318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95" name="Object 55">
            <a:extLst>
              <a:ext uri="{FF2B5EF4-FFF2-40B4-BE49-F238E27FC236}">
                <a16:creationId xmlns:a16="http://schemas.microsoft.com/office/drawing/2014/main" id="{361E1DF1-B92E-4F1C-91C8-61D7828EDF6F}"/>
              </a:ext>
            </a:extLst>
          </p:cNvPr>
          <p:cNvGraphicFramePr>
            <a:graphicFrameLocks noChangeAspect="1"/>
          </p:cNvGraphicFramePr>
          <p:nvPr/>
        </p:nvGraphicFramePr>
        <p:xfrm>
          <a:off x="8153400" y="3471863"/>
          <a:ext cx="458788" cy="458787"/>
        </p:xfrm>
        <a:graphic>
          <a:graphicData uri="http://schemas.openxmlformats.org/presentationml/2006/ole">
            <mc:AlternateContent xmlns:mc="http://schemas.openxmlformats.org/markup-compatibility/2006">
              <mc:Choice xmlns:v="urn:schemas-microsoft-com:vml" Requires="v">
                <p:oleObj spid="_x0000_s205668" name="Equation" r:id="rId23" imgW="215640" imgH="215640" progId="Equation.3">
                  <p:embed/>
                </p:oleObj>
              </mc:Choice>
              <mc:Fallback>
                <p:oleObj name="Equation" r:id="rId23" imgW="215640" imgH="215640" progId="Equation.3">
                  <p:embed/>
                  <p:pic>
                    <p:nvPicPr>
                      <p:cNvPr id="87095" name="Object 55">
                        <a:extLst>
                          <a:ext uri="{FF2B5EF4-FFF2-40B4-BE49-F238E27FC236}">
                            <a16:creationId xmlns:a16="http://schemas.microsoft.com/office/drawing/2014/main" id="{361E1DF1-B92E-4F1C-91C8-61D7828EDF6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153400" y="3471863"/>
                        <a:ext cx="458788" cy="458787"/>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7632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91"/>
                                        </p:tgtEl>
                                        <p:attrNameLst>
                                          <p:attrName>style.visibility</p:attrName>
                                        </p:attrNameLst>
                                      </p:cBhvr>
                                      <p:to>
                                        <p:strVal val="visible"/>
                                      </p:to>
                                    </p:set>
                                    <p:animEffect transition="in" filter="wipe(left)">
                                      <p:cBhvr>
                                        <p:cTn id="12" dur="500"/>
                                        <p:tgtEl>
                                          <p:spTgt spid="87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92"/>
                                        </p:tgtEl>
                                        <p:attrNameLst>
                                          <p:attrName>style.visibility</p:attrName>
                                        </p:attrNameLst>
                                      </p:cBhvr>
                                      <p:to>
                                        <p:strVal val="visible"/>
                                      </p:to>
                                    </p:set>
                                    <p:animEffect transition="in" filter="wipe(left)">
                                      <p:cBhvr>
                                        <p:cTn id="17" dur="500"/>
                                        <p:tgtEl>
                                          <p:spTgt spid="870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7093"/>
                                        </p:tgtEl>
                                        <p:attrNameLst>
                                          <p:attrName>style.visibility</p:attrName>
                                        </p:attrNameLst>
                                      </p:cBhvr>
                                      <p:to>
                                        <p:strVal val="visible"/>
                                      </p:to>
                                    </p:set>
                                    <p:animEffect transition="in" filter="wipe(left)">
                                      <p:cBhvr>
                                        <p:cTn id="22" dur="500"/>
                                        <p:tgtEl>
                                          <p:spTgt spid="870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094"/>
                                        </p:tgtEl>
                                        <p:attrNameLst>
                                          <p:attrName>style.visibility</p:attrName>
                                        </p:attrNameLst>
                                      </p:cBhvr>
                                      <p:to>
                                        <p:strVal val="visible"/>
                                      </p:to>
                                    </p:set>
                                    <p:animEffect transition="in" filter="wipe(left)">
                                      <p:cBhvr>
                                        <p:cTn id="27" dur="500"/>
                                        <p:tgtEl>
                                          <p:spTgt spid="870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7095"/>
                                        </p:tgtEl>
                                        <p:attrNameLst>
                                          <p:attrName>style.visibility</p:attrName>
                                        </p:attrNameLst>
                                      </p:cBhvr>
                                      <p:to>
                                        <p:strVal val="visible"/>
                                      </p:to>
                                    </p:set>
                                    <p:animEffect transition="in" filter="wipe(left)">
                                      <p:cBhvr>
                                        <p:cTn id="32" dur="500"/>
                                        <p:tgtEl>
                                          <p:spTgt spid="87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774454C-ED82-4EEA-A972-C597090CC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48193"/>
            <a:ext cx="8112894" cy="3496657"/>
          </a:xfrm>
          <a:prstGeom prst="rect">
            <a:avLst/>
          </a:prstGeom>
        </p:spPr>
      </p:pic>
      <p:sp>
        <p:nvSpPr>
          <p:cNvPr id="4" name="文本框 3">
            <a:extLst>
              <a:ext uri="{FF2B5EF4-FFF2-40B4-BE49-F238E27FC236}">
                <a16:creationId xmlns:a16="http://schemas.microsoft.com/office/drawing/2014/main" id="{F726D60C-D552-4A97-B3C8-00701B8A5D53}"/>
              </a:ext>
            </a:extLst>
          </p:cNvPr>
          <p:cNvSpPr txBox="1"/>
          <p:nvPr/>
        </p:nvSpPr>
        <p:spPr>
          <a:xfrm>
            <a:off x="107504" y="116632"/>
            <a:ext cx="611560" cy="338554"/>
          </a:xfrm>
          <a:prstGeom prst="rect">
            <a:avLst/>
          </a:prstGeom>
          <a:noFill/>
        </p:spPr>
        <p:txBody>
          <a:bodyPr wrap="square" rtlCol="0">
            <a:spAutoFit/>
          </a:bodyPr>
          <a:lstStyle/>
          <a:p>
            <a:pPr algn="l"/>
            <a:r>
              <a:rPr lang="zh-CN" altLang="en-US" sz="1600" b="0" dirty="0">
                <a:solidFill>
                  <a:srgbClr val="FF0000"/>
                </a:solidFill>
                <a:latin typeface="+mn-ea"/>
                <a:ea typeface="+mn-ea"/>
              </a:rPr>
              <a:t>考察</a:t>
            </a:r>
          </a:p>
        </p:txBody>
      </p:sp>
      <p:pic>
        <p:nvPicPr>
          <p:cNvPr id="6" name="图片 5">
            <a:extLst>
              <a:ext uri="{FF2B5EF4-FFF2-40B4-BE49-F238E27FC236}">
                <a16:creationId xmlns:a16="http://schemas.microsoft.com/office/drawing/2014/main" id="{93E29067-F936-4B54-957E-517A62D10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36" y="3602721"/>
            <a:ext cx="8079445" cy="618367"/>
          </a:xfrm>
          <a:prstGeom prst="rect">
            <a:avLst/>
          </a:prstGeom>
        </p:spPr>
      </p:pic>
      <p:pic>
        <p:nvPicPr>
          <p:cNvPr id="8" name="图片 7">
            <a:extLst>
              <a:ext uri="{FF2B5EF4-FFF2-40B4-BE49-F238E27FC236}">
                <a16:creationId xmlns:a16="http://schemas.microsoft.com/office/drawing/2014/main" id="{32E6FA73-1CC6-460C-89DD-EF5A42AB63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949791"/>
            <a:ext cx="3877639" cy="2733530"/>
          </a:xfrm>
          <a:prstGeom prst="rect">
            <a:avLst/>
          </a:prstGeom>
        </p:spPr>
      </p:pic>
    </p:spTree>
    <p:extLst>
      <p:ext uri="{BB962C8B-B14F-4D97-AF65-F5344CB8AC3E}">
        <p14:creationId xmlns:p14="http://schemas.microsoft.com/office/powerpoint/2010/main" val="1827260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
            <a:extLst>
              <a:ext uri="{FF2B5EF4-FFF2-40B4-BE49-F238E27FC236}">
                <a16:creationId xmlns:a16="http://schemas.microsoft.com/office/drawing/2014/main" id="{81DF4761-2149-479B-95DA-CFDAABE2A972}"/>
              </a:ext>
            </a:extLst>
          </p:cNvPr>
          <p:cNvSpPr txBox="1">
            <a:spLocks noChangeArrowheads="1"/>
          </p:cNvSpPr>
          <p:nvPr/>
        </p:nvSpPr>
        <p:spPr bwMode="auto">
          <a:xfrm>
            <a:off x="347572" y="260648"/>
            <a:ext cx="7858125" cy="1563688"/>
          </a:xfrm>
          <a:prstGeom prst="rect">
            <a:avLst/>
          </a:prstGeom>
          <a:noFill/>
          <a:ln w="9525">
            <a:noFill/>
            <a:miter lim="800000"/>
            <a:headEnd/>
            <a:tailEnd/>
          </a:ln>
          <a:effec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pPr>
            <a:r>
              <a:rPr lang="zh-CN" altLang="en-US" dirty="0">
                <a:latin typeface="楷体_GB2312" pitchFamily="49" charset="-122"/>
                <a:ea typeface="楷体_GB2312" pitchFamily="49" charset="-122"/>
              </a:rPr>
              <a:t>    同理推导二阶公式，将</a:t>
            </a:r>
            <a:r>
              <a:rPr lang="en-US" altLang="zh-CN" i="1" dirty="0">
                <a:ea typeface="楷体_GB2312" pitchFamily="49" charset="-122"/>
              </a:rPr>
              <a:t>y</a:t>
            </a:r>
            <a:r>
              <a:rPr lang="en-US" altLang="zh-CN" dirty="0">
                <a:ea typeface="楷体_GB2312" pitchFamily="49" charset="-122"/>
              </a:rPr>
              <a:t>(</a:t>
            </a:r>
            <a:r>
              <a:rPr lang="en-US" altLang="zh-CN" i="1" dirty="0">
                <a:ea typeface="楷体_GB2312" pitchFamily="49" charset="-122"/>
              </a:rPr>
              <a:t>x</a:t>
            </a:r>
            <a:r>
              <a:rPr lang="en-US" altLang="zh-CN" i="1" baseline="-25000" dirty="0">
                <a:ea typeface="楷体_GB2312" pitchFamily="49" charset="-122"/>
              </a:rPr>
              <a:t>i</a:t>
            </a:r>
            <a:r>
              <a:rPr lang="en-US" altLang="zh-CN" baseline="-25000" dirty="0">
                <a:ea typeface="楷体_GB2312" pitchFamily="49" charset="-122"/>
              </a:rPr>
              <a:t>+1</a:t>
            </a:r>
            <a:r>
              <a:rPr lang="en-US" altLang="zh-CN" dirty="0">
                <a:ea typeface="楷体_GB2312" pitchFamily="49" charset="-122"/>
              </a:rPr>
              <a:t>)</a:t>
            </a:r>
            <a:r>
              <a:rPr lang="zh-CN" altLang="en-US" dirty="0">
                <a:latin typeface="楷体_GB2312" pitchFamily="49" charset="-122"/>
                <a:ea typeface="楷体_GB2312" pitchFamily="49" charset="-122"/>
              </a:rPr>
              <a:t>和</a:t>
            </a:r>
            <a:r>
              <a:rPr lang="en-US" altLang="zh-CN" i="1" dirty="0">
                <a:ea typeface="楷体_GB2312" pitchFamily="49" charset="-122"/>
              </a:rPr>
              <a:t>y</a:t>
            </a:r>
            <a:r>
              <a:rPr lang="en-US" altLang="zh-CN" i="1" baseline="-25000" dirty="0">
                <a:ea typeface="楷体_GB2312" pitchFamily="49" charset="-122"/>
              </a:rPr>
              <a:t>i</a:t>
            </a:r>
            <a:r>
              <a:rPr lang="en-US" altLang="zh-CN" baseline="-25000" dirty="0">
                <a:ea typeface="楷体_GB2312" pitchFamily="49" charset="-122"/>
              </a:rPr>
              <a:t>+1</a:t>
            </a:r>
            <a:r>
              <a:rPr lang="zh-CN" altLang="en-US" dirty="0">
                <a:latin typeface="楷体_GB2312" pitchFamily="49" charset="-122"/>
                <a:ea typeface="楷体_GB2312" pitchFamily="49" charset="-122"/>
              </a:rPr>
              <a:t>在</a:t>
            </a:r>
            <a:r>
              <a:rPr lang="en-US" altLang="zh-CN" i="1" dirty="0"/>
              <a:t>x=x</a:t>
            </a:r>
            <a:r>
              <a:rPr lang="en-US" altLang="zh-CN" i="1" baseline="-25000" dirty="0"/>
              <a:t>i</a:t>
            </a:r>
            <a:r>
              <a:rPr lang="zh-CN" altLang="en-US" dirty="0">
                <a:latin typeface="楷体_GB2312" pitchFamily="49" charset="-122"/>
                <a:ea typeface="楷体_GB2312" pitchFamily="49" charset="-122"/>
              </a:rPr>
              <a:t>处进行</a:t>
            </a:r>
            <a:r>
              <a:rPr lang="en-US" altLang="zh-CN" i="1" dirty="0"/>
              <a:t>Taylor</a:t>
            </a:r>
            <a:r>
              <a:rPr lang="zh-CN" altLang="en-US" dirty="0">
                <a:latin typeface="楷体_GB2312" pitchFamily="49" charset="-122"/>
                <a:ea typeface="楷体_GB2312" pitchFamily="49" charset="-122"/>
              </a:rPr>
              <a:t>展开，使局部截断误差达到</a:t>
            </a:r>
            <a:r>
              <a:rPr lang="en-US" altLang="zh-CN" i="1" dirty="0">
                <a:ea typeface="楷体_GB2312" pitchFamily="49" charset="-122"/>
              </a:rPr>
              <a:t>O</a:t>
            </a:r>
            <a:r>
              <a:rPr lang="en-US" altLang="zh-CN" dirty="0">
                <a:ea typeface="楷体_GB2312" pitchFamily="49" charset="-122"/>
              </a:rPr>
              <a:t>(</a:t>
            </a:r>
            <a:r>
              <a:rPr lang="en-US" altLang="zh-CN" i="1" dirty="0">
                <a:ea typeface="楷体_GB2312" pitchFamily="49" charset="-122"/>
              </a:rPr>
              <a:t>h</a:t>
            </a:r>
            <a:r>
              <a:rPr lang="en-US" altLang="zh-CN" i="1" baseline="30000" dirty="0">
                <a:ea typeface="楷体_GB2312" pitchFamily="49" charset="-122"/>
              </a:rPr>
              <a:t>4</a:t>
            </a:r>
            <a:r>
              <a:rPr lang="en-US" altLang="zh-CN" dirty="0">
                <a:ea typeface="楷体_GB2312" pitchFamily="49" charset="-122"/>
              </a:rPr>
              <a:t>)</a:t>
            </a:r>
            <a:r>
              <a:rPr lang="zh-CN" altLang="en-US" dirty="0">
                <a:ea typeface="楷体_GB2312" pitchFamily="49" charset="-122"/>
              </a:rPr>
              <a:t>，使对应项的系数相等，得到系数方程组：</a:t>
            </a:r>
            <a:endParaRPr lang="zh-CN" altLang="en-US" dirty="0"/>
          </a:p>
        </p:txBody>
      </p:sp>
      <p:graphicFrame>
        <p:nvGraphicFramePr>
          <p:cNvPr id="61442" name="Object 7">
            <a:extLst>
              <a:ext uri="{FF2B5EF4-FFF2-40B4-BE49-F238E27FC236}">
                <a16:creationId xmlns:a16="http://schemas.microsoft.com/office/drawing/2014/main" id="{28B573BE-AD02-4D73-888E-D777741BC970}"/>
              </a:ext>
            </a:extLst>
          </p:cNvPr>
          <p:cNvGraphicFramePr>
            <a:graphicFrameLocks noChangeAspect="1"/>
          </p:cNvGraphicFramePr>
          <p:nvPr>
            <p:extLst>
              <p:ext uri="{D42A27DB-BD31-4B8C-83A1-F6EECF244321}">
                <p14:modId xmlns:p14="http://schemas.microsoft.com/office/powerpoint/2010/main" val="2179300041"/>
              </p:ext>
            </p:extLst>
          </p:nvPr>
        </p:nvGraphicFramePr>
        <p:xfrm>
          <a:off x="736600" y="1989287"/>
          <a:ext cx="7670800" cy="4202112"/>
        </p:xfrm>
        <a:graphic>
          <a:graphicData uri="http://schemas.openxmlformats.org/presentationml/2006/ole">
            <mc:AlternateContent xmlns:mc="http://schemas.openxmlformats.org/markup-compatibility/2006">
              <mc:Choice xmlns:v="urn:schemas-microsoft-com:vml" Requires="v">
                <p:oleObj spid="_x0000_s104714" name="公式" r:id="rId3" imgW="3060360" imgH="1739880" progId="Equation.3">
                  <p:embed/>
                </p:oleObj>
              </mc:Choice>
              <mc:Fallback>
                <p:oleObj name="公式" r:id="rId3" imgW="3060360" imgH="1739880" progId="Equation.3">
                  <p:embed/>
                  <p:pic>
                    <p:nvPicPr>
                      <p:cNvPr id="61442" name="Object 7">
                        <a:extLst>
                          <a:ext uri="{FF2B5EF4-FFF2-40B4-BE49-F238E27FC236}">
                            <a16:creationId xmlns:a16="http://schemas.microsoft.com/office/drawing/2014/main" id="{28B573BE-AD02-4D73-888E-D777741BC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1989287"/>
                        <a:ext cx="7670800" cy="420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1741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2">
            <a:extLst>
              <a:ext uri="{FF2B5EF4-FFF2-40B4-BE49-F238E27FC236}">
                <a16:creationId xmlns:a16="http://schemas.microsoft.com/office/drawing/2014/main" id="{2842C134-0789-46BD-8C77-F5F86B5AB307}"/>
              </a:ext>
            </a:extLst>
          </p:cNvPr>
          <p:cNvSpPr txBox="1">
            <a:spLocks noChangeArrowheads="1"/>
          </p:cNvSpPr>
          <p:nvPr/>
        </p:nvSpPr>
        <p:spPr bwMode="auto">
          <a:xfrm>
            <a:off x="323528" y="459581"/>
            <a:ext cx="7858125" cy="15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15000"/>
              </a:lnSpc>
            </a:pPr>
            <a:r>
              <a:rPr lang="zh-CN" altLang="en-US" dirty="0">
                <a:ea typeface="楷体_GB2312" pitchFamily="49" charset="-122"/>
              </a:rPr>
              <a:t>参数的选择不唯一，从而构成一类不同的三阶</a:t>
            </a:r>
            <a:r>
              <a:rPr lang="en-US" altLang="zh-CN" sz="2400" i="1" dirty="0"/>
              <a:t>R-K</a:t>
            </a:r>
            <a:r>
              <a:rPr lang="zh-CN" altLang="en-US" dirty="0">
                <a:ea typeface="楷体_GB2312" pitchFamily="49" charset="-122"/>
              </a:rPr>
              <a:t>公式，下面给出一种常用的三阶</a:t>
            </a:r>
            <a:r>
              <a:rPr lang="en-US" altLang="zh-CN" i="1" dirty="0"/>
              <a:t>R-K</a:t>
            </a:r>
            <a:r>
              <a:rPr lang="zh-CN" altLang="en-US" dirty="0">
                <a:ea typeface="楷体_GB2312" pitchFamily="49" charset="-122"/>
              </a:rPr>
              <a:t>公式，形似</a:t>
            </a:r>
            <a:r>
              <a:rPr lang="en-US" altLang="zh-CN" i="1" dirty="0"/>
              <a:t>Simpson</a:t>
            </a:r>
            <a:r>
              <a:rPr lang="zh-CN" altLang="en-US" dirty="0">
                <a:ea typeface="楷体_GB2312" pitchFamily="49" charset="-122"/>
              </a:rPr>
              <a:t>公式：</a:t>
            </a:r>
          </a:p>
        </p:txBody>
      </p:sp>
      <p:graphicFrame>
        <p:nvGraphicFramePr>
          <p:cNvPr id="62466" name="Object 16">
            <a:extLst>
              <a:ext uri="{FF2B5EF4-FFF2-40B4-BE49-F238E27FC236}">
                <a16:creationId xmlns:a16="http://schemas.microsoft.com/office/drawing/2014/main" id="{6BEA04A3-2D73-4EFB-A193-A8DC35ED00FB}"/>
              </a:ext>
            </a:extLst>
          </p:cNvPr>
          <p:cNvGraphicFramePr>
            <a:graphicFrameLocks noChangeAspect="1"/>
          </p:cNvGraphicFramePr>
          <p:nvPr>
            <p:extLst>
              <p:ext uri="{D42A27DB-BD31-4B8C-83A1-F6EECF244321}">
                <p14:modId xmlns:p14="http://schemas.microsoft.com/office/powerpoint/2010/main" val="1412245278"/>
              </p:ext>
            </p:extLst>
          </p:nvPr>
        </p:nvGraphicFramePr>
        <p:xfrm>
          <a:off x="1187624" y="2276872"/>
          <a:ext cx="6336704" cy="3883846"/>
        </p:xfrm>
        <a:graphic>
          <a:graphicData uri="http://schemas.openxmlformats.org/presentationml/2006/ole">
            <mc:AlternateContent xmlns:mc="http://schemas.openxmlformats.org/markup-compatibility/2006">
              <mc:Choice xmlns:v="urn:schemas-microsoft-com:vml" Requires="v">
                <p:oleObj spid="_x0000_s105739" name="公式" r:id="rId3" imgW="1663560" imgH="1104840" progId="Equation.3">
                  <p:embed/>
                </p:oleObj>
              </mc:Choice>
              <mc:Fallback>
                <p:oleObj name="公式" r:id="rId3" imgW="1663560" imgH="1104840" progId="Equation.3">
                  <p:embed/>
                  <p:pic>
                    <p:nvPicPr>
                      <p:cNvPr id="62466" name="Object 16">
                        <a:extLst>
                          <a:ext uri="{FF2B5EF4-FFF2-40B4-BE49-F238E27FC236}">
                            <a16:creationId xmlns:a16="http://schemas.microsoft.com/office/drawing/2014/main" id="{6BEA04A3-2D73-4EFB-A193-A8DC35ED00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276872"/>
                        <a:ext cx="6336704" cy="3883846"/>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4182690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5CC817A6-0EC0-424A-B1E8-8F74E002A535}"/>
              </a:ext>
            </a:extLst>
          </p:cNvPr>
          <p:cNvSpPr>
            <a:spLocks noChangeArrowheads="1"/>
          </p:cNvSpPr>
          <p:nvPr/>
        </p:nvSpPr>
        <p:spPr bwMode="auto">
          <a:xfrm>
            <a:off x="12240" y="404664"/>
            <a:ext cx="4392488" cy="523220"/>
          </a:xfrm>
          <a:prstGeom prst="rect">
            <a:avLst/>
          </a:prstGeom>
          <a:noFill/>
          <a:ln w="15875" algn="ctr">
            <a:noFill/>
            <a:miter lim="800000"/>
            <a:headEnd/>
            <a:tailEnd/>
          </a:ln>
          <a:effectLst>
            <a:prstShdw prst="shdw17" dist="17961" dir="2700000">
              <a:schemeClr val="accent1">
                <a:gamma/>
                <a:shade val="60000"/>
                <a:invGamma/>
              </a:schemeClr>
            </a:prstShdw>
          </a:effectLst>
        </p:spPr>
        <p:txBody>
          <a:bodyPr wrap="square">
            <a:spAutoFit/>
          </a:bodyPr>
          <a:lstStyle/>
          <a:p>
            <a:pPr>
              <a:defRPr/>
            </a:pPr>
            <a:r>
              <a:rPr lang="zh-CN" altLang="en-US" sz="2800" b="1" dirty="0">
                <a:solidFill>
                  <a:srgbClr val="FF3300"/>
                </a:solidFill>
                <a:latin typeface="华文仿宋" panose="02010600040101010101" pitchFamily="2" charset="-122"/>
                <a:ea typeface="华文仿宋" panose="02010600040101010101" pitchFamily="2" charset="-122"/>
              </a:rPr>
              <a:t>四阶龙格</a:t>
            </a:r>
            <a:r>
              <a:rPr lang="en-US" altLang="zh-CN" sz="2800" b="1" dirty="0">
                <a:solidFill>
                  <a:srgbClr val="FF3300"/>
                </a:solidFill>
                <a:latin typeface="华文仿宋" panose="02010600040101010101" pitchFamily="2" charset="-122"/>
                <a:ea typeface="华文仿宋" panose="02010600040101010101" pitchFamily="2" charset="-122"/>
              </a:rPr>
              <a:t>—</a:t>
            </a:r>
            <a:r>
              <a:rPr lang="zh-CN" altLang="en-US" sz="2800" b="1" dirty="0">
                <a:solidFill>
                  <a:srgbClr val="FF3300"/>
                </a:solidFill>
                <a:latin typeface="华文仿宋" panose="02010600040101010101" pitchFamily="2" charset="-122"/>
                <a:ea typeface="华文仿宋" panose="02010600040101010101" pitchFamily="2" charset="-122"/>
              </a:rPr>
              <a:t>库塔法 </a:t>
            </a:r>
            <a:r>
              <a:rPr lang="en-US" altLang="zh-CN" sz="2800" dirty="0">
                <a:solidFill>
                  <a:srgbClr val="FF3300"/>
                </a:solidFill>
                <a:latin typeface="华文仿宋" panose="02010600040101010101" pitchFamily="2" charset="-122"/>
                <a:ea typeface="华文仿宋" panose="02010600040101010101" pitchFamily="2" charset="-122"/>
              </a:rPr>
              <a:t>(</a:t>
            </a:r>
            <a:r>
              <a:rPr lang="zh-CN" altLang="en-US" sz="2800" dirty="0">
                <a:solidFill>
                  <a:srgbClr val="FF3300"/>
                </a:solidFill>
                <a:latin typeface="华文仿宋" panose="02010600040101010101" pitchFamily="2" charset="-122"/>
                <a:ea typeface="华文仿宋" panose="02010600040101010101" pitchFamily="2" charset="-122"/>
              </a:rPr>
              <a:t>经典</a:t>
            </a:r>
            <a:r>
              <a:rPr lang="en-US" altLang="zh-CN" sz="2800" dirty="0">
                <a:solidFill>
                  <a:srgbClr val="FF3300"/>
                </a:solidFill>
                <a:latin typeface="华文仿宋" panose="02010600040101010101" pitchFamily="2" charset="-122"/>
                <a:ea typeface="华文仿宋" panose="02010600040101010101" pitchFamily="2" charset="-122"/>
              </a:rPr>
              <a:t>)</a:t>
            </a:r>
            <a:endParaRPr lang="zh-CN" altLang="en-US" sz="2800" b="1" dirty="0">
              <a:solidFill>
                <a:srgbClr val="FF3300"/>
              </a:solidFill>
              <a:latin typeface="华文仿宋" panose="02010600040101010101" pitchFamily="2" charset="-122"/>
              <a:ea typeface="华文仿宋" panose="02010600040101010101" pitchFamily="2" charset="-122"/>
            </a:endParaRPr>
          </a:p>
        </p:txBody>
      </p:sp>
      <p:sp>
        <p:nvSpPr>
          <p:cNvPr id="118789" name="矩形 7">
            <a:extLst>
              <a:ext uri="{FF2B5EF4-FFF2-40B4-BE49-F238E27FC236}">
                <a16:creationId xmlns:a16="http://schemas.microsoft.com/office/drawing/2014/main" id="{7F645988-EAA3-4999-9B83-435A5C7B9824}"/>
              </a:ext>
            </a:extLst>
          </p:cNvPr>
          <p:cNvSpPr>
            <a:spLocks noChangeArrowheads="1"/>
          </p:cNvSpPr>
          <p:nvPr/>
        </p:nvSpPr>
        <p:spPr bwMode="auto">
          <a:xfrm>
            <a:off x="395536" y="1484784"/>
            <a:ext cx="8352928" cy="3663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dirty="0">
                <a:latin typeface="宋体" panose="02010600030101010101" pitchFamily="2" charset="-122"/>
              </a:rPr>
              <a:t>    </a:t>
            </a:r>
            <a:r>
              <a:rPr lang="zh-CN" altLang="en-US" dirty="0">
                <a:latin typeface="楷体_GB2312" pitchFamily="49" charset="-122"/>
                <a:ea typeface="楷体_GB2312" pitchFamily="49" charset="-122"/>
              </a:rPr>
              <a:t>如果需要再提高精度，用类似上述的处理方法，只需在区间</a:t>
            </a:r>
            <a:r>
              <a:rPr lang="en-US" altLang="zh-CN" dirty="0">
                <a:latin typeface="宋体" panose="02010600030101010101" pitchFamily="2" charset="-122"/>
              </a:rPr>
              <a:t>[</a:t>
            </a:r>
            <a:r>
              <a:rPr lang="en-US" altLang="zh-CN" i="1" dirty="0"/>
              <a:t>x</a:t>
            </a:r>
            <a:r>
              <a:rPr lang="en-US" altLang="zh-CN" i="1" baseline="-25000" dirty="0"/>
              <a:t>i</a:t>
            </a:r>
            <a:r>
              <a:rPr lang="en-US" altLang="zh-CN" dirty="0">
                <a:latin typeface="宋体" panose="02010600030101010101" pitchFamily="2" charset="-122"/>
              </a:rPr>
              <a:t>,</a:t>
            </a:r>
            <a:r>
              <a:rPr lang="en-US" altLang="zh-CN" i="1" dirty="0"/>
              <a:t>x</a:t>
            </a:r>
            <a:r>
              <a:rPr lang="en-US" altLang="zh-CN" i="1" baseline="-25000" dirty="0"/>
              <a:t>i+</a:t>
            </a:r>
            <a:r>
              <a:rPr lang="en-US" altLang="zh-CN" baseline="-25000" dirty="0"/>
              <a:t>1</a:t>
            </a:r>
            <a:r>
              <a:rPr lang="en-US" altLang="zh-CN" dirty="0">
                <a:latin typeface="宋体" panose="02010600030101010101" pitchFamily="2" charset="-122"/>
              </a:rPr>
              <a:t>]</a:t>
            </a:r>
            <a:r>
              <a:rPr lang="zh-CN" altLang="en-US" dirty="0">
                <a:latin typeface="楷体_GB2312" pitchFamily="49" charset="-122"/>
                <a:ea typeface="楷体_GB2312" pitchFamily="49" charset="-122"/>
              </a:rPr>
              <a:t>上用四个点处的斜率加权平均作为平均斜率</a:t>
            </a:r>
            <a:r>
              <a:rPr lang="en-US" altLang="zh-CN" i="1" dirty="0"/>
              <a:t>K</a:t>
            </a:r>
            <a:r>
              <a:rPr lang="en-US" altLang="zh-CN" baseline="30000" dirty="0">
                <a:latin typeface="宋体" panose="02010600030101010101" pitchFamily="2" charset="-122"/>
              </a:rPr>
              <a:t>*</a:t>
            </a:r>
            <a:r>
              <a:rPr lang="zh-CN" altLang="en-US" dirty="0">
                <a:latin typeface="楷体_GB2312" pitchFamily="49" charset="-122"/>
                <a:ea typeface="楷体_GB2312" pitchFamily="49" charset="-122"/>
              </a:rPr>
              <a:t>的近似值，构成一系列四阶龙格</a:t>
            </a:r>
            <a:r>
              <a:rPr lang="en-US" altLang="zh-CN" dirty="0">
                <a:latin typeface="宋体" panose="02010600030101010101" pitchFamily="2" charset="-122"/>
                <a:ea typeface="楷体_GB2312" pitchFamily="49" charset="-122"/>
              </a:rPr>
              <a:t>—</a:t>
            </a:r>
            <a:r>
              <a:rPr lang="zh-CN" altLang="en-US" dirty="0">
                <a:latin typeface="楷体_GB2312" pitchFamily="49" charset="-122"/>
                <a:ea typeface="楷体_GB2312" pitchFamily="49" charset="-122"/>
              </a:rPr>
              <a:t>库塔公式。具有四阶精度，即局部截断误差是</a:t>
            </a:r>
            <a:r>
              <a:rPr lang="en-US" altLang="zh-CN" i="1" dirty="0"/>
              <a:t>O</a:t>
            </a:r>
            <a:r>
              <a:rPr lang="en-US" altLang="zh-CN" dirty="0">
                <a:latin typeface="宋体" panose="02010600030101010101" pitchFamily="2" charset="-122"/>
              </a:rPr>
              <a:t>(</a:t>
            </a:r>
            <a:r>
              <a:rPr lang="en-US" altLang="zh-CN" i="1" dirty="0"/>
              <a:t>h</a:t>
            </a:r>
            <a:r>
              <a:rPr lang="en-US" altLang="zh-CN" i="1" baseline="30000" dirty="0"/>
              <a:t>5</a:t>
            </a:r>
            <a:r>
              <a:rPr lang="en-US" altLang="zh-CN" dirty="0">
                <a:latin typeface="宋体" panose="02010600030101010101" pitchFamily="2" charset="-122"/>
              </a:rPr>
              <a:t>)</a:t>
            </a:r>
            <a:r>
              <a:rPr lang="zh-CN" altLang="en-US" dirty="0">
                <a:latin typeface="宋体" panose="02010600030101010101" pitchFamily="2" charset="-122"/>
              </a:rPr>
              <a:t>。</a:t>
            </a:r>
            <a:endParaRPr lang="en-US" altLang="zh-CN" dirty="0">
              <a:latin typeface="宋体" panose="02010600030101010101" pitchFamily="2" charset="-122"/>
            </a:endParaRPr>
          </a:p>
          <a:p>
            <a:pPr algn="l" eaLnBrk="1" hangingPunct="1">
              <a:lnSpc>
                <a:spcPct val="120000"/>
              </a:lnSpc>
            </a:pPr>
            <a:endParaRPr lang="zh-CN" altLang="en-US" dirty="0">
              <a:latin typeface="宋体" panose="02010600030101010101" pitchFamily="2" charset="-122"/>
            </a:endParaRPr>
          </a:p>
          <a:p>
            <a:pPr algn="l" eaLnBrk="1" hangingPunct="1">
              <a:lnSpc>
                <a:spcPct val="120000"/>
              </a:lnSpc>
            </a:pPr>
            <a:r>
              <a:rPr lang="zh-CN" altLang="en-US" dirty="0">
                <a:ea typeface="楷体_GB2312" pitchFamily="49" charset="-122"/>
              </a:rPr>
              <a:t>        推导过程与前面类似，</a:t>
            </a:r>
            <a:r>
              <a:rPr lang="zh-CN" altLang="en-US" dirty="0">
                <a:latin typeface="楷体_GB2312" pitchFamily="49" charset="-122"/>
                <a:ea typeface="楷体_GB2312" pitchFamily="49" charset="-122"/>
              </a:rPr>
              <a:t>由于过程复杂，这里从略，只介绍最常用的一种</a:t>
            </a:r>
            <a:r>
              <a:rPr lang="zh-CN" altLang="en-US" b="1" dirty="0">
                <a:solidFill>
                  <a:srgbClr val="FF6600"/>
                </a:solidFill>
                <a:latin typeface="楷体_GB2312" pitchFamily="49" charset="-122"/>
                <a:ea typeface="楷体_GB2312" pitchFamily="49" charset="-122"/>
              </a:rPr>
              <a:t>四阶经典龙格</a:t>
            </a:r>
            <a:r>
              <a:rPr lang="en-US" altLang="zh-CN" b="1" dirty="0">
                <a:solidFill>
                  <a:srgbClr val="FF6600"/>
                </a:solidFill>
                <a:latin typeface="宋体" panose="02010600030101010101" pitchFamily="2" charset="-122"/>
                <a:ea typeface="楷体_GB2312" pitchFamily="49" charset="-122"/>
              </a:rPr>
              <a:t>—</a:t>
            </a:r>
            <a:r>
              <a:rPr lang="zh-CN" altLang="en-US" b="1" dirty="0">
                <a:solidFill>
                  <a:srgbClr val="FF6600"/>
                </a:solidFill>
                <a:latin typeface="楷体_GB2312" pitchFamily="49" charset="-122"/>
                <a:ea typeface="楷体_GB2312" pitchFamily="49" charset="-122"/>
              </a:rPr>
              <a:t>库塔公式</a:t>
            </a:r>
            <a:r>
              <a:rPr lang="zh-CN" altLang="en-US" dirty="0">
                <a:latin typeface="楷体_GB2312" pitchFamily="49" charset="-122"/>
                <a:ea typeface="楷体_GB2312" pitchFamily="49" charset="-122"/>
              </a:rPr>
              <a:t>。</a:t>
            </a:r>
            <a:r>
              <a:rPr lang="zh-CN" altLang="en-US" dirty="0">
                <a:latin typeface="宋体" panose="02010600030101010101" pitchFamily="2" charset="-122"/>
              </a:rPr>
              <a:t> </a:t>
            </a:r>
          </a:p>
        </p:txBody>
      </p:sp>
    </p:spTree>
    <p:extLst>
      <p:ext uri="{BB962C8B-B14F-4D97-AF65-F5344CB8AC3E}">
        <p14:creationId xmlns:p14="http://schemas.microsoft.com/office/powerpoint/2010/main" val="1300706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3">
            <a:extLst>
              <a:ext uri="{FF2B5EF4-FFF2-40B4-BE49-F238E27FC236}">
                <a16:creationId xmlns:a16="http://schemas.microsoft.com/office/drawing/2014/main" id="{EB81F06F-9F7C-4749-967B-46F51F4A7B4F}"/>
              </a:ext>
            </a:extLst>
          </p:cNvPr>
          <p:cNvSpPr txBox="1">
            <a:spLocks noChangeArrowheads="1"/>
          </p:cNvSpPr>
          <p:nvPr/>
        </p:nvSpPr>
        <p:spPr bwMode="auto">
          <a:xfrm>
            <a:off x="685800" y="2382062"/>
            <a:ext cx="7990656" cy="363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spcBef>
                <a:spcPct val="20000"/>
              </a:spcBef>
            </a:pPr>
            <a:r>
              <a:rPr lang="en-US" altLang="zh-CN" dirty="0"/>
              <a:t>              </a:t>
            </a:r>
            <a:r>
              <a:rPr lang="en-US" altLang="zh-CN" i="1" dirty="0"/>
              <a:t>K</a:t>
            </a:r>
            <a:r>
              <a:rPr lang="en-US" altLang="zh-CN" baseline="-25000" dirty="0"/>
              <a:t>1</a:t>
            </a:r>
            <a:r>
              <a:rPr lang="en-US" altLang="zh-CN" dirty="0"/>
              <a:t>=</a:t>
            </a:r>
            <a:r>
              <a:rPr lang="en-US" altLang="zh-CN" i="1" dirty="0"/>
              <a:t>hf </a:t>
            </a:r>
            <a:r>
              <a:rPr lang="en-US" altLang="zh-CN" dirty="0"/>
              <a:t>(</a:t>
            </a:r>
            <a:r>
              <a:rPr lang="en-US" altLang="zh-CN" i="1" dirty="0"/>
              <a:t>x</a:t>
            </a:r>
            <a:r>
              <a:rPr lang="en-US" altLang="zh-CN" i="1" baseline="-25000" dirty="0"/>
              <a:t>i</a:t>
            </a:r>
            <a:r>
              <a:rPr lang="en-US" altLang="zh-CN" dirty="0"/>
              <a:t>, </a:t>
            </a:r>
            <a:r>
              <a:rPr lang="en-US" altLang="zh-CN" i="1" dirty="0" err="1"/>
              <a:t>y</a:t>
            </a:r>
            <a:r>
              <a:rPr lang="en-US" altLang="zh-CN" i="1" baseline="-25000" dirty="0" err="1"/>
              <a:t>i</a:t>
            </a:r>
            <a:r>
              <a:rPr lang="en-US" altLang="zh-CN" dirty="0"/>
              <a:t>)</a:t>
            </a:r>
          </a:p>
          <a:p>
            <a:pPr algn="just">
              <a:spcBef>
                <a:spcPct val="20000"/>
              </a:spcBef>
            </a:pPr>
            <a:r>
              <a:rPr lang="en-US" altLang="zh-CN" dirty="0"/>
              <a:t>              </a:t>
            </a:r>
            <a:r>
              <a:rPr lang="en-US" altLang="zh-CN" i="1" dirty="0"/>
              <a:t>K</a:t>
            </a:r>
            <a:r>
              <a:rPr lang="en-US" altLang="zh-CN" baseline="-25000" dirty="0"/>
              <a:t>2</a:t>
            </a:r>
            <a:r>
              <a:rPr lang="en-US" altLang="zh-CN" dirty="0"/>
              <a:t>=</a:t>
            </a:r>
            <a:r>
              <a:rPr lang="en-US" altLang="zh-CN" i="1" dirty="0"/>
              <a:t>hf </a:t>
            </a:r>
            <a:r>
              <a:rPr lang="en-US" altLang="zh-CN" dirty="0"/>
              <a:t>(</a:t>
            </a:r>
            <a:r>
              <a:rPr lang="en-US" altLang="zh-CN" i="1" dirty="0"/>
              <a:t>x</a:t>
            </a:r>
            <a:r>
              <a:rPr lang="en-US" altLang="zh-CN" i="1" baseline="-25000" dirty="0"/>
              <a:t>i</a:t>
            </a:r>
            <a:r>
              <a:rPr lang="en-US" altLang="zh-CN" dirty="0"/>
              <a:t>+</a:t>
            </a:r>
            <a:r>
              <a:rPr lang="en-US" altLang="zh-CN" i="1" dirty="0"/>
              <a:t>a</a:t>
            </a:r>
            <a:r>
              <a:rPr lang="en-US" altLang="zh-CN" baseline="-25000" dirty="0"/>
              <a:t>2</a:t>
            </a:r>
            <a:r>
              <a:rPr lang="en-US" altLang="zh-CN" i="1" dirty="0"/>
              <a:t>h</a:t>
            </a:r>
            <a:r>
              <a:rPr lang="en-US" altLang="zh-CN" dirty="0"/>
              <a:t>, </a:t>
            </a:r>
            <a:r>
              <a:rPr lang="en-US" altLang="zh-CN" i="1" dirty="0"/>
              <a:t>y</a:t>
            </a:r>
            <a:r>
              <a:rPr lang="en-US" altLang="zh-CN" i="1" baseline="-25000" dirty="0"/>
              <a:t>i</a:t>
            </a:r>
            <a:r>
              <a:rPr lang="en-US" altLang="zh-CN" dirty="0"/>
              <a:t>+</a:t>
            </a:r>
            <a:r>
              <a:rPr lang="en-US" altLang="zh-CN" i="1" dirty="0"/>
              <a:t>b</a:t>
            </a:r>
            <a:r>
              <a:rPr lang="en-US" altLang="zh-CN" baseline="-25000" dirty="0"/>
              <a:t>21</a:t>
            </a:r>
            <a:r>
              <a:rPr lang="en-US" altLang="zh-CN" i="1" dirty="0"/>
              <a:t>K</a:t>
            </a:r>
            <a:r>
              <a:rPr lang="en-US" altLang="zh-CN" baseline="-25000" dirty="0"/>
              <a:t>1</a:t>
            </a:r>
            <a:r>
              <a:rPr lang="en-US" altLang="zh-CN" dirty="0"/>
              <a:t>)</a:t>
            </a:r>
          </a:p>
          <a:p>
            <a:pPr algn="just">
              <a:spcBef>
                <a:spcPct val="20000"/>
              </a:spcBef>
            </a:pPr>
            <a:r>
              <a:rPr lang="en-US" altLang="zh-CN" dirty="0"/>
              <a:t>              </a:t>
            </a:r>
            <a:r>
              <a:rPr lang="en-US" altLang="zh-CN" i="1" dirty="0"/>
              <a:t>K</a:t>
            </a:r>
            <a:r>
              <a:rPr lang="en-US" altLang="zh-CN" baseline="-25000" dirty="0"/>
              <a:t>3</a:t>
            </a:r>
            <a:r>
              <a:rPr lang="en-US" altLang="zh-CN" dirty="0"/>
              <a:t>=</a:t>
            </a:r>
            <a:r>
              <a:rPr lang="en-US" altLang="zh-CN" i="1" dirty="0"/>
              <a:t>hf </a:t>
            </a:r>
            <a:r>
              <a:rPr lang="en-US" altLang="zh-CN" dirty="0"/>
              <a:t>(</a:t>
            </a:r>
            <a:r>
              <a:rPr lang="en-US" altLang="zh-CN" i="1" dirty="0"/>
              <a:t>x</a:t>
            </a:r>
            <a:r>
              <a:rPr lang="en-US" altLang="zh-CN" i="1" baseline="-25000" dirty="0"/>
              <a:t>i</a:t>
            </a:r>
            <a:r>
              <a:rPr lang="en-US" altLang="zh-CN" dirty="0"/>
              <a:t>+</a:t>
            </a:r>
            <a:r>
              <a:rPr lang="en-US" altLang="zh-CN" i="1" dirty="0"/>
              <a:t>a</a:t>
            </a:r>
            <a:r>
              <a:rPr lang="en-US" altLang="zh-CN" baseline="-25000" dirty="0"/>
              <a:t>3</a:t>
            </a:r>
            <a:r>
              <a:rPr lang="en-US" altLang="zh-CN" i="1" dirty="0"/>
              <a:t>h</a:t>
            </a:r>
            <a:r>
              <a:rPr lang="en-US" altLang="zh-CN" dirty="0"/>
              <a:t>, </a:t>
            </a:r>
            <a:r>
              <a:rPr lang="en-US" altLang="zh-CN" i="1" dirty="0"/>
              <a:t>y</a:t>
            </a:r>
            <a:r>
              <a:rPr lang="en-US" altLang="zh-CN" i="1" baseline="-25000" dirty="0"/>
              <a:t>i</a:t>
            </a:r>
            <a:r>
              <a:rPr lang="en-US" altLang="zh-CN" dirty="0"/>
              <a:t>+</a:t>
            </a:r>
            <a:r>
              <a:rPr lang="en-US" altLang="zh-CN" i="1" dirty="0"/>
              <a:t>b</a:t>
            </a:r>
            <a:r>
              <a:rPr lang="en-US" altLang="zh-CN" baseline="-25000" dirty="0"/>
              <a:t>31</a:t>
            </a:r>
            <a:r>
              <a:rPr lang="en-US" altLang="zh-CN" i="1" dirty="0"/>
              <a:t>K</a:t>
            </a:r>
            <a:r>
              <a:rPr lang="en-US" altLang="zh-CN" baseline="-25000" dirty="0"/>
              <a:t>1</a:t>
            </a:r>
            <a:r>
              <a:rPr lang="en-US" altLang="zh-CN" dirty="0"/>
              <a:t>+</a:t>
            </a:r>
            <a:r>
              <a:rPr lang="en-US" altLang="zh-CN" i="1" dirty="0"/>
              <a:t>b</a:t>
            </a:r>
            <a:r>
              <a:rPr lang="en-US" altLang="zh-CN" baseline="-25000" dirty="0"/>
              <a:t>32</a:t>
            </a:r>
            <a:r>
              <a:rPr lang="en-US" altLang="zh-CN" i="1" dirty="0"/>
              <a:t>K</a:t>
            </a:r>
            <a:r>
              <a:rPr lang="en-US" altLang="zh-CN" baseline="-25000" dirty="0"/>
              <a:t>2</a:t>
            </a:r>
            <a:r>
              <a:rPr lang="en-US" altLang="zh-CN" dirty="0"/>
              <a:t>)</a:t>
            </a:r>
          </a:p>
          <a:p>
            <a:pPr algn="just">
              <a:spcBef>
                <a:spcPct val="20000"/>
              </a:spcBef>
            </a:pPr>
            <a:r>
              <a:rPr lang="en-US" altLang="zh-CN" dirty="0"/>
              <a:t>              </a:t>
            </a:r>
            <a:r>
              <a:rPr lang="en-US" altLang="zh-CN" i="1" dirty="0"/>
              <a:t>K</a:t>
            </a:r>
            <a:r>
              <a:rPr lang="en-US" altLang="zh-CN" baseline="-25000" dirty="0"/>
              <a:t>4</a:t>
            </a:r>
            <a:r>
              <a:rPr lang="en-US" altLang="zh-CN" dirty="0"/>
              <a:t>=</a:t>
            </a:r>
            <a:r>
              <a:rPr lang="en-US" altLang="zh-CN" i="1" dirty="0"/>
              <a:t>hf </a:t>
            </a:r>
            <a:r>
              <a:rPr lang="en-US" altLang="zh-CN" dirty="0"/>
              <a:t>(</a:t>
            </a:r>
            <a:r>
              <a:rPr lang="en-US" altLang="zh-CN" i="1" dirty="0"/>
              <a:t>x</a:t>
            </a:r>
            <a:r>
              <a:rPr lang="en-US" altLang="zh-CN" i="1" baseline="-25000" dirty="0"/>
              <a:t>i</a:t>
            </a:r>
            <a:r>
              <a:rPr lang="en-US" altLang="zh-CN" dirty="0"/>
              <a:t>+</a:t>
            </a:r>
            <a:r>
              <a:rPr lang="en-US" altLang="zh-CN" i="1" dirty="0"/>
              <a:t>a</a:t>
            </a:r>
            <a:r>
              <a:rPr lang="en-US" altLang="zh-CN" baseline="-25000" dirty="0"/>
              <a:t>4</a:t>
            </a:r>
            <a:r>
              <a:rPr lang="en-US" altLang="zh-CN" i="1" dirty="0"/>
              <a:t>h</a:t>
            </a:r>
            <a:r>
              <a:rPr lang="en-US" altLang="zh-CN" dirty="0"/>
              <a:t>, </a:t>
            </a:r>
            <a:r>
              <a:rPr lang="en-US" altLang="zh-CN" i="1" dirty="0"/>
              <a:t>y</a:t>
            </a:r>
            <a:r>
              <a:rPr lang="en-US" altLang="zh-CN" i="1" baseline="-25000" dirty="0"/>
              <a:t>i</a:t>
            </a:r>
            <a:r>
              <a:rPr lang="en-US" altLang="zh-CN" dirty="0"/>
              <a:t>+</a:t>
            </a:r>
            <a:r>
              <a:rPr lang="en-US" altLang="zh-CN" i="1" dirty="0"/>
              <a:t>b</a:t>
            </a:r>
            <a:r>
              <a:rPr lang="en-US" altLang="zh-CN" baseline="-25000" dirty="0"/>
              <a:t>41</a:t>
            </a:r>
            <a:r>
              <a:rPr lang="en-US" altLang="zh-CN" i="1" dirty="0"/>
              <a:t>K</a:t>
            </a:r>
            <a:r>
              <a:rPr lang="en-US" altLang="zh-CN" baseline="-25000" dirty="0"/>
              <a:t>1</a:t>
            </a:r>
            <a:r>
              <a:rPr lang="en-US" altLang="zh-CN" dirty="0"/>
              <a:t>+</a:t>
            </a:r>
            <a:r>
              <a:rPr lang="en-US" altLang="zh-CN" i="1" dirty="0"/>
              <a:t>b</a:t>
            </a:r>
            <a:r>
              <a:rPr lang="en-US" altLang="zh-CN" baseline="-25000" dirty="0"/>
              <a:t>42</a:t>
            </a:r>
            <a:r>
              <a:rPr lang="en-US" altLang="zh-CN" i="1" dirty="0"/>
              <a:t>K</a:t>
            </a:r>
            <a:r>
              <a:rPr lang="en-US" altLang="zh-CN" baseline="-25000" dirty="0"/>
              <a:t>2</a:t>
            </a:r>
            <a:r>
              <a:rPr lang="en-US" altLang="zh-CN" dirty="0"/>
              <a:t>+</a:t>
            </a:r>
            <a:r>
              <a:rPr lang="en-US" altLang="zh-CN" i="1" dirty="0"/>
              <a:t>b</a:t>
            </a:r>
            <a:r>
              <a:rPr lang="en-US" altLang="zh-CN" baseline="-25000" dirty="0"/>
              <a:t>43</a:t>
            </a:r>
            <a:r>
              <a:rPr lang="en-US" altLang="zh-CN" i="1" dirty="0"/>
              <a:t>K</a:t>
            </a:r>
            <a:r>
              <a:rPr lang="en-US" altLang="zh-CN" baseline="-25000" dirty="0"/>
              <a:t>3</a:t>
            </a:r>
            <a:r>
              <a:rPr lang="en-US" altLang="zh-CN" dirty="0"/>
              <a:t>) </a:t>
            </a:r>
          </a:p>
          <a:p>
            <a:pPr algn="just">
              <a:spcBef>
                <a:spcPct val="20000"/>
              </a:spcBef>
            </a:pPr>
            <a:endParaRPr lang="en-US" altLang="zh-CN" dirty="0">
              <a:ea typeface="楷体_GB2312" pitchFamily="49" charset="-122"/>
            </a:endParaRPr>
          </a:p>
          <a:p>
            <a:pPr algn="just">
              <a:spcBef>
                <a:spcPct val="20000"/>
              </a:spcBef>
            </a:pPr>
            <a:r>
              <a:rPr lang="zh-CN" altLang="en-US" dirty="0">
                <a:ea typeface="楷体_GB2312" pitchFamily="49" charset="-122"/>
              </a:rPr>
              <a:t>其中</a:t>
            </a:r>
            <a:r>
              <a:rPr lang="en-US" altLang="zh-CN" i="1" dirty="0"/>
              <a:t>c</a:t>
            </a:r>
            <a:r>
              <a:rPr lang="en-US" altLang="zh-CN" baseline="-25000" dirty="0"/>
              <a:t>1</a:t>
            </a:r>
            <a:r>
              <a:rPr lang="zh-CN" altLang="en-US" dirty="0"/>
              <a:t>、</a:t>
            </a:r>
            <a:r>
              <a:rPr lang="en-US" altLang="zh-CN" i="1" dirty="0"/>
              <a:t>c</a:t>
            </a:r>
            <a:r>
              <a:rPr lang="en-US" altLang="zh-CN" baseline="-25000" dirty="0"/>
              <a:t>2</a:t>
            </a:r>
            <a:r>
              <a:rPr lang="zh-CN" altLang="en-US" dirty="0"/>
              <a:t>、</a:t>
            </a:r>
            <a:r>
              <a:rPr lang="en-US" altLang="zh-CN" i="1" dirty="0"/>
              <a:t>c</a:t>
            </a:r>
            <a:r>
              <a:rPr lang="en-US" altLang="zh-CN" baseline="-25000" dirty="0"/>
              <a:t>3</a:t>
            </a:r>
            <a:r>
              <a:rPr lang="zh-CN" altLang="en-US" dirty="0"/>
              <a:t>、</a:t>
            </a:r>
            <a:r>
              <a:rPr lang="en-US" altLang="zh-CN" i="1" dirty="0"/>
              <a:t>c</a:t>
            </a:r>
            <a:r>
              <a:rPr lang="en-US" altLang="zh-CN" baseline="-25000" dirty="0"/>
              <a:t>4</a:t>
            </a:r>
            <a:r>
              <a:rPr lang="zh-CN" altLang="en-US" dirty="0"/>
              <a:t>、</a:t>
            </a:r>
            <a:r>
              <a:rPr lang="en-US" altLang="zh-CN" i="1" dirty="0"/>
              <a:t>a</a:t>
            </a:r>
            <a:r>
              <a:rPr lang="en-US" altLang="zh-CN" baseline="-25000" dirty="0"/>
              <a:t>2</a:t>
            </a:r>
            <a:r>
              <a:rPr lang="zh-CN" altLang="en-US" dirty="0"/>
              <a:t>、</a:t>
            </a:r>
            <a:r>
              <a:rPr lang="en-US" altLang="zh-CN" i="1" dirty="0"/>
              <a:t>a</a:t>
            </a:r>
            <a:r>
              <a:rPr lang="en-US" altLang="zh-CN" baseline="-25000" dirty="0"/>
              <a:t>3</a:t>
            </a:r>
            <a:r>
              <a:rPr lang="zh-CN" altLang="en-US" dirty="0"/>
              <a:t>、</a:t>
            </a:r>
            <a:r>
              <a:rPr lang="en-US" altLang="zh-CN" i="1" dirty="0"/>
              <a:t>a</a:t>
            </a:r>
            <a:r>
              <a:rPr lang="en-US" altLang="zh-CN" baseline="-25000" dirty="0"/>
              <a:t>4</a:t>
            </a:r>
            <a:r>
              <a:rPr lang="zh-CN" altLang="en-US" dirty="0"/>
              <a:t>、</a:t>
            </a:r>
            <a:r>
              <a:rPr lang="en-US" altLang="zh-CN" i="1" dirty="0"/>
              <a:t>b</a:t>
            </a:r>
            <a:r>
              <a:rPr lang="en-US" altLang="zh-CN" baseline="-25000" dirty="0"/>
              <a:t>21</a:t>
            </a:r>
            <a:r>
              <a:rPr lang="zh-CN" altLang="en-US" dirty="0"/>
              <a:t>、</a:t>
            </a:r>
            <a:r>
              <a:rPr lang="en-US" altLang="zh-CN" i="1" dirty="0"/>
              <a:t>b</a:t>
            </a:r>
            <a:r>
              <a:rPr lang="en-US" altLang="zh-CN" baseline="-25000" dirty="0"/>
              <a:t>31</a:t>
            </a:r>
            <a:r>
              <a:rPr lang="zh-CN" altLang="en-US" dirty="0"/>
              <a:t>、</a:t>
            </a:r>
            <a:r>
              <a:rPr lang="en-US" altLang="zh-CN" i="1" dirty="0"/>
              <a:t>b</a:t>
            </a:r>
            <a:r>
              <a:rPr lang="en-US" altLang="zh-CN" baseline="-25000" dirty="0"/>
              <a:t>32</a:t>
            </a:r>
            <a:r>
              <a:rPr lang="zh-CN" altLang="en-US" dirty="0"/>
              <a:t>、</a:t>
            </a:r>
            <a:r>
              <a:rPr lang="en-US" altLang="zh-CN" i="1" dirty="0"/>
              <a:t>b</a:t>
            </a:r>
            <a:r>
              <a:rPr lang="en-US" altLang="zh-CN" baseline="-25000" dirty="0"/>
              <a:t>41</a:t>
            </a:r>
            <a:r>
              <a:rPr lang="zh-CN" altLang="en-US" dirty="0"/>
              <a:t>、</a:t>
            </a:r>
            <a:r>
              <a:rPr lang="en-US" altLang="zh-CN" i="1" dirty="0"/>
              <a:t>b</a:t>
            </a:r>
            <a:r>
              <a:rPr lang="en-US" altLang="zh-CN" baseline="-25000" dirty="0"/>
              <a:t>42</a:t>
            </a:r>
            <a:r>
              <a:rPr lang="zh-CN" altLang="en-US" dirty="0"/>
              <a:t>、</a:t>
            </a:r>
            <a:r>
              <a:rPr lang="en-US" altLang="zh-CN" i="1" dirty="0"/>
              <a:t>b</a:t>
            </a:r>
            <a:r>
              <a:rPr lang="en-US" altLang="zh-CN" baseline="-25000" dirty="0"/>
              <a:t>43</a:t>
            </a:r>
            <a:r>
              <a:rPr lang="zh-CN" altLang="en-US" dirty="0">
                <a:ea typeface="楷体_GB2312" pitchFamily="49" charset="-122"/>
              </a:rPr>
              <a:t>均为待定系数</a:t>
            </a:r>
            <a:r>
              <a:rPr lang="zh-CN" altLang="en-US" dirty="0"/>
              <a:t>。</a:t>
            </a:r>
          </a:p>
        </p:txBody>
      </p:sp>
      <p:sp>
        <p:nvSpPr>
          <p:cNvPr id="119813" name="AutoShape 4">
            <a:extLst>
              <a:ext uri="{FF2B5EF4-FFF2-40B4-BE49-F238E27FC236}">
                <a16:creationId xmlns:a16="http://schemas.microsoft.com/office/drawing/2014/main" id="{D76485AD-2F83-4FAA-8D5D-FCE498C8EB57}"/>
              </a:ext>
            </a:extLst>
          </p:cNvPr>
          <p:cNvSpPr>
            <a:spLocks/>
          </p:cNvSpPr>
          <p:nvPr/>
        </p:nvSpPr>
        <p:spPr bwMode="auto">
          <a:xfrm>
            <a:off x="1763688" y="2532447"/>
            <a:ext cx="152400" cy="1752600"/>
          </a:xfrm>
          <a:prstGeom prst="leftBrace">
            <a:avLst>
              <a:gd name="adj1" fmla="val 9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4" name="矩形 5">
            <a:extLst>
              <a:ext uri="{FF2B5EF4-FFF2-40B4-BE49-F238E27FC236}">
                <a16:creationId xmlns:a16="http://schemas.microsoft.com/office/drawing/2014/main" id="{EFE28A9F-90C4-4D8E-BD77-592842A18BE6}"/>
              </a:ext>
            </a:extLst>
          </p:cNvPr>
          <p:cNvSpPr>
            <a:spLocks noChangeArrowheads="1"/>
          </p:cNvSpPr>
          <p:nvPr/>
        </p:nvSpPr>
        <p:spPr bwMode="auto">
          <a:xfrm>
            <a:off x="128588" y="1379537"/>
            <a:ext cx="8386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ea typeface="楷体_GB2312" pitchFamily="49" charset="-122"/>
              </a:rPr>
              <a:t>这里</a:t>
            </a:r>
            <a:r>
              <a:rPr lang="en-US" altLang="zh-CN" i="1" dirty="0"/>
              <a:t>K</a:t>
            </a:r>
            <a:r>
              <a:rPr lang="en-US" altLang="zh-CN" baseline="-25000" dirty="0"/>
              <a:t>1</a:t>
            </a:r>
            <a:r>
              <a:rPr lang="zh-CN" altLang="en-US" dirty="0"/>
              <a:t>、</a:t>
            </a:r>
            <a:r>
              <a:rPr lang="en-US" altLang="zh-CN" i="1" dirty="0"/>
              <a:t>K</a:t>
            </a:r>
            <a:r>
              <a:rPr lang="en-US" altLang="zh-CN" baseline="-25000" dirty="0"/>
              <a:t>2</a:t>
            </a:r>
            <a:r>
              <a:rPr lang="zh-CN" altLang="en-US" dirty="0"/>
              <a:t>、</a:t>
            </a:r>
            <a:r>
              <a:rPr lang="en-US" altLang="zh-CN" i="1" dirty="0"/>
              <a:t>K</a:t>
            </a:r>
            <a:r>
              <a:rPr lang="en-US" altLang="zh-CN" baseline="-25000" dirty="0"/>
              <a:t>3</a:t>
            </a:r>
            <a:r>
              <a:rPr lang="zh-CN" altLang="en-US" dirty="0"/>
              <a:t>、</a:t>
            </a:r>
            <a:r>
              <a:rPr lang="en-US" altLang="zh-CN" i="1" dirty="0"/>
              <a:t>K</a:t>
            </a:r>
            <a:r>
              <a:rPr lang="en-US" altLang="zh-CN" baseline="-25000" dirty="0"/>
              <a:t>4</a:t>
            </a:r>
            <a:r>
              <a:rPr lang="zh-CN" altLang="en-US" dirty="0">
                <a:latin typeface="楷体_GB2312" pitchFamily="49" charset="-122"/>
                <a:ea typeface="楷体_GB2312" pitchFamily="49" charset="-122"/>
              </a:rPr>
              <a:t>为四个不同点上的函数值，分别设其为 </a:t>
            </a:r>
          </a:p>
        </p:txBody>
      </p:sp>
      <p:sp>
        <p:nvSpPr>
          <p:cNvPr id="119815" name="矩形 6">
            <a:extLst>
              <a:ext uri="{FF2B5EF4-FFF2-40B4-BE49-F238E27FC236}">
                <a16:creationId xmlns:a16="http://schemas.microsoft.com/office/drawing/2014/main" id="{5FB5445D-5BFF-4817-8DC2-B4226394012C}"/>
              </a:ext>
            </a:extLst>
          </p:cNvPr>
          <p:cNvSpPr>
            <a:spLocks noChangeArrowheads="1"/>
          </p:cNvSpPr>
          <p:nvPr/>
        </p:nvSpPr>
        <p:spPr bwMode="auto">
          <a:xfrm>
            <a:off x="785813" y="714375"/>
            <a:ext cx="85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ea typeface="楷体_GB2312" pitchFamily="49" charset="-122"/>
              </a:rPr>
              <a:t>设</a:t>
            </a:r>
          </a:p>
        </p:txBody>
      </p:sp>
      <p:sp>
        <p:nvSpPr>
          <p:cNvPr id="119816" name="矩形 7">
            <a:extLst>
              <a:ext uri="{FF2B5EF4-FFF2-40B4-BE49-F238E27FC236}">
                <a16:creationId xmlns:a16="http://schemas.microsoft.com/office/drawing/2014/main" id="{5F23FFAA-DFEB-4605-9121-2A6D9E6DA5B6}"/>
              </a:ext>
            </a:extLst>
          </p:cNvPr>
          <p:cNvSpPr>
            <a:spLocks noChangeArrowheads="1"/>
          </p:cNvSpPr>
          <p:nvPr/>
        </p:nvSpPr>
        <p:spPr bwMode="auto">
          <a:xfrm>
            <a:off x="1214438" y="628649"/>
            <a:ext cx="507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i="1"/>
              <a:t>y</a:t>
            </a:r>
            <a:r>
              <a:rPr lang="en-US" altLang="zh-CN" i="1" baseline="-25000"/>
              <a:t>i</a:t>
            </a:r>
            <a:r>
              <a:rPr lang="en-US" altLang="zh-CN" baseline="-25000"/>
              <a:t>+1</a:t>
            </a:r>
            <a:r>
              <a:rPr lang="en-US" altLang="zh-CN"/>
              <a:t>=</a:t>
            </a:r>
            <a:r>
              <a:rPr lang="en-US" altLang="zh-CN" i="1"/>
              <a:t>y</a:t>
            </a:r>
            <a:r>
              <a:rPr lang="en-US" altLang="zh-CN" i="1" baseline="-25000"/>
              <a:t>i</a:t>
            </a:r>
            <a:r>
              <a:rPr lang="en-US" altLang="zh-CN"/>
              <a:t>+</a:t>
            </a:r>
            <a:r>
              <a:rPr lang="en-US" altLang="zh-CN" i="1"/>
              <a:t>c</a:t>
            </a:r>
            <a:r>
              <a:rPr lang="en-US" altLang="zh-CN" baseline="-25000"/>
              <a:t>1</a:t>
            </a:r>
            <a:r>
              <a:rPr lang="en-US" altLang="zh-CN" i="1"/>
              <a:t>K</a:t>
            </a:r>
            <a:r>
              <a:rPr lang="en-US" altLang="zh-CN" baseline="-25000"/>
              <a:t>1</a:t>
            </a:r>
            <a:r>
              <a:rPr lang="en-US" altLang="zh-CN"/>
              <a:t>+</a:t>
            </a:r>
            <a:r>
              <a:rPr lang="en-US" altLang="zh-CN" i="1"/>
              <a:t>c</a:t>
            </a:r>
            <a:r>
              <a:rPr lang="en-US" altLang="zh-CN" baseline="-25000"/>
              <a:t>2</a:t>
            </a:r>
            <a:r>
              <a:rPr lang="en-US" altLang="zh-CN" i="1"/>
              <a:t>K</a:t>
            </a:r>
            <a:r>
              <a:rPr lang="en-US" altLang="zh-CN" baseline="-25000"/>
              <a:t>2</a:t>
            </a:r>
            <a:r>
              <a:rPr lang="en-US" altLang="zh-CN"/>
              <a:t>+</a:t>
            </a:r>
            <a:r>
              <a:rPr lang="en-US" altLang="zh-CN" i="1"/>
              <a:t>c</a:t>
            </a:r>
            <a:r>
              <a:rPr lang="en-US" altLang="zh-CN" baseline="-25000"/>
              <a:t>3</a:t>
            </a:r>
            <a:r>
              <a:rPr lang="en-US" altLang="zh-CN" i="1"/>
              <a:t>K</a:t>
            </a:r>
            <a:r>
              <a:rPr lang="en-US" altLang="zh-CN" baseline="-25000"/>
              <a:t>3</a:t>
            </a:r>
            <a:r>
              <a:rPr lang="en-US" altLang="zh-CN"/>
              <a:t>+</a:t>
            </a:r>
            <a:r>
              <a:rPr lang="en-US" altLang="zh-CN" i="1"/>
              <a:t>c</a:t>
            </a:r>
            <a:r>
              <a:rPr lang="en-US" altLang="zh-CN" baseline="-25000"/>
              <a:t>4</a:t>
            </a:r>
            <a:r>
              <a:rPr lang="en-US" altLang="zh-CN" i="1"/>
              <a:t>K</a:t>
            </a:r>
            <a:r>
              <a:rPr lang="en-US" altLang="zh-CN" baseline="-25000"/>
              <a:t>4</a:t>
            </a:r>
            <a:endParaRPr lang="zh-CN" altLang="en-US"/>
          </a:p>
        </p:txBody>
      </p:sp>
    </p:spTree>
    <p:extLst>
      <p:ext uri="{BB962C8B-B14F-4D97-AF65-F5344CB8AC3E}">
        <p14:creationId xmlns:p14="http://schemas.microsoft.com/office/powerpoint/2010/main" val="4216207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矩形 3">
            <a:extLst>
              <a:ext uri="{FF2B5EF4-FFF2-40B4-BE49-F238E27FC236}">
                <a16:creationId xmlns:a16="http://schemas.microsoft.com/office/drawing/2014/main" id="{7A538BC0-C458-41ED-B76D-F01C190E723E}"/>
              </a:ext>
            </a:extLst>
          </p:cNvPr>
          <p:cNvSpPr>
            <a:spLocks noChangeArrowheads="1"/>
          </p:cNvSpPr>
          <p:nvPr/>
        </p:nvSpPr>
        <p:spPr bwMode="auto">
          <a:xfrm>
            <a:off x="179512" y="404664"/>
            <a:ext cx="8712968" cy="583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lang="en-US" altLang="zh-CN" dirty="0"/>
              <a:t>        </a:t>
            </a:r>
            <a:r>
              <a:rPr lang="zh-CN" altLang="en-US" dirty="0">
                <a:ea typeface="楷体_GB2312" pitchFamily="49" charset="-122"/>
              </a:rPr>
              <a:t>类似于前面的讨论，把</a:t>
            </a:r>
            <a:r>
              <a:rPr lang="en-US" altLang="zh-CN" sz="2400" i="1" dirty="0"/>
              <a:t>K</a:t>
            </a:r>
            <a:r>
              <a:rPr lang="en-US" altLang="zh-CN" sz="2400" baseline="-25000" dirty="0"/>
              <a:t>2</a:t>
            </a:r>
            <a:r>
              <a:rPr lang="zh-CN" altLang="en-US" sz="2400" dirty="0"/>
              <a:t>、</a:t>
            </a:r>
            <a:r>
              <a:rPr lang="en-US" altLang="zh-CN" sz="2400" i="1" dirty="0"/>
              <a:t>K</a:t>
            </a:r>
            <a:r>
              <a:rPr lang="en-US" altLang="zh-CN" sz="2400" baseline="-25000" dirty="0"/>
              <a:t>3</a:t>
            </a:r>
            <a:r>
              <a:rPr lang="zh-CN" altLang="en-US" sz="2400" dirty="0"/>
              <a:t>、</a:t>
            </a:r>
            <a:r>
              <a:rPr lang="en-US" altLang="zh-CN" sz="2400" i="1" dirty="0"/>
              <a:t>K</a:t>
            </a:r>
            <a:r>
              <a:rPr lang="en-US" altLang="zh-CN" sz="2400" baseline="-25000" dirty="0"/>
              <a:t>4</a:t>
            </a:r>
            <a:r>
              <a:rPr lang="zh-CN" altLang="en-US" dirty="0">
                <a:ea typeface="楷体_GB2312" pitchFamily="49" charset="-122"/>
              </a:rPr>
              <a:t>分别在</a:t>
            </a:r>
            <a:r>
              <a:rPr lang="en-US" altLang="zh-CN" i="1" dirty="0"/>
              <a:t>x</a:t>
            </a:r>
            <a:r>
              <a:rPr lang="en-US" altLang="zh-CN" i="1" baseline="-25000" dirty="0"/>
              <a:t>i</a:t>
            </a:r>
            <a:r>
              <a:rPr lang="zh-CN" altLang="en-US" dirty="0">
                <a:latin typeface="楷体_GB2312" pitchFamily="49" charset="-122"/>
                <a:ea typeface="楷体_GB2312" pitchFamily="49" charset="-122"/>
              </a:rPr>
              <a:t>点展成</a:t>
            </a:r>
            <a:r>
              <a:rPr lang="en-US" altLang="zh-CN" i="1" dirty="0">
                <a:ea typeface="楷体_GB2312" pitchFamily="49" charset="-122"/>
              </a:rPr>
              <a:t>h</a:t>
            </a:r>
            <a:r>
              <a:rPr lang="zh-CN" altLang="en-US" dirty="0">
                <a:latin typeface="楷体_GB2312" pitchFamily="49" charset="-122"/>
                <a:ea typeface="楷体_GB2312" pitchFamily="49" charset="-122"/>
              </a:rPr>
              <a:t>的幂级数，代入线性组合式中，将得到的公式与</a:t>
            </a:r>
            <a:r>
              <a:rPr lang="en-US" altLang="zh-CN" i="1" dirty="0"/>
              <a:t>y</a:t>
            </a:r>
            <a:r>
              <a:rPr lang="en-US" altLang="zh-CN" dirty="0"/>
              <a:t>(</a:t>
            </a:r>
            <a:r>
              <a:rPr lang="en-US" altLang="zh-CN" i="1" dirty="0"/>
              <a:t>x</a:t>
            </a:r>
            <a:r>
              <a:rPr lang="en-US" altLang="zh-CN" i="1" baseline="-25000" dirty="0"/>
              <a:t>i</a:t>
            </a:r>
            <a:r>
              <a:rPr lang="en-US" altLang="zh-CN" baseline="-25000" dirty="0"/>
              <a:t>+1</a:t>
            </a:r>
            <a:r>
              <a:rPr lang="en-US" altLang="zh-CN" dirty="0"/>
              <a:t>)</a:t>
            </a:r>
            <a:r>
              <a:rPr lang="zh-CN" altLang="en-US" dirty="0">
                <a:ea typeface="楷体_GB2312" pitchFamily="49" charset="-122"/>
              </a:rPr>
              <a:t>在</a:t>
            </a:r>
            <a:r>
              <a:rPr lang="en-US" altLang="zh-CN" i="1" dirty="0"/>
              <a:t>x</a:t>
            </a:r>
            <a:r>
              <a:rPr lang="en-US" altLang="zh-CN" i="1" baseline="-25000" dirty="0"/>
              <a:t>i</a:t>
            </a:r>
            <a:r>
              <a:rPr lang="zh-CN" altLang="en-US" dirty="0">
                <a:ea typeface="楷体_GB2312" pitchFamily="49" charset="-122"/>
              </a:rPr>
              <a:t>点上的泰勒展开式比较，使其两式右端直到</a:t>
            </a:r>
            <a:r>
              <a:rPr lang="en-US" altLang="zh-CN" i="1" dirty="0"/>
              <a:t>h</a:t>
            </a:r>
            <a:r>
              <a:rPr lang="en-US" altLang="zh-CN" baseline="-25000" dirty="0"/>
              <a:t>4</a:t>
            </a:r>
            <a:r>
              <a:rPr lang="zh-CN" altLang="en-US" dirty="0">
                <a:ea typeface="楷体_GB2312" pitchFamily="49" charset="-122"/>
              </a:rPr>
              <a:t>的系数相等，经过较复杂的解方程过程便可得到关于</a:t>
            </a:r>
            <a:r>
              <a:rPr lang="en-US" altLang="zh-CN" i="1" dirty="0"/>
              <a:t>c</a:t>
            </a:r>
            <a:r>
              <a:rPr lang="en-US" altLang="zh-CN" i="1" baseline="-25000" dirty="0"/>
              <a:t>i</a:t>
            </a:r>
            <a:r>
              <a:rPr lang="zh-CN" altLang="en-US" dirty="0"/>
              <a:t>，</a:t>
            </a:r>
            <a:r>
              <a:rPr lang="en-US" altLang="zh-CN" i="1" dirty="0"/>
              <a:t>a</a:t>
            </a:r>
            <a:r>
              <a:rPr lang="en-US" altLang="zh-CN" i="1" baseline="-25000" dirty="0"/>
              <a:t>i</a:t>
            </a:r>
            <a:r>
              <a:rPr lang="zh-CN" altLang="en-US" dirty="0"/>
              <a:t>，</a:t>
            </a:r>
            <a:r>
              <a:rPr lang="en-US" altLang="zh-CN" i="1" dirty="0" err="1"/>
              <a:t>b</a:t>
            </a:r>
            <a:r>
              <a:rPr lang="en-US" altLang="zh-CN" i="1" baseline="-25000" dirty="0" err="1"/>
              <a:t>ij</a:t>
            </a:r>
            <a:r>
              <a:rPr lang="en-US" altLang="zh-CN" i="1" baseline="-25000" dirty="0"/>
              <a:t> </a:t>
            </a:r>
            <a:r>
              <a:rPr lang="zh-CN" altLang="en-US" dirty="0">
                <a:ea typeface="楷体_GB2312" pitchFamily="49" charset="-122"/>
              </a:rPr>
              <a:t>的一组特解</a:t>
            </a:r>
            <a:endParaRPr lang="zh-CN" altLang="en-US" dirty="0"/>
          </a:p>
          <a:p>
            <a:pPr algn="just" eaLnBrk="1" hangingPunct="1">
              <a:lnSpc>
                <a:spcPct val="150000"/>
              </a:lnSpc>
            </a:pPr>
            <a:r>
              <a:rPr lang="zh-CN" altLang="en-US" dirty="0"/>
              <a:t>                        </a:t>
            </a:r>
            <a:r>
              <a:rPr lang="en-US" altLang="zh-CN" i="1" dirty="0"/>
              <a:t>a</a:t>
            </a:r>
            <a:r>
              <a:rPr lang="en-US" altLang="zh-CN" baseline="-25000" dirty="0"/>
              <a:t>2</a:t>
            </a:r>
            <a:r>
              <a:rPr lang="en-US" altLang="zh-CN" dirty="0"/>
              <a:t>=</a:t>
            </a:r>
            <a:r>
              <a:rPr lang="en-US" altLang="zh-CN" i="1" dirty="0"/>
              <a:t>a</a:t>
            </a:r>
            <a:r>
              <a:rPr lang="en-US" altLang="zh-CN" baseline="-25000" dirty="0"/>
              <a:t>3</a:t>
            </a:r>
            <a:r>
              <a:rPr lang="en-US" altLang="zh-CN" dirty="0"/>
              <a:t>=</a:t>
            </a:r>
            <a:r>
              <a:rPr lang="en-US" altLang="zh-CN" i="1" dirty="0"/>
              <a:t>b</a:t>
            </a:r>
            <a:r>
              <a:rPr lang="en-US" altLang="zh-CN" baseline="-25000" dirty="0"/>
              <a:t>21</a:t>
            </a:r>
            <a:r>
              <a:rPr lang="en-US" altLang="zh-CN" dirty="0"/>
              <a:t>=</a:t>
            </a:r>
            <a:r>
              <a:rPr lang="en-US" altLang="zh-CN" i="1" dirty="0"/>
              <a:t>b</a:t>
            </a:r>
            <a:r>
              <a:rPr lang="en-US" altLang="zh-CN" baseline="-25000" dirty="0"/>
              <a:t>32</a:t>
            </a:r>
            <a:r>
              <a:rPr lang="en-US" altLang="zh-CN" dirty="0"/>
              <a:t>=1/2</a:t>
            </a:r>
          </a:p>
          <a:p>
            <a:pPr algn="just" eaLnBrk="1" hangingPunct="1">
              <a:lnSpc>
                <a:spcPct val="150000"/>
              </a:lnSpc>
            </a:pPr>
            <a:r>
              <a:rPr lang="en-US" altLang="zh-CN" dirty="0"/>
              <a:t>                        </a:t>
            </a:r>
            <a:r>
              <a:rPr lang="en-US" altLang="zh-CN" i="1" dirty="0"/>
              <a:t>b</a:t>
            </a:r>
            <a:r>
              <a:rPr lang="en-US" altLang="zh-CN" baseline="-25000" dirty="0"/>
              <a:t>31</a:t>
            </a:r>
            <a:r>
              <a:rPr lang="en-US" altLang="zh-CN" dirty="0"/>
              <a:t>=</a:t>
            </a:r>
            <a:r>
              <a:rPr lang="en-US" altLang="zh-CN" i="1" dirty="0"/>
              <a:t>b</a:t>
            </a:r>
            <a:r>
              <a:rPr lang="en-US" altLang="zh-CN" baseline="-25000" dirty="0"/>
              <a:t>41</a:t>
            </a:r>
            <a:r>
              <a:rPr lang="en-US" altLang="zh-CN" dirty="0"/>
              <a:t>=</a:t>
            </a:r>
            <a:r>
              <a:rPr lang="en-US" altLang="zh-CN" i="1" dirty="0"/>
              <a:t>b</a:t>
            </a:r>
            <a:r>
              <a:rPr lang="en-US" altLang="zh-CN" baseline="-25000" dirty="0"/>
              <a:t>42</a:t>
            </a:r>
            <a:r>
              <a:rPr lang="en-US" altLang="zh-CN" dirty="0"/>
              <a:t>=0</a:t>
            </a:r>
          </a:p>
          <a:p>
            <a:pPr algn="just" eaLnBrk="1" hangingPunct="1">
              <a:lnSpc>
                <a:spcPct val="150000"/>
              </a:lnSpc>
            </a:pPr>
            <a:r>
              <a:rPr lang="en-US" altLang="zh-CN" dirty="0"/>
              <a:t>                        </a:t>
            </a:r>
            <a:r>
              <a:rPr lang="en-US" altLang="zh-CN" i="1" dirty="0"/>
              <a:t>a</a:t>
            </a:r>
            <a:r>
              <a:rPr lang="en-US" altLang="zh-CN" baseline="-25000" dirty="0"/>
              <a:t>4</a:t>
            </a:r>
            <a:r>
              <a:rPr lang="en-US" altLang="zh-CN" dirty="0"/>
              <a:t>=</a:t>
            </a:r>
            <a:r>
              <a:rPr lang="en-US" altLang="zh-CN" i="1" dirty="0"/>
              <a:t>b</a:t>
            </a:r>
            <a:r>
              <a:rPr lang="en-US" altLang="zh-CN" baseline="-25000" dirty="0"/>
              <a:t>43</a:t>
            </a:r>
            <a:r>
              <a:rPr lang="en-US" altLang="zh-CN" dirty="0"/>
              <a:t>=1</a:t>
            </a:r>
          </a:p>
          <a:p>
            <a:pPr algn="just" eaLnBrk="1" hangingPunct="1">
              <a:lnSpc>
                <a:spcPct val="150000"/>
              </a:lnSpc>
            </a:pPr>
            <a:r>
              <a:rPr lang="en-US" altLang="zh-CN" dirty="0"/>
              <a:t>                        </a:t>
            </a:r>
            <a:r>
              <a:rPr lang="en-US" altLang="zh-CN" i="1" dirty="0"/>
              <a:t>c</a:t>
            </a:r>
            <a:r>
              <a:rPr lang="en-US" altLang="zh-CN" baseline="-25000" dirty="0"/>
              <a:t>1</a:t>
            </a:r>
            <a:r>
              <a:rPr lang="en-US" altLang="zh-CN" dirty="0"/>
              <a:t>=</a:t>
            </a:r>
            <a:r>
              <a:rPr lang="en-US" altLang="zh-CN" i="1" dirty="0"/>
              <a:t>c</a:t>
            </a:r>
            <a:r>
              <a:rPr lang="en-US" altLang="zh-CN" baseline="-25000" dirty="0"/>
              <a:t>4</a:t>
            </a:r>
            <a:r>
              <a:rPr lang="en-US" altLang="zh-CN" dirty="0"/>
              <a:t>=1/6</a:t>
            </a:r>
          </a:p>
          <a:p>
            <a:pPr algn="just" eaLnBrk="1" hangingPunct="1">
              <a:lnSpc>
                <a:spcPct val="150000"/>
              </a:lnSpc>
            </a:pPr>
            <a:r>
              <a:rPr lang="en-US" altLang="zh-CN" dirty="0"/>
              <a:t>                        </a:t>
            </a:r>
            <a:r>
              <a:rPr lang="en-US" altLang="zh-CN" i="1" dirty="0"/>
              <a:t>c</a:t>
            </a:r>
            <a:r>
              <a:rPr lang="en-US" altLang="zh-CN" baseline="-25000" dirty="0"/>
              <a:t>2</a:t>
            </a:r>
            <a:r>
              <a:rPr lang="en-US" altLang="zh-CN" dirty="0"/>
              <a:t>=</a:t>
            </a:r>
            <a:r>
              <a:rPr lang="en-US" altLang="zh-CN" i="1" dirty="0"/>
              <a:t>c</a:t>
            </a:r>
            <a:r>
              <a:rPr lang="en-US" altLang="zh-CN" baseline="-25000" dirty="0"/>
              <a:t>3</a:t>
            </a:r>
            <a:r>
              <a:rPr lang="en-US" altLang="zh-CN" dirty="0"/>
              <a:t>=1/3 </a:t>
            </a:r>
            <a:endParaRPr lang="zh-CN" altLang="en-US" dirty="0"/>
          </a:p>
        </p:txBody>
      </p:sp>
    </p:spTree>
    <p:extLst>
      <p:ext uri="{BB962C8B-B14F-4D97-AF65-F5344CB8AC3E}">
        <p14:creationId xmlns:p14="http://schemas.microsoft.com/office/powerpoint/2010/main" val="3512455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 name="Rectangle 1126">
            <a:extLst>
              <a:ext uri="{FF2B5EF4-FFF2-40B4-BE49-F238E27FC236}">
                <a16:creationId xmlns:a16="http://schemas.microsoft.com/office/drawing/2014/main" id="{1533CDD8-F016-4FE2-AD86-083A09C3787C}"/>
              </a:ext>
            </a:extLst>
          </p:cNvPr>
          <p:cNvSpPr>
            <a:spLocks noChangeArrowheads="1"/>
          </p:cNvSpPr>
          <p:nvPr/>
        </p:nvSpPr>
        <p:spPr bwMode="auto">
          <a:xfrm>
            <a:off x="1000125" y="1500188"/>
            <a:ext cx="6929438" cy="4143375"/>
          </a:xfrm>
          <a:prstGeom prst="rect">
            <a:avLst/>
          </a:prstGeom>
          <a:solidFill>
            <a:srgbClr val="FFFF00"/>
          </a:solidFill>
          <a:ln w="57150">
            <a:solidFill>
              <a:srgbClr val="FFFF00"/>
            </a:solidFill>
            <a:miter lim="800000"/>
            <a:headEnd/>
            <a:tailEnd/>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493" name="Text Box 1121">
            <a:extLst>
              <a:ext uri="{FF2B5EF4-FFF2-40B4-BE49-F238E27FC236}">
                <a16:creationId xmlns:a16="http://schemas.microsoft.com/office/drawing/2014/main" id="{32D3B2E7-F218-4DC9-8BA5-F4D2F463FAE1}"/>
              </a:ext>
            </a:extLst>
          </p:cNvPr>
          <p:cNvSpPr txBox="1">
            <a:spLocks noChangeArrowheads="1"/>
          </p:cNvSpPr>
          <p:nvPr/>
        </p:nvSpPr>
        <p:spPr bwMode="auto">
          <a:xfrm>
            <a:off x="519113" y="547688"/>
            <a:ext cx="8053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solidFill>
                  <a:schemeClr val="accent2"/>
                </a:solidFill>
                <a:ea typeface="楷体_GB2312" pitchFamily="49" charset="-122"/>
                <a:sym typeface="Wingdings" panose="05000000000000000000" pitchFamily="2" charset="2"/>
              </a:rPr>
              <a:t></a:t>
            </a:r>
            <a:r>
              <a:rPr lang="zh-CN" altLang="en-US">
                <a:solidFill>
                  <a:srgbClr val="FF0000"/>
                </a:solidFill>
                <a:latin typeface="楷体_GB2312" pitchFamily="49" charset="-122"/>
                <a:ea typeface="楷体_GB2312" pitchFamily="49" charset="-122"/>
              </a:rPr>
              <a:t>四阶</a:t>
            </a:r>
            <a:r>
              <a:rPr lang="en-US" altLang="zh-CN">
                <a:solidFill>
                  <a:srgbClr val="FF0000"/>
                </a:solidFill>
                <a:latin typeface="楷体_GB2312" pitchFamily="49" charset="-122"/>
                <a:ea typeface="楷体_GB2312" pitchFamily="49" charset="-122"/>
              </a:rPr>
              <a:t>(</a:t>
            </a:r>
            <a:r>
              <a:rPr lang="zh-CN" altLang="en-US">
                <a:solidFill>
                  <a:srgbClr val="FF0000"/>
                </a:solidFill>
                <a:latin typeface="楷体_GB2312" pitchFamily="49" charset="-122"/>
                <a:ea typeface="楷体_GB2312" pitchFamily="49" charset="-122"/>
              </a:rPr>
              <a:t>经典</a:t>
            </a:r>
            <a:r>
              <a:rPr lang="en-US" altLang="zh-CN">
                <a:solidFill>
                  <a:srgbClr val="FF0000"/>
                </a:solidFill>
                <a:latin typeface="楷体_GB2312" pitchFamily="49" charset="-122"/>
                <a:ea typeface="楷体_GB2312" pitchFamily="49" charset="-122"/>
              </a:rPr>
              <a:t>)</a:t>
            </a:r>
            <a:r>
              <a:rPr lang="en-US" altLang="zh-CN" i="1">
                <a:solidFill>
                  <a:srgbClr val="FF0000"/>
                </a:solidFill>
              </a:rPr>
              <a:t>Runge</a:t>
            </a:r>
            <a:r>
              <a:rPr lang="en-US" altLang="zh-CN" i="1">
                <a:solidFill>
                  <a:srgbClr val="FF0000"/>
                </a:solidFill>
                <a:latin typeface="楷体_GB2312" pitchFamily="49" charset="-122"/>
                <a:ea typeface="楷体_GB2312" pitchFamily="49" charset="-122"/>
              </a:rPr>
              <a:t>-</a:t>
            </a:r>
            <a:r>
              <a:rPr lang="en-US" altLang="zh-CN" i="1">
                <a:solidFill>
                  <a:srgbClr val="FF0000"/>
                </a:solidFill>
              </a:rPr>
              <a:t>Kutta</a:t>
            </a:r>
            <a:r>
              <a:rPr lang="zh-CN" altLang="en-US">
                <a:solidFill>
                  <a:srgbClr val="FF0000"/>
                </a:solidFill>
                <a:ea typeface="楷体_GB2312" pitchFamily="49" charset="-122"/>
              </a:rPr>
              <a:t>方法</a:t>
            </a:r>
          </a:p>
        </p:txBody>
      </p:sp>
      <p:graphicFrame>
        <p:nvGraphicFramePr>
          <p:cNvPr id="63490" name="Object 10">
            <a:extLst>
              <a:ext uri="{FF2B5EF4-FFF2-40B4-BE49-F238E27FC236}">
                <a16:creationId xmlns:a16="http://schemas.microsoft.com/office/drawing/2014/main" id="{D994D9F0-456F-49CF-AFE2-D0E2DA284E42}"/>
              </a:ext>
            </a:extLst>
          </p:cNvPr>
          <p:cNvGraphicFramePr>
            <a:graphicFrameLocks noChangeAspect="1"/>
          </p:cNvGraphicFramePr>
          <p:nvPr/>
        </p:nvGraphicFramePr>
        <p:xfrm>
          <a:off x="1285875" y="1571625"/>
          <a:ext cx="5905500" cy="4070350"/>
        </p:xfrm>
        <a:graphic>
          <a:graphicData uri="http://schemas.openxmlformats.org/presentationml/2006/ole">
            <mc:AlternateContent xmlns:mc="http://schemas.openxmlformats.org/markup-compatibility/2006">
              <mc:Choice xmlns:v="urn:schemas-microsoft-com:vml" Requires="v">
                <p:oleObj spid="_x0000_s106763" name="公式" r:id="rId3" imgW="1955520" imgH="1460160" progId="Equation.3">
                  <p:embed/>
                </p:oleObj>
              </mc:Choice>
              <mc:Fallback>
                <p:oleObj name="公式" r:id="rId3" imgW="1955520" imgH="1460160" progId="Equation.3">
                  <p:embed/>
                  <p:pic>
                    <p:nvPicPr>
                      <p:cNvPr id="63490" name="Object 10">
                        <a:extLst>
                          <a:ext uri="{FF2B5EF4-FFF2-40B4-BE49-F238E27FC236}">
                            <a16:creationId xmlns:a16="http://schemas.microsoft.com/office/drawing/2014/main" id="{D994D9F0-456F-49CF-AFE2-D0E2DA284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571625"/>
                        <a:ext cx="5905500" cy="4070350"/>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Tree>
    <p:extLst>
      <p:ext uri="{BB962C8B-B14F-4D97-AF65-F5344CB8AC3E}">
        <p14:creationId xmlns:p14="http://schemas.microsoft.com/office/powerpoint/2010/main" val="3828147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6534"/>
                                        </p:tgtEl>
                                        <p:attrNameLst>
                                          <p:attrName>style.visibility</p:attrName>
                                        </p:attrNameLst>
                                      </p:cBhvr>
                                      <p:to>
                                        <p:strVal val="visible"/>
                                      </p:to>
                                    </p:set>
                                    <p:animEffect transition="in" filter="box(in)">
                                      <p:cBhvr>
                                        <p:cTn id="7" dur="500"/>
                                        <p:tgtEl>
                                          <p:spTgt spid="146534"/>
                                        </p:tgtEl>
                                      </p:cBhvr>
                                    </p:animEffect>
                                  </p:childTnLst>
                                </p:cTn>
                              </p:par>
                              <p:par>
                                <p:cTn id="8" presetID="4" presetClass="entr" presetSubtype="16" fill="hold" nodeType="withEffect">
                                  <p:stCondLst>
                                    <p:cond delay="0"/>
                                  </p:stCondLst>
                                  <p:childTnLst>
                                    <p:set>
                                      <p:cBhvr>
                                        <p:cTn id="9" dur="1" fill="hold">
                                          <p:stCondLst>
                                            <p:cond delay="0"/>
                                          </p:stCondLst>
                                        </p:cTn>
                                        <p:tgtEl>
                                          <p:spTgt spid="63490"/>
                                        </p:tgtEl>
                                        <p:attrNameLst>
                                          <p:attrName>style.visibility</p:attrName>
                                        </p:attrNameLst>
                                      </p:cBhvr>
                                      <p:to>
                                        <p:strVal val="visible"/>
                                      </p:to>
                                    </p:set>
                                    <p:animEffect transition="in" filter="box(in)">
                                      <p:cBhvr>
                                        <p:cTn id="10" dur="500"/>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5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Text Box 7">
            <a:extLst>
              <a:ext uri="{FF2B5EF4-FFF2-40B4-BE49-F238E27FC236}">
                <a16:creationId xmlns:a16="http://schemas.microsoft.com/office/drawing/2014/main" id="{764016A6-5D71-4200-AF45-304EFD9BA8A7}"/>
              </a:ext>
            </a:extLst>
          </p:cNvPr>
          <p:cNvSpPr txBox="1">
            <a:spLocks noChangeArrowheads="1"/>
          </p:cNvSpPr>
          <p:nvPr/>
        </p:nvSpPr>
        <p:spPr bwMode="auto">
          <a:xfrm>
            <a:off x="369765" y="1010444"/>
            <a:ext cx="80772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zh-CN" altLang="en-US" dirty="0">
                <a:latin typeface="楷体_GB2312" pitchFamily="49" charset="-122"/>
                <a:ea typeface="楷体_GB2312" pitchFamily="49" charset="-122"/>
              </a:rPr>
              <a:t>由上节分析常微分方程数值解法稳定性问题的方法，可得到各阶</a:t>
            </a:r>
            <a:r>
              <a:rPr lang="en-US" altLang="zh-CN" i="1" dirty="0"/>
              <a:t>Runge-</a:t>
            </a:r>
            <a:r>
              <a:rPr lang="en-US" altLang="zh-CN" i="1" dirty="0" err="1"/>
              <a:t>Kutta</a:t>
            </a:r>
            <a:r>
              <a:rPr lang="zh-CN" altLang="en-US" dirty="0">
                <a:ea typeface="楷体_GB2312" pitchFamily="49" charset="-122"/>
              </a:rPr>
              <a:t>公式</a:t>
            </a:r>
            <a:r>
              <a:rPr lang="zh-CN" altLang="en-US" dirty="0">
                <a:latin typeface="楷体_GB2312" pitchFamily="49" charset="-122"/>
                <a:ea typeface="楷体_GB2312" pitchFamily="49" charset="-122"/>
              </a:rPr>
              <a:t>的稳定性条件：</a:t>
            </a:r>
          </a:p>
        </p:txBody>
      </p:sp>
      <p:sp>
        <p:nvSpPr>
          <p:cNvPr id="67592" name="Text Box 7">
            <a:extLst>
              <a:ext uri="{FF2B5EF4-FFF2-40B4-BE49-F238E27FC236}">
                <a16:creationId xmlns:a16="http://schemas.microsoft.com/office/drawing/2014/main" id="{1FB24279-48C4-4C49-BED2-25891F177060}"/>
              </a:ext>
            </a:extLst>
          </p:cNvPr>
          <p:cNvSpPr txBox="1">
            <a:spLocks noChangeArrowheads="1"/>
          </p:cNvSpPr>
          <p:nvPr/>
        </p:nvSpPr>
        <p:spPr bwMode="auto">
          <a:xfrm>
            <a:off x="755650" y="2563813"/>
            <a:ext cx="107950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zh-CN" altLang="en-US" b="1">
                <a:solidFill>
                  <a:srgbClr val="FF3300"/>
                </a:solidFill>
                <a:latin typeface="楷体_GB2312" pitchFamily="49" charset="-122"/>
                <a:ea typeface="楷体_GB2312" pitchFamily="49" charset="-122"/>
              </a:rPr>
              <a:t>二阶</a:t>
            </a:r>
          </a:p>
        </p:txBody>
      </p:sp>
      <p:graphicFrame>
        <p:nvGraphicFramePr>
          <p:cNvPr id="33798" name="Object 6">
            <a:extLst>
              <a:ext uri="{FF2B5EF4-FFF2-40B4-BE49-F238E27FC236}">
                <a16:creationId xmlns:a16="http://schemas.microsoft.com/office/drawing/2014/main" id="{648E6C2B-FC1F-4AC3-8E14-2498DBCE74F4}"/>
              </a:ext>
            </a:extLst>
          </p:cNvPr>
          <p:cNvGraphicFramePr>
            <a:graphicFrameLocks noChangeAspect="1"/>
          </p:cNvGraphicFramePr>
          <p:nvPr>
            <p:extLst>
              <p:ext uri="{D42A27DB-BD31-4B8C-83A1-F6EECF244321}">
                <p14:modId xmlns:p14="http://schemas.microsoft.com/office/powerpoint/2010/main" val="1953006379"/>
              </p:ext>
            </p:extLst>
          </p:nvPr>
        </p:nvGraphicFramePr>
        <p:xfrm>
          <a:off x="1771725" y="2473905"/>
          <a:ext cx="2808287" cy="1055688"/>
        </p:xfrm>
        <a:graphic>
          <a:graphicData uri="http://schemas.openxmlformats.org/presentationml/2006/ole">
            <mc:AlternateContent xmlns:mc="http://schemas.openxmlformats.org/markup-compatibility/2006">
              <mc:Choice xmlns:v="urn:schemas-microsoft-com:vml" Requires="v">
                <p:oleObj spid="_x0000_s111389" name="公式" r:id="rId3" imgW="927000" imgH="355320" progId="Equation.3">
                  <p:embed/>
                </p:oleObj>
              </mc:Choice>
              <mc:Fallback>
                <p:oleObj name="公式" r:id="rId3" imgW="927000" imgH="355320" progId="Equation.3">
                  <p:embed/>
                  <p:pic>
                    <p:nvPicPr>
                      <p:cNvPr id="33798" name="Object 6">
                        <a:extLst>
                          <a:ext uri="{FF2B5EF4-FFF2-40B4-BE49-F238E27FC236}">
                            <a16:creationId xmlns:a16="http://schemas.microsoft.com/office/drawing/2014/main" id="{648E6C2B-FC1F-4AC3-8E14-2498DBCE74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725" y="2473905"/>
                        <a:ext cx="2808287"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6" name="Rectangle 10">
            <a:extLst>
              <a:ext uri="{FF2B5EF4-FFF2-40B4-BE49-F238E27FC236}">
                <a16:creationId xmlns:a16="http://schemas.microsoft.com/office/drawing/2014/main" id="{28BA7103-E788-47CE-AA4F-CF6FE79F4A91}"/>
              </a:ext>
            </a:extLst>
          </p:cNvPr>
          <p:cNvSpPr>
            <a:spLocks noChangeArrowheads="1"/>
          </p:cNvSpPr>
          <p:nvPr/>
        </p:nvSpPr>
        <p:spPr bwMode="auto">
          <a:xfrm>
            <a:off x="5596087" y="2661046"/>
            <a:ext cx="3240087" cy="396875"/>
          </a:xfrm>
          <a:prstGeom prst="rect">
            <a:avLst/>
          </a:prstGeom>
          <a:solidFill>
            <a:srgbClr val="FFFF00"/>
          </a:solidFill>
          <a:ln>
            <a:noFill/>
          </a:ln>
          <a:effectLst>
            <a:prstShdw prst="shdw17" dist="17961" dir="2700000">
              <a:srgbClr val="999900"/>
            </a:prstShdw>
          </a:effectLst>
          <a:extLst>
            <a:ext uri="{91240B29-F687-4F45-9708-019B960494DF}">
              <a14:hiddenLine xmlns:a14="http://schemas.microsoft.com/office/drawing/2010/main" w="15875" algn="ctr">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ea typeface="楷体_GB2312" pitchFamily="49" charset="-122"/>
              </a:rPr>
              <a:t>与欧拉预估－校正公式一致</a:t>
            </a:r>
          </a:p>
        </p:txBody>
      </p:sp>
      <p:sp>
        <p:nvSpPr>
          <p:cNvPr id="3" name="Text Box 7">
            <a:extLst>
              <a:ext uri="{FF2B5EF4-FFF2-40B4-BE49-F238E27FC236}">
                <a16:creationId xmlns:a16="http://schemas.microsoft.com/office/drawing/2014/main" id="{E66B3D85-A9A8-4BE9-91CF-FF865E7FD226}"/>
              </a:ext>
            </a:extLst>
          </p:cNvPr>
          <p:cNvSpPr txBox="1">
            <a:spLocks noChangeArrowheads="1"/>
          </p:cNvSpPr>
          <p:nvPr/>
        </p:nvSpPr>
        <p:spPr bwMode="auto">
          <a:xfrm>
            <a:off x="755650" y="3860800"/>
            <a:ext cx="10795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zh-CN" altLang="en-US" b="1">
                <a:solidFill>
                  <a:srgbClr val="FF3300"/>
                </a:solidFill>
                <a:latin typeface="楷体_GB2312" pitchFamily="49" charset="-122"/>
                <a:ea typeface="楷体_GB2312" pitchFamily="49" charset="-122"/>
              </a:rPr>
              <a:t>三阶</a:t>
            </a:r>
          </a:p>
        </p:txBody>
      </p:sp>
      <p:graphicFrame>
        <p:nvGraphicFramePr>
          <p:cNvPr id="6" name="Object 6">
            <a:extLst>
              <a:ext uri="{FF2B5EF4-FFF2-40B4-BE49-F238E27FC236}">
                <a16:creationId xmlns:a16="http://schemas.microsoft.com/office/drawing/2014/main" id="{89895709-D7C2-4C83-B2B1-1E652A327A27}"/>
              </a:ext>
            </a:extLst>
          </p:cNvPr>
          <p:cNvGraphicFramePr>
            <a:graphicFrameLocks noChangeAspect="1"/>
          </p:cNvGraphicFramePr>
          <p:nvPr>
            <p:extLst>
              <p:ext uri="{D42A27DB-BD31-4B8C-83A1-F6EECF244321}">
                <p14:modId xmlns:p14="http://schemas.microsoft.com/office/powerpoint/2010/main" val="3250294925"/>
              </p:ext>
            </p:extLst>
          </p:nvPr>
        </p:nvGraphicFramePr>
        <p:xfrm>
          <a:off x="1852844" y="3684588"/>
          <a:ext cx="4386262" cy="1055687"/>
        </p:xfrm>
        <a:graphic>
          <a:graphicData uri="http://schemas.openxmlformats.org/presentationml/2006/ole">
            <mc:AlternateContent xmlns:mc="http://schemas.openxmlformats.org/markup-compatibility/2006">
              <mc:Choice xmlns:v="urn:schemas-microsoft-com:vml" Requires="v">
                <p:oleObj spid="_x0000_s111390" name="公式" r:id="rId5" imgW="1447560" imgH="355320" progId="Equation.3">
                  <p:embed/>
                </p:oleObj>
              </mc:Choice>
              <mc:Fallback>
                <p:oleObj name="公式" r:id="rId5" imgW="1447560" imgH="355320" progId="Equation.3">
                  <p:embed/>
                  <p:pic>
                    <p:nvPicPr>
                      <p:cNvPr id="6" name="Object 6">
                        <a:extLst>
                          <a:ext uri="{FF2B5EF4-FFF2-40B4-BE49-F238E27FC236}">
                            <a16:creationId xmlns:a16="http://schemas.microsoft.com/office/drawing/2014/main" id="{89895709-D7C2-4C83-B2B1-1E652A327A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2844" y="3684588"/>
                        <a:ext cx="4386262"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7">
            <a:extLst>
              <a:ext uri="{FF2B5EF4-FFF2-40B4-BE49-F238E27FC236}">
                <a16:creationId xmlns:a16="http://schemas.microsoft.com/office/drawing/2014/main" id="{CAB239C6-B51D-478F-8B7E-B32F56B49461}"/>
              </a:ext>
            </a:extLst>
          </p:cNvPr>
          <p:cNvSpPr txBox="1">
            <a:spLocks noChangeArrowheads="1"/>
          </p:cNvSpPr>
          <p:nvPr/>
        </p:nvSpPr>
        <p:spPr bwMode="auto">
          <a:xfrm>
            <a:off x="755650" y="5156200"/>
            <a:ext cx="10795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zh-CN" altLang="en-US" b="1">
                <a:solidFill>
                  <a:srgbClr val="FF3300"/>
                </a:solidFill>
                <a:latin typeface="楷体_GB2312" pitchFamily="49" charset="-122"/>
                <a:ea typeface="楷体_GB2312" pitchFamily="49" charset="-122"/>
              </a:rPr>
              <a:t>四阶</a:t>
            </a:r>
          </a:p>
        </p:txBody>
      </p:sp>
      <p:graphicFrame>
        <p:nvGraphicFramePr>
          <p:cNvPr id="8" name="Object 6">
            <a:extLst>
              <a:ext uri="{FF2B5EF4-FFF2-40B4-BE49-F238E27FC236}">
                <a16:creationId xmlns:a16="http://schemas.microsoft.com/office/drawing/2014/main" id="{CA12E735-B378-44BC-9DB9-1D61AF3416A5}"/>
              </a:ext>
            </a:extLst>
          </p:cNvPr>
          <p:cNvGraphicFramePr>
            <a:graphicFrameLocks noChangeAspect="1"/>
          </p:cNvGraphicFramePr>
          <p:nvPr>
            <p:extLst>
              <p:ext uri="{D42A27DB-BD31-4B8C-83A1-F6EECF244321}">
                <p14:modId xmlns:p14="http://schemas.microsoft.com/office/powerpoint/2010/main" val="1662196660"/>
              </p:ext>
            </p:extLst>
          </p:nvPr>
        </p:nvGraphicFramePr>
        <p:xfrm>
          <a:off x="1771725" y="5024835"/>
          <a:ext cx="5848350" cy="1055687"/>
        </p:xfrm>
        <a:graphic>
          <a:graphicData uri="http://schemas.openxmlformats.org/presentationml/2006/ole">
            <mc:AlternateContent xmlns:mc="http://schemas.openxmlformats.org/markup-compatibility/2006">
              <mc:Choice xmlns:v="urn:schemas-microsoft-com:vml" Requires="v">
                <p:oleObj spid="_x0000_s111391" name="公式" r:id="rId7" imgW="1930320" imgH="355320" progId="Equation.3">
                  <p:embed/>
                </p:oleObj>
              </mc:Choice>
              <mc:Fallback>
                <p:oleObj name="公式" r:id="rId7" imgW="1930320" imgH="355320" progId="Equation.3">
                  <p:embed/>
                  <p:pic>
                    <p:nvPicPr>
                      <p:cNvPr id="8" name="Object 6">
                        <a:extLst>
                          <a:ext uri="{FF2B5EF4-FFF2-40B4-BE49-F238E27FC236}">
                            <a16:creationId xmlns:a16="http://schemas.microsoft.com/office/drawing/2014/main" id="{CA12E735-B378-44BC-9DB9-1D61AF3416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1725" y="5024835"/>
                        <a:ext cx="5848350"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0">
            <a:extLst>
              <a:ext uri="{FF2B5EF4-FFF2-40B4-BE49-F238E27FC236}">
                <a16:creationId xmlns:a16="http://schemas.microsoft.com/office/drawing/2014/main" id="{D78B5C9A-32B7-4880-A8E5-82E83C42CAC5}"/>
              </a:ext>
            </a:extLst>
          </p:cNvPr>
          <p:cNvSpPr>
            <a:spLocks noChangeArrowheads="1"/>
          </p:cNvSpPr>
          <p:nvPr/>
        </p:nvSpPr>
        <p:spPr bwMode="auto">
          <a:xfrm>
            <a:off x="395536" y="333709"/>
            <a:ext cx="4852610" cy="523220"/>
          </a:xfrm>
          <a:prstGeom prst="rect">
            <a:avLst/>
          </a:prstGeom>
          <a:noFill/>
          <a:ln w="1587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zh-CN" altLang="en-US" sz="2800" b="1" dirty="0">
                <a:solidFill>
                  <a:srgbClr val="FF3300"/>
                </a:solidFill>
                <a:ea typeface="楷体_GB2312" pitchFamily="49" charset="-122"/>
              </a:rPr>
              <a:t>龙格－库塔方法的稳定性条件</a:t>
            </a:r>
          </a:p>
        </p:txBody>
      </p:sp>
    </p:spTree>
    <p:extLst>
      <p:ext uri="{BB962C8B-B14F-4D97-AF65-F5344CB8AC3E}">
        <p14:creationId xmlns:p14="http://schemas.microsoft.com/office/powerpoint/2010/main" val="36839287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7">
            <a:extLst>
              <a:ext uri="{FF2B5EF4-FFF2-40B4-BE49-F238E27FC236}">
                <a16:creationId xmlns:a16="http://schemas.microsoft.com/office/drawing/2014/main" id="{5DA45044-D656-4B67-A509-A59667229512}"/>
              </a:ext>
            </a:extLst>
          </p:cNvPr>
          <p:cNvSpPr txBox="1">
            <a:spLocks noChangeArrowheads="1"/>
          </p:cNvSpPr>
          <p:nvPr/>
        </p:nvSpPr>
        <p:spPr bwMode="auto">
          <a:xfrm>
            <a:off x="500063" y="642938"/>
            <a:ext cx="80772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en-US" altLang="zh-CN" sz="3200" b="1" dirty="0">
                <a:latin typeface="宋体" panose="02010600030101010101" pitchFamily="2" charset="-122"/>
                <a:ea typeface="黑体" panose="02010609060101010101" pitchFamily="49" charset="-122"/>
              </a:rPr>
              <a:t>    </a:t>
            </a:r>
            <a:r>
              <a:rPr lang="zh-CN" altLang="en-US" dirty="0">
                <a:latin typeface="楷体_GB2312" pitchFamily="49" charset="-122"/>
                <a:ea typeface="楷体_GB2312" pitchFamily="49" charset="-122"/>
              </a:rPr>
              <a:t>龙格</a:t>
            </a:r>
            <a:r>
              <a:rPr lang="en-US" altLang="zh-CN" dirty="0">
                <a:latin typeface="宋体" panose="02010600030101010101" pitchFamily="2" charset="-122"/>
                <a:ea typeface="楷体_GB2312" pitchFamily="49" charset="-122"/>
              </a:rPr>
              <a:t>—</a:t>
            </a:r>
            <a:r>
              <a:rPr lang="zh-CN" altLang="en-US" dirty="0">
                <a:latin typeface="楷体_GB2312" pitchFamily="49" charset="-122"/>
                <a:ea typeface="楷体_GB2312" pitchFamily="49" charset="-122"/>
              </a:rPr>
              <a:t>库塔方法的推导基于</a:t>
            </a:r>
            <a:r>
              <a:rPr lang="en-US" altLang="zh-CN" i="1" dirty="0"/>
              <a:t>Taylor</a:t>
            </a:r>
            <a:r>
              <a:rPr lang="zh-CN" altLang="en-US" dirty="0">
                <a:latin typeface="宋体" panose="02010600030101010101" pitchFamily="2" charset="-122"/>
                <a:ea typeface="楷体_GB2312" pitchFamily="49" charset="-122"/>
              </a:rPr>
              <a:t>展开方法，因而它要求所求的解具有较好的光滑性。</a:t>
            </a:r>
            <a:r>
              <a:rPr lang="zh-CN" altLang="en-US" dirty="0">
                <a:solidFill>
                  <a:srgbClr val="0000FF"/>
                </a:solidFill>
                <a:latin typeface="宋体" panose="02010600030101010101" pitchFamily="2" charset="-122"/>
                <a:ea typeface="楷体_GB2312" pitchFamily="49" charset="-122"/>
              </a:rPr>
              <a:t>如果解的光滑性差</a:t>
            </a:r>
            <a:r>
              <a:rPr lang="zh-CN" altLang="en-US" dirty="0">
                <a:latin typeface="宋体" panose="02010600030101010101" pitchFamily="2" charset="-122"/>
                <a:ea typeface="楷体_GB2312" pitchFamily="49" charset="-122"/>
              </a:rPr>
              <a:t>，那么，使用四阶龙格</a:t>
            </a:r>
            <a:r>
              <a:rPr lang="en-US" altLang="zh-CN" dirty="0">
                <a:latin typeface="宋体" panose="02010600030101010101" pitchFamily="2" charset="-122"/>
                <a:ea typeface="楷体_GB2312" pitchFamily="49" charset="-122"/>
              </a:rPr>
              <a:t>—</a:t>
            </a:r>
            <a:r>
              <a:rPr lang="zh-CN" altLang="en-US" dirty="0">
                <a:latin typeface="宋体" panose="02010600030101010101" pitchFamily="2" charset="-122"/>
                <a:ea typeface="楷体_GB2312" pitchFamily="49" charset="-122"/>
              </a:rPr>
              <a:t>库塔方法求得的数值解，其精度可能反而不如改进的欧拉方法。在实际计算时，应当针对问题的具体特点选择合适的算法。</a:t>
            </a:r>
            <a:r>
              <a:rPr lang="zh-CN" altLang="en-US" b="1" dirty="0">
                <a:solidFill>
                  <a:srgbClr val="FF3300"/>
                </a:solidFill>
                <a:latin typeface="楷体_GB2312" pitchFamily="49" charset="-122"/>
                <a:ea typeface="楷体_GB2312" pitchFamily="49" charset="-122"/>
              </a:rPr>
              <a:t>对于光滑性不太好的解，最好采用</a:t>
            </a:r>
            <a:r>
              <a:rPr lang="zh-CN" altLang="en-US" b="1" dirty="0">
                <a:solidFill>
                  <a:schemeClr val="accent2"/>
                </a:solidFill>
                <a:latin typeface="楷体_GB2312" pitchFamily="49" charset="-122"/>
                <a:ea typeface="楷体_GB2312" pitchFamily="49" charset="-122"/>
              </a:rPr>
              <a:t>低阶算法</a:t>
            </a:r>
            <a:r>
              <a:rPr lang="zh-CN" altLang="en-US" b="1" dirty="0">
                <a:solidFill>
                  <a:srgbClr val="FF3300"/>
                </a:solidFill>
                <a:latin typeface="楷体_GB2312" pitchFamily="49" charset="-122"/>
                <a:ea typeface="楷体_GB2312" pitchFamily="49" charset="-122"/>
              </a:rPr>
              <a:t>而将步长</a:t>
            </a:r>
            <a:r>
              <a:rPr lang="en-US" altLang="zh-CN" b="1" i="1" dirty="0">
                <a:solidFill>
                  <a:schemeClr val="accent2"/>
                </a:solidFill>
              </a:rPr>
              <a:t>h</a:t>
            </a:r>
            <a:r>
              <a:rPr lang="en-US" altLang="zh-CN" b="1" dirty="0">
                <a:solidFill>
                  <a:schemeClr val="accent2"/>
                </a:solidFill>
              </a:rPr>
              <a:t> </a:t>
            </a:r>
            <a:r>
              <a:rPr lang="zh-CN" altLang="en-US" b="1" dirty="0">
                <a:solidFill>
                  <a:srgbClr val="FF3300"/>
                </a:solidFill>
                <a:latin typeface="楷体_GB2312" pitchFamily="49" charset="-122"/>
                <a:ea typeface="楷体_GB2312" pitchFamily="49" charset="-122"/>
              </a:rPr>
              <a:t>取小</a:t>
            </a:r>
            <a:r>
              <a:rPr lang="zh-CN" altLang="en-US" b="1" dirty="0">
                <a:latin typeface="楷体_GB2312" pitchFamily="49" charset="-122"/>
                <a:ea typeface="楷体_GB2312" pitchFamily="49" charset="-122"/>
              </a:rPr>
              <a:t>。</a:t>
            </a:r>
            <a:r>
              <a:rPr lang="zh-CN" altLang="en-US" dirty="0">
                <a:latin typeface="宋体" panose="02010600030101010101" pitchFamily="2" charset="-122"/>
              </a:rPr>
              <a:t> </a:t>
            </a:r>
          </a:p>
        </p:txBody>
      </p:sp>
    </p:spTree>
    <p:extLst>
      <p:ext uri="{BB962C8B-B14F-4D97-AF65-F5344CB8AC3E}">
        <p14:creationId xmlns:p14="http://schemas.microsoft.com/office/powerpoint/2010/main" val="3145125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20" name="Text Box 2">
            <a:extLst>
              <a:ext uri="{FF2B5EF4-FFF2-40B4-BE49-F238E27FC236}">
                <a16:creationId xmlns:a16="http://schemas.microsoft.com/office/drawing/2014/main" id="{447B9BA4-A2B1-4CF6-BB80-FB9096C3C464}"/>
              </a:ext>
            </a:extLst>
          </p:cNvPr>
          <p:cNvSpPr txBox="1">
            <a:spLocks noChangeArrowheads="1"/>
          </p:cNvSpPr>
          <p:nvPr/>
        </p:nvSpPr>
        <p:spPr bwMode="auto">
          <a:xfrm>
            <a:off x="263525" y="404664"/>
            <a:ext cx="8207375" cy="585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400" dirty="0">
                <a:solidFill>
                  <a:srgbClr val="0000FF"/>
                </a:solidFill>
                <a:latin typeface="+mn-ea"/>
                <a:ea typeface="+mn-ea"/>
              </a:rPr>
              <a:t> </a:t>
            </a:r>
            <a:r>
              <a:rPr lang="en-US" altLang="zh-CN" sz="2400" dirty="0">
                <a:solidFill>
                  <a:srgbClr val="000000"/>
                </a:solidFill>
                <a:latin typeface="+mn-ea"/>
                <a:ea typeface="+mn-ea"/>
              </a:rPr>
              <a:t>   </a:t>
            </a:r>
            <a:r>
              <a:rPr lang="zh-CN" altLang="en-US" sz="2400" dirty="0">
                <a:solidFill>
                  <a:srgbClr val="000000"/>
                </a:solidFill>
                <a:latin typeface="+mn-ea"/>
                <a:ea typeface="+mn-ea"/>
              </a:rPr>
              <a:t>前面已经看到</a:t>
            </a:r>
            <a:r>
              <a:rPr lang="en-US" altLang="zh-CN" sz="2400" dirty="0">
                <a:solidFill>
                  <a:srgbClr val="000000"/>
                </a:solidFill>
                <a:latin typeface="+mn-ea"/>
                <a:ea typeface="+mn-ea"/>
              </a:rPr>
              <a:t>,</a:t>
            </a:r>
            <a:r>
              <a:rPr lang="zh-CN" altLang="en-US" sz="2400" dirty="0">
                <a:solidFill>
                  <a:srgbClr val="000000"/>
                </a:solidFill>
                <a:latin typeface="+mn-ea"/>
                <a:ea typeface="+mn-ea"/>
              </a:rPr>
              <a:t>二阶、四阶</a:t>
            </a:r>
            <a:r>
              <a:rPr lang="en-US" altLang="zh-CN" sz="2400" i="1" dirty="0">
                <a:solidFill>
                  <a:srgbClr val="000000"/>
                </a:solidFill>
                <a:latin typeface="+mn-ea"/>
                <a:ea typeface="+mn-ea"/>
              </a:rPr>
              <a:t>R-K</a:t>
            </a:r>
            <a:r>
              <a:rPr lang="zh-CN" altLang="en-US" sz="2400" dirty="0">
                <a:solidFill>
                  <a:srgbClr val="000000"/>
                </a:solidFill>
                <a:latin typeface="+mn-ea"/>
                <a:ea typeface="+mn-ea"/>
              </a:rPr>
              <a:t>方法可分别达到最高阶数</a:t>
            </a:r>
            <a:r>
              <a:rPr lang="en-US" altLang="zh-CN" sz="2400" b="1" dirty="0">
                <a:solidFill>
                  <a:srgbClr val="0000FF"/>
                </a:solidFill>
                <a:latin typeface="+mn-ea"/>
                <a:ea typeface="+mn-ea"/>
              </a:rPr>
              <a:t>2</a:t>
            </a:r>
            <a:r>
              <a:rPr lang="zh-CN" altLang="en-US" sz="2400" dirty="0">
                <a:solidFill>
                  <a:srgbClr val="000000"/>
                </a:solidFill>
                <a:latin typeface="+mn-ea"/>
                <a:ea typeface="+mn-ea"/>
              </a:rPr>
              <a:t>阶、</a:t>
            </a:r>
            <a:r>
              <a:rPr lang="en-US" altLang="zh-CN" sz="2400" dirty="0">
                <a:solidFill>
                  <a:srgbClr val="0000FF"/>
                </a:solidFill>
                <a:latin typeface="+mn-ea"/>
                <a:ea typeface="+mn-ea"/>
              </a:rPr>
              <a:t>3</a:t>
            </a:r>
            <a:r>
              <a:rPr lang="zh-CN" altLang="en-US" sz="2400" dirty="0">
                <a:solidFill>
                  <a:srgbClr val="000000"/>
                </a:solidFill>
                <a:latin typeface="+mn-ea"/>
                <a:ea typeface="+mn-ea"/>
              </a:rPr>
              <a:t>阶和</a:t>
            </a:r>
            <a:r>
              <a:rPr lang="en-US" altLang="zh-CN" sz="2400" b="1" dirty="0">
                <a:solidFill>
                  <a:srgbClr val="0000FF"/>
                </a:solidFill>
                <a:latin typeface="+mn-ea"/>
                <a:ea typeface="+mn-ea"/>
              </a:rPr>
              <a:t>4</a:t>
            </a:r>
            <a:r>
              <a:rPr lang="zh-CN" altLang="en-US" sz="2400" dirty="0">
                <a:solidFill>
                  <a:srgbClr val="000000"/>
                </a:solidFill>
                <a:latin typeface="+mn-ea"/>
                <a:ea typeface="+mn-ea"/>
              </a:rPr>
              <a:t>阶，但是</a:t>
            </a:r>
            <a:r>
              <a:rPr lang="en-US" altLang="zh-CN" sz="2400" i="1" dirty="0">
                <a:solidFill>
                  <a:srgbClr val="000000"/>
                </a:solidFill>
                <a:latin typeface="+mn-ea"/>
                <a:ea typeface="+mn-ea"/>
              </a:rPr>
              <a:t>N</a:t>
            </a:r>
            <a:r>
              <a:rPr lang="zh-CN" altLang="en-US" sz="2400" dirty="0">
                <a:solidFill>
                  <a:srgbClr val="000000"/>
                </a:solidFill>
                <a:latin typeface="+mn-ea"/>
                <a:ea typeface="+mn-ea"/>
              </a:rPr>
              <a:t>阶</a:t>
            </a:r>
            <a:r>
              <a:rPr lang="en-US" altLang="zh-CN" sz="2400" i="1" dirty="0">
                <a:solidFill>
                  <a:srgbClr val="000000"/>
                </a:solidFill>
                <a:latin typeface="+mn-ea"/>
                <a:ea typeface="+mn-ea"/>
              </a:rPr>
              <a:t>R-K</a:t>
            </a:r>
            <a:r>
              <a:rPr lang="zh-CN" altLang="en-US" sz="2400" dirty="0">
                <a:solidFill>
                  <a:srgbClr val="000000"/>
                </a:solidFill>
                <a:latin typeface="+mn-ea"/>
                <a:ea typeface="+mn-ea"/>
              </a:rPr>
              <a:t>方法的最高阶却不一定是</a:t>
            </a:r>
            <a:r>
              <a:rPr lang="en-US" altLang="zh-CN" sz="2400" i="1" dirty="0">
                <a:solidFill>
                  <a:srgbClr val="000000"/>
                </a:solidFill>
                <a:latin typeface="+mn-ea"/>
                <a:ea typeface="+mn-ea"/>
              </a:rPr>
              <a:t>N</a:t>
            </a:r>
            <a:r>
              <a:rPr lang="zh-CN" altLang="en-US" sz="2400" dirty="0">
                <a:solidFill>
                  <a:srgbClr val="000000"/>
                </a:solidFill>
                <a:latin typeface="+mn-ea"/>
                <a:ea typeface="+mn-ea"/>
              </a:rPr>
              <a:t>阶。</a:t>
            </a:r>
            <a:r>
              <a:rPr lang="en-US" altLang="zh-CN" sz="2400" i="1" dirty="0">
                <a:solidFill>
                  <a:srgbClr val="000000"/>
                </a:solidFill>
                <a:latin typeface="+mn-ea"/>
                <a:ea typeface="+mn-ea"/>
              </a:rPr>
              <a:t>R-K</a:t>
            </a:r>
            <a:r>
              <a:rPr lang="zh-CN" altLang="en-US" sz="2400" dirty="0">
                <a:solidFill>
                  <a:srgbClr val="000000"/>
                </a:solidFill>
                <a:latin typeface="+mn-ea"/>
                <a:ea typeface="+mn-ea"/>
              </a:rPr>
              <a:t>方法的级数表示公式中计算函数值</a:t>
            </a:r>
            <a:r>
              <a:rPr lang="en-US" altLang="zh-CN" sz="2400" i="1" dirty="0">
                <a:solidFill>
                  <a:srgbClr val="000000"/>
                </a:solidFill>
                <a:latin typeface="+mn-ea"/>
                <a:ea typeface="+mn-ea"/>
              </a:rPr>
              <a:t>f </a:t>
            </a:r>
            <a:r>
              <a:rPr lang="zh-CN" altLang="en-US" sz="2400" dirty="0">
                <a:solidFill>
                  <a:srgbClr val="000000"/>
                </a:solidFill>
                <a:latin typeface="+mn-ea"/>
                <a:ea typeface="+mn-ea"/>
              </a:rPr>
              <a:t>的次数。</a:t>
            </a:r>
            <a:r>
              <a:rPr lang="en-US" altLang="zh-CN" sz="2400" i="1" dirty="0">
                <a:solidFill>
                  <a:srgbClr val="000000"/>
                </a:solidFill>
                <a:latin typeface="+mn-ea"/>
                <a:ea typeface="+mn-ea"/>
              </a:rPr>
              <a:t>Butcher</a:t>
            </a:r>
            <a:r>
              <a:rPr lang="zh-CN" altLang="en-US" sz="2400" dirty="0">
                <a:solidFill>
                  <a:srgbClr val="000000"/>
                </a:solidFill>
                <a:latin typeface="+mn-ea"/>
                <a:ea typeface="+mn-ea"/>
              </a:rPr>
              <a:t>于</a:t>
            </a:r>
            <a:r>
              <a:rPr lang="en-US" altLang="zh-CN" sz="2400" dirty="0">
                <a:solidFill>
                  <a:srgbClr val="000000"/>
                </a:solidFill>
                <a:latin typeface="+mn-ea"/>
                <a:ea typeface="+mn-ea"/>
              </a:rPr>
              <a:t>1965</a:t>
            </a:r>
            <a:r>
              <a:rPr lang="zh-CN" altLang="en-US" sz="2400" dirty="0">
                <a:solidFill>
                  <a:srgbClr val="000000"/>
                </a:solidFill>
                <a:latin typeface="+mn-ea"/>
                <a:ea typeface="+mn-ea"/>
              </a:rPr>
              <a:t>年给出了</a:t>
            </a:r>
            <a:r>
              <a:rPr lang="en-US" altLang="zh-CN" sz="2400" i="1" dirty="0">
                <a:solidFill>
                  <a:srgbClr val="000000"/>
                </a:solidFill>
                <a:latin typeface="+mn-ea"/>
                <a:ea typeface="+mn-ea"/>
              </a:rPr>
              <a:t>R-K</a:t>
            </a:r>
            <a:r>
              <a:rPr lang="zh-CN" altLang="en-US" sz="2400" dirty="0">
                <a:solidFill>
                  <a:srgbClr val="000000"/>
                </a:solidFill>
                <a:latin typeface="+mn-ea"/>
                <a:ea typeface="+mn-ea"/>
              </a:rPr>
              <a:t>方法计算函数值 </a:t>
            </a:r>
            <a:r>
              <a:rPr lang="en-US" altLang="zh-CN" sz="2400" i="1" dirty="0">
                <a:solidFill>
                  <a:srgbClr val="000000"/>
                </a:solidFill>
                <a:latin typeface="+mn-ea"/>
                <a:ea typeface="+mn-ea"/>
              </a:rPr>
              <a:t>f </a:t>
            </a:r>
            <a:r>
              <a:rPr lang="zh-CN" altLang="en-US" sz="2400" dirty="0">
                <a:solidFill>
                  <a:srgbClr val="000000"/>
                </a:solidFill>
                <a:latin typeface="+mn-ea"/>
                <a:ea typeface="+mn-ea"/>
              </a:rPr>
              <a:t>的次数与可达到的最高精度阶数之间的关系表，如下：</a:t>
            </a:r>
          </a:p>
          <a:p>
            <a:pPr eaLnBrk="1" hangingPunct="1">
              <a:lnSpc>
                <a:spcPct val="120000"/>
              </a:lnSpc>
            </a:pPr>
            <a:r>
              <a:rPr lang="zh-CN" altLang="en-US" sz="2400" dirty="0">
                <a:solidFill>
                  <a:srgbClr val="000000"/>
                </a:solidFill>
                <a:latin typeface="宋体" panose="02010600030101010101" pitchFamily="2" charset="-122"/>
              </a:rPr>
              <a:t>							</a:t>
            </a:r>
          </a:p>
          <a:p>
            <a:pPr algn="l" eaLnBrk="1" hangingPunct="1">
              <a:lnSpc>
                <a:spcPct val="120000"/>
              </a:lnSpc>
            </a:pPr>
            <a:endParaRPr lang="en-US" altLang="zh-CN" sz="2400" dirty="0">
              <a:solidFill>
                <a:srgbClr val="000000"/>
              </a:solidFill>
              <a:latin typeface="宋体" panose="02010600030101010101" pitchFamily="2" charset="-122"/>
            </a:endParaRPr>
          </a:p>
          <a:p>
            <a:pPr algn="l" eaLnBrk="1" hangingPunct="1">
              <a:lnSpc>
                <a:spcPct val="120000"/>
              </a:lnSpc>
            </a:pPr>
            <a:endParaRPr lang="en-US" altLang="zh-CN" sz="2400" dirty="0">
              <a:solidFill>
                <a:srgbClr val="000000"/>
              </a:solidFill>
              <a:latin typeface="宋体" panose="02010600030101010101" pitchFamily="2" charset="-122"/>
            </a:endParaRPr>
          </a:p>
          <a:p>
            <a:pPr eaLnBrk="1" hangingPunct="1">
              <a:lnSpc>
                <a:spcPct val="120000"/>
              </a:lnSpc>
            </a:pPr>
            <a:endParaRPr lang="en-US" altLang="zh-CN" sz="2400" dirty="0">
              <a:solidFill>
                <a:srgbClr val="000000"/>
              </a:solidFill>
              <a:latin typeface="宋体" panose="02010600030101010101" pitchFamily="2" charset="-122"/>
            </a:endParaRPr>
          </a:p>
          <a:p>
            <a:pPr algn="l" eaLnBrk="1" hangingPunct="1">
              <a:lnSpc>
                <a:spcPct val="120000"/>
              </a:lnSpc>
            </a:pPr>
            <a:r>
              <a:rPr lang="zh-CN" altLang="en-US" sz="2400" dirty="0">
                <a:solidFill>
                  <a:srgbClr val="000000"/>
                </a:solidFill>
                <a:latin typeface="宋体" panose="02010600030101010101" pitchFamily="2" charset="-122"/>
              </a:rPr>
              <a:t>   </a:t>
            </a:r>
            <a:r>
              <a:rPr lang="zh-CN" altLang="en-US" sz="2400" dirty="0">
                <a:solidFill>
                  <a:srgbClr val="000000"/>
                </a:solidFill>
                <a:latin typeface="+mn-ea"/>
                <a:ea typeface="+mn-ea"/>
              </a:rPr>
              <a:t> 由表可见，四级以下</a:t>
            </a:r>
            <a:r>
              <a:rPr lang="en-US" altLang="zh-CN" sz="2400" i="1" dirty="0">
                <a:solidFill>
                  <a:srgbClr val="000000"/>
                </a:solidFill>
                <a:latin typeface="+mn-ea"/>
                <a:ea typeface="+mn-ea"/>
              </a:rPr>
              <a:t>R-K</a:t>
            </a:r>
            <a:r>
              <a:rPr lang="zh-CN" altLang="en-US" sz="2400" dirty="0">
                <a:solidFill>
                  <a:srgbClr val="000000"/>
                </a:solidFill>
                <a:latin typeface="+mn-ea"/>
                <a:ea typeface="+mn-ea"/>
              </a:rPr>
              <a:t>的方法其最高阶数与计算</a:t>
            </a:r>
            <a:r>
              <a:rPr lang="en-US" altLang="zh-CN" sz="2400" i="1" dirty="0">
                <a:solidFill>
                  <a:srgbClr val="000000"/>
                </a:solidFill>
                <a:latin typeface="+mn-ea"/>
                <a:ea typeface="+mn-ea"/>
              </a:rPr>
              <a:t>f </a:t>
            </a:r>
            <a:r>
              <a:rPr lang="zh-CN" altLang="en-US" sz="2400" dirty="0">
                <a:solidFill>
                  <a:srgbClr val="000000"/>
                </a:solidFill>
                <a:latin typeface="+mn-ea"/>
                <a:ea typeface="+mn-ea"/>
              </a:rPr>
              <a:t>的次数一致，对</a:t>
            </a:r>
            <a:r>
              <a:rPr lang="en-US" altLang="zh-CN" sz="2400" i="1" dirty="0">
                <a:solidFill>
                  <a:srgbClr val="000000"/>
                </a:solidFill>
                <a:latin typeface="+mn-ea"/>
                <a:ea typeface="+mn-ea"/>
              </a:rPr>
              <a:t>m</a:t>
            </a:r>
            <a:r>
              <a:rPr lang="zh-CN" altLang="en-US" sz="2400" dirty="0">
                <a:solidFill>
                  <a:srgbClr val="000000"/>
                </a:solidFill>
                <a:latin typeface="+mn-ea"/>
                <a:ea typeface="+mn-ea"/>
              </a:rPr>
              <a:t>阶</a:t>
            </a:r>
            <a:r>
              <a:rPr lang="en-US" altLang="zh-CN" sz="2400" i="1" dirty="0">
                <a:solidFill>
                  <a:srgbClr val="000000"/>
                </a:solidFill>
                <a:latin typeface="+mn-ea"/>
                <a:ea typeface="+mn-ea"/>
              </a:rPr>
              <a:t>R-K</a:t>
            </a:r>
            <a:r>
              <a:rPr lang="zh-CN" altLang="en-US" sz="2400" dirty="0">
                <a:solidFill>
                  <a:srgbClr val="000000"/>
                </a:solidFill>
                <a:latin typeface="+mn-ea"/>
                <a:ea typeface="+mn-ea"/>
              </a:rPr>
              <a:t>公式，</a:t>
            </a:r>
            <a:r>
              <a:rPr lang="zh-CN" altLang="en-US" sz="2400" dirty="0">
                <a:solidFill>
                  <a:srgbClr val="0000FF"/>
                </a:solidFill>
                <a:latin typeface="+mn-ea"/>
                <a:ea typeface="+mn-ea"/>
              </a:rPr>
              <a:t>当</a:t>
            </a:r>
            <a:r>
              <a:rPr lang="en-US" altLang="zh-CN" sz="2400" i="1" dirty="0">
                <a:solidFill>
                  <a:srgbClr val="0000FF"/>
                </a:solidFill>
                <a:latin typeface="+mn-ea"/>
                <a:ea typeface="+mn-ea"/>
              </a:rPr>
              <a:t>m</a:t>
            </a:r>
            <a:r>
              <a:rPr lang="en-US" altLang="zh-CN" sz="2400" dirty="0">
                <a:solidFill>
                  <a:srgbClr val="0000FF"/>
                </a:solidFill>
                <a:latin typeface="+mn-ea"/>
                <a:ea typeface="+mn-ea"/>
              </a:rPr>
              <a:t>&gt;4</a:t>
            </a:r>
            <a:r>
              <a:rPr lang="zh-CN" altLang="en-US" sz="2400" dirty="0">
                <a:solidFill>
                  <a:srgbClr val="0000FF"/>
                </a:solidFill>
                <a:latin typeface="+mn-ea"/>
                <a:ea typeface="+mn-ea"/>
              </a:rPr>
              <a:t>，虽然计算</a:t>
            </a:r>
            <a:r>
              <a:rPr lang="en-US" altLang="zh-CN" sz="2400" i="1" dirty="0">
                <a:solidFill>
                  <a:srgbClr val="0000FF"/>
                </a:solidFill>
                <a:latin typeface="+mn-ea"/>
                <a:ea typeface="+mn-ea"/>
              </a:rPr>
              <a:t>f </a:t>
            </a:r>
            <a:r>
              <a:rPr lang="zh-CN" altLang="en-US" sz="2400" dirty="0">
                <a:solidFill>
                  <a:srgbClr val="0000FF"/>
                </a:solidFill>
                <a:latin typeface="+mn-ea"/>
                <a:ea typeface="+mn-ea"/>
              </a:rPr>
              <a:t>的次数增加，但是方法阶数不一定增加。</a:t>
            </a:r>
            <a:r>
              <a:rPr lang="zh-CN" altLang="en-US" sz="2400" dirty="0">
                <a:solidFill>
                  <a:srgbClr val="000000"/>
                </a:solidFill>
                <a:latin typeface="+mn-ea"/>
                <a:ea typeface="+mn-ea"/>
              </a:rPr>
              <a:t>因此四阶</a:t>
            </a:r>
            <a:r>
              <a:rPr lang="en-US" altLang="zh-CN" sz="2400" i="1" dirty="0">
                <a:solidFill>
                  <a:srgbClr val="000000"/>
                </a:solidFill>
                <a:latin typeface="+mn-ea"/>
                <a:ea typeface="+mn-ea"/>
              </a:rPr>
              <a:t>R-K</a:t>
            </a:r>
            <a:r>
              <a:rPr lang="zh-CN" altLang="en-US" sz="2400" dirty="0">
                <a:solidFill>
                  <a:srgbClr val="000000"/>
                </a:solidFill>
                <a:latin typeface="+mn-ea"/>
                <a:ea typeface="+mn-ea"/>
              </a:rPr>
              <a:t>公式是应用最为广泛的公式。</a:t>
            </a:r>
            <a:r>
              <a:rPr lang="zh-CN" altLang="en-US" sz="2400" dirty="0">
                <a:solidFill>
                  <a:srgbClr val="000000"/>
                </a:solidFill>
                <a:latin typeface="宋体" panose="02010600030101010101" pitchFamily="2" charset="-122"/>
              </a:rPr>
              <a:t>	</a:t>
            </a:r>
          </a:p>
          <a:p>
            <a:pPr algn="just" eaLnBrk="1" hangingPunct="1"/>
            <a:endParaRPr lang="en-US" altLang="zh-CN" sz="2400" dirty="0">
              <a:solidFill>
                <a:srgbClr val="000000"/>
              </a:solidFill>
              <a:latin typeface="宋体" panose="02010600030101010101" pitchFamily="2" charset="-122"/>
            </a:endParaRPr>
          </a:p>
        </p:txBody>
      </p:sp>
      <p:grpSp>
        <p:nvGrpSpPr>
          <p:cNvPr id="68621" name="Group 43">
            <a:extLst>
              <a:ext uri="{FF2B5EF4-FFF2-40B4-BE49-F238E27FC236}">
                <a16:creationId xmlns:a16="http://schemas.microsoft.com/office/drawing/2014/main" id="{91DD850D-0994-4799-B066-47DDB60F731E}"/>
              </a:ext>
            </a:extLst>
          </p:cNvPr>
          <p:cNvGrpSpPr>
            <a:grpSpLocks/>
          </p:cNvGrpSpPr>
          <p:nvPr/>
        </p:nvGrpSpPr>
        <p:grpSpPr bwMode="auto">
          <a:xfrm>
            <a:off x="614118" y="2564904"/>
            <a:ext cx="7620000" cy="1035050"/>
            <a:chOff x="480" y="1152"/>
            <a:chExt cx="4800" cy="652"/>
          </a:xfrm>
        </p:grpSpPr>
        <p:sp>
          <p:nvSpPr>
            <p:cNvPr id="68622" name="Rectangle 5">
              <a:extLst>
                <a:ext uri="{FF2B5EF4-FFF2-40B4-BE49-F238E27FC236}">
                  <a16:creationId xmlns:a16="http://schemas.microsoft.com/office/drawing/2014/main" id="{0299CE82-FD4E-4141-816D-442B1A6654E6}"/>
                </a:ext>
              </a:extLst>
            </p:cNvPr>
            <p:cNvSpPr>
              <a:spLocks noChangeArrowheads="1"/>
            </p:cNvSpPr>
            <p:nvPr/>
          </p:nvSpPr>
          <p:spPr bwMode="auto">
            <a:xfrm>
              <a:off x="4704" y="1478"/>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23" name="Rectangle 6">
              <a:extLst>
                <a:ext uri="{FF2B5EF4-FFF2-40B4-BE49-F238E27FC236}">
                  <a16:creationId xmlns:a16="http://schemas.microsoft.com/office/drawing/2014/main" id="{BF963700-0B71-4171-A88A-C95E4699CFAF}"/>
                </a:ext>
              </a:extLst>
            </p:cNvPr>
            <p:cNvSpPr>
              <a:spLocks noChangeArrowheads="1"/>
            </p:cNvSpPr>
            <p:nvPr/>
          </p:nvSpPr>
          <p:spPr bwMode="auto">
            <a:xfrm>
              <a:off x="4704" y="1152"/>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24" name="Rectangle 7">
              <a:extLst>
                <a:ext uri="{FF2B5EF4-FFF2-40B4-BE49-F238E27FC236}">
                  <a16:creationId xmlns:a16="http://schemas.microsoft.com/office/drawing/2014/main" id="{F8798BCD-F2E6-4137-BE15-AE8EBC53E24F}"/>
                </a:ext>
              </a:extLst>
            </p:cNvPr>
            <p:cNvSpPr>
              <a:spLocks noChangeArrowheads="1"/>
            </p:cNvSpPr>
            <p:nvPr/>
          </p:nvSpPr>
          <p:spPr bwMode="auto">
            <a:xfrm>
              <a:off x="4176" y="1478"/>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25" name="Rectangle 8">
              <a:extLst>
                <a:ext uri="{FF2B5EF4-FFF2-40B4-BE49-F238E27FC236}">
                  <a16:creationId xmlns:a16="http://schemas.microsoft.com/office/drawing/2014/main" id="{F6F6E085-27D4-494C-876E-35ED44355F82}"/>
                </a:ext>
              </a:extLst>
            </p:cNvPr>
            <p:cNvSpPr>
              <a:spLocks noChangeArrowheads="1"/>
            </p:cNvSpPr>
            <p:nvPr/>
          </p:nvSpPr>
          <p:spPr bwMode="auto">
            <a:xfrm>
              <a:off x="4176" y="1152"/>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7</a:t>
              </a:r>
            </a:p>
          </p:txBody>
        </p:sp>
        <p:sp>
          <p:nvSpPr>
            <p:cNvPr id="68626" name="Rectangle 9">
              <a:extLst>
                <a:ext uri="{FF2B5EF4-FFF2-40B4-BE49-F238E27FC236}">
                  <a16:creationId xmlns:a16="http://schemas.microsoft.com/office/drawing/2014/main" id="{0B773EEE-E3A8-40A4-A0E7-90A7942F9A51}"/>
                </a:ext>
              </a:extLst>
            </p:cNvPr>
            <p:cNvSpPr>
              <a:spLocks noChangeArrowheads="1"/>
            </p:cNvSpPr>
            <p:nvPr/>
          </p:nvSpPr>
          <p:spPr bwMode="auto">
            <a:xfrm>
              <a:off x="3168" y="1478"/>
              <a:ext cx="4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27" name="Rectangle 10">
              <a:extLst>
                <a:ext uri="{FF2B5EF4-FFF2-40B4-BE49-F238E27FC236}">
                  <a16:creationId xmlns:a16="http://schemas.microsoft.com/office/drawing/2014/main" id="{40F8CE6A-C274-46DD-AE83-BBE93B8AE2BB}"/>
                </a:ext>
              </a:extLst>
            </p:cNvPr>
            <p:cNvSpPr>
              <a:spLocks noChangeArrowheads="1"/>
            </p:cNvSpPr>
            <p:nvPr/>
          </p:nvSpPr>
          <p:spPr bwMode="auto">
            <a:xfrm>
              <a:off x="3168" y="1152"/>
              <a:ext cx="4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5</a:t>
              </a:r>
            </a:p>
          </p:txBody>
        </p:sp>
        <p:sp>
          <p:nvSpPr>
            <p:cNvPr id="68628" name="Rectangle 11">
              <a:extLst>
                <a:ext uri="{FF2B5EF4-FFF2-40B4-BE49-F238E27FC236}">
                  <a16:creationId xmlns:a16="http://schemas.microsoft.com/office/drawing/2014/main" id="{9B5FAC4B-CBD5-44B6-85A6-F54A49663AB2}"/>
                </a:ext>
              </a:extLst>
            </p:cNvPr>
            <p:cNvSpPr>
              <a:spLocks noChangeArrowheads="1"/>
            </p:cNvSpPr>
            <p:nvPr/>
          </p:nvSpPr>
          <p:spPr bwMode="auto">
            <a:xfrm>
              <a:off x="2208" y="1478"/>
              <a:ext cx="4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29" name="Rectangle 12">
              <a:extLst>
                <a:ext uri="{FF2B5EF4-FFF2-40B4-BE49-F238E27FC236}">
                  <a16:creationId xmlns:a16="http://schemas.microsoft.com/office/drawing/2014/main" id="{B67406BF-C1D3-44A8-BB56-68471149FA19}"/>
                </a:ext>
              </a:extLst>
            </p:cNvPr>
            <p:cNvSpPr>
              <a:spLocks noChangeArrowheads="1"/>
            </p:cNvSpPr>
            <p:nvPr/>
          </p:nvSpPr>
          <p:spPr bwMode="auto">
            <a:xfrm>
              <a:off x="2208" y="1152"/>
              <a:ext cx="4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3</a:t>
              </a:r>
            </a:p>
          </p:txBody>
        </p:sp>
        <p:sp>
          <p:nvSpPr>
            <p:cNvPr id="68630" name="Rectangle 13">
              <a:extLst>
                <a:ext uri="{FF2B5EF4-FFF2-40B4-BE49-F238E27FC236}">
                  <a16:creationId xmlns:a16="http://schemas.microsoft.com/office/drawing/2014/main" id="{6C059533-82EC-4BC3-943A-5F7FD6C6A40D}"/>
                </a:ext>
              </a:extLst>
            </p:cNvPr>
            <p:cNvSpPr>
              <a:spLocks noChangeArrowheads="1"/>
            </p:cNvSpPr>
            <p:nvPr/>
          </p:nvSpPr>
          <p:spPr bwMode="auto">
            <a:xfrm>
              <a:off x="3648" y="1478"/>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31" name="Rectangle 14">
              <a:extLst>
                <a:ext uri="{FF2B5EF4-FFF2-40B4-BE49-F238E27FC236}">
                  <a16:creationId xmlns:a16="http://schemas.microsoft.com/office/drawing/2014/main" id="{BA2B2706-3986-4173-A1BF-6B1700FFBC8E}"/>
                </a:ext>
              </a:extLst>
            </p:cNvPr>
            <p:cNvSpPr>
              <a:spLocks noChangeArrowheads="1"/>
            </p:cNvSpPr>
            <p:nvPr/>
          </p:nvSpPr>
          <p:spPr bwMode="auto">
            <a:xfrm>
              <a:off x="2688" y="1478"/>
              <a:ext cx="4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32" name="Rectangle 15">
              <a:extLst>
                <a:ext uri="{FF2B5EF4-FFF2-40B4-BE49-F238E27FC236}">
                  <a16:creationId xmlns:a16="http://schemas.microsoft.com/office/drawing/2014/main" id="{012BF05B-F696-47A5-9048-ECD448AD0EEE}"/>
                </a:ext>
              </a:extLst>
            </p:cNvPr>
            <p:cNvSpPr>
              <a:spLocks noChangeArrowheads="1"/>
            </p:cNvSpPr>
            <p:nvPr/>
          </p:nvSpPr>
          <p:spPr bwMode="auto">
            <a:xfrm>
              <a:off x="1776" y="1478"/>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endParaRPr lang="zh-CN" altLang="zh-CN"/>
            </a:p>
          </p:txBody>
        </p:sp>
        <p:sp>
          <p:nvSpPr>
            <p:cNvPr id="68633" name="Rectangle 16">
              <a:extLst>
                <a:ext uri="{FF2B5EF4-FFF2-40B4-BE49-F238E27FC236}">
                  <a16:creationId xmlns:a16="http://schemas.microsoft.com/office/drawing/2014/main" id="{05A00BE1-4530-4F58-BF88-3B6A4175F6D1}"/>
                </a:ext>
              </a:extLst>
            </p:cNvPr>
            <p:cNvSpPr>
              <a:spLocks noChangeArrowheads="1"/>
            </p:cNvSpPr>
            <p:nvPr/>
          </p:nvSpPr>
          <p:spPr bwMode="auto">
            <a:xfrm>
              <a:off x="480" y="1478"/>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1800" b="1"/>
                <a:t>可达到的最高精度</a:t>
              </a:r>
            </a:p>
          </p:txBody>
        </p:sp>
        <p:sp>
          <p:nvSpPr>
            <p:cNvPr id="68634" name="Rectangle 17">
              <a:extLst>
                <a:ext uri="{FF2B5EF4-FFF2-40B4-BE49-F238E27FC236}">
                  <a16:creationId xmlns:a16="http://schemas.microsoft.com/office/drawing/2014/main" id="{1548DF98-A680-48FE-929C-96979EFF0A13}"/>
                </a:ext>
              </a:extLst>
            </p:cNvPr>
            <p:cNvSpPr>
              <a:spLocks noChangeArrowheads="1"/>
            </p:cNvSpPr>
            <p:nvPr/>
          </p:nvSpPr>
          <p:spPr bwMode="auto">
            <a:xfrm>
              <a:off x="3648" y="1152"/>
              <a:ext cx="5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6</a:t>
              </a:r>
            </a:p>
          </p:txBody>
        </p:sp>
        <p:sp>
          <p:nvSpPr>
            <p:cNvPr id="68635" name="Rectangle 18">
              <a:extLst>
                <a:ext uri="{FF2B5EF4-FFF2-40B4-BE49-F238E27FC236}">
                  <a16:creationId xmlns:a16="http://schemas.microsoft.com/office/drawing/2014/main" id="{360D4F81-9E6B-4457-9492-31CB3F82F620}"/>
                </a:ext>
              </a:extLst>
            </p:cNvPr>
            <p:cNvSpPr>
              <a:spLocks noChangeArrowheads="1"/>
            </p:cNvSpPr>
            <p:nvPr/>
          </p:nvSpPr>
          <p:spPr bwMode="auto">
            <a:xfrm>
              <a:off x="2688" y="1152"/>
              <a:ext cx="48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4</a:t>
              </a:r>
            </a:p>
          </p:txBody>
        </p:sp>
        <p:sp>
          <p:nvSpPr>
            <p:cNvPr id="68636" name="Rectangle 19">
              <a:extLst>
                <a:ext uri="{FF2B5EF4-FFF2-40B4-BE49-F238E27FC236}">
                  <a16:creationId xmlns:a16="http://schemas.microsoft.com/office/drawing/2014/main" id="{9B5464FB-7673-4FB0-92D0-84E80628488C}"/>
                </a:ext>
              </a:extLst>
            </p:cNvPr>
            <p:cNvSpPr>
              <a:spLocks noChangeArrowheads="1"/>
            </p:cNvSpPr>
            <p:nvPr/>
          </p:nvSpPr>
          <p:spPr bwMode="auto">
            <a:xfrm>
              <a:off x="1776" y="1152"/>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2</a:t>
              </a:r>
            </a:p>
          </p:txBody>
        </p:sp>
        <p:sp>
          <p:nvSpPr>
            <p:cNvPr id="68637" name="Rectangle 20">
              <a:extLst>
                <a:ext uri="{FF2B5EF4-FFF2-40B4-BE49-F238E27FC236}">
                  <a16:creationId xmlns:a16="http://schemas.microsoft.com/office/drawing/2014/main" id="{AE40FDAB-8121-4A42-ACF0-E60F87A774FF}"/>
                </a:ext>
              </a:extLst>
            </p:cNvPr>
            <p:cNvSpPr>
              <a:spLocks noChangeArrowheads="1"/>
            </p:cNvSpPr>
            <p:nvPr/>
          </p:nvSpPr>
          <p:spPr bwMode="auto">
            <a:xfrm>
              <a:off x="480" y="1152"/>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1800" b="1" dirty="0"/>
                <a:t>每步须算</a:t>
              </a:r>
              <a:r>
                <a:rPr lang="en-US" altLang="zh-CN" sz="1800" b="1" i="1" dirty="0">
                  <a:solidFill>
                    <a:srgbClr val="FF0000"/>
                  </a:solidFill>
                </a:rPr>
                <a:t>K</a:t>
              </a:r>
              <a:r>
                <a:rPr lang="en-US" altLang="zh-CN" sz="1800" b="1" i="1" baseline="-25000" dirty="0">
                  <a:solidFill>
                    <a:srgbClr val="FF0000"/>
                  </a:solidFill>
                </a:rPr>
                <a:t>i</a:t>
              </a:r>
              <a:r>
                <a:rPr lang="en-US" altLang="zh-CN" sz="1800" b="1" i="1" baseline="-25000" dirty="0">
                  <a:solidFill>
                    <a:schemeClr val="accent2"/>
                  </a:solidFill>
                </a:rPr>
                <a:t> </a:t>
              </a:r>
              <a:r>
                <a:rPr lang="zh-CN" altLang="en-US" sz="1800" b="1" dirty="0"/>
                <a:t>的个数</a:t>
              </a:r>
            </a:p>
          </p:txBody>
        </p:sp>
        <p:sp>
          <p:nvSpPr>
            <p:cNvPr id="68638" name="Line 21">
              <a:extLst>
                <a:ext uri="{FF2B5EF4-FFF2-40B4-BE49-F238E27FC236}">
                  <a16:creationId xmlns:a16="http://schemas.microsoft.com/office/drawing/2014/main" id="{0D531824-3C6F-40F9-83BC-38411F962A55}"/>
                </a:ext>
              </a:extLst>
            </p:cNvPr>
            <p:cNvSpPr>
              <a:spLocks noChangeShapeType="1"/>
            </p:cNvSpPr>
            <p:nvPr/>
          </p:nvSpPr>
          <p:spPr bwMode="auto">
            <a:xfrm>
              <a:off x="480" y="1478"/>
              <a:ext cx="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9" name="Line 22">
              <a:extLst>
                <a:ext uri="{FF2B5EF4-FFF2-40B4-BE49-F238E27FC236}">
                  <a16:creationId xmlns:a16="http://schemas.microsoft.com/office/drawing/2014/main" id="{FC094024-F2A6-4FF7-AD0E-1C69B02F5AAE}"/>
                </a:ext>
              </a:extLst>
            </p:cNvPr>
            <p:cNvSpPr>
              <a:spLocks noChangeShapeType="1"/>
            </p:cNvSpPr>
            <p:nvPr/>
          </p:nvSpPr>
          <p:spPr bwMode="auto">
            <a:xfrm>
              <a:off x="480" y="1804"/>
              <a:ext cx="4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0" name="Line 23">
              <a:extLst>
                <a:ext uri="{FF2B5EF4-FFF2-40B4-BE49-F238E27FC236}">
                  <a16:creationId xmlns:a16="http://schemas.microsoft.com/office/drawing/2014/main" id="{895261F9-71ED-4A5F-A47F-054A15EE250B}"/>
                </a:ext>
              </a:extLst>
            </p:cNvPr>
            <p:cNvSpPr>
              <a:spLocks noChangeShapeType="1"/>
            </p:cNvSpPr>
            <p:nvPr/>
          </p:nvSpPr>
          <p:spPr bwMode="auto">
            <a:xfrm>
              <a:off x="480" y="1152"/>
              <a:ext cx="0" cy="6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1" name="Line 24">
              <a:extLst>
                <a:ext uri="{FF2B5EF4-FFF2-40B4-BE49-F238E27FC236}">
                  <a16:creationId xmlns:a16="http://schemas.microsoft.com/office/drawing/2014/main" id="{4B4A0DC1-20F9-42E1-9FB1-0B9CB7B3FFD0}"/>
                </a:ext>
              </a:extLst>
            </p:cNvPr>
            <p:cNvSpPr>
              <a:spLocks noChangeShapeType="1"/>
            </p:cNvSpPr>
            <p:nvPr/>
          </p:nvSpPr>
          <p:spPr bwMode="auto">
            <a:xfrm>
              <a:off x="1776" y="1152"/>
              <a:ext cx="0" cy="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2" name="Line 25">
              <a:extLst>
                <a:ext uri="{FF2B5EF4-FFF2-40B4-BE49-F238E27FC236}">
                  <a16:creationId xmlns:a16="http://schemas.microsoft.com/office/drawing/2014/main" id="{7355D3EA-E521-476B-97C8-3681DECB65F8}"/>
                </a:ext>
              </a:extLst>
            </p:cNvPr>
            <p:cNvSpPr>
              <a:spLocks noChangeShapeType="1"/>
            </p:cNvSpPr>
            <p:nvPr/>
          </p:nvSpPr>
          <p:spPr bwMode="auto">
            <a:xfrm>
              <a:off x="2688" y="1152"/>
              <a:ext cx="0" cy="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3" name="Line 26">
              <a:extLst>
                <a:ext uri="{FF2B5EF4-FFF2-40B4-BE49-F238E27FC236}">
                  <a16:creationId xmlns:a16="http://schemas.microsoft.com/office/drawing/2014/main" id="{BD3AF1BB-7C7F-4DA1-997D-4D5448E106C2}"/>
                </a:ext>
              </a:extLst>
            </p:cNvPr>
            <p:cNvSpPr>
              <a:spLocks noChangeShapeType="1"/>
            </p:cNvSpPr>
            <p:nvPr/>
          </p:nvSpPr>
          <p:spPr bwMode="auto">
            <a:xfrm>
              <a:off x="3648" y="1152"/>
              <a:ext cx="0" cy="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4" name="Line 27">
              <a:extLst>
                <a:ext uri="{FF2B5EF4-FFF2-40B4-BE49-F238E27FC236}">
                  <a16:creationId xmlns:a16="http://schemas.microsoft.com/office/drawing/2014/main" id="{CCD5DBA8-74A0-4A0F-A78D-0610FAD52886}"/>
                </a:ext>
              </a:extLst>
            </p:cNvPr>
            <p:cNvSpPr>
              <a:spLocks noChangeShapeType="1"/>
            </p:cNvSpPr>
            <p:nvPr/>
          </p:nvSpPr>
          <p:spPr bwMode="auto">
            <a:xfrm>
              <a:off x="5280" y="1152"/>
              <a:ext cx="0" cy="65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5" name="Line 28">
              <a:extLst>
                <a:ext uri="{FF2B5EF4-FFF2-40B4-BE49-F238E27FC236}">
                  <a16:creationId xmlns:a16="http://schemas.microsoft.com/office/drawing/2014/main" id="{EA84A971-2644-46F7-BCF6-47A0B7DCC38B}"/>
                </a:ext>
              </a:extLst>
            </p:cNvPr>
            <p:cNvSpPr>
              <a:spLocks noChangeShapeType="1"/>
            </p:cNvSpPr>
            <p:nvPr/>
          </p:nvSpPr>
          <p:spPr bwMode="auto">
            <a:xfrm>
              <a:off x="2208" y="1152"/>
              <a:ext cx="0" cy="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6" name="Line 29">
              <a:extLst>
                <a:ext uri="{FF2B5EF4-FFF2-40B4-BE49-F238E27FC236}">
                  <a16:creationId xmlns:a16="http://schemas.microsoft.com/office/drawing/2014/main" id="{D9C75D82-F2BC-4E06-B1ED-6927E3E9A279}"/>
                </a:ext>
              </a:extLst>
            </p:cNvPr>
            <p:cNvSpPr>
              <a:spLocks noChangeShapeType="1"/>
            </p:cNvSpPr>
            <p:nvPr/>
          </p:nvSpPr>
          <p:spPr bwMode="auto">
            <a:xfrm>
              <a:off x="3168" y="1152"/>
              <a:ext cx="0" cy="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7" name="Line 30">
              <a:extLst>
                <a:ext uri="{FF2B5EF4-FFF2-40B4-BE49-F238E27FC236}">
                  <a16:creationId xmlns:a16="http://schemas.microsoft.com/office/drawing/2014/main" id="{CE7025E7-52A1-4898-BA0B-77D25BF59E59}"/>
                </a:ext>
              </a:extLst>
            </p:cNvPr>
            <p:cNvSpPr>
              <a:spLocks noChangeShapeType="1"/>
            </p:cNvSpPr>
            <p:nvPr/>
          </p:nvSpPr>
          <p:spPr bwMode="auto">
            <a:xfrm>
              <a:off x="4176" y="1152"/>
              <a:ext cx="0" cy="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8" name="Line 31">
              <a:extLst>
                <a:ext uri="{FF2B5EF4-FFF2-40B4-BE49-F238E27FC236}">
                  <a16:creationId xmlns:a16="http://schemas.microsoft.com/office/drawing/2014/main" id="{3FA08BC2-A642-4AB5-AD33-80312F64B304}"/>
                </a:ext>
              </a:extLst>
            </p:cNvPr>
            <p:cNvSpPr>
              <a:spLocks noChangeShapeType="1"/>
            </p:cNvSpPr>
            <p:nvPr/>
          </p:nvSpPr>
          <p:spPr bwMode="auto">
            <a:xfrm flipV="1">
              <a:off x="3648" y="1152"/>
              <a:ext cx="163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49" name="Line 32">
              <a:extLst>
                <a:ext uri="{FF2B5EF4-FFF2-40B4-BE49-F238E27FC236}">
                  <a16:creationId xmlns:a16="http://schemas.microsoft.com/office/drawing/2014/main" id="{0FC0EC3B-2A3F-4B20-93C9-1CE498D65DF6}"/>
                </a:ext>
              </a:extLst>
            </p:cNvPr>
            <p:cNvSpPr>
              <a:spLocks noChangeShapeType="1"/>
            </p:cNvSpPr>
            <p:nvPr/>
          </p:nvSpPr>
          <p:spPr bwMode="auto">
            <a:xfrm>
              <a:off x="480" y="1152"/>
              <a:ext cx="316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50" name="Line 33">
              <a:extLst>
                <a:ext uri="{FF2B5EF4-FFF2-40B4-BE49-F238E27FC236}">
                  <a16:creationId xmlns:a16="http://schemas.microsoft.com/office/drawing/2014/main" id="{8F0EE3E2-88E6-4410-8407-D2B0BDC5C00D}"/>
                </a:ext>
              </a:extLst>
            </p:cNvPr>
            <p:cNvSpPr>
              <a:spLocks noChangeShapeType="1"/>
            </p:cNvSpPr>
            <p:nvPr/>
          </p:nvSpPr>
          <p:spPr bwMode="auto">
            <a:xfrm>
              <a:off x="4704" y="1152"/>
              <a:ext cx="0" cy="6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8610" name="Object 10">
              <a:extLst>
                <a:ext uri="{FF2B5EF4-FFF2-40B4-BE49-F238E27FC236}">
                  <a16:creationId xmlns:a16="http://schemas.microsoft.com/office/drawing/2014/main" id="{39257E11-55F6-40ED-8180-EA1ABBF0D764}"/>
                </a:ext>
              </a:extLst>
            </p:cNvPr>
            <p:cNvGraphicFramePr>
              <a:graphicFrameLocks noChangeAspect="1"/>
            </p:cNvGraphicFramePr>
            <p:nvPr/>
          </p:nvGraphicFramePr>
          <p:xfrm>
            <a:off x="1824" y="1545"/>
            <a:ext cx="384" cy="209"/>
          </p:xfrm>
          <a:graphic>
            <a:graphicData uri="http://schemas.openxmlformats.org/presentationml/2006/ole">
              <mc:AlternateContent xmlns:mc="http://schemas.openxmlformats.org/markup-compatibility/2006">
                <mc:Choice xmlns:v="urn:schemas-microsoft-com:vml" Requires="v">
                  <p:oleObj spid="_x0000_s227402" name="Equation" r:id="rId3" imgW="419040" imgH="228600" progId="Equation.3">
                    <p:embed/>
                  </p:oleObj>
                </mc:Choice>
                <mc:Fallback>
                  <p:oleObj name="Equation" r:id="rId3" imgW="419040" imgH="228600" progId="Equation.3">
                    <p:embed/>
                    <p:pic>
                      <p:nvPicPr>
                        <p:cNvPr id="68610" name="Object 10">
                          <a:extLst>
                            <a:ext uri="{FF2B5EF4-FFF2-40B4-BE49-F238E27FC236}">
                              <a16:creationId xmlns:a16="http://schemas.microsoft.com/office/drawing/2014/main" id="{39257E11-55F6-40ED-8180-EA1ABBF0D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 y="1545"/>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1" name="Object 11">
              <a:extLst>
                <a:ext uri="{FF2B5EF4-FFF2-40B4-BE49-F238E27FC236}">
                  <a16:creationId xmlns:a16="http://schemas.microsoft.com/office/drawing/2014/main" id="{1CBBA5AD-ED01-4517-BBAA-B78B4F1751DF}"/>
                </a:ext>
              </a:extLst>
            </p:cNvPr>
            <p:cNvGraphicFramePr>
              <a:graphicFrameLocks noChangeAspect="1"/>
            </p:cNvGraphicFramePr>
            <p:nvPr/>
          </p:nvGraphicFramePr>
          <p:xfrm>
            <a:off x="2256" y="1536"/>
            <a:ext cx="384" cy="209"/>
          </p:xfrm>
          <a:graphic>
            <a:graphicData uri="http://schemas.openxmlformats.org/presentationml/2006/ole">
              <mc:AlternateContent xmlns:mc="http://schemas.openxmlformats.org/markup-compatibility/2006">
                <mc:Choice xmlns:v="urn:schemas-microsoft-com:vml" Requires="v">
                  <p:oleObj spid="_x0000_s227403" name="Equation" r:id="rId5" imgW="419040" imgH="228600" progId="Equation.3">
                    <p:embed/>
                  </p:oleObj>
                </mc:Choice>
                <mc:Fallback>
                  <p:oleObj name="Equation" r:id="rId5" imgW="419040" imgH="228600" progId="Equation.3">
                    <p:embed/>
                    <p:pic>
                      <p:nvPicPr>
                        <p:cNvPr id="68611" name="Object 11">
                          <a:extLst>
                            <a:ext uri="{FF2B5EF4-FFF2-40B4-BE49-F238E27FC236}">
                              <a16:creationId xmlns:a16="http://schemas.microsoft.com/office/drawing/2014/main" id="{1CBBA5AD-ED01-4517-BBAA-B78B4F1751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1536"/>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12">
              <a:extLst>
                <a:ext uri="{FF2B5EF4-FFF2-40B4-BE49-F238E27FC236}">
                  <a16:creationId xmlns:a16="http://schemas.microsoft.com/office/drawing/2014/main" id="{53686AD1-904D-4608-8647-A843C1355F7D}"/>
                </a:ext>
              </a:extLst>
            </p:cNvPr>
            <p:cNvGraphicFramePr>
              <a:graphicFrameLocks noChangeAspect="1"/>
            </p:cNvGraphicFramePr>
            <p:nvPr/>
          </p:nvGraphicFramePr>
          <p:xfrm>
            <a:off x="2736" y="1536"/>
            <a:ext cx="384" cy="209"/>
          </p:xfrm>
          <a:graphic>
            <a:graphicData uri="http://schemas.openxmlformats.org/presentationml/2006/ole">
              <mc:AlternateContent xmlns:mc="http://schemas.openxmlformats.org/markup-compatibility/2006">
                <mc:Choice xmlns:v="urn:schemas-microsoft-com:vml" Requires="v">
                  <p:oleObj spid="_x0000_s227404" name="Equation" r:id="rId7" imgW="419040" imgH="228600" progId="Equation.3">
                    <p:embed/>
                  </p:oleObj>
                </mc:Choice>
                <mc:Fallback>
                  <p:oleObj name="Equation" r:id="rId7" imgW="419040" imgH="228600" progId="Equation.3">
                    <p:embed/>
                    <p:pic>
                      <p:nvPicPr>
                        <p:cNvPr id="68612" name="Object 12">
                          <a:extLst>
                            <a:ext uri="{FF2B5EF4-FFF2-40B4-BE49-F238E27FC236}">
                              <a16:creationId xmlns:a16="http://schemas.microsoft.com/office/drawing/2014/main" id="{53686AD1-904D-4608-8647-A843C1355F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1536"/>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13">
              <a:extLst>
                <a:ext uri="{FF2B5EF4-FFF2-40B4-BE49-F238E27FC236}">
                  <a16:creationId xmlns:a16="http://schemas.microsoft.com/office/drawing/2014/main" id="{A76F9877-85D7-4A87-B85C-96E7E304C21F}"/>
                </a:ext>
              </a:extLst>
            </p:cNvPr>
            <p:cNvGraphicFramePr>
              <a:graphicFrameLocks noChangeAspect="1"/>
            </p:cNvGraphicFramePr>
            <p:nvPr/>
          </p:nvGraphicFramePr>
          <p:xfrm>
            <a:off x="3696" y="1536"/>
            <a:ext cx="384" cy="209"/>
          </p:xfrm>
          <a:graphic>
            <a:graphicData uri="http://schemas.openxmlformats.org/presentationml/2006/ole">
              <mc:AlternateContent xmlns:mc="http://schemas.openxmlformats.org/markup-compatibility/2006">
                <mc:Choice xmlns:v="urn:schemas-microsoft-com:vml" Requires="v">
                  <p:oleObj spid="_x0000_s227405" name="Equation" r:id="rId9" imgW="419040" imgH="228600" progId="Equation.3">
                    <p:embed/>
                  </p:oleObj>
                </mc:Choice>
                <mc:Fallback>
                  <p:oleObj name="Equation" r:id="rId9" imgW="419040" imgH="228600" progId="Equation.3">
                    <p:embed/>
                    <p:pic>
                      <p:nvPicPr>
                        <p:cNvPr id="68613" name="Object 13">
                          <a:extLst>
                            <a:ext uri="{FF2B5EF4-FFF2-40B4-BE49-F238E27FC236}">
                              <a16:creationId xmlns:a16="http://schemas.microsoft.com/office/drawing/2014/main" id="{A76F9877-85D7-4A87-B85C-96E7E304C21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1536"/>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14">
              <a:extLst>
                <a:ext uri="{FF2B5EF4-FFF2-40B4-BE49-F238E27FC236}">
                  <a16:creationId xmlns:a16="http://schemas.microsoft.com/office/drawing/2014/main" id="{B975E912-582E-43C9-A580-16D8E1B4D78B}"/>
                </a:ext>
              </a:extLst>
            </p:cNvPr>
            <p:cNvGraphicFramePr>
              <a:graphicFrameLocks noChangeAspect="1"/>
            </p:cNvGraphicFramePr>
            <p:nvPr/>
          </p:nvGraphicFramePr>
          <p:xfrm>
            <a:off x="4224" y="1536"/>
            <a:ext cx="384" cy="209"/>
          </p:xfrm>
          <a:graphic>
            <a:graphicData uri="http://schemas.openxmlformats.org/presentationml/2006/ole">
              <mc:AlternateContent xmlns:mc="http://schemas.openxmlformats.org/markup-compatibility/2006">
                <mc:Choice xmlns:v="urn:schemas-microsoft-com:vml" Requires="v">
                  <p:oleObj spid="_x0000_s227406" name="Equation" r:id="rId11" imgW="419040" imgH="228600" progId="Equation.3">
                    <p:embed/>
                  </p:oleObj>
                </mc:Choice>
                <mc:Fallback>
                  <p:oleObj name="Equation" r:id="rId11" imgW="419040" imgH="228600" progId="Equation.3">
                    <p:embed/>
                    <p:pic>
                      <p:nvPicPr>
                        <p:cNvPr id="68614" name="Object 14">
                          <a:extLst>
                            <a:ext uri="{FF2B5EF4-FFF2-40B4-BE49-F238E27FC236}">
                              <a16:creationId xmlns:a16="http://schemas.microsoft.com/office/drawing/2014/main" id="{B975E912-582E-43C9-A580-16D8E1B4D78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536"/>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5" name="Object 15">
              <a:extLst>
                <a:ext uri="{FF2B5EF4-FFF2-40B4-BE49-F238E27FC236}">
                  <a16:creationId xmlns:a16="http://schemas.microsoft.com/office/drawing/2014/main" id="{E7123F49-E4B6-4064-8071-CBFD55F5292B}"/>
                </a:ext>
              </a:extLst>
            </p:cNvPr>
            <p:cNvGraphicFramePr>
              <a:graphicFrameLocks noChangeAspect="1"/>
            </p:cNvGraphicFramePr>
            <p:nvPr/>
          </p:nvGraphicFramePr>
          <p:xfrm>
            <a:off x="3216" y="1536"/>
            <a:ext cx="384" cy="192"/>
          </p:xfrm>
          <a:graphic>
            <a:graphicData uri="http://schemas.openxmlformats.org/presentationml/2006/ole">
              <mc:AlternateContent xmlns:mc="http://schemas.openxmlformats.org/markup-compatibility/2006">
                <mc:Choice xmlns:v="urn:schemas-microsoft-com:vml" Requires="v">
                  <p:oleObj spid="_x0000_s227407" name="Equation" r:id="rId13" imgW="419040" imgH="228600" progId="Equation.3">
                    <p:embed/>
                  </p:oleObj>
                </mc:Choice>
                <mc:Fallback>
                  <p:oleObj name="Equation" r:id="rId13" imgW="419040" imgH="228600" progId="Equation.3">
                    <p:embed/>
                    <p:pic>
                      <p:nvPicPr>
                        <p:cNvPr id="68615" name="Object 15">
                          <a:extLst>
                            <a:ext uri="{FF2B5EF4-FFF2-40B4-BE49-F238E27FC236}">
                              <a16:creationId xmlns:a16="http://schemas.microsoft.com/office/drawing/2014/main" id="{E7123F49-E4B6-4064-8071-CBFD55F529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 y="1536"/>
                          <a:ext cx="3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6" name="Object 16">
              <a:extLst>
                <a:ext uri="{FF2B5EF4-FFF2-40B4-BE49-F238E27FC236}">
                  <a16:creationId xmlns:a16="http://schemas.microsoft.com/office/drawing/2014/main" id="{5775D95B-EDA0-4838-B24D-22F28798C506}"/>
                </a:ext>
              </a:extLst>
            </p:cNvPr>
            <p:cNvGraphicFramePr>
              <a:graphicFrameLocks noChangeAspect="1"/>
            </p:cNvGraphicFramePr>
            <p:nvPr/>
          </p:nvGraphicFramePr>
          <p:xfrm>
            <a:off x="4754" y="1536"/>
            <a:ext cx="477" cy="209"/>
          </p:xfrm>
          <a:graphic>
            <a:graphicData uri="http://schemas.openxmlformats.org/presentationml/2006/ole">
              <mc:AlternateContent xmlns:mc="http://schemas.openxmlformats.org/markup-compatibility/2006">
                <mc:Choice xmlns:v="urn:schemas-microsoft-com:vml" Requires="v">
                  <p:oleObj spid="_x0000_s227408" name="Equation" r:id="rId14" imgW="520560" imgH="228600" progId="Equation.3">
                    <p:embed/>
                  </p:oleObj>
                </mc:Choice>
                <mc:Fallback>
                  <p:oleObj name="Equation" r:id="rId14" imgW="520560" imgH="228600" progId="Equation.3">
                    <p:embed/>
                    <p:pic>
                      <p:nvPicPr>
                        <p:cNvPr id="68616" name="Object 16">
                          <a:extLst>
                            <a:ext uri="{FF2B5EF4-FFF2-40B4-BE49-F238E27FC236}">
                              <a16:creationId xmlns:a16="http://schemas.microsoft.com/office/drawing/2014/main" id="{5775D95B-EDA0-4838-B24D-22F28798C50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4" y="1536"/>
                          <a:ext cx="477"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17">
              <a:extLst>
                <a:ext uri="{FF2B5EF4-FFF2-40B4-BE49-F238E27FC236}">
                  <a16:creationId xmlns:a16="http://schemas.microsoft.com/office/drawing/2014/main" id="{B05489D0-7A99-446A-A46D-6308D53EA804}"/>
                </a:ext>
              </a:extLst>
            </p:cNvPr>
            <p:cNvGraphicFramePr>
              <a:graphicFrameLocks noChangeAspect="1"/>
            </p:cNvGraphicFramePr>
            <p:nvPr/>
          </p:nvGraphicFramePr>
          <p:xfrm>
            <a:off x="4800" y="1216"/>
            <a:ext cx="384" cy="192"/>
          </p:xfrm>
          <a:graphic>
            <a:graphicData uri="http://schemas.openxmlformats.org/presentationml/2006/ole">
              <mc:AlternateContent xmlns:mc="http://schemas.openxmlformats.org/markup-compatibility/2006">
                <mc:Choice xmlns:v="urn:schemas-microsoft-com:vml" Requires="v">
                  <p:oleObj spid="_x0000_s227409" name="Equation" r:id="rId16" imgW="355320" imgH="177480" progId="Equation.3">
                    <p:embed/>
                  </p:oleObj>
                </mc:Choice>
                <mc:Fallback>
                  <p:oleObj name="Equation" r:id="rId16" imgW="355320" imgH="177480" progId="Equation.3">
                    <p:embed/>
                    <p:pic>
                      <p:nvPicPr>
                        <p:cNvPr id="68617" name="Object 17">
                          <a:extLst>
                            <a:ext uri="{FF2B5EF4-FFF2-40B4-BE49-F238E27FC236}">
                              <a16:creationId xmlns:a16="http://schemas.microsoft.com/office/drawing/2014/main" id="{B05489D0-7A99-446A-A46D-6308D53EA80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0" y="1216"/>
                          <a:ext cx="3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6530172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Text Box 7">
            <a:extLst>
              <a:ext uri="{FF2B5EF4-FFF2-40B4-BE49-F238E27FC236}">
                <a16:creationId xmlns:a16="http://schemas.microsoft.com/office/drawing/2014/main" id="{F515DFED-94BE-487A-A12B-86DCA4AE829B}"/>
              </a:ext>
            </a:extLst>
          </p:cNvPr>
          <p:cNvSpPr txBox="1">
            <a:spLocks noChangeArrowheads="1"/>
          </p:cNvSpPr>
          <p:nvPr/>
        </p:nvSpPr>
        <p:spPr bwMode="auto">
          <a:xfrm>
            <a:off x="431540" y="1124744"/>
            <a:ext cx="8280920" cy="3889526"/>
          </a:xfrm>
          <a:prstGeom prst="rect">
            <a:avLst/>
          </a:prstGeom>
          <a:noFill/>
          <a:ln w="2540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顺便指出，当常微分方程中的 </a:t>
            </a:r>
            <a:r>
              <a:rPr lang="en-US" altLang="zh-CN" i="1" dirty="0">
                <a:solidFill>
                  <a:srgbClr val="0000FF"/>
                </a:solidFill>
                <a:ea typeface="楷体_GB2312" pitchFamily="49" charset="-122"/>
              </a:rPr>
              <a:t>f </a:t>
            </a:r>
            <a:r>
              <a:rPr lang="en-US" altLang="zh-CN" dirty="0">
                <a:solidFill>
                  <a:srgbClr val="0000FF"/>
                </a:solidFill>
                <a:ea typeface="楷体_GB2312" pitchFamily="49" charset="-122"/>
              </a:rPr>
              <a:t>(</a:t>
            </a:r>
            <a:r>
              <a:rPr lang="en-US" altLang="zh-CN" i="1" dirty="0">
                <a:solidFill>
                  <a:srgbClr val="0000FF"/>
                </a:solidFill>
                <a:ea typeface="楷体_GB2312" pitchFamily="49" charset="-122"/>
              </a:rPr>
              <a:t>t</a:t>
            </a:r>
            <a:r>
              <a:rPr lang="en-US" altLang="zh-CN" dirty="0">
                <a:solidFill>
                  <a:srgbClr val="0000FF"/>
                </a:solidFill>
                <a:ea typeface="楷体_GB2312" pitchFamily="49" charset="-122"/>
              </a:rPr>
              <a:t>, </a:t>
            </a:r>
            <a:r>
              <a:rPr lang="en-US" altLang="zh-CN" i="1" dirty="0">
                <a:solidFill>
                  <a:srgbClr val="0000FF"/>
                </a:solidFill>
                <a:ea typeface="楷体_GB2312" pitchFamily="49" charset="-122"/>
              </a:rPr>
              <a:t>u</a:t>
            </a:r>
            <a:r>
              <a:rPr lang="en-US" altLang="zh-CN" dirty="0">
                <a:solidFill>
                  <a:srgbClr val="0000FF"/>
                </a:solidFill>
                <a:ea typeface="楷体_GB2312" pitchFamily="49" charset="-122"/>
              </a:rPr>
              <a:t>) </a:t>
            </a:r>
            <a:r>
              <a:rPr lang="zh-CN" altLang="en-US" dirty="0">
                <a:latin typeface="楷体_GB2312" pitchFamily="49" charset="-122"/>
                <a:ea typeface="楷体_GB2312" pitchFamily="49" charset="-122"/>
              </a:rPr>
              <a:t>与</a:t>
            </a:r>
            <a:r>
              <a:rPr lang="en-US" altLang="zh-CN" i="1" dirty="0">
                <a:solidFill>
                  <a:srgbClr val="0000FF"/>
                </a:solidFill>
                <a:ea typeface="楷体_GB2312" pitchFamily="49" charset="-122"/>
              </a:rPr>
              <a:t>u</a:t>
            </a:r>
            <a:r>
              <a:rPr lang="zh-CN" altLang="en-US" dirty="0">
                <a:latin typeface="楷体_GB2312" pitchFamily="49" charset="-122"/>
                <a:ea typeface="楷体_GB2312" pitchFamily="49" charset="-122"/>
              </a:rPr>
              <a:t>无关时，常微分方程初值问题便简化为计算定积分的问题。这时，第一节介绍的</a:t>
            </a:r>
            <a:r>
              <a:rPr lang="en-US" altLang="zh-CN" i="1" dirty="0">
                <a:ea typeface="楷体_GB2312" pitchFamily="49" charset="-122"/>
              </a:rPr>
              <a:t>Euler</a:t>
            </a:r>
            <a:r>
              <a:rPr lang="zh-CN" altLang="en-US" dirty="0">
                <a:latin typeface="楷体_GB2312" pitchFamily="49" charset="-122"/>
                <a:ea typeface="楷体_GB2312" pitchFamily="49" charset="-122"/>
              </a:rPr>
              <a:t>方法就是求定积分的矩形公式，改进的</a:t>
            </a:r>
            <a:r>
              <a:rPr lang="en-US" altLang="zh-CN" i="1" dirty="0">
                <a:ea typeface="楷体_GB2312" pitchFamily="49" charset="-122"/>
              </a:rPr>
              <a:t>Euler</a:t>
            </a:r>
            <a:r>
              <a:rPr lang="zh-CN" altLang="en-US" dirty="0">
                <a:latin typeface="楷体_GB2312" pitchFamily="49" charset="-122"/>
                <a:ea typeface="楷体_GB2312" pitchFamily="49" charset="-122"/>
              </a:rPr>
              <a:t>方法就是求定积分的梯形公式，而三阶</a:t>
            </a:r>
            <a:r>
              <a:rPr lang="en-US" altLang="zh-CN" i="1" dirty="0">
                <a:ea typeface="楷体_GB2312" pitchFamily="49" charset="-122"/>
              </a:rPr>
              <a:t>Runge-</a:t>
            </a:r>
            <a:r>
              <a:rPr lang="en-US" altLang="zh-CN" i="1" dirty="0" err="1">
                <a:ea typeface="楷体_GB2312" pitchFamily="49" charset="-122"/>
              </a:rPr>
              <a:t>Kutta</a:t>
            </a:r>
            <a:r>
              <a:rPr lang="zh-CN" altLang="en-US" dirty="0">
                <a:latin typeface="楷体_GB2312" pitchFamily="49" charset="-122"/>
                <a:ea typeface="楷体_GB2312" pitchFamily="49" charset="-122"/>
              </a:rPr>
              <a:t>公式就是计算定积分的</a:t>
            </a:r>
            <a:r>
              <a:rPr lang="en-US" altLang="zh-CN" i="1" dirty="0">
                <a:ea typeface="楷体_GB2312" pitchFamily="49" charset="-122"/>
              </a:rPr>
              <a:t>Simpson</a:t>
            </a:r>
            <a:r>
              <a:rPr lang="zh-CN" altLang="en-US" dirty="0">
                <a:latin typeface="楷体_GB2312" pitchFamily="49" charset="-122"/>
                <a:ea typeface="楷体_GB2312" pitchFamily="49" charset="-122"/>
              </a:rPr>
              <a:t>公式，它们的精度也是一致的。</a:t>
            </a:r>
            <a:endParaRPr lang="zh-CN" altLang="en-US" dirty="0">
              <a:latin typeface="宋体" panose="02010600030101010101" pitchFamily="2" charset="-122"/>
            </a:endParaRPr>
          </a:p>
        </p:txBody>
      </p:sp>
    </p:spTree>
    <p:extLst>
      <p:ext uri="{BB962C8B-B14F-4D97-AF65-F5344CB8AC3E}">
        <p14:creationId xmlns:p14="http://schemas.microsoft.com/office/powerpoint/2010/main" val="148412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33" name="Rectangle 365">
            <a:extLst>
              <a:ext uri="{FF2B5EF4-FFF2-40B4-BE49-F238E27FC236}">
                <a16:creationId xmlns:a16="http://schemas.microsoft.com/office/drawing/2014/main" id="{00B22B93-EB58-424A-A338-7804F3E438A0}"/>
              </a:ext>
            </a:extLst>
          </p:cNvPr>
          <p:cNvSpPr>
            <a:spLocks noChangeArrowheads="1"/>
          </p:cNvSpPr>
          <p:nvPr/>
        </p:nvSpPr>
        <p:spPr bwMode="auto">
          <a:xfrm>
            <a:off x="275823" y="1179046"/>
            <a:ext cx="55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mn-ea"/>
                <a:ea typeface="+mn-ea"/>
              </a:rPr>
              <a:t>一、初值问题及其数值解的概念</a:t>
            </a:r>
          </a:p>
        </p:txBody>
      </p:sp>
      <p:sp>
        <p:nvSpPr>
          <p:cNvPr id="33168" name="Rectangle 400">
            <a:extLst>
              <a:ext uri="{FF2B5EF4-FFF2-40B4-BE49-F238E27FC236}">
                <a16:creationId xmlns:a16="http://schemas.microsoft.com/office/drawing/2014/main" id="{C5E7B41D-B196-4ADF-A4F6-77A166FB89D6}"/>
              </a:ext>
            </a:extLst>
          </p:cNvPr>
          <p:cNvSpPr>
            <a:spLocks noChangeArrowheads="1"/>
          </p:cNvSpPr>
          <p:nvPr/>
        </p:nvSpPr>
        <p:spPr bwMode="auto">
          <a:xfrm>
            <a:off x="308207" y="4532546"/>
            <a:ext cx="32624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常用的一些解析解法：</a:t>
            </a:r>
          </a:p>
        </p:txBody>
      </p:sp>
      <p:grpSp>
        <p:nvGrpSpPr>
          <p:cNvPr id="33173" name="Group 405">
            <a:extLst>
              <a:ext uri="{FF2B5EF4-FFF2-40B4-BE49-F238E27FC236}">
                <a16:creationId xmlns:a16="http://schemas.microsoft.com/office/drawing/2014/main" id="{5A4586BE-1ADB-42CA-AA5E-F8253B7A53F8}"/>
              </a:ext>
            </a:extLst>
          </p:cNvPr>
          <p:cNvGrpSpPr>
            <a:grpSpLocks/>
          </p:cNvGrpSpPr>
          <p:nvPr/>
        </p:nvGrpSpPr>
        <p:grpSpPr bwMode="auto">
          <a:xfrm>
            <a:off x="3649157" y="4846913"/>
            <a:ext cx="4211822" cy="1170427"/>
            <a:chOff x="2757" y="3216"/>
            <a:chExt cx="4252" cy="815"/>
          </a:xfrm>
        </p:grpSpPr>
        <p:sp>
          <p:nvSpPr>
            <p:cNvPr id="33172" name="Rectangle 404">
              <a:extLst>
                <a:ext uri="{FF2B5EF4-FFF2-40B4-BE49-F238E27FC236}">
                  <a16:creationId xmlns:a16="http://schemas.microsoft.com/office/drawing/2014/main" id="{320EE3D2-EB6E-4ABE-A8C4-A15F305880C7}"/>
                </a:ext>
              </a:extLst>
            </p:cNvPr>
            <p:cNvSpPr>
              <a:spLocks noChangeArrowheads="1"/>
            </p:cNvSpPr>
            <p:nvPr/>
          </p:nvSpPr>
          <p:spPr bwMode="auto">
            <a:xfrm>
              <a:off x="2757" y="3216"/>
              <a:ext cx="4252" cy="815"/>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l"/>
              <a:endParaRPr lang="zh-CN" altLang="en-US" sz="2400">
                <a:solidFill>
                  <a:schemeClr val="tx1"/>
                </a:solidFill>
                <a:latin typeface="+mn-ea"/>
                <a:ea typeface="+mn-ea"/>
              </a:endParaRPr>
            </a:p>
          </p:txBody>
        </p:sp>
        <p:sp>
          <p:nvSpPr>
            <p:cNvPr id="33169" name="Rectangle 401">
              <a:extLst>
                <a:ext uri="{FF2B5EF4-FFF2-40B4-BE49-F238E27FC236}">
                  <a16:creationId xmlns:a16="http://schemas.microsoft.com/office/drawing/2014/main" id="{25D5F1B7-0A5C-49AA-8D23-DF17B6C7DE58}"/>
                </a:ext>
              </a:extLst>
            </p:cNvPr>
            <p:cNvSpPr>
              <a:spLocks noChangeArrowheads="1"/>
            </p:cNvSpPr>
            <p:nvPr/>
          </p:nvSpPr>
          <p:spPr bwMode="auto">
            <a:xfrm>
              <a:off x="2886" y="3661"/>
              <a:ext cx="4011" cy="321"/>
            </a:xfrm>
            <a:prstGeom prst="rect">
              <a:avLst/>
            </a:prstGeom>
            <a:ln w="9525">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gn="l"/>
              <a:r>
                <a:rPr lang="zh-CN" altLang="en-US" sz="2400" b="1" dirty="0">
                  <a:solidFill>
                    <a:schemeClr val="tx1"/>
                  </a:solidFill>
                  <a:latin typeface="+mn-ea"/>
                  <a:ea typeface="+mn-ea"/>
                </a:rPr>
                <a:t>常数变易法、</a:t>
              </a:r>
              <a:r>
                <a:rPr lang="en-US" altLang="zh-CN" sz="2400" b="1" dirty="0">
                  <a:solidFill>
                    <a:schemeClr val="tx1"/>
                  </a:solidFill>
                  <a:latin typeface="+mn-ea"/>
                  <a:ea typeface="+mn-ea"/>
                </a:rPr>
                <a:t>Laplace</a:t>
              </a:r>
              <a:r>
                <a:rPr lang="zh-CN" altLang="en-US" sz="2400" b="1" dirty="0">
                  <a:solidFill>
                    <a:schemeClr val="tx1"/>
                  </a:solidFill>
                  <a:latin typeface="+mn-ea"/>
                  <a:ea typeface="+mn-ea"/>
                </a:rPr>
                <a:t>变换等</a:t>
              </a:r>
            </a:p>
          </p:txBody>
        </p:sp>
        <p:sp>
          <p:nvSpPr>
            <p:cNvPr id="33171" name="Rectangle 403">
              <a:extLst>
                <a:ext uri="{FF2B5EF4-FFF2-40B4-BE49-F238E27FC236}">
                  <a16:creationId xmlns:a16="http://schemas.microsoft.com/office/drawing/2014/main" id="{B4B0E31C-60B9-4F37-9FFF-BC582B8DB2D7}"/>
                </a:ext>
              </a:extLst>
            </p:cNvPr>
            <p:cNvSpPr>
              <a:spLocks noChangeArrowheads="1"/>
            </p:cNvSpPr>
            <p:nvPr/>
          </p:nvSpPr>
          <p:spPr bwMode="auto">
            <a:xfrm>
              <a:off x="2859" y="3278"/>
              <a:ext cx="3932" cy="321"/>
            </a:xfrm>
            <a:prstGeom prst="rect">
              <a:avLst/>
            </a:prstGeom>
            <a:ln w="9525">
              <a:solidFill>
                <a:schemeClr val="bg1"/>
              </a:solidFill>
              <a:miter lim="800000"/>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square">
              <a:spAutoFit/>
            </a:bodyPr>
            <a:lstStyle/>
            <a:p>
              <a:pPr algn="l"/>
              <a:r>
                <a:rPr lang="zh-CN" altLang="en-US" sz="2400" b="1" dirty="0">
                  <a:solidFill>
                    <a:schemeClr val="tx1"/>
                  </a:solidFill>
                  <a:latin typeface="+mn-ea"/>
                  <a:ea typeface="+mn-ea"/>
                </a:rPr>
                <a:t>分离变量法、变量代换、</a:t>
              </a:r>
            </a:p>
          </p:txBody>
        </p:sp>
      </p:grpSp>
      <p:grpSp>
        <p:nvGrpSpPr>
          <p:cNvPr id="33175" name="Group 407">
            <a:extLst>
              <a:ext uri="{FF2B5EF4-FFF2-40B4-BE49-F238E27FC236}">
                <a16:creationId xmlns:a16="http://schemas.microsoft.com/office/drawing/2014/main" id="{E3D2382D-C0BE-4080-93F1-0256C344B413}"/>
              </a:ext>
            </a:extLst>
          </p:cNvPr>
          <p:cNvGrpSpPr>
            <a:grpSpLocks/>
          </p:cNvGrpSpPr>
          <p:nvPr/>
        </p:nvGrpSpPr>
        <p:grpSpPr bwMode="auto">
          <a:xfrm>
            <a:off x="323528" y="1758950"/>
            <a:ext cx="7804151" cy="1670050"/>
            <a:chOff x="911" y="2248"/>
            <a:chExt cx="4916" cy="1052"/>
          </a:xfrm>
        </p:grpSpPr>
        <p:grpSp>
          <p:nvGrpSpPr>
            <p:cNvPr id="33170" name="Group 402">
              <a:extLst>
                <a:ext uri="{FF2B5EF4-FFF2-40B4-BE49-F238E27FC236}">
                  <a16:creationId xmlns:a16="http://schemas.microsoft.com/office/drawing/2014/main" id="{52682C89-F7FC-4BEB-9AB9-B5ECE86B9F0B}"/>
                </a:ext>
              </a:extLst>
            </p:cNvPr>
            <p:cNvGrpSpPr>
              <a:grpSpLocks/>
            </p:cNvGrpSpPr>
            <p:nvPr/>
          </p:nvGrpSpPr>
          <p:grpSpPr bwMode="auto">
            <a:xfrm>
              <a:off x="911" y="2248"/>
              <a:ext cx="4397" cy="1052"/>
              <a:chOff x="1103" y="2216"/>
              <a:chExt cx="4397" cy="1052"/>
            </a:xfrm>
          </p:grpSpPr>
          <p:sp>
            <p:nvSpPr>
              <p:cNvPr id="33166" name="Rectangle 398">
                <a:extLst>
                  <a:ext uri="{FF2B5EF4-FFF2-40B4-BE49-F238E27FC236}">
                    <a16:creationId xmlns:a16="http://schemas.microsoft.com/office/drawing/2014/main" id="{B016BB0A-21EA-4BFE-9380-666DBA17758E}"/>
                  </a:ext>
                </a:extLst>
              </p:cNvPr>
              <p:cNvSpPr>
                <a:spLocks noChangeArrowheads="1"/>
              </p:cNvSpPr>
              <p:nvPr/>
            </p:nvSpPr>
            <p:spPr bwMode="auto">
              <a:xfrm>
                <a:off x="1103" y="2426"/>
                <a:ext cx="24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一阶常微分方程初值问题：</a:t>
                </a:r>
              </a:p>
            </p:txBody>
          </p:sp>
          <p:graphicFrame>
            <p:nvGraphicFramePr>
              <p:cNvPr id="33167" name="Object 399">
                <a:extLst>
                  <a:ext uri="{FF2B5EF4-FFF2-40B4-BE49-F238E27FC236}">
                    <a16:creationId xmlns:a16="http://schemas.microsoft.com/office/drawing/2014/main" id="{A516E78E-B8D6-4E7C-8D49-3DB368D2686A}"/>
                  </a:ext>
                </a:extLst>
              </p:cNvPr>
              <p:cNvGraphicFramePr>
                <a:graphicFrameLocks noChangeAspect="1"/>
              </p:cNvGraphicFramePr>
              <p:nvPr>
                <p:extLst>
                  <p:ext uri="{D42A27DB-BD31-4B8C-83A1-F6EECF244321}">
                    <p14:modId xmlns:p14="http://schemas.microsoft.com/office/powerpoint/2010/main" val="2965844110"/>
                  </p:ext>
                </p:extLst>
              </p:nvPr>
            </p:nvGraphicFramePr>
            <p:xfrm>
              <a:off x="3417" y="2216"/>
              <a:ext cx="2083" cy="1052"/>
            </p:xfrm>
            <a:graphic>
              <a:graphicData uri="http://schemas.openxmlformats.org/presentationml/2006/ole">
                <mc:AlternateContent xmlns:mc="http://schemas.openxmlformats.org/markup-compatibility/2006">
                  <mc:Choice xmlns:v="urn:schemas-microsoft-com:vml" Requires="v">
                    <p:oleObj spid="_x0000_s1658" name="Equation" r:id="rId4" imgW="1307880" imgH="660240" progId="Equation.DSMT4">
                      <p:embed/>
                    </p:oleObj>
                  </mc:Choice>
                  <mc:Fallback>
                    <p:oleObj name="Equation" r:id="rId4" imgW="1307880" imgH="660240" progId="Equation.DSMT4">
                      <p:embed/>
                      <p:pic>
                        <p:nvPicPr>
                          <p:cNvPr id="33167" name="Object 399">
                            <a:extLst>
                              <a:ext uri="{FF2B5EF4-FFF2-40B4-BE49-F238E27FC236}">
                                <a16:creationId xmlns:a16="http://schemas.microsoft.com/office/drawing/2014/main" id="{A516E78E-B8D6-4E7C-8D49-3DB368D2686A}"/>
                              </a:ext>
                            </a:extLst>
                          </p:cNvPr>
                          <p:cNvPicPr>
                            <a:picLocks noChangeAspect="1" noChangeArrowheads="1"/>
                          </p:cNvPicPr>
                          <p:nvPr/>
                        </p:nvPicPr>
                        <p:blipFill>
                          <a:blip r:embed="rId5"/>
                          <a:srcRect/>
                          <a:stretch>
                            <a:fillRect/>
                          </a:stretch>
                        </p:blipFill>
                        <p:spPr bwMode="auto">
                          <a:xfrm>
                            <a:off x="3417" y="2216"/>
                            <a:ext cx="2083" cy="1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174" name="Object 406">
              <a:extLst>
                <a:ext uri="{FF2B5EF4-FFF2-40B4-BE49-F238E27FC236}">
                  <a16:creationId xmlns:a16="http://schemas.microsoft.com/office/drawing/2014/main" id="{D93E0DEB-B156-4533-8157-A55B4C241845}"/>
                </a:ext>
              </a:extLst>
            </p:cNvPr>
            <p:cNvGraphicFramePr>
              <a:graphicFrameLocks noChangeAspect="1"/>
            </p:cNvGraphicFramePr>
            <p:nvPr>
              <p:extLst>
                <p:ext uri="{D42A27DB-BD31-4B8C-83A1-F6EECF244321}">
                  <p14:modId xmlns:p14="http://schemas.microsoft.com/office/powerpoint/2010/main" val="39130588"/>
                </p:ext>
              </p:extLst>
            </p:nvPr>
          </p:nvGraphicFramePr>
          <p:xfrm>
            <a:off x="5491" y="2741"/>
            <a:ext cx="336" cy="316"/>
          </p:xfrm>
          <a:graphic>
            <a:graphicData uri="http://schemas.openxmlformats.org/presentationml/2006/ole">
              <mc:AlternateContent xmlns:mc="http://schemas.openxmlformats.org/markup-compatibility/2006">
                <mc:Choice xmlns:v="urn:schemas-microsoft-com:vml" Requires="v">
                  <p:oleObj spid="_x0000_s1659" name="Equation" r:id="rId6" imgW="215640" imgH="203040" progId="Equation.DSMT4">
                    <p:embed/>
                  </p:oleObj>
                </mc:Choice>
                <mc:Fallback>
                  <p:oleObj name="Equation" r:id="rId6" imgW="215640" imgH="203040" progId="Equation.DSMT4">
                    <p:embed/>
                    <p:pic>
                      <p:nvPicPr>
                        <p:cNvPr id="33174" name="Object 406">
                          <a:extLst>
                            <a:ext uri="{FF2B5EF4-FFF2-40B4-BE49-F238E27FC236}">
                              <a16:creationId xmlns:a16="http://schemas.microsoft.com/office/drawing/2014/main" id="{D93E0DEB-B156-4533-8157-A55B4C2418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1" y="2741"/>
                          <a:ext cx="33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文本框 1">
            <a:extLst>
              <a:ext uri="{FF2B5EF4-FFF2-40B4-BE49-F238E27FC236}">
                <a16:creationId xmlns:a16="http://schemas.microsoft.com/office/drawing/2014/main" id="{DBCA2CE2-2D15-4009-BFB2-3818EA037C48}"/>
              </a:ext>
            </a:extLst>
          </p:cNvPr>
          <p:cNvSpPr txBox="1"/>
          <p:nvPr/>
        </p:nvSpPr>
        <p:spPr>
          <a:xfrm>
            <a:off x="314291" y="3762375"/>
            <a:ext cx="468052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注意解曲线必须经过初始点</a:t>
            </a:r>
          </a:p>
        </p:txBody>
      </p:sp>
      <p:pic>
        <p:nvPicPr>
          <p:cNvPr id="6" name="图片 5">
            <a:extLst>
              <a:ext uri="{FF2B5EF4-FFF2-40B4-BE49-F238E27FC236}">
                <a16:creationId xmlns:a16="http://schemas.microsoft.com/office/drawing/2014/main" id="{309BA1A3-F5DB-4CD4-A952-6F28833A9ABD}"/>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108907" y="3860259"/>
            <a:ext cx="996696" cy="303581"/>
          </a:xfrm>
          <a:prstGeom prst="rect">
            <a:avLst/>
          </a:prstGeom>
        </p:spPr>
      </p:pic>
      <p:sp>
        <p:nvSpPr>
          <p:cNvPr id="16" name="文本框 15">
            <a:extLst>
              <a:ext uri="{FF2B5EF4-FFF2-40B4-BE49-F238E27FC236}">
                <a16:creationId xmlns:a16="http://schemas.microsoft.com/office/drawing/2014/main" id="{1D28BE1A-FC9A-47A3-A31D-C3561740AA1B}"/>
              </a:ext>
            </a:extLst>
          </p:cNvPr>
          <p:cNvSpPr txBox="1"/>
          <p:nvPr/>
        </p:nvSpPr>
        <p:spPr>
          <a:xfrm>
            <a:off x="3095836" y="296814"/>
            <a:ext cx="2952328"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9.2 </a:t>
            </a:r>
            <a:r>
              <a:rPr lang="en-US" altLang="zh-CN" sz="3200" dirty="0" err="1">
                <a:solidFill>
                  <a:srgbClr val="0000FF"/>
                </a:solidFill>
                <a:latin typeface="华文仿宋" panose="02010600040101010101" pitchFamily="2" charset="-122"/>
                <a:ea typeface="华文仿宋" panose="02010600040101010101" pitchFamily="2" charset="-122"/>
              </a:rPr>
              <a:t>Eular</a:t>
            </a:r>
            <a:r>
              <a:rPr lang="zh-CN" altLang="en-US" sz="3200" dirty="0">
                <a:solidFill>
                  <a:srgbClr val="0000FF"/>
                </a:solidFill>
                <a:latin typeface="华文仿宋" panose="02010600040101010101" pitchFamily="2" charset="-122"/>
                <a:ea typeface="华文仿宋" panose="02010600040101010101" pitchFamily="2" charset="-122"/>
              </a:rPr>
              <a:t>方法</a:t>
            </a:r>
            <a:endParaRPr lang="en-US" altLang="zh-CN" sz="3200" dirty="0">
              <a:solidFill>
                <a:srgbClr val="0000FF"/>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66153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6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2" name="Text Box 98">
            <a:extLst>
              <a:ext uri="{FF2B5EF4-FFF2-40B4-BE49-F238E27FC236}">
                <a16:creationId xmlns:a16="http://schemas.microsoft.com/office/drawing/2014/main" id="{4B0F9B42-6816-4BCD-8F5F-8F8C88367B33}"/>
              </a:ext>
            </a:extLst>
          </p:cNvPr>
          <p:cNvSpPr txBox="1">
            <a:spLocks noChangeArrowheads="1"/>
          </p:cNvSpPr>
          <p:nvPr/>
        </p:nvSpPr>
        <p:spPr bwMode="auto">
          <a:xfrm>
            <a:off x="214313" y="354668"/>
            <a:ext cx="6189515" cy="523220"/>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例</a:t>
            </a:r>
            <a:r>
              <a:rPr lang="en-US" altLang="zh-CN" dirty="0"/>
              <a:t>9.3  </a:t>
            </a:r>
            <a:r>
              <a:rPr lang="zh-CN" altLang="en-US" dirty="0"/>
              <a:t>使用高阶</a:t>
            </a:r>
            <a:r>
              <a:rPr lang="en-US" altLang="zh-CN" i="1" dirty="0"/>
              <a:t>R-K</a:t>
            </a:r>
            <a:r>
              <a:rPr lang="zh-CN" altLang="en-US" dirty="0"/>
              <a:t>方法计算初值问题</a:t>
            </a:r>
          </a:p>
        </p:txBody>
      </p:sp>
      <p:graphicFrame>
        <p:nvGraphicFramePr>
          <p:cNvPr id="210944" name="Object 2">
            <a:extLst>
              <a:ext uri="{FF2B5EF4-FFF2-40B4-BE49-F238E27FC236}">
                <a16:creationId xmlns:a16="http://schemas.microsoft.com/office/drawing/2014/main" id="{0AF3B375-947E-4318-BE4B-9591537DF707}"/>
              </a:ext>
            </a:extLst>
          </p:cNvPr>
          <p:cNvGraphicFramePr>
            <a:graphicFrameLocks noChangeAspect="1"/>
          </p:cNvGraphicFramePr>
          <p:nvPr>
            <p:extLst>
              <p:ext uri="{D42A27DB-BD31-4B8C-83A1-F6EECF244321}">
                <p14:modId xmlns:p14="http://schemas.microsoft.com/office/powerpoint/2010/main" val="3227365942"/>
              </p:ext>
            </p:extLst>
          </p:nvPr>
        </p:nvGraphicFramePr>
        <p:xfrm>
          <a:off x="2843808" y="1232572"/>
          <a:ext cx="2916237" cy="1022350"/>
        </p:xfrm>
        <a:graphic>
          <a:graphicData uri="http://schemas.openxmlformats.org/presentationml/2006/ole">
            <mc:AlternateContent xmlns:mc="http://schemas.openxmlformats.org/markup-compatibility/2006">
              <mc:Choice xmlns:v="urn:schemas-microsoft-com:vml" Requires="v">
                <p:oleObj spid="_x0000_s195386" name="公式" r:id="rId3" imgW="1371600" imgH="482400" progId="Equation.3">
                  <p:embed/>
                </p:oleObj>
              </mc:Choice>
              <mc:Fallback>
                <p:oleObj name="公式" r:id="rId3" imgW="1371600" imgH="482400" progId="Equation.3">
                  <p:embed/>
                  <p:pic>
                    <p:nvPicPr>
                      <p:cNvPr id="210944" name="Object 2">
                        <a:extLst>
                          <a:ext uri="{FF2B5EF4-FFF2-40B4-BE49-F238E27FC236}">
                            <a16:creationId xmlns:a16="http://schemas.microsoft.com/office/drawing/2014/main" id="{0AF3B375-947E-4318-BE4B-9591537DF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232572"/>
                        <a:ext cx="291623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45" name="Object 3">
            <a:extLst>
              <a:ext uri="{FF2B5EF4-FFF2-40B4-BE49-F238E27FC236}">
                <a16:creationId xmlns:a16="http://schemas.microsoft.com/office/drawing/2014/main" id="{BBC2978F-937B-4EFB-8EB8-56FBA29AC759}"/>
              </a:ext>
            </a:extLst>
          </p:cNvPr>
          <p:cNvGraphicFramePr>
            <a:graphicFrameLocks noChangeAspect="1"/>
          </p:cNvGraphicFramePr>
          <p:nvPr>
            <p:extLst>
              <p:ext uri="{D42A27DB-BD31-4B8C-83A1-F6EECF244321}">
                <p14:modId xmlns:p14="http://schemas.microsoft.com/office/powerpoint/2010/main" val="1546102384"/>
              </p:ext>
            </p:extLst>
          </p:nvPr>
        </p:nvGraphicFramePr>
        <p:xfrm>
          <a:off x="6228184" y="1507331"/>
          <a:ext cx="1376362" cy="427038"/>
        </p:xfrm>
        <a:graphic>
          <a:graphicData uri="http://schemas.openxmlformats.org/presentationml/2006/ole">
            <mc:AlternateContent xmlns:mc="http://schemas.openxmlformats.org/markup-compatibility/2006">
              <mc:Choice xmlns:v="urn:schemas-microsoft-com:vml" Requires="v">
                <p:oleObj spid="_x0000_s195387" name="公式" r:id="rId5" imgW="647640" imgH="203040" progId="Equation.3">
                  <p:embed/>
                </p:oleObj>
              </mc:Choice>
              <mc:Fallback>
                <p:oleObj name="公式" r:id="rId5" imgW="647640" imgH="203040" progId="Equation.3">
                  <p:embed/>
                  <p:pic>
                    <p:nvPicPr>
                      <p:cNvPr id="210945" name="Object 3">
                        <a:extLst>
                          <a:ext uri="{FF2B5EF4-FFF2-40B4-BE49-F238E27FC236}">
                            <a16:creationId xmlns:a16="http://schemas.microsoft.com/office/drawing/2014/main" id="{BBC2978F-937B-4EFB-8EB8-56FBA29AC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1507331"/>
                        <a:ext cx="1376362"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557" name="Text Box 101">
            <a:extLst>
              <a:ext uri="{FF2B5EF4-FFF2-40B4-BE49-F238E27FC236}">
                <a16:creationId xmlns:a16="http://schemas.microsoft.com/office/drawing/2014/main" id="{F9CA724D-F63F-4EE0-939E-96170C53F25A}"/>
              </a:ext>
            </a:extLst>
          </p:cNvPr>
          <p:cNvSpPr txBox="1">
            <a:spLocks noChangeArrowheads="1"/>
          </p:cNvSpPr>
          <p:nvPr/>
        </p:nvSpPr>
        <p:spPr bwMode="auto">
          <a:xfrm>
            <a:off x="395536" y="2328312"/>
            <a:ext cx="638175" cy="519113"/>
          </a:xfrm>
          <a:prstGeom prst="rect">
            <a:avLst/>
          </a:prstGeom>
          <a:solidFill>
            <a:srgbClr val="FFFF00"/>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解</a:t>
            </a:r>
            <a:r>
              <a:rPr lang="en-US" altLang="zh-CN"/>
              <a:t>:</a:t>
            </a:r>
          </a:p>
        </p:txBody>
      </p:sp>
      <p:sp>
        <p:nvSpPr>
          <p:cNvPr id="147558" name="Text Box 102">
            <a:extLst>
              <a:ext uri="{FF2B5EF4-FFF2-40B4-BE49-F238E27FC236}">
                <a16:creationId xmlns:a16="http://schemas.microsoft.com/office/drawing/2014/main" id="{719EBDA7-8ADE-4D28-82C7-366EF4360C57}"/>
              </a:ext>
            </a:extLst>
          </p:cNvPr>
          <p:cNvSpPr txBox="1">
            <a:spLocks noChangeArrowheads="1"/>
          </p:cNvSpPr>
          <p:nvPr/>
        </p:nvSpPr>
        <p:spPr bwMode="auto">
          <a:xfrm>
            <a:off x="1202349" y="2389187"/>
            <a:ext cx="3484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dirty="0">
                <a:solidFill>
                  <a:srgbClr val="0000FF"/>
                </a:solidFill>
              </a:rPr>
              <a:t>(1)  </a:t>
            </a:r>
            <a:r>
              <a:rPr lang="zh-CN" altLang="en-US" dirty="0">
                <a:solidFill>
                  <a:srgbClr val="0000FF"/>
                </a:solidFill>
                <a:ea typeface="楷体_GB2312" pitchFamily="49" charset="-122"/>
              </a:rPr>
              <a:t>使用三阶</a:t>
            </a:r>
            <a:r>
              <a:rPr lang="en-US" altLang="zh-CN" i="1" dirty="0">
                <a:solidFill>
                  <a:srgbClr val="0000FF"/>
                </a:solidFill>
              </a:rPr>
              <a:t>R-K</a:t>
            </a:r>
            <a:r>
              <a:rPr lang="zh-CN" altLang="en-US" dirty="0">
                <a:solidFill>
                  <a:srgbClr val="0000FF"/>
                </a:solidFill>
                <a:ea typeface="楷体_GB2312" pitchFamily="49" charset="-122"/>
              </a:rPr>
              <a:t>方法</a:t>
            </a:r>
            <a:endParaRPr lang="en-US" altLang="zh-CN" dirty="0">
              <a:solidFill>
                <a:srgbClr val="0000FF"/>
              </a:solidFill>
              <a:ea typeface="楷体_GB2312" pitchFamily="49" charset="-122"/>
            </a:endParaRPr>
          </a:p>
        </p:txBody>
      </p:sp>
      <p:graphicFrame>
        <p:nvGraphicFramePr>
          <p:cNvPr id="210946" name="Object 4">
            <a:extLst>
              <a:ext uri="{FF2B5EF4-FFF2-40B4-BE49-F238E27FC236}">
                <a16:creationId xmlns:a16="http://schemas.microsoft.com/office/drawing/2014/main" id="{988F787C-0C98-4D51-8679-0261FFBEC5CD}"/>
              </a:ext>
            </a:extLst>
          </p:cNvPr>
          <p:cNvGraphicFramePr>
            <a:graphicFrameLocks noChangeAspect="1"/>
          </p:cNvGraphicFramePr>
          <p:nvPr/>
        </p:nvGraphicFramePr>
        <p:xfrm>
          <a:off x="928688" y="3417888"/>
          <a:ext cx="1046162" cy="468312"/>
        </p:xfrm>
        <a:graphic>
          <a:graphicData uri="http://schemas.openxmlformats.org/presentationml/2006/ole">
            <mc:AlternateContent xmlns:mc="http://schemas.openxmlformats.org/markup-compatibility/2006">
              <mc:Choice xmlns:v="urn:schemas-microsoft-com:vml" Requires="v">
                <p:oleObj spid="_x0000_s195388" name="公式" r:id="rId7" imgW="393480" imgH="177480" progId="Equation.3">
                  <p:embed/>
                </p:oleObj>
              </mc:Choice>
              <mc:Fallback>
                <p:oleObj name="公式" r:id="rId7" imgW="393480" imgH="177480" progId="Equation.3">
                  <p:embed/>
                  <p:pic>
                    <p:nvPicPr>
                      <p:cNvPr id="210946" name="Object 4">
                        <a:extLst>
                          <a:ext uri="{FF2B5EF4-FFF2-40B4-BE49-F238E27FC236}">
                            <a16:creationId xmlns:a16="http://schemas.microsoft.com/office/drawing/2014/main" id="{988F787C-0C98-4D51-8679-0261FFBEC5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8688" y="3417888"/>
                        <a:ext cx="10461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47" name="Object 5">
            <a:extLst>
              <a:ext uri="{FF2B5EF4-FFF2-40B4-BE49-F238E27FC236}">
                <a16:creationId xmlns:a16="http://schemas.microsoft.com/office/drawing/2014/main" id="{710340D5-0BF1-4AEA-A516-33B6B6B39DBC}"/>
              </a:ext>
            </a:extLst>
          </p:cNvPr>
          <p:cNvGraphicFramePr>
            <a:graphicFrameLocks noChangeAspect="1"/>
          </p:cNvGraphicFramePr>
          <p:nvPr/>
        </p:nvGraphicFramePr>
        <p:xfrm>
          <a:off x="2428875" y="3429000"/>
          <a:ext cx="2136775" cy="571500"/>
        </p:xfrm>
        <a:graphic>
          <a:graphicData uri="http://schemas.openxmlformats.org/presentationml/2006/ole">
            <mc:AlternateContent xmlns:mc="http://schemas.openxmlformats.org/markup-compatibility/2006">
              <mc:Choice xmlns:v="urn:schemas-microsoft-com:vml" Requires="v">
                <p:oleObj spid="_x0000_s195389" name="公式" r:id="rId9" imgW="799920" imgH="215640" progId="Equation.3">
                  <p:embed/>
                </p:oleObj>
              </mc:Choice>
              <mc:Fallback>
                <p:oleObj name="公式" r:id="rId9" imgW="799920" imgH="215640" progId="Equation.3">
                  <p:embed/>
                  <p:pic>
                    <p:nvPicPr>
                      <p:cNvPr id="210947" name="Object 5">
                        <a:extLst>
                          <a:ext uri="{FF2B5EF4-FFF2-40B4-BE49-F238E27FC236}">
                            <a16:creationId xmlns:a16="http://schemas.microsoft.com/office/drawing/2014/main" id="{710340D5-0BF1-4AEA-A516-33B6B6B39D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75" y="3429000"/>
                        <a:ext cx="21367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49" name="Object 7">
            <a:extLst>
              <a:ext uri="{FF2B5EF4-FFF2-40B4-BE49-F238E27FC236}">
                <a16:creationId xmlns:a16="http://schemas.microsoft.com/office/drawing/2014/main" id="{67AB8180-2E02-4512-84F4-58D46AEC293D}"/>
              </a:ext>
            </a:extLst>
          </p:cNvPr>
          <p:cNvGraphicFramePr>
            <a:graphicFrameLocks noChangeAspect="1"/>
          </p:cNvGraphicFramePr>
          <p:nvPr/>
        </p:nvGraphicFramePr>
        <p:xfrm>
          <a:off x="2401888" y="3929063"/>
          <a:ext cx="4183062" cy="928687"/>
        </p:xfrm>
        <a:graphic>
          <a:graphicData uri="http://schemas.openxmlformats.org/presentationml/2006/ole">
            <mc:AlternateContent xmlns:mc="http://schemas.openxmlformats.org/markup-compatibility/2006">
              <mc:Choice xmlns:v="urn:schemas-microsoft-com:vml" Requires="v">
                <p:oleObj spid="_x0000_s195390" name="公式" r:id="rId11" imgW="1536480" imgH="342720" progId="Equation.3">
                  <p:embed/>
                </p:oleObj>
              </mc:Choice>
              <mc:Fallback>
                <p:oleObj name="公式" r:id="rId11" imgW="1536480" imgH="342720" progId="Equation.3">
                  <p:embed/>
                  <p:pic>
                    <p:nvPicPr>
                      <p:cNvPr id="210949" name="Object 7">
                        <a:extLst>
                          <a:ext uri="{FF2B5EF4-FFF2-40B4-BE49-F238E27FC236}">
                            <a16:creationId xmlns:a16="http://schemas.microsoft.com/office/drawing/2014/main" id="{67AB8180-2E02-4512-84F4-58D46AEC29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1888" y="3929063"/>
                        <a:ext cx="4183062"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1" name="Object 9">
            <a:extLst>
              <a:ext uri="{FF2B5EF4-FFF2-40B4-BE49-F238E27FC236}">
                <a16:creationId xmlns:a16="http://schemas.microsoft.com/office/drawing/2014/main" id="{4887C1EE-6690-4BE4-B5E7-2482112B1A0F}"/>
              </a:ext>
            </a:extLst>
          </p:cNvPr>
          <p:cNvGraphicFramePr>
            <a:graphicFrameLocks noChangeAspect="1"/>
          </p:cNvGraphicFramePr>
          <p:nvPr/>
        </p:nvGraphicFramePr>
        <p:xfrm>
          <a:off x="2411413" y="4887913"/>
          <a:ext cx="4708525" cy="571500"/>
        </p:xfrm>
        <a:graphic>
          <a:graphicData uri="http://schemas.openxmlformats.org/presentationml/2006/ole">
            <mc:AlternateContent xmlns:mc="http://schemas.openxmlformats.org/markup-compatibility/2006">
              <mc:Choice xmlns:v="urn:schemas-microsoft-com:vml" Requires="v">
                <p:oleObj spid="_x0000_s195391" name="公式" r:id="rId13" imgW="1765080" imgH="215640" progId="Equation.3">
                  <p:embed/>
                </p:oleObj>
              </mc:Choice>
              <mc:Fallback>
                <p:oleObj name="公式" r:id="rId13" imgW="1765080" imgH="215640" progId="Equation.3">
                  <p:embed/>
                  <p:pic>
                    <p:nvPicPr>
                      <p:cNvPr id="210951" name="Object 9">
                        <a:extLst>
                          <a:ext uri="{FF2B5EF4-FFF2-40B4-BE49-F238E27FC236}">
                            <a16:creationId xmlns:a16="http://schemas.microsoft.com/office/drawing/2014/main" id="{4887C1EE-6690-4BE4-B5E7-2482112B1A0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1413" y="4887913"/>
                        <a:ext cx="470852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53" name="Object 11">
            <a:extLst>
              <a:ext uri="{FF2B5EF4-FFF2-40B4-BE49-F238E27FC236}">
                <a16:creationId xmlns:a16="http://schemas.microsoft.com/office/drawing/2014/main" id="{F3FAC71D-8BE6-4B23-8B99-890A252F189D}"/>
              </a:ext>
            </a:extLst>
          </p:cNvPr>
          <p:cNvGraphicFramePr>
            <a:graphicFrameLocks noChangeAspect="1"/>
          </p:cNvGraphicFramePr>
          <p:nvPr/>
        </p:nvGraphicFramePr>
        <p:xfrm>
          <a:off x="1785938" y="5500688"/>
          <a:ext cx="5286375" cy="928687"/>
        </p:xfrm>
        <a:graphic>
          <a:graphicData uri="http://schemas.openxmlformats.org/presentationml/2006/ole">
            <mc:AlternateContent xmlns:mc="http://schemas.openxmlformats.org/markup-compatibility/2006">
              <mc:Choice xmlns:v="urn:schemas-microsoft-com:vml" Requires="v">
                <p:oleObj spid="_x0000_s195392" name="公式" r:id="rId15" imgW="1942920" imgH="355320" progId="Equation.3">
                  <p:embed/>
                </p:oleObj>
              </mc:Choice>
              <mc:Fallback>
                <p:oleObj name="公式" r:id="rId15" imgW="1942920" imgH="355320" progId="Equation.3">
                  <p:embed/>
                  <p:pic>
                    <p:nvPicPr>
                      <p:cNvPr id="210953" name="Object 11">
                        <a:extLst>
                          <a:ext uri="{FF2B5EF4-FFF2-40B4-BE49-F238E27FC236}">
                            <a16:creationId xmlns:a16="http://schemas.microsoft.com/office/drawing/2014/main" id="{F3FAC71D-8BE6-4B23-8B99-890A252F18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85938" y="5500688"/>
                        <a:ext cx="5286375"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6321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557"/>
                                        </p:tgtEl>
                                        <p:attrNameLst>
                                          <p:attrName>style.visibility</p:attrName>
                                        </p:attrNameLst>
                                      </p:cBhvr>
                                      <p:to>
                                        <p:strVal val="visible"/>
                                      </p:to>
                                    </p:set>
                                    <p:animEffect transition="in" filter="blinds(horizontal)">
                                      <p:cBhvr>
                                        <p:cTn id="7" dur="500"/>
                                        <p:tgtEl>
                                          <p:spTgt spid="14755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7558"/>
                                        </p:tgtEl>
                                        <p:attrNameLst>
                                          <p:attrName>style.visibility</p:attrName>
                                        </p:attrNameLst>
                                      </p:cBhvr>
                                      <p:to>
                                        <p:strVal val="visible"/>
                                      </p:to>
                                    </p:set>
                                    <p:animEffect transition="in" filter="blinds(horizontal)">
                                      <p:cBhvr>
                                        <p:cTn id="10" dur="500"/>
                                        <p:tgtEl>
                                          <p:spTgt spid="147558"/>
                                        </p:tgtEl>
                                      </p:cBhvr>
                                    </p:animEffect>
                                  </p:childTnLst>
                                </p:cTn>
                              </p:par>
                              <p:par>
                                <p:cTn id="11" presetID="3" presetClass="entr" presetSubtype="10" fill="hold" nodeType="withEffect">
                                  <p:stCondLst>
                                    <p:cond delay="0"/>
                                  </p:stCondLst>
                                  <p:childTnLst>
                                    <p:set>
                                      <p:cBhvr>
                                        <p:cTn id="12" dur="1" fill="hold">
                                          <p:stCondLst>
                                            <p:cond delay="0"/>
                                          </p:stCondLst>
                                        </p:cTn>
                                        <p:tgtEl>
                                          <p:spTgt spid="210947"/>
                                        </p:tgtEl>
                                        <p:attrNameLst>
                                          <p:attrName>style.visibility</p:attrName>
                                        </p:attrNameLst>
                                      </p:cBhvr>
                                      <p:to>
                                        <p:strVal val="visible"/>
                                      </p:to>
                                    </p:set>
                                    <p:animEffect transition="in" filter="blinds(horizontal)">
                                      <p:cBhvr>
                                        <p:cTn id="13" dur="500"/>
                                        <p:tgtEl>
                                          <p:spTgt spid="210947"/>
                                        </p:tgtEl>
                                      </p:cBhvr>
                                    </p:animEffect>
                                  </p:childTnLst>
                                </p:cTn>
                              </p:par>
                              <p:par>
                                <p:cTn id="14" presetID="3" presetClass="entr" presetSubtype="10" fill="hold" nodeType="withEffect">
                                  <p:stCondLst>
                                    <p:cond delay="0"/>
                                  </p:stCondLst>
                                  <p:childTnLst>
                                    <p:set>
                                      <p:cBhvr>
                                        <p:cTn id="15" dur="1" fill="hold">
                                          <p:stCondLst>
                                            <p:cond delay="0"/>
                                          </p:stCondLst>
                                        </p:cTn>
                                        <p:tgtEl>
                                          <p:spTgt spid="210946"/>
                                        </p:tgtEl>
                                        <p:attrNameLst>
                                          <p:attrName>style.visibility</p:attrName>
                                        </p:attrNameLst>
                                      </p:cBhvr>
                                      <p:to>
                                        <p:strVal val="visible"/>
                                      </p:to>
                                    </p:set>
                                    <p:animEffect transition="in" filter="blinds(horizontal)">
                                      <p:cBhvr>
                                        <p:cTn id="16" dur="500"/>
                                        <p:tgtEl>
                                          <p:spTgt spid="210946"/>
                                        </p:tgtEl>
                                      </p:cBhvr>
                                    </p:animEffect>
                                  </p:childTnLst>
                                </p:cTn>
                              </p:par>
                              <p:par>
                                <p:cTn id="17" presetID="3" presetClass="entr" presetSubtype="10" fill="hold" nodeType="withEffect">
                                  <p:stCondLst>
                                    <p:cond delay="0"/>
                                  </p:stCondLst>
                                  <p:childTnLst>
                                    <p:set>
                                      <p:cBhvr>
                                        <p:cTn id="18" dur="1" fill="hold">
                                          <p:stCondLst>
                                            <p:cond delay="0"/>
                                          </p:stCondLst>
                                        </p:cTn>
                                        <p:tgtEl>
                                          <p:spTgt spid="210949"/>
                                        </p:tgtEl>
                                        <p:attrNameLst>
                                          <p:attrName>style.visibility</p:attrName>
                                        </p:attrNameLst>
                                      </p:cBhvr>
                                      <p:to>
                                        <p:strVal val="visible"/>
                                      </p:to>
                                    </p:set>
                                    <p:animEffect transition="in" filter="blinds(horizontal)">
                                      <p:cBhvr>
                                        <p:cTn id="19" dur="500"/>
                                        <p:tgtEl>
                                          <p:spTgt spid="210949"/>
                                        </p:tgtEl>
                                      </p:cBhvr>
                                    </p:animEffect>
                                  </p:childTnLst>
                                </p:cTn>
                              </p:par>
                              <p:par>
                                <p:cTn id="20" presetID="3" presetClass="entr" presetSubtype="10" fill="hold" nodeType="withEffect">
                                  <p:stCondLst>
                                    <p:cond delay="0"/>
                                  </p:stCondLst>
                                  <p:childTnLst>
                                    <p:set>
                                      <p:cBhvr>
                                        <p:cTn id="21" dur="1" fill="hold">
                                          <p:stCondLst>
                                            <p:cond delay="0"/>
                                          </p:stCondLst>
                                        </p:cTn>
                                        <p:tgtEl>
                                          <p:spTgt spid="210951"/>
                                        </p:tgtEl>
                                        <p:attrNameLst>
                                          <p:attrName>style.visibility</p:attrName>
                                        </p:attrNameLst>
                                      </p:cBhvr>
                                      <p:to>
                                        <p:strVal val="visible"/>
                                      </p:to>
                                    </p:set>
                                    <p:animEffect transition="in" filter="blinds(horizontal)">
                                      <p:cBhvr>
                                        <p:cTn id="22" dur="500"/>
                                        <p:tgtEl>
                                          <p:spTgt spid="210951"/>
                                        </p:tgtEl>
                                      </p:cBhvr>
                                    </p:animEffect>
                                  </p:childTnLst>
                                </p:cTn>
                              </p:par>
                              <p:par>
                                <p:cTn id="23" presetID="3" presetClass="entr" presetSubtype="10" fill="hold" nodeType="withEffect">
                                  <p:stCondLst>
                                    <p:cond delay="0"/>
                                  </p:stCondLst>
                                  <p:childTnLst>
                                    <p:set>
                                      <p:cBhvr>
                                        <p:cTn id="24" dur="1" fill="hold">
                                          <p:stCondLst>
                                            <p:cond delay="0"/>
                                          </p:stCondLst>
                                        </p:cTn>
                                        <p:tgtEl>
                                          <p:spTgt spid="210953"/>
                                        </p:tgtEl>
                                        <p:attrNameLst>
                                          <p:attrName>style.visibility</p:attrName>
                                        </p:attrNameLst>
                                      </p:cBhvr>
                                      <p:to>
                                        <p:strVal val="visible"/>
                                      </p:to>
                                    </p:set>
                                    <p:animEffect transition="in" filter="blinds(horizontal)">
                                      <p:cBhvr>
                                        <p:cTn id="25" dur="500"/>
                                        <p:tgtEl>
                                          <p:spTgt spid="210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7" grpId="0" animBg="1"/>
      <p:bldP spid="14755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Text Box 89">
            <a:extLst>
              <a:ext uri="{FF2B5EF4-FFF2-40B4-BE49-F238E27FC236}">
                <a16:creationId xmlns:a16="http://schemas.microsoft.com/office/drawing/2014/main" id="{46FEB50A-ECD6-447E-B3C4-5E1C69C61A51}"/>
              </a:ext>
            </a:extLst>
          </p:cNvPr>
          <p:cNvSpPr txBox="1">
            <a:spLocks noChangeArrowheads="1"/>
          </p:cNvSpPr>
          <p:nvPr/>
        </p:nvSpPr>
        <p:spPr bwMode="auto">
          <a:xfrm>
            <a:off x="554038" y="685800"/>
            <a:ext cx="249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其余结果如下</a:t>
            </a:r>
            <a:r>
              <a:rPr lang="en-US" altLang="zh-CN">
                <a:latin typeface="楷体_GB2312" pitchFamily="49" charset="-122"/>
                <a:ea typeface="楷体_GB2312" pitchFamily="49" charset="-122"/>
              </a:rPr>
              <a:t>:</a:t>
            </a:r>
          </a:p>
        </p:txBody>
      </p:sp>
      <p:sp>
        <p:nvSpPr>
          <p:cNvPr id="148570" name="Text Box 90">
            <a:extLst>
              <a:ext uri="{FF2B5EF4-FFF2-40B4-BE49-F238E27FC236}">
                <a16:creationId xmlns:a16="http://schemas.microsoft.com/office/drawing/2014/main" id="{A1FCF39F-22CA-4CE5-AF64-0F17C557451A}"/>
              </a:ext>
            </a:extLst>
          </p:cNvPr>
          <p:cNvSpPr txBox="1">
            <a:spLocks noChangeArrowheads="1"/>
          </p:cNvSpPr>
          <p:nvPr/>
        </p:nvSpPr>
        <p:spPr bwMode="auto">
          <a:xfrm>
            <a:off x="936625" y="4038600"/>
            <a:ext cx="4195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(2)  </a:t>
            </a:r>
            <a:r>
              <a:rPr lang="zh-CN" altLang="en-US">
                <a:solidFill>
                  <a:srgbClr val="0000FF"/>
                </a:solidFill>
                <a:ea typeface="楷体_GB2312" pitchFamily="49" charset="-122"/>
              </a:rPr>
              <a:t>如果使用四阶</a:t>
            </a:r>
            <a:r>
              <a:rPr lang="en-US" altLang="zh-CN" i="1">
                <a:solidFill>
                  <a:srgbClr val="0000FF"/>
                </a:solidFill>
              </a:rPr>
              <a:t>R-K</a:t>
            </a:r>
            <a:r>
              <a:rPr lang="zh-CN" altLang="en-US">
                <a:solidFill>
                  <a:srgbClr val="0000FF"/>
                </a:solidFill>
                <a:ea typeface="楷体_GB2312" pitchFamily="49" charset="-122"/>
              </a:rPr>
              <a:t>方法</a:t>
            </a:r>
            <a:endParaRPr lang="en-US" altLang="zh-CN">
              <a:solidFill>
                <a:srgbClr val="0000FF"/>
              </a:solidFill>
              <a:ea typeface="楷体_GB2312" pitchFamily="49" charset="-122"/>
            </a:endParaRPr>
          </a:p>
        </p:txBody>
      </p:sp>
      <p:graphicFrame>
        <p:nvGraphicFramePr>
          <p:cNvPr id="211968" name="Object 2">
            <a:extLst>
              <a:ext uri="{FF2B5EF4-FFF2-40B4-BE49-F238E27FC236}">
                <a16:creationId xmlns:a16="http://schemas.microsoft.com/office/drawing/2014/main" id="{480F3AAC-1651-4AC4-BCDF-1234F158335E}"/>
              </a:ext>
            </a:extLst>
          </p:cNvPr>
          <p:cNvGraphicFramePr>
            <a:graphicFrameLocks noChangeAspect="1"/>
          </p:cNvGraphicFramePr>
          <p:nvPr/>
        </p:nvGraphicFramePr>
        <p:xfrm>
          <a:off x="1143000" y="4786313"/>
          <a:ext cx="998538" cy="447675"/>
        </p:xfrm>
        <a:graphic>
          <a:graphicData uri="http://schemas.openxmlformats.org/presentationml/2006/ole">
            <mc:AlternateContent xmlns:mc="http://schemas.openxmlformats.org/markup-compatibility/2006">
              <mc:Choice xmlns:v="urn:schemas-microsoft-com:vml" Requires="v">
                <p:oleObj spid="_x0000_s114458" name="公式" r:id="rId3" imgW="393480" imgH="177480" progId="Equation.3">
                  <p:embed/>
                </p:oleObj>
              </mc:Choice>
              <mc:Fallback>
                <p:oleObj name="公式" r:id="rId3" imgW="393480" imgH="177480" progId="Equation.3">
                  <p:embed/>
                  <p:pic>
                    <p:nvPicPr>
                      <p:cNvPr id="211968" name="Object 2">
                        <a:extLst>
                          <a:ext uri="{FF2B5EF4-FFF2-40B4-BE49-F238E27FC236}">
                            <a16:creationId xmlns:a16="http://schemas.microsoft.com/office/drawing/2014/main" id="{480F3AAC-1651-4AC4-BCDF-1234F15833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786313"/>
                        <a:ext cx="998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69" name="Object 3">
            <a:extLst>
              <a:ext uri="{FF2B5EF4-FFF2-40B4-BE49-F238E27FC236}">
                <a16:creationId xmlns:a16="http://schemas.microsoft.com/office/drawing/2014/main" id="{6A1ACC89-A9B5-488A-B579-A52437876E5C}"/>
              </a:ext>
            </a:extLst>
          </p:cNvPr>
          <p:cNvGraphicFramePr>
            <a:graphicFrameLocks noChangeAspect="1"/>
          </p:cNvGraphicFramePr>
          <p:nvPr/>
        </p:nvGraphicFramePr>
        <p:xfrm>
          <a:off x="2643188" y="4714875"/>
          <a:ext cx="2286000" cy="614363"/>
        </p:xfrm>
        <a:graphic>
          <a:graphicData uri="http://schemas.openxmlformats.org/presentationml/2006/ole">
            <mc:AlternateContent xmlns:mc="http://schemas.openxmlformats.org/markup-compatibility/2006">
              <mc:Choice xmlns:v="urn:schemas-microsoft-com:vml" Requires="v">
                <p:oleObj spid="_x0000_s114459" name="公式" r:id="rId5" imgW="799920" imgH="215640" progId="Equation.3">
                  <p:embed/>
                </p:oleObj>
              </mc:Choice>
              <mc:Fallback>
                <p:oleObj name="公式" r:id="rId5" imgW="799920" imgH="215640" progId="Equation.3">
                  <p:embed/>
                  <p:pic>
                    <p:nvPicPr>
                      <p:cNvPr id="211969" name="Object 3">
                        <a:extLst>
                          <a:ext uri="{FF2B5EF4-FFF2-40B4-BE49-F238E27FC236}">
                            <a16:creationId xmlns:a16="http://schemas.microsoft.com/office/drawing/2014/main" id="{6A1ACC89-A9B5-488A-B579-A52437876E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3188" y="4714875"/>
                        <a:ext cx="22860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1971" name="Object 5">
            <a:extLst>
              <a:ext uri="{FF2B5EF4-FFF2-40B4-BE49-F238E27FC236}">
                <a16:creationId xmlns:a16="http://schemas.microsoft.com/office/drawing/2014/main" id="{4EFE9646-6C7D-4E89-9DFD-082317AA00C2}"/>
              </a:ext>
            </a:extLst>
          </p:cNvPr>
          <p:cNvGraphicFramePr>
            <a:graphicFrameLocks noChangeAspect="1"/>
          </p:cNvGraphicFramePr>
          <p:nvPr/>
        </p:nvGraphicFramePr>
        <p:xfrm>
          <a:off x="2643188" y="5357813"/>
          <a:ext cx="4181475" cy="928687"/>
        </p:xfrm>
        <a:graphic>
          <a:graphicData uri="http://schemas.openxmlformats.org/presentationml/2006/ole">
            <mc:AlternateContent xmlns:mc="http://schemas.openxmlformats.org/markup-compatibility/2006">
              <mc:Choice xmlns:v="urn:schemas-microsoft-com:vml" Requires="v">
                <p:oleObj spid="_x0000_s114460" name="公式" r:id="rId7" imgW="1536480" imgH="342720" progId="Equation.3">
                  <p:embed/>
                </p:oleObj>
              </mc:Choice>
              <mc:Fallback>
                <p:oleObj name="公式" r:id="rId7" imgW="1536480" imgH="342720" progId="Equation.3">
                  <p:embed/>
                  <p:pic>
                    <p:nvPicPr>
                      <p:cNvPr id="211971" name="Object 5">
                        <a:extLst>
                          <a:ext uri="{FF2B5EF4-FFF2-40B4-BE49-F238E27FC236}">
                            <a16:creationId xmlns:a16="http://schemas.microsoft.com/office/drawing/2014/main" id="{4EFE9646-6C7D-4E89-9DFD-082317AA00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3188" y="5357813"/>
                        <a:ext cx="4181475"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4" name="Rectangle 96">
            <a:extLst>
              <a:ext uri="{FF2B5EF4-FFF2-40B4-BE49-F238E27FC236}">
                <a16:creationId xmlns:a16="http://schemas.microsoft.com/office/drawing/2014/main" id="{21B05E04-07EF-4A5B-8E1F-78291E42B16F}"/>
              </a:ext>
            </a:extLst>
          </p:cNvPr>
          <p:cNvSpPr>
            <a:spLocks noChangeArrowheads="1"/>
          </p:cNvSpPr>
          <p:nvPr/>
        </p:nvSpPr>
        <p:spPr bwMode="auto">
          <a:xfrm>
            <a:off x="730250" y="1450975"/>
            <a:ext cx="7372350" cy="2308225"/>
          </a:xfrm>
          <a:prstGeom prst="rect">
            <a:avLst/>
          </a:prstGeom>
          <a:noFill/>
          <a:ln w="317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         </a:t>
            </a:r>
            <a:r>
              <a:rPr lang="en-US" altLang="zh-CN" sz="2400" i="1"/>
              <a:t>i             x</a:t>
            </a:r>
            <a:r>
              <a:rPr lang="en-US" altLang="zh-CN" sz="2400" i="1" baseline="-25000"/>
              <a:t>i</a:t>
            </a:r>
            <a:r>
              <a:rPr lang="en-US" altLang="zh-CN" sz="2400" i="1"/>
              <a:t>            k</a:t>
            </a:r>
            <a:r>
              <a:rPr lang="en-US" altLang="zh-CN" sz="2400" baseline="-25000"/>
              <a:t>1</a:t>
            </a:r>
            <a:r>
              <a:rPr lang="en-US" altLang="zh-CN" sz="2400" i="1"/>
              <a:t>            k</a:t>
            </a:r>
            <a:r>
              <a:rPr lang="en-US" altLang="zh-CN" sz="2400" baseline="-25000"/>
              <a:t>2</a:t>
            </a:r>
            <a:r>
              <a:rPr lang="en-US" altLang="zh-CN" sz="2400" i="1"/>
              <a:t>            k</a:t>
            </a:r>
            <a:r>
              <a:rPr lang="en-US" altLang="zh-CN" sz="2400" baseline="-25000"/>
              <a:t>3</a:t>
            </a:r>
            <a:r>
              <a:rPr lang="en-US" altLang="zh-CN" sz="2400" i="1"/>
              <a:t>            y</a:t>
            </a:r>
            <a:r>
              <a:rPr lang="en-US" altLang="zh-CN" sz="2400" i="1" baseline="-25000"/>
              <a:t>i</a:t>
            </a:r>
          </a:p>
          <a:p>
            <a:pPr algn="l" eaLnBrk="1" hangingPunct="1"/>
            <a:r>
              <a:rPr lang="en-US" altLang="zh-CN" sz="2400"/>
              <a:t>    1.0000    0.1000    0.1000    0.1103    0.1256    1.1111    </a:t>
            </a:r>
          </a:p>
          <a:p>
            <a:pPr algn="l" eaLnBrk="1" hangingPunct="1"/>
            <a:r>
              <a:rPr lang="en-US" altLang="zh-CN" sz="2400"/>
              <a:t>    2.0000    0.2000    0.1235    0.1376    0.1595    1.2499</a:t>
            </a:r>
          </a:p>
          <a:p>
            <a:pPr algn="l" eaLnBrk="1" hangingPunct="1"/>
            <a:r>
              <a:rPr lang="en-US" altLang="zh-CN" sz="2400"/>
              <a:t>    3.0000    0.3000    0.1562    0.1764    0.2092    1.4284</a:t>
            </a:r>
          </a:p>
          <a:p>
            <a:pPr algn="l" eaLnBrk="1" hangingPunct="1"/>
            <a:r>
              <a:rPr lang="en-US" altLang="zh-CN" sz="2400"/>
              <a:t>    4.0000    0.4000    0.2040    0.2342    0.2866    1.6664</a:t>
            </a:r>
          </a:p>
          <a:p>
            <a:pPr algn="l" eaLnBrk="1" hangingPunct="1"/>
            <a:r>
              <a:rPr lang="en-US" altLang="zh-CN" sz="2400"/>
              <a:t>    5.0000    0.5000    0.2777    0.3259    0.4163    1.9993</a:t>
            </a:r>
          </a:p>
        </p:txBody>
      </p:sp>
    </p:spTree>
    <p:extLst>
      <p:ext uri="{BB962C8B-B14F-4D97-AF65-F5344CB8AC3E}">
        <p14:creationId xmlns:p14="http://schemas.microsoft.com/office/powerpoint/2010/main" val="1324123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570"/>
                                        </p:tgtEl>
                                        <p:attrNameLst>
                                          <p:attrName>style.visibility</p:attrName>
                                        </p:attrNameLst>
                                      </p:cBhvr>
                                      <p:to>
                                        <p:strVal val="visible"/>
                                      </p:to>
                                    </p:set>
                                    <p:animEffect transition="in" filter="blinds(horizontal)">
                                      <p:cBhvr>
                                        <p:cTn id="7" dur="500"/>
                                        <p:tgtEl>
                                          <p:spTgt spid="148570"/>
                                        </p:tgtEl>
                                      </p:cBhvr>
                                    </p:animEffect>
                                  </p:childTnLst>
                                </p:cTn>
                              </p:par>
                              <p:par>
                                <p:cTn id="8" presetID="3" presetClass="entr" presetSubtype="10" fill="hold" nodeType="withEffect">
                                  <p:stCondLst>
                                    <p:cond delay="0"/>
                                  </p:stCondLst>
                                  <p:childTnLst>
                                    <p:set>
                                      <p:cBhvr>
                                        <p:cTn id="9" dur="1" fill="hold">
                                          <p:stCondLst>
                                            <p:cond delay="0"/>
                                          </p:stCondLst>
                                        </p:cTn>
                                        <p:tgtEl>
                                          <p:spTgt spid="211968"/>
                                        </p:tgtEl>
                                        <p:attrNameLst>
                                          <p:attrName>style.visibility</p:attrName>
                                        </p:attrNameLst>
                                      </p:cBhvr>
                                      <p:to>
                                        <p:strVal val="visible"/>
                                      </p:to>
                                    </p:set>
                                    <p:animEffect transition="in" filter="blinds(horizontal)">
                                      <p:cBhvr>
                                        <p:cTn id="10" dur="500"/>
                                        <p:tgtEl>
                                          <p:spTgt spid="211968"/>
                                        </p:tgtEl>
                                      </p:cBhvr>
                                    </p:animEffect>
                                  </p:childTnLst>
                                </p:cTn>
                              </p:par>
                              <p:par>
                                <p:cTn id="11" presetID="3" presetClass="entr" presetSubtype="10" fill="hold" nodeType="withEffect">
                                  <p:stCondLst>
                                    <p:cond delay="0"/>
                                  </p:stCondLst>
                                  <p:childTnLst>
                                    <p:set>
                                      <p:cBhvr>
                                        <p:cTn id="12" dur="1" fill="hold">
                                          <p:stCondLst>
                                            <p:cond delay="0"/>
                                          </p:stCondLst>
                                        </p:cTn>
                                        <p:tgtEl>
                                          <p:spTgt spid="211969"/>
                                        </p:tgtEl>
                                        <p:attrNameLst>
                                          <p:attrName>style.visibility</p:attrName>
                                        </p:attrNameLst>
                                      </p:cBhvr>
                                      <p:to>
                                        <p:strVal val="visible"/>
                                      </p:to>
                                    </p:set>
                                    <p:animEffect transition="in" filter="blinds(horizontal)">
                                      <p:cBhvr>
                                        <p:cTn id="13" dur="500"/>
                                        <p:tgtEl>
                                          <p:spTgt spid="211969"/>
                                        </p:tgtEl>
                                      </p:cBhvr>
                                    </p:animEffect>
                                  </p:childTnLst>
                                </p:cTn>
                              </p:par>
                              <p:par>
                                <p:cTn id="14" presetID="3" presetClass="entr" presetSubtype="10" fill="hold" nodeType="withEffect">
                                  <p:stCondLst>
                                    <p:cond delay="0"/>
                                  </p:stCondLst>
                                  <p:childTnLst>
                                    <p:set>
                                      <p:cBhvr>
                                        <p:cTn id="15" dur="1" fill="hold">
                                          <p:stCondLst>
                                            <p:cond delay="0"/>
                                          </p:stCondLst>
                                        </p:cTn>
                                        <p:tgtEl>
                                          <p:spTgt spid="211971"/>
                                        </p:tgtEl>
                                        <p:attrNameLst>
                                          <p:attrName>style.visibility</p:attrName>
                                        </p:attrNameLst>
                                      </p:cBhvr>
                                      <p:to>
                                        <p:strVal val="visible"/>
                                      </p:to>
                                    </p:set>
                                    <p:animEffect transition="in" filter="blinds(horizontal)">
                                      <p:cBhvr>
                                        <p:cTn id="16" dur="500"/>
                                        <p:tgtEl>
                                          <p:spTgt spid="211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7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9635" name="Object 2">
            <a:extLst>
              <a:ext uri="{FF2B5EF4-FFF2-40B4-BE49-F238E27FC236}">
                <a16:creationId xmlns:a16="http://schemas.microsoft.com/office/drawing/2014/main" id="{E0BBF758-78E5-4856-8BDE-7C459BB75A38}"/>
              </a:ext>
            </a:extLst>
          </p:cNvPr>
          <p:cNvGraphicFramePr>
            <a:graphicFrameLocks noChangeAspect="1"/>
          </p:cNvGraphicFramePr>
          <p:nvPr/>
        </p:nvGraphicFramePr>
        <p:xfrm>
          <a:off x="1785938" y="428625"/>
          <a:ext cx="4217987" cy="928688"/>
        </p:xfrm>
        <a:graphic>
          <a:graphicData uri="http://schemas.openxmlformats.org/presentationml/2006/ole">
            <mc:AlternateContent xmlns:mc="http://schemas.openxmlformats.org/markup-compatibility/2006">
              <mc:Choice xmlns:v="urn:schemas-microsoft-com:vml" Requires="v">
                <p:oleObj spid="_x0000_s232482" name="公式" r:id="rId3" imgW="1549080" imgH="342720" progId="Equation.3">
                  <p:embed/>
                </p:oleObj>
              </mc:Choice>
              <mc:Fallback>
                <p:oleObj name="公式" r:id="rId3" imgW="1549080" imgH="342720" progId="Equation.3">
                  <p:embed/>
                  <p:pic>
                    <p:nvPicPr>
                      <p:cNvPr id="149635" name="Object 2">
                        <a:extLst>
                          <a:ext uri="{FF2B5EF4-FFF2-40B4-BE49-F238E27FC236}">
                            <a16:creationId xmlns:a16="http://schemas.microsoft.com/office/drawing/2014/main" id="{E0BBF758-78E5-4856-8BDE-7C459BB75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428625"/>
                        <a:ext cx="4217987"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637" name="Object 4">
            <a:extLst>
              <a:ext uri="{FF2B5EF4-FFF2-40B4-BE49-F238E27FC236}">
                <a16:creationId xmlns:a16="http://schemas.microsoft.com/office/drawing/2014/main" id="{F4CAE97A-D872-4E79-9DEC-0E51ECAE32B7}"/>
              </a:ext>
            </a:extLst>
          </p:cNvPr>
          <p:cNvGraphicFramePr>
            <a:graphicFrameLocks noChangeAspect="1"/>
          </p:cNvGraphicFramePr>
          <p:nvPr/>
        </p:nvGraphicFramePr>
        <p:xfrm>
          <a:off x="1785938" y="1357313"/>
          <a:ext cx="4071937" cy="608012"/>
        </p:xfrm>
        <a:graphic>
          <a:graphicData uri="http://schemas.openxmlformats.org/presentationml/2006/ole">
            <mc:AlternateContent xmlns:mc="http://schemas.openxmlformats.org/markup-compatibility/2006">
              <mc:Choice xmlns:v="urn:schemas-microsoft-com:vml" Requires="v">
                <p:oleObj spid="_x0000_s232483" name="公式" r:id="rId5" imgW="1434960" imgH="215640" progId="Equation.3">
                  <p:embed/>
                </p:oleObj>
              </mc:Choice>
              <mc:Fallback>
                <p:oleObj name="公式" r:id="rId5" imgW="1434960" imgH="215640" progId="Equation.3">
                  <p:embed/>
                  <p:pic>
                    <p:nvPicPr>
                      <p:cNvPr id="149637" name="Object 4">
                        <a:extLst>
                          <a:ext uri="{FF2B5EF4-FFF2-40B4-BE49-F238E27FC236}">
                            <a16:creationId xmlns:a16="http://schemas.microsoft.com/office/drawing/2014/main" id="{F4CAE97A-D872-4E79-9DEC-0E51ECAE32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1357313"/>
                        <a:ext cx="4071937"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639" name="Object 6">
            <a:extLst>
              <a:ext uri="{FF2B5EF4-FFF2-40B4-BE49-F238E27FC236}">
                <a16:creationId xmlns:a16="http://schemas.microsoft.com/office/drawing/2014/main" id="{E83C1E6F-990C-48EE-B287-F63E9B41F0EE}"/>
              </a:ext>
            </a:extLst>
          </p:cNvPr>
          <p:cNvGraphicFramePr>
            <a:graphicFrameLocks noChangeAspect="1"/>
          </p:cNvGraphicFramePr>
          <p:nvPr/>
        </p:nvGraphicFramePr>
        <p:xfrm>
          <a:off x="914400" y="2133600"/>
          <a:ext cx="4813300" cy="833438"/>
        </p:xfrm>
        <a:graphic>
          <a:graphicData uri="http://schemas.openxmlformats.org/presentationml/2006/ole">
            <mc:AlternateContent xmlns:mc="http://schemas.openxmlformats.org/markup-compatibility/2006">
              <mc:Choice xmlns:v="urn:schemas-microsoft-com:vml" Requires="v">
                <p:oleObj spid="_x0000_s232484" name="公式" r:id="rId7" imgW="2260440" imgH="393480" progId="Equation.3">
                  <p:embed/>
                </p:oleObj>
              </mc:Choice>
              <mc:Fallback>
                <p:oleObj name="公式" r:id="rId7" imgW="2260440" imgH="393480" progId="Equation.3">
                  <p:embed/>
                  <p:pic>
                    <p:nvPicPr>
                      <p:cNvPr id="149639" name="Object 6">
                        <a:extLst>
                          <a:ext uri="{FF2B5EF4-FFF2-40B4-BE49-F238E27FC236}">
                            <a16:creationId xmlns:a16="http://schemas.microsoft.com/office/drawing/2014/main" id="{E83C1E6F-990C-48EE-B287-F63E9B41F0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133600"/>
                        <a:ext cx="4813300"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640" name="Object 7">
            <a:extLst>
              <a:ext uri="{FF2B5EF4-FFF2-40B4-BE49-F238E27FC236}">
                <a16:creationId xmlns:a16="http://schemas.microsoft.com/office/drawing/2014/main" id="{CAA70DC7-C44A-45F7-AF4A-DC3DC774C487}"/>
              </a:ext>
            </a:extLst>
          </p:cNvPr>
          <p:cNvGraphicFramePr>
            <a:graphicFrameLocks noChangeAspect="1"/>
          </p:cNvGraphicFramePr>
          <p:nvPr/>
        </p:nvGraphicFramePr>
        <p:xfrm>
          <a:off x="5772150" y="2362200"/>
          <a:ext cx="1238250" cy="374650"/>
        </p:xfrm>
        <a:graphic>
          <a:graphicData uri="http://schemas.openxmlformats.org/presentationml/2006/ole">
            <mc:AlternateContent xmlns:mc="http://schemas.openxmlformats.org/markup-compatibility/2006">
              <mc:Choice xmlns:v="urn:schemas-microsoft-com:vml" Requires="v">
                <p:oleObj spid="_x0000_s232485" name="公式" r:id="rId9" imgW="583920" imgH="177480" progId="Equation.3">
                  <p:embed/>
                </p:oleObj>
              </mc:Choice>
              <mc:Fallback>
                <p:oleObj name="公式" r:id="rId9" imgW="583920" imgH="177480" progId="Equation.3">
                  <p:embed/>
                  <p:pic>
                    <p:nvPicPr>
                      <p:cNvPr id="149640" name="Object 7">
                        <a:extLst>
                          <a:ext uri="{FF2B5EF4-FFF2-40B4-BE49-F238E27FC236}">
                            <a16:creationId xmlns:a16="http://schemas.microsoft.com/office/drawing/2014/main" id="{CAA70DC7-C44A-45F7-AF4A-DC3DC774C4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72150" y="2362200"/>
                        <a:ext cx="123825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642" name="Text Box 138">
            <a:extLst>
              <a:ext uri="{FF2B5EF4-FFF2-40B4-BE49-F238E27FC236}">
                <a16:creationId xmlns:a16="http://schemas.microsoft.com/office/drawing/2014/main" id="{B8EDF82F-6E46-4149-97CB-9B5D93EE3D9C}"/>
              </a:ext>
            </a:extLst>
          </p:cNvPr>
          <p:cNvSpPr txBox="1">
            <a:spLocks noChangeArrowheads="1"/>
          </p:cNvSpPr>
          <p:nvPr/>
        </p:nvSpPr>
        <p:spPr bwMode="auto">
          <a:xfrm>
            <a:off x="417513" y="3138488"/>
            <a:ext cx="2495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楷体_GB2312" pitchFamily="49" charset="-122"/>
                <a:ea typeface="楷体_GB2312" pitchFamily="49" charset="-122"/>
              </a:rPr>
              <a:t>其余结果如下</a:t>
            </a:r>
            <a:r>
              <a:rPr lang="en-US" altLang="zh-CN">
                <a:latin typeface="楷体_GB2312" pitchFamily="49" charset="-122"/>
                <a:ea typeface="楷体_GB2312" pitchFamily="49" charset="-122"/>
              </a:rPr>
              <a:t>:</a:t>
            </a:r>
          </a:p>
        </p:txBody>
      </p:sp>
      <p:sp>
        <p:nvSpPr>
          <p:cNvPr id="149643" name="Rectangle 139">
            <a:extLst>
              <a:ext uri="{FF2B5EF4-FFF2-40B4-BE49-F238E27FC236}">
                <a16:creationId xmlns:a16="http://schemas.microsoft.com/office/drawing/2014/main" id="{CA55703C-4BA1-432F-9781-37A04FFF84FA}"/>
              </a:ext>
            </a:extLst>
          </p:cNvPr>
          <p:cNvSpPr>
            <a:spLocks noChangeArrowheads="1"/>
          </p:cNvSpPr>
          <p:nvPr/>
        </p:nvSpPr>
        <p:spPr bwMode="auto">
          <a:xfrm>
            <a:off x="381000" y="3810000"/>
            <a:ext cx="8591550" cy="2308225"/>
          </a:xfrm>
          <a:prstGeom prst="rect">
            <a:avLst/>
          </a:prstGeom>
          <a:noFill/>
          <a:ln w="317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400"/>
              <a:t>         </a:t>
            </a:r>
            <a:r>
              <a:rPr lang="en-US" altLang="zh-CN" sz="2400" i="1"/>
              <a:t>i             x</a:t>
            </a:r>
            <a:r>
              <a:rPr lang="en-US" altLang="zh-CN" sz="2400" i="1" baseline="-25000"/>
              <a:t>i</a:t>
            </a:r>
            <a:r>
              <a:rPr lang="en-US" altLang="zh-CN" sz="2400" i="1"/>
              <a:t>             k</a:t>
            </a:r>
            <a:r>
              <a:rPr lang="en-US" altLang="zh-CN" sz="2400" baseline="-25000"/>
              <a:t>1</a:t>
            </a:r>
            <a:r>
              <a:rPr lang="en-US" altLang="zh-CN" sz="2400" i="1"/>
              <a:t>           k</a:t>
            </a:r>
            <a:r>
              <a:rPr lang="en-US" altLang="zh-CN" sz="2400" baseline="-25000"/>
              <a:t>2</a:t>
            </a:r>
            <a:r>
              <a:rPr lang="en-US" altLang="zh-CN" sz="2400" i="1"/>
              <a:t>            k</a:t>
            </a:r>
            <a:r>
              <a:rPr lang="en-US" altLang="zh-CN" sz="2400" baseline="-25000"/>
              <a:t>3</a:t>
            </a:r>
            <a:r>
              <a:rPr lang="en-US" altLang="zh-CN" sz="2400" i="1"/>
              <a:t>            k</a:t>
            </a:r>
            <a:r>
              <a:rPr lang="en-US" altLang="zh-CN" sz="2400" baseline="-25000"/>
              <a:t>4</a:t>
            </a:r>
            <a:r>
              <a:rPr lang="en-US" altLang="zh-CN" sz="2400" i="1"/>
              <a:t>            y</a:t>
            </a:r>
            <a:r>
              <a:rPr lang="en-US" altLang="zh-CN" sz="2400" i="1" baseline="-25000"/>
              <a:t>i</a:t>
            </a:r>
          </a:p>
          <a:p>
            <a:pPr algn="l" eaLnBrk="1" hangingPunct="1"/>
            <a:r>
              <a:rPr lang="en-US" altLang="zh-CN" sz="2400"/>
              <a:t>    1.0000    0.1000    0.1000    0.1103    0.1113    0.1235     1.1111   </a:t>
            </a:r>
          </a:p>
          <a:p>
            <a:pPr algn="l" eaLnBrk="1" hangingPunct="1"/>
            <a:r>
              <a:rPr lang="en-US" altLang="zh-CN" sz="2400"/>
              <a:t>    2.0000    0.2000    0.1235    0.1376    0.1392    0.1563    1.2500</a:t>
            </a:r>
          </a:p>
          <a:p>
            <a:pPr algn="l" eaLnBrk="1" hangingPunct="1"/>
            <a:r>
              <a:rPr lang="en-US" altLang="zh-CN" sz="2400"/>
              <a:t>    3.0000    0.3000    0.1562    0.1764    0.1791    0.2042    1.4286</a:t>
            </a:r>
          </a:p>
          <a:p>
            <a:pPr algn="l" eaLnBrk="1" hangingPunct="1"/>
            <a:r>
              <a:rPr lang="en-US" altLang="zh-CN" sz="2400"/>
              <a:t>    4.0000    0.4000    0.2040    0.2342    0.2389    0.2781    1.6667</a:t>
            </a:r>
          </a:p>
          <a:p>
            <a:pPr algn="l" eaLnBrk="1" hangingPunct="1"/>
            <a:r>
              <a:rPr lang="en-US" altLang="zh-CN" sz="2400"/>
              <a:t>    5.0000    0.5000    0.2777    0.3259    0.3348    0.4006    2.0000</a:t>
            </a:r>
          </a:p>
        </p:txBody>
      </p:sp>
    </p:spTree>
    <p:extLst>
      <p:ext uri="{BB962C8B-B14F-4D97-AF65-F5344CB8AC3E}">
        <p14:creationId xmlns:p14="http://schemas.microsoft.com/office/powerpoint/2010/main" val="12058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642"/>
                                        </p:tgtEl>
                                        <p:attrNameLst>
                                          <p:attrName>style.visibility</p:attrName>
                                        </p:attrNameLst>
                                      </p:cBhvr>
                                      <p:to>
                                        <p:strVal val="visible"/>
                                      </p:to>
                                    </p:set>
                                    <p:animEffect transition="in" filter="blinds(horizontal)">
                                      <p:cBhvr>
                                        <p:cTn id="7" dur="500"/>
                                        <p:tgtEl>
                                          <p:spTgt spid="1496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9643"/>
                                        </p:tgtEl>
                                        <p:attrNameLst>
                                          <p:attrName>style.visibility</p:attrName>
                                        </p:attrNameLst>
                                      </p:cBhvr>
                                      <p:to>
                                        <p:strVal val="visible"/>
                                      </p:to>
                                    </p:set>
                                    <p:animEffect transition="in" filter="blinds(horizontal)">
                                      <p:cBhvr>
                                        <p:cTn id="10" dur="500"/>
                                        <p:tgtEl>
                                          <p:spTgt spid="14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42" grpId="0"/>
      <p:bldP spid="14964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7A952F8E-32E4-4E09-A87C-ED7510717B44}"/>
              </a:ext>
            </a:extLst>
          </p:cNvPr>
          <p:cNvSpPr txBox="1">
            <a:spLocks noChangeArrowheads="1"/>
          </p:cNvSpPr>
          <p:nvPr/>
        </p:nvSpPr>
        <p:spPr bwMode="auto">
          <a:xfrm>
            <a:off x="-757162" y="115838"/>
            <a:ext cx="8424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chemeClr val="accent2"/>
                </a:solidFill>
              </a:rPr>
              <a:t>        例</a:t>
            </a:r>
            <a:r>
              <a:rPr lang="en-US" altLang="zh-CN" dirty="0">
                <a:solidFill>
                  <a:schemeClr val="accent2"/>
                </a:solidFill>
              </a:rPr>
              <a:t>9.4</a:t>
            </a:r>
            <a:r>
              <a:rPr lang="en-US" altLang="zh-CN" dirty="0"/>
              <a:t>  </a:t>
            </a:r>
            <a:r>
              <a:rPr lang="zh-CN" altLang="en-US" dirty="0"/>
              <a:t>用</a:t>
            </a:r>
            <a:r>
              <a:rPr lang="zh-CN" altLang="en-US" dirty="0">
                <a:solidFill>
                  <a:srgbClr val="3333FF"/>
                </a:solidFill>
              </a:rPr>
              <a:t>标准四阶龙格</a:t>
            </a:r>
            <a:r>
              <a:rPr lang="en-US" altLang="zh-CN" dirty="0">
                <a:solidFill>
                  <a:srgbClr val="3333FF"/>
                </a:solidFill>
                <a:latin typeface="楷体_GB2312" pitchFamily="49" charset="-122"/>
              </a:rPr>
              <a:t>-</a:t>
            </a:r>
            <a:r>
              <a:rPr lang="zh-CN" altLang="en-US" dirty="0">
                <a:solidFill>
                  <a:srgbClr val="3333FF"/>
                </a:solidFill>
              </a:rPr>
              <a:t>库塔方法</a:t>
            </a:r>
            <a:r>
              <a:rPr lang="zh-CN" altLang="en-US" dirty="0"/>
              <a:t>求解初值问题</a:t>
            </a:r>
          </a:p>
        </p:txBody>
      </p:sp>
      <p:graphicFrame>
        <p:nvGraphicFramePr>
          <p:cNvPr id="109568" name="Object 2">
            <a:extLst>
              <a:ext uri="{FF2B5EF4-FFF2-40B4-BE49-F238E27FC236}">
                <a16:creationId xmlns:a16="http://schemas.microsoft.com/office/drawing/2014/main" id="{7230ED4E-F0A5-402E-A62A-355D04A3E29D}"/>
              </a:ext>
            </a:extLst>
          </p:cNvPr>
          <p:cNvGraphicFramePr>
            <a:graphicFrameLocks noChangeAspect="1"/>
          </p:cNvGraphicFramePr>
          <p:nvPr>
            <p:extLst>
              <p:ext uri="{D42A27DB-BD31-4B8C-83A1-F6EECF244321}">
                <p14:modId xmlns:p14="http://schemas.microsoft.com/office/powerpoint/2010/main" val="4255954312"/>
              </p:ext>
            </p:extLst>
          </p:nvPr>
        </p:nvGraphicFramePr>
        <p:xfrm>
          <a:off x="725563" y="763538"/>
          <a:ext cx="5532437" cy="1573212"/>
        </p:xfrm>
        <a:graphic>
          <a:graphicData uri="http://schemas.openxmlformats.org/presentationml/2006/ole">
            <mc:AlternateContent xmlns:mc="http://schemas.openxmlformats.org/markup-compatibility/2006">
              <mc:Choice xmlns:v="urn:schemas-microsoft-com:vml" Requires="v">
                <p:oleObj spid="_x0000_s88867" name="Equation" r:id="rId3" imgW="2501640" imgH="711000" progId="Equation.DSMT4">
                  <p:embed/>
                </p:oleObj>
              </mc:Choice>
              <mc:Fallback>
                <p:oleObj name="Equation" r:id="rId3" imgW="2501640" imgH="711000" progId="Equation.DSMT4">
                  <p:embed/>
                  <p:pic>
                    <p:nvPicPr>
                      <p:cNvPr id="109568" name="Object 2">
                        <a:extLst>
                          <a:ext uri="{FF2B5EF4-FFF2-40B4-BE49-F238E27FC236}">
                            <a16:creationId xmlns:a16="http://schemas.microsoft.com/office/drawing/2014/main" id="{7230ED4E-F0A5-402E-A62A-355D04A3E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563" y="763538"/>
                        <a:ext cx="5532437" cy="157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2" name="Text Box 4">
            <a:extLst>
              <a:ext uri="{FF2B5EF4-FFF2-40B4-BE49-F238E27FC236}">
                <a16:creationId xmlns:a16="http://schemas.microsoft.com/office/drawing/2014/main" id="{5C762FB2-349C-401A-8C57-E6D1516F4A7E}"/>
              </a:ext>
            </a:extLst>
          </p:cNvPr>
          <p:cNvSpPr txBox="1">
            <a:spLocks noChangeArrowheads="1"/>
          </p:cNvSpPr>
          <p:nvPr/>
        </p:nvSpPr>
        <p:spPr bwMode="auto">
          <a:xfrm>
            <a:off x="179512" y="2442819"/>
            <a:ext cx="8351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solidFill>
                  <a:srgbClr val="FC230C"/>
                </a:solidFill>
              </a:rPr>
              <a:t>解</a:t>
            </a:r>
            <a:r>
              <a:rPr lang="zh-CN" altLang="en-US" dirty="0"/>
              <a:t>  计算过程和结果如</a:t>
            </a:r>
            <a:r>
              <a:rPr lang="zh-CN" altLang="en-US" dirty="0">
                <a:solidFill>
                  <a:srgbClr val="3333FF"/>
                </a:solidFill>
              </a:rPr>
              <a:t>下表</a:t>
            </a:r>
            <a:r>
              <a:rPr lang="zh-CN" altLang="en-US" dirty="0"/>
              <a:t>所示</a:t>
            </a:r>
          </a:p>
        </p:txBody>
      </p:sp>
      <p:graphicFrame>
        <p:nvGraphicFramePr>
          <p:cNvPr id="35" name="Object 2">
            <a:extLst>
              <a:ext uri="{FF2B5EF4-FFF2-40B4-BE49-F238E27FC236}">
                <a16:creationId xmlns:a16="http://schemas.microsoft.com/office/drawing/2014/main" id="{AEDA8783-32FE-4E76-A0CA-75559F55CD4F}"/>
              </a:ext>
            </a:extLst>
          </p:cNvPr>
          <p:cNvGraphicFramePr>
            <a:graphicFrameLocks noChangeAspect="1"/>
          </p:cNvGraphicFramePr>
          <p:nvPr>
            <p:extLst>
              <p:ext uri="{D42A27DB-BD31-4B8C-83A1-F6EECF244321}">
                <p14:modId xmlns:p14="http://schemas.microsoft.com/office/powerpoint/2010/main" val="2384564641"/>
              </p:ext>
            </p:extLst>
          </p:nvPr>
        </p:nvGraphicFramePr>
        <p:xfrm>
          <a:off x="4067944" y="3518245"/>
          <a:ext cx="3384550" cy="755650"/>
        </p:xfrm>
        <a:graphic>
          <a:graphicData uri="http://schemas.openxmlformats.org/presentationml/2006/ole">
            <mc:AlternateContent xmlns:mc="http://schemas.openxmlformats.org/markup-compatibility/2006">
              <mc:Choice xmlns:v="urn:schemas-microsoft-com:vml" Requires="v">
                <p:oleObj spid="_x0000_s88868" name="Equation" r:id="rId5" imgW="3746160" imgH="838080" progId="Equation.DSMT4">
                  <p:embed/>
                </p:oleObj>
              </mc:Choice>
              <mc:Fallback>
                <p:oleObj name="Equation" r:id="rId5" imgW="3746160" imgH="838080" progId="Equation.DSMT4">
                  <p:embed/>
                  <p:pic>
                    <p:nvPicPr>
                      <p:cNvPr id="16386" name="Object 2">
                        <a:extLst>
                          <a:ext uri="{FF2B5EF4-FFF2-40B4-BE49-F238E27FC236}">
                            <a16:creationId xmlns:a16="http://schemas.microsoft.com/office/drawing/2014/main" id="{C2067D10-FBEC-4239-936C-262FA92B27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3518245"/>
                        <a:ext cx="338455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3">
            <a:extLst>
              <a:ext uri="{FF2B5EF4-FFF2-40B4-BE49-F238E27FC236}">
                <a16:creationId xmlns:a16="http://schemas.microsoft.com/office/drawing/2014/main" id="{DA8985A2-D711-4DE9-95D0-72E188BBC804}"/>
              </a:ext>
            </a:extLst>
          </p:cNvPr>
          <p:cNvGraphicFramePr>
            <a:graphicFrameLocks noChangeAspect="1"/>
          </p:cNvGraphicFramePr>
          <p:nvPr>
            <p:extLst>
              <p:ext uri="{D42A27DB-BD31-4B8C-83A1-F6EECF244321}">
                <p14:modId xmlns:p14="http://schemas.microsoft.com/office/powerpoint/2010/main" val="1396813160"/>
              </p:ext>
            </p:extLst>
          </p:nvPr>
        </p:nvGraphicFramePr>
        <p:xfrm>
          <a:off x="884700" y="3660202"/>
          <a:ext cx="1873250" cy="565150"/>
        </p:xfrm>
        <a:graphic>
          <a:graphicData uri="http://schemas.openxmlformats.org/presentationml/2006/ole">
            <mc:AlternateContent xmlns:mc="http://schemas.openxmlformats.org/markup-compatibility/2006">
              <mc:Choice xmlns:v="urn:schemas-microsoft-com:vml" Requires="v">
                <p:oleObj spid="_x0000_s88869" name="Equation" r:id="rId7" imgW="838080" imgH="253800" progId="Equation.DSMT4">
                  <p:embed/>
                </p:oleObj>
              </mc:Choice>
              <mc:Fallback>
                <p:oleObj name="Equation" r:id="rId7" imgW="838080" imgH="253800" progId="Equation.DSMT4">
                  <p:embed/>
                  <p:pic>
                    <p:nvPicPr>
                      <p:cNvPr id="16387" name="Object 33">
                        <a:extLst>
                          <a:ext uri="{FF2B5EF4-FFF2-40B4-BE49-F238E27FC236}">
                            <a16:creationId xmlns:a16="http://schemas.microsoft.com/office/drawing/2014/main" id="{D7F3ABFF-C0A9-40EA-9CD6-9AB80FC034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700" y="3660202"/>
                        <a:ext cx="18732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7620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3" name="Group 31">
            <a:extLst>
              <a:ext uri="{FF2B5EF4-FFF2-40B4-BE49-F238E27FC236}">
                <a16:creationId xmlns:a16="http://schemas.microsoft.com/office/drawing/2014/main" id="{DEEB5EC4-D19E-4FCD-8775-D5434C2FFAA3}"/>
              </a:ext>
            </a:extLst>
          </p:cNvPr>
          <p:cNvGrpSpPr>
            <a:grpSpLocks/>
          </p:cNvGrpSpPr>
          <p:nvPr/>
        </p:nvGrpSpPr>
        <p:grpSpPr bwMode="auto">
          <a:xfrm>
            <a:off x="480339" y="998775"/>
            <a:ext cx="8111276" cy="3293292"/>
            <a:chOff x="450" y="981"/>
            <a:chExt cx="4925" cy="2919"/>
          </a:xfrm>
        </p:grpSpPr>
        <p:sp>
          <p:nvSpPr>
            <p:cNvPr id="16395" name="Rectangle 3">
              <a:extLst>
                <a:ext uri="{FF2B5EF4-FFF2-40B4-BE49-F238E27FC236}">
                  <a16:creationId xmlns:a16="http://schemas.microsoft.com/office/drawing/2014/main" id="{9723916B-7CFF-475C-9DA3-1E560624806A}"/>
                </a:ext>
              </a:extLst>
            </p:cNvPr>
            <p:cNvSpPr>
              <a:spLocks noChangeArrowheads="1"/>
            </p:cNvSpPr>
            <p:nvPr/>
          </p:nvSpPr>
          <p:spPr bwMode="auto">
            <a:xfrm>
              <a:off x="4011" y="2858"/>
              <a:ext cx="1219"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endParaRPr lang="en-US" altLang="zh-CN" sz="1800">
                <a:latin typeface="+mn-ea"/>
                <a:ea typeface="+mn-ea"/>
              </a:endParaRPr>
            </a:p>
            <a:p>
              <a:pPr eaLnBrk="1" hangingPunct="1">
                <a:spcBef>
                  <a:spcPct val="20000"/>
                </a:spcBef>
              </a:pPr>
              <a:r>
                <a:rPr lang="en-US" altLang="zh-CN" sz="1800">
                  <a:solidFill>
                    <a:srgbClr val="0000FF"/>
                  </a:solidFill>
                  <a:latin typeface="+mn-ea"/>
                  <a:ea typeface="+mn-ea"/>
                </a:rPr>
                <a:t>0.1584376</a:t>
              </a:r>
            </a:p>
          </p:txBody>
        </p:sp>
        <p:sp>
          <p:nvSpPr>
            <p:cNvPr id="16396" name="Rectangle 4">
              <a:extLst>
                <a:ext uri="{FF2B5EF4-FFF2-40B4-BE49-F238E27FC236}">
                  <a16:creationId xmlns:a16="http://schemas.microsoft.com/office/drawing/2014/main" id="{652B9AE6-FEF4-48CB-83DA-A103F3B53AA7}"/>
                </a:ext>
              </a:extLst>
            </p:cNvPr>
            <p:cNvSpPr>
              <a:spLocks noChangeArrowheads="1"/>
            </p:cNvSpPr>
            <p:nvPr/>
          </p:nvSpPr>
          <p:spPr bwMode="auto">
            <a:xfrm>
              <a:off x="2303" y="2758"/>
              <a:ext cx="1671"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dirty="0">
                  <a:latin typeface="+mn-ea"/>
                  <a:ea typeface="+mn-ea"/>
                </a:rPr>
                <a:t>0.0849171</a:t>
              </a:r>
            </a:p>
            <a:p>
              <a:pPr eaLnBrk="1" hangingPunct="1">
                <a:spcBef>
                  <a:spcPct val="20000"/>
                </a:spcBef>
              </a:pPr>
              <a:r>
                <a:rPr lang="en-US" altLang="zh-CN" sz="1800" dirty="0">
                  <a:latin typeface="+mn-ea"/>
                  <a:ea typeface="+mn-ea"/>
                </a:rPr>
                <a:t>0.0794465</a:t>
              </a:r>
            </a:p>
            <a:p>
              <a:pPr eaLnBrk="1" hangingPunct="1">
                <a:spcBef>
                  <a:spcPct val="20000"/>
                </a:spcBef>
              </a:pPr>
              <a:r>
                <a:rPr lang="en-US" altLang="zh-CN" sz="1800" dirty="0">
                  <a:latin typeface="+mn-ea"/>
                  <a:ea typeface="+mn-ea"/>
                </a:rPr>
                <a:t>0.0787495</a:t>
              </a:r>
            </a:p>
            <a:p>
              <a:pPr eaLnBrk="1" hangingPunct="1">
                <a:spcBef>
                  <a:spcPct val="20000"/>
                </a:spcBef>
              </a:pPr>
              <a:r>
                <a:rPr lang="en-US" altLang="zh-CN" sz="1800" dirty="0">
                  <a:latin typeface="+mn-ea"/>
                  <a:ea typeface="+mn-ea"/>
                </a:rPr>
                <a:t>0.0744037</a:t>
              </a:r>
            </a:p>
          </p:txBody>
        </p:sp>
        <p:sp>
          <p:nvSpPr>
            <p:cNvPr id="16397" name="Rectangle 5">
              <a:extLst>
                <a:ext uri="{FF2B5EF4-FFF2-40B4-BE49-F238E27FC236}">
                  <a16:creationId xmlns:a16="http://schemas.microsoft.com/office/drawing/2014/main" id="{E0FBD2F4-F386-4D8A-B67A-FA7D910FF764}"/>
                </a:ext>
              </a:extLst>
            </p:cNvPr>
            <p:cNvSpPr>
              <a:spLocks noChangeArrowheads="1"/>
            </p:cNvSpPr>
            <p:nvPr/>
          </p:nvSpPr>
          <p:spPr bwMode="auto">
            <a:xfrm>
              <a:off x="1318" y="2758"/>
              <a:ext cx="985"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latin typeface="+mn-ea"/>
                  <a:ea typeface="+mn-ea"/>
                </a:rPr>
                <a:t>1.183229</a:t>
              </a:r>
            </a:p>
            <a:p>
              <a:pPr eaLnBrk="1" hangingPunct="1">
                <a:spcBef>
                  <a:spcPct val="20000"/>
                </a:spcBef>
              </a:pPr>
              <a:r>
                <a:rPr lang="en-US" altLang="zh-CN" sz="1800">
                  <a:latin typeface="+mn-ea"/>
                  <a:ea typeface="+mn-ea"/>
                </a:rPr>
                <a:t>1.267746</a:t>
              </a:r>
            </a:p>
            <a:p>
              <a:pPr eaLnBrk="1" hangingPunct="1">
                <a:spcBef>
                  <a:spcPct val="20000"/>
                </a:spcBef>
              </a:pPr>
              <a:r>
                <a:rPr lang="en-US" altLang="zh-CN" sz="1800">
                  <a:latin typeface="+mn-ea"/>
                  <a:ea typeface="+mn-ea"/>
                </a:rPr>
                <a:t>1.262676</a:t>
              </a:r>
            </a:p>
            <a:p>
              <a:pPr eaLnBrk="1" hangingPunct="1">
                <a:spcBef>
                  <a:spcPct val="20000"/>
                </a:spcBef>
              </a:pPr>
              <a:r>
                <a:rPr lang="en-US" altLang="zh-CN" sz="1800">
                  <a:latin typeface="+mn-ea"/>
                  <a:ea typeface="+mn-ea"/>
                </a:rPr>
                <a:t>1.340728</a:t>
              </a:r>
            </a:p>
          </p:txBody>
        </p:sp>
        <p:sp>
          <p:nvSpPr>
            <p:cNvPr id="16398" name="Rectangle 6">
              <a:extLst>
                <a:ext uri="{FF2B5EF4-FFF2-40B4-BE49-F238E27FC236}">
                  <a16:creationId xmlns:a16="http://schemas.microsoft.com/office/drawing/2014/main" id="{81BB8444-5FE2-4457-A620-A7E99C4A1665}"/>
                </a:ext>
              </a:extLst>
            </p:cNvPr>
            <p:cNvSpPr>
              <a:spLocks noChangeArrowheads="1"/>
            </p:cNvSpPr>
            <p:nvPr/>
          </p:nvSpPr>
          <p:spPr bwMode="auto">
            <a:xfrm>
              <a:off x="450" y="2758"/>
              <a:ext cx="86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latin typeface="+mn-ea"/>
                  <a:ea typeface="+mn-ea"/>
                </a:rPr>
                <a:t>0.2</a:t>
              </a:r>
            </a:p>
            <a:p>
              <a:pPr eaLnBrk="1" hangingPunct="1">
                <a:spcBef>
                  <a:spcPct val="20000"/>
                </a:spcBef>
              </a:pPr>
              <a:r>
                <a:rPr lang="en-US" altLang="zh-CN" sz="1800">
                  <a:latin typeface="+mn-ea"/>
                  <a:ea typeface="+mn-ea"/>
                </a:rPr>
                <a:t>0.3</a:t>
              </a:r>
            </a:p>
            <a:p>
              <a:pPr eaLnBrk="1" hangingPunct="1">
                <a:spcBef>
                  <a:spcPct val="20000"/>
                </a:spcBef>
              </a:pPr>
              <a:r>
                <a:rPr lang="en-US" altLang="zh-CN" sz="1800">
                  <a:latin typeface="+mn-ea"/>
                  <a:ea typeface="+mn-ea"/>
                </a:rPr>
                <a:t>0.3</a:t>
              </a:r>
            </a:p>
            <a:p>
              <a:pPr eaLnBrk="1" hangingPunct="1">
                <a:spcBef>
                  <a:spcPct val="20000"/>
                </a:spcBef>
              </a:pPr>
              <a:r>
                <a:rPr lang="en-US" altLang="zh-CN" sz="1800">
                  <a:latin typeface="+mn-ea"/>
                  <a:ea typeface="+mn-ea"/>
                </a:rPr>
                <a:t>0.4</a:t>
              </a:r>
            </a:p>
          </p:txBody>
        </p:sp>
        <p:sp>
          <p:nvSpPr>
            <p:cNvPr id="16399" name="Rectangle 7">
              <a:extLst>
                <a:ext uri="{FF2B5EF4-FFF2-40B4-BE49-F238E27FC236}">
                  <a16:creationId xmlns:a16="http://schemas.microsoft.com/office/drawing/2014/main" id="{57758361-AF53-4357-BAD2-FFDEF53F4EFA}"/>
                </a:ext>
              </a:extLst>
            </p:cNvPr>
            <p:cNvSpPr>
              <a:spLocks noChangeArrowheads="1"/>
            </p:cNvSpPr>
            <p:nvPr/>
          </p:nvSpPr>
          <p:spPr bwMode="auto">
            <a:xfrm>
              <a:off x="4010" y="1797"/>
              <a:ext cx="1265"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spcBef>
                  <a:spcPct val="20000"/>
                </a:spcBef>
              </a:pPr>
              <a:r>
                <a:rPr lang="en-US" altLang="zh-CN" sz="1800" dirty="0">
                  <a:solidFill>
                    <a:srgbClr val="0000FF"/>
                  </a:solidFill>
                  <a:latin typeface="+mn-ea"/>
                  <a:ea typeface="+mn-ea"/>
                </a:rPr>
                <a:t>       0.1832292</a:t>
              </a:r>
            </a:p>
          </p:txBody>
        </p:sp>
        <p:sp>
          <p:nvSpPr>
            <p:cNvPr id="16400" name="Rectangle 8">
              <a:extLst>
                <a:ext uri="{FF2B5EF4-FFF2-40B4-BE49-F238E27FC236}">
                  <a16:creationId xmlns:a16="http://schemas.microsoft.com/office/drawing/2014/main" id="{E570E9D7-DDFA-423D-934B-9C44AA5F0FDE}"/>
                </a:ext>
              </a:extLst>
            </p:cNvPr>
            <p:cNvSpPr>
              <a:spLocks noChangeArrowheads="1"/>
            </p:cNvSpPr>
            <p:nvPr/>
          </p:nvSpPr>
          <p:spPr bwMode="auto">
            <a:xfrm>
              <a:off x="2303" y="1616"/>
              <a:ext cx="1671"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latin typeface="+mn-ea"/>
                  <a:ea typeface="+mn-ea"/>
                </a:rPr>
                <a:t>0.1000000</a:t>
              </a:r>
            </a:p>
            <a:p>
              <a:pPr eaLnBrk="1" hangingPunct="1">
                <a:spcBef>
                  <a:spcPct val="20000"/>
                </a:spcBef>
              </a:pPr>
              <a:r>
                <a:rPr lang="en-US" altLang="zh-CN" sz="1800">
                  <a:latin typeface="+mn-ea"/>
                  <a:ea typeface="+mn-ea"/>
                </a:rPr>
                <a:t>0.0918182</a:t>
              </a:r>
            </a:p>
            <a:p>
              <a:pPr eaLnBrk="1" hangingPunct="1">
                <a:spcBef>
                  <a:spcPct val="20000"/>
                </a:spcBef>
              </a:pPr>
              <a:r>
                <a:rPr lang="en-US" altLang="zh-CN" sz="1800">
                  <a:latin typeface="+mn-ea"/>
                  <a:ea typeface="+mn-ea"/>
                </a:rPr>
                <a:t>0.0908637</a:t>
              </a:r>
            </a:p>
            <a:p>
              <a:pPr eaLnBrk="1" hangingPunct="1">
                <a:spcBef>
                  <a:spcPct val="20000"/>
                </a:spcBef>
              </a:pPr>
              <a:r>
                <a:rPr lang="en-US" altLang="zh-CN" sz="1800">
                  <a:latin typeface="+mn-ea"/>
                  <a:ea typeface="+mn-ea"/>
                </a:rPr>
                <a:t>0.0843239</a:t>
              </a:r>
            </a:p>
          </p:txBody>
        </p:sp>
        <p:sp>
          <p:nvSpPr>
            <p:cNvPr id="16401" name="Rectangle 9">
              <a:extLst>
                <a:ext uri="{FF2B5EF4-FFF2-40B4-BE49-F238E27FC236}">
                  <a16:creationId xmlns:a16="http://schemas.microsoft.com/office/drawing/2014/main" id="{C7BF1159-3465-494F-93CF-35E6C2F1C718}"/>
                </a:ext>
              </a:extLst>
            </p:cNvPr>
            <p:cNvSpPr>
              <a:spLocks noChangeArrowheads="1"/>
            </p:cNvSpPr>
            <p:nvPr/>
          </p:nvSpPr>
          <p:spPr bwMode="auto">
            <a:xfrm>
              <a:off x="1318" y="1616"/>
              <a:ext cx="985"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dirty="0">
                  <a:solidFill>
                    <a:srgbClr val="FC230C"/>
                  </a:solidFill>
                  <a:latin typeface="+mn-ea"/>
                  <a:ea typeface="+mn-ea"/>
                </a:rPr>
                <a:t>1.000000</a:t>
              </a:r>
            </a:p>
            <a:p>
              <a:pPr eaLnBrk="1" hangingPunct="1">
                <a:spcBef>
                  <a:spcPct val="20000"/>
                </a:spcBef>
              </a:pPr>
              <a:r>
                <a:rPr lang="en-US" altLang="zh-CN" sz="1800" dirty="0">
                  <a:latin typeface="+mn-ea"/>
                  <a:ea typeface="+mn-ea"/>
                </a:rPr>
                <a:t>1.100000</a:t>
              </a:r>
            </a:p>
            <a:p>
              <a:pPr eaLnBrk="1" hangingPunct="1">
                <a:spcBef>
                  <a:spcPct val="20000"/>
                </a:spcBef>
              </a:pPr>
              <a:r>
                <a:rPr lang="en-US" altLang="zh-CN" sz="1800" dirty="0">
                  <a:latin typeface="+mn-ea"/>
                  <a:ea typeface="+mn-ea"/>
                </a:rPr>
                <a:t>1.091818</a:t>
              </a:r>
            </a:p>
            <a:p>
              <a:pPr eaLnBrk="1" hangingPunct="1">
                <a:spcBef>
                  <a:spcPct val="20000"/>
                </a:spcBef>
              </a:pPr>
              <a:r>
                <a:rPr lang="en-US" altLang="zh-CN" sz="1800" dirty="0">
                  <a:latin typeface="+mn-ea"/>
                  <a:ea typeface="+mn-ea"/>
                </a:rPr>
                <a:t>1.181727</a:t>
              </a:r>
            </a:p>
          </p:txBody>
        </p:sp>
        <p:sp>
          <p:nvSpPr>
            <p:cNvPr id="16402" name="Rectangle 10">
              <a:extLst>
                <a:ext uri="{FF2B5EF4-FFF2-40B4-BE49-F238E27FC236}">
                  <a16:creationId xmlns:a16="http://schemas.microsoft.com/office/drawing/2014/main" id="{2235674D-78EB-4443-9B2B-A43513CAE768}"/>
                </a:ext>
              </a:extLst>
            </p:cNvPr>
            <p:cNvSpPr>
              <a:spLocks noChangeArrowheads="1"/>
            </p:cNvSpPr>
            <p:nvPr/>
          </p:nvSpPr>
          <p:spPr bwMode="auto">
            <a:xfrm>
              <a:off x="450" y="1616"/>
              <a:ext cx="868" cy="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dirty="0">
                  <a:solidFill>
                    <a:srgbClr val="FC230C"/>
                  </a:solidFill>
                  <a:latin typeface="+mn-ea"/>
                  <a:ea typeface="+mn-ea"/>
                </a:rPr>
                <a:t>0</a:t>
              </a:r>
            </a:p>
            <a:p>
              <a:pPr eaLnBrk="1" hangingPunct="1">
                <a:spcBef>
                  <a:spcPct val="20000"/>
                </a:spcBef>
              </a:pPr>
              <a:r>
                <a:rPr lang="en-US" altLang="zh-CN" sz="1800" dirty="0">
                  <a:latin typeface="+mn-ea"/>
                  <a:ea typeface="+mn-ea"/>
                </a:rPr>
                <a:t>0.1</a:t>
              </a:r>
            </a:p>
            <a:p>
              <a:pPr eaLnBrk="1" hangingPunct="1">
                <a:spcBef>
                  <a:spcPct val="20000"/>
                </a:spcBef>
              </a:pPr>
              <a:r>
                <a:rPr lang="en-US" altLang="zh-CN" sz="1800" dirty="0">
                  <a:latin typeface="+mn-ea"/>
                  <a:ea typeface="+mn-ea"/>
                </a:rPr>
                <a:t>0.1</a:t>
              </a:r>
            </a:p>
            <a:p>
              <a:pPr eaLnBrk="1" hangingPunct="1">
                <a:spcBef>
                  <a:spcPct val="20000"/>
                </a:spcBef>
              </a:pPr>
              <a:r>
                <a:rPr lang="en-US" altLang="zh-CN" sz="1800" dirty="0">
                  <a:latin typeface="+mn-ea"/>
                  <a:ea typeface="+mn-ea"/>
                </a:rPr>
                <a:t>0.2</a:t>
              </a:r>
            </a:p>
          </p:txBody>
        </p:sp>
        <p:sp>
          <p:nvSpPr>
            <p:cNvPr id="16403" name="Rectangle 11">
              <a:extLst>
                <a:ext uri="{FF2B5EF4-FFF2-40B4-BE49-F238E27FC236}">
                  <a16:creationId xmlns:a16="http://schemas.microsoft.com/office/drawing/2014/main" id="{C4C65B1C-50A1-4B4F-ACA1-B7E526103A51}"/>
                </a:ext>
              </a:extLst>
            </p:cNvPr>
            <p:cNvSpPr>
              <a:spLocks noChangeArrowheads="1"/>
            </p:cNvSpPr>
            <p:nvPr/>
          </p:nvSpPr>
          <p:spPr bwMode="auto">
            <a:xfrm>
              <a:off x="3974" y="981"/>
              <a:ext cx="1401"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endParaRPr lang="zh-CN" altLang="zh-CN" sz="1800">
                <a:latin typeface="+mn-ea"/>
                <a:ea typeface="+mn-ea"/>
              </a:endParaRPr>
            </a:p>
          </p:txBody>
        </p:sp>
        <p:sp>
          <p:nvSpPr>
            <p:cNvPr id="16404" name="Rectangle 12">
              <a:extLst>
                <a:ext uri="{FF2B5EF4-FFF2-40B4-BE49-F238E27FC236}">
                  <a16:creationId xmlns:a16="http://schemas.microsoft.com/office/drawing/2014/main" id="{CE7F556B-B70A-4FA8-8580-A7FA56D1EE3F}"/>
                </a:ext>
              </a:extLst>
            </p:cNvPr>
            <p:cNvSpPr>
              <a:spLocks noChangeArrowheads="1"/>
            </p:cNvSpPr>
            <p:nvPr/>
          </p:nvSpPr>
          <p:spPr bwMode="auto">
            <a:xfrm>
              <a:off x="2303" y="981"/>
              <a:ext cx="1671"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endParaRPr lang="zh-CN" altLang="zh-CN" sz="1800">
                <a:latin typeface="+mn-ea"/>
                <a:ea typeface="+mn-ea"/>
              </a:endParaRPr>
            </a:p>
          </p:txBody>
        </p:sp>
        <p:sp>
          <p:nvSpPr>
            <p:cNvPr id="16405" name="Rectangle 13">
              <a:extLst>
                <a:ext uri="{FF2B5EF4-FFF2-40B4-BE49-F238E27FC236}">
                  <a16:creationId xmlns:a16="http://schemas.microsoft.com/office/drawing/2014/main" id="{2DB02E90-7EF0-4938-A33F-826FBE851A41}"/>
                </a:ext>
              </a:extLst>
            </p:cNvPr>
            <p:cNvSpPr>
              <a:spLocks noChangeArrowheads="1"/>
            </p:cNvSpPr>
            <p:nvPr/>
          </p:nvSpPr>
          <p:spPr bwMode="auto">
            <a:xfrm>
              <a:off x="1318" y="981"/>
              <a:ext cx="985"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endParaRPr lang="zh-CN" altLang="zh-CN" sz="1800">
                <a:latin typeface="+mn-ea"/>
                <a:ea typeface="+mn-ea"/>
              </a:endParaRPr>
            </a:p>
          </p:txBody>
        </p:sp>
        <p:sp>
          <p:nvSpPr>
            <p:cNvPr id="16406" name="Rectangle 14">
              <a:extLst>
                <a:ext uri="{FF2B5EF4-FFF2-40B4-BE49-F238E27FC236}">
                  <a16:creationId xmlns:a16="http://schemas.microsoft.com/office/drawing/2014/main" id="{65BDCAAB-15C1-4636-A7E3-B783A7EA048D}"/>
                </a:ext>
              </a:extLst>
            </p:cNvPr>
            <p:cNvSpPr>
              <a:spLocks noChangeArrowheads="1"/>
            </p:cNvSpPr>
            <p:nvPr/>
          </p:nvSpPr>
          <p:spPr bwMode="auto">
            <a:xfrm>
              <a:off x="450" y="981"/>
              <a:ext cx="868"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endParaRPr lang="zh-CN" altLang="zh-CN" sz="1800">
                <a:latin typeface="+mn-ea"/>
                <a:ea typeface="+mn-ea"/>
              </a:endParaRPr>
            </a:p>
          </p:txBody>
        </p:sp>
        <p:sp>
          <p:nvSpPr>
            <p:cNvPr id="16407" name="Line 15">
              <a:extLst>
                <a:ext uri="{FF2B5EF4-FFF2-40B4-BE49-F238E27FC236}">
                  <a16:creationId xmlns:a16="http://schemas.microsoft.com/office/drawing/2014/main" id="{C4F40BCD-12D3-49AD-B4FB-9FCE86E1D827}"/>
                </a:ext>
              </a:extLst>
            </p:cNvPr>
            <p:cNvSpPr>
              <a:spLocks noChangeShapeType="1"/>
            </p:cNvSpPr>
            <p:nvPr/>
          </p:nvSpPr>
          <p:spPr bwMode="auto">
            <a:xfrm>
              <a:off x="450" y="981"/>
              <a:ext cx="49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08" name="Line 16">
              <a:extLst>
                <a:ext uri="{FF2B5EF4-FFF2-40B4-BE49-F238E27FC236}">
                  <a16:creationId xmlns:a16="http://schemas.microsoft.com/office/drawing/2014/main" id="{2E85554F-549A-4198-BF08-FD75BE7423FA}"/>
                </a:ext>
              </a:extLst>
            </p:cNvPr>
            <p:cNvSpPr>
              <a:spLocks noChangeShapeType="1"/>
            </p:cNvSpPr>
            <p:nvPr/>
          </p:nvSpPr>
          <p:spPr bwMode="auto">
            <a:xfrm>
              <a:off x="450" y="1616"/>
              <a:ext cx="49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09" name="Line 17">
              <a:extLst>
                <a:ext uri="{FF2B5EF4-FFF2-40B4-BE49-F238E27FC236}">
                  <a16:creationId xmlns:a16="http://schemas.microsoft.com/office/drawing/2014/main" id="{10BFA144-F632-4198-9D8A-05100D530821}"/>
                </a:ext>
              </a:extLst>
            </p:cNvPr>
            <p:cNvSpPr>
              <a:spLocks noChangeShapeType="1"/>
            </p:cNvSpPr>
            <p:nvPr/>
          </p:nvSpPr>
          <p:spPr bwMode="auto">
            <a:xfrm>
              <a:off x="450" y="2758"/>
              <a:ext cx="49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10" name="Line 18">
              <a:extLst>
                <a:ext uri="{FF2B5EF4-FFF2-40B4-BE49-F238E27FC236}">
                  <a16:creationId xmlns:a16="http://schemas.microsoft.com/office/drawing/2014/main" id="{905152F9-F366-4852-87BE-1CA797B8CAA2}"/>
                </a:ext>
              </a:extLst>
            </p:cNvPr>
            <p:cNvSpPr>
              <a:spLocks noChangeShapeType="1"/>
            </p:cNvSpPr>
            <p:nvPr/>
          </p:nvSpPr>
          <p:spPr bwMode="auto">
            <a:xfrm>
              <a:off x="450" y="3900"/>
              <a:ext cx="49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11" name="Line 19">
              <a:extLst>
                <a:ext uri="{FF2B5EF4-FFF2-40B4-BE49-F238E27FC236}">
                  <a16:creationId xmlns:a16="http://schemas.microsoft.com/office/drawing/2014/main" id="{5756A461-2530-4D25-86DF-C73E35A1C88E}"/>
                </a:ext>
              </a:extLst>
            </p:cNvPr>
            <p:cNvSpPr>
              <a:spLocks noChangeShapeType="1"/>
            </p:cNvSpPr>
            <p:nvPr/>
          </p:nvSpPr>
          <p:spPr bwMode="auto">
            <a:xfrm>
              <a:off x="450" y="981"/>
              <a:ext cx="0" cy="29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12" name="Line 20">
              <a:extLst>
                <a:ext uri="{FF2B5EF4-FFF2-40B4-BE49-F238E27FC236}">
                  <a16:creationId xmlns:a16="http://schemas.microsoft.com/office/drawing/2014/main" id="{30A12FAA-2A8C-4065-91C3-B44EFC031343}"/>
                </a:ext>
              </a:extLst>
            </p:cNvPr>
            <p:cNvSpPr>
              <a:spLocks noChangeShapeType="1"/>
            </p:cNvSpPr>
            <p:nvPr/>
          </p:nvSpPr>
          <p:spPr bwMode="auto">
            <a:xfrm>
              <a:off x="1318" y="981"/>
              <a:ext cx="0" cy="29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13" name="Line 21">
              <a:extLst>
                <a:ext uri="{FF2B5EF4-FFF2-40B4-BE49-F238E27FC236}">
                  <a16:creationId xmlns:a16="http://schemas.microsoft.com/office/drawing/2014/main" id="{CFD0B23B-1891-4A25-B8A4-EEA05CAFE468}"/>
                </a:ext>
              </a:extLst>
            </p:cNvPr>
            <p:cNvSpPr>
              <a:spLocks noChangeShapeType="1"/>
            </p:cNvSpPr>
            <p:nvPr/>
          </p:nvSpPr>
          <p:spPr bwMode="auto">
            <a:xfrm>
              <a:off x="2303" y="981"/>
              <a:ext cx="0" cy="29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14" name="Line 22">
              <a:extLst>
                <a:ext uri="{FF2B5EF4-FFF2-40B4-BE49-F238E27FC236}">
                  <a16:creationId xmlns:a16="http://schemas.microsoft.com/office/drawing/2014/main" id="{CC60AC40-9A33-4F90-8BB9-5F73FAC7831B}"/>
                </a:ext>
              </a:extLst>
            </p:cNvPr>
            <p:cNvSpPr>
              <a:spLocks noChangeShapeType="1"/>
            </p:cNvSpPr>
            <p:nvPr/>
          </p:nvSpPr>
          <p:spPr bwMode="auto">
            <a:xfrm>
              <a:off x="3974" y="981"/>
              <a:ext cx="0" cy="29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16415" name="Line 23">
              <a:extLst>
                <a:ext uri="{FF2B5EF4-FFF2-40B4-BE49-F238E27FC236}">
                  <a16:creationId xmlns:a16="http://schemas.microsoft.com/office/drawing/2014/main" id="{CE4064FC-3224-4DB6-A3FB-21015F4009FC}"/>
                </a:ext>
              </a:extLst>
            </p:cNvPr>
            <p:cNvSpPr>
              <a:spLocks noChangeShapeType="1"/>
            </p:cNvSpPr>
            <p:nvPr/>
          </p:nvSpPr>
          <p:spPr bwMode="auto">
            <a:xfrm>
              <a:off x="5375" y="981"/>
              <a:ext cx="0" cy="291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graphicFrame>
          <p:nvGraphicFramePr>
            <p:cNvPr id="16388" name="Object 24">
              <a:extLst>
                <a:ext uri="{FF2B5EF4-FFF2-40B4-BE49-F238E27FC236}">
                  <a16:creationId xmlns:a16="http://schemas.microsoft.com/office/drawing/2014/main" id="{1FC1CB7C-1AB0-485C-82B8-78410881AA26}"/>
                </a:ext>
              </a:extLst>
            </p:cNvPr>
            <p:cNvGraphicFramePr>
              <a:graphicFrameLocks noChangeAspect="1"/>
            </p:cNvGraphicFramePr>
            <p:nvPr/>
          </p:nvGraphicFramePr>
          <p:xfrm>
            <a:off x="712" y="1108"/>
            <a:ext cx="338" cy="372"/>
          </p:xfrm>
          <a:graphic>
            <a:graphicData uri="http://schemas.openxmlformats.org/presentationml/2006/ole">
              <mc:AlternateContent xmlns:mc="http://schemas.openxmlformats.org/markup-compatibility/2006">
                <mc:Choice xmlns:v="urn:schemas-microsoft-com:vml" Requires="v">
                  <p:oleObj spid="_x0000_s207202" name="Equation" r:id="rId3" imgW="368280" imgH="431640" progId="Equation.3">
                    <p:embed/>
                  </p:oleObj>
                </mc:Choice>
                <mc:Fallback>
                  <p:oleObj name="Equation" r:id="rId3" imgW="368280" imgH="431640" progId="Equation.3">
                    <p:embed/>
                    <p:pic>
                      <p:nvPicPr>
                        <p:cNvPr id="16388" name="Object 24">
                          <a:extLst>
                            <a:ext uri="{FF2B5EF4-FFF2-40B4-BE49-F238E27FC236}">
                              <a16:creationId xmlns:a16="http://schemas.microsoft.com/office/drawing/2014/main" id="{1FC1CB7C-1AB0-485C-82B8-78410881AA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 y="1108"/>
                          <a:ext cx="338"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3">
              <a:extLst>
                <a:ext uri="{FF2B5EF4-FFF2-40B4-BE49-F238E27FC236}">
                  <a16:creationId xmlns:a16="http://schemas.microsoft.com/office/drawing/2014/main" id="{85C20EEC-D9BC-4419-84C5-34C99C729B55}"/>
                </a:ext>
              </a:extLst>
            </p:cNvPr>
            <p:cNvGraphicFramePr>
              <a:graphicFrameLocks noChangeAspect="1"/>
            </p:cNvGraphicFramePr>
            <p:nvPr/>
          </p:nvGraphicFramePr>
          <p:xfrm>
            <a:off x="2924" y="2092"/>
            <a:ext cx="113" cy="233"/>
          </p:xfrm>
          <a:graphic>
            <a:graphicData uri="http://schemas.openxmlformats.org/presentationml/2006/ole">
              <mc:AlternateContent xmlns:mc="http://schemas.openxmlformats.org/markup-compatibility/2006">
                <mc:Choice xmlns:v="urn:schemas-microsoft-com:vml" Requires="v">
                  <p:oleObj spid="_x0000_s207203" name="Equation" r:id="rId5" imgW="190440" imgH="419040" progId="Equation.3">
                    <p:embed/>
                  </p:oleObj>
                </mc:Choice>
                <mc:Fallback>
                  <p:oleObj name="Equation" r:id="rId5" imgW="190440" imgH="419040" progId="Equation.3">
                    <p:embed/>
                    <p:pic>
                      <p:nvPicPr>
                        <p:cNvPr id="16389" name="Object 3">
                          <a:extLst>
                            <a:ext uri="{FF2B5EF4-FFF2-40B4-BE49-F238E27FC236}">
                              <a16:creationId xmlns:a16="http://schemas.microsoft.com/office/drawing/2014/main" id="{85C20EEC-D9BC-4419-84C5-34C99C729B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4" y="2092"/>
                          <a:ext cx="11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4">
              <a:extLst>
                <a:ext uri="{FF2B5EF4-FFF2-40B4-BE49-F238E27FC236}">
                  <a16:creationId xmlns:a16="http://schemas.microsoft.com/office/drawing/2014/main" id="{6049255B-BBE1-4E88-947C-10FB4B730F5D}"/>
                </a:ext>
              </a:extLst>
            </p:cNvPr>
            <p:cNvGraphicFramePr>
              <a:graphicFrameLocks noChangeAspect="1"/>
            </p:cNvGraphicFramePr>
            <p:nvPr/>
          </p:nvGraphicFramePr>
          <p:xfrm>
            <a:off x="1595" y="1066"/>
            <a:ext cx="378" cy="414"/>
          </p:xfrm>
          <a:graphic>
            <a:graphicData uri="http://schemas.openxmlformats.org/presentationml/2006/ole">
              <mc:AlternateContent xmlns:mc="http://schemas.openxmlformats.org/markup-compatibility/2006">
                <mc:Choice xmlns:v="urn:schemas-microsoft-com:vml" Requires="v">
                  <p:oleObj spid="_x0000_s207204" name="Equation" r:id="rId7" imgW="368280" imgH="431640" progId="Equation.3">
                    <p:embed/>
                  </p:oleObj>
                </mc:Choice>
                <mc:Fallback>
                  <p:oleObj name="Equation" r:id="rId7" imgW="368280" imgH="431640" progId="Equation.3">
                    <p:embed/>
                    <p:pic>
                      <p:nvPicPr>
                        <p:cNvPr id="16390" name="Object 4">
                          <a:extLst>
                            <a:ext uri="{FF2B5EF4-FFF2-40B4-BE49-F238E27FC236}">
                              <a16:creationId xmlns:a16="http://schemas.microsoft.com/office/drawing/2014/main" id="{6049255B-BBE1-4E88-947C-10FB4B730F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5" y="1066"/>
                          <a:ext cx="378"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5">
              <a:extLst>
                <a:ext uri="{FF2B5EF4-FFF2-40B4-BE49-F238E27FC236}">
                  <a16:creationId xmlns:a16="http://schemas.microsoft.com/office/drawing/2014/main" id="{4E7ABD18-9ECF-4EE1-9E1D-15828C14D2FA}"/>
                </a:ext>
              </a:extLst>
            </p:cNvPr>
            <p:cNvGraphicFramePr>
              <a:graphicFrameLocks noChangeAspect="1"/>
            </p:cNvGraphicFramePr>
            <p:nvPr/>
          </p:nvGraphicFramePr>
          <p:xfrm>
            <a:off x="2352" y="1048"/>
            <a:ext cx="1508" cy="557"/>
          </p:xfrm>
          <a:graphic>
            <a:graphicData uri="http://schemas.openxmlformats.org/presentationml/2006/ole">
              <mc:AlternateContent xmlns:mc="http://schemas.openxmlformats.org/markup-compatibility/2006">
                <mc:Choice xmlns:v="urn:schemas-microsoft-com:vml" Requires="v">
                  <p:oleObj spid="_x0000_s207205" name="Equation" r:id="rId9" imgW="2781000" imgH="1002960" progId="Equation.3">
                    <p:embed/>
                  </p:oleObj>
                </mc:Choice>
                <mc:Fallback>
                  <p:oleObj name="Equation" r:id="rId9" imgW="2781000" imgH="1002960" progId="Equation.3">
                    <p:embed/>
                    <p:pic>
                      <p:nvPicPr>
                        <p:cNvPr id="16391" name="Object 5">
                          <a:extLst>
                            <a:ext uri="{FF2B5EF4-FFF2-40B4-BE49-F238E27FC236}">
                              <a16:creationId xmlns:a16="http://schemas.microsoft.com/office/drawing/2014/main" id="{4E7ABD18-9ECF-4EE1-9E1D-15828C14D2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2" y="1048"/>
                          <a:ext cx="1508"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6">
              <a:extLst>
                <a:ext uri="{FF2B5EF4-FFF2-40B4-BE49-F238E27FC236}">
                  <a16:creationId xmlns:a16="http://schemas.microsoft.com/office/drawing/2014/main" id="{8C6A154B-F247-49D1-96F7-FDEC01A743E9}"/>
                </a:ext>
              </a:extLst>
            </p:cNvPr>
            <p:cNvGraphicFramePr>
              <a:graphicFrameLocks noChangeAspect="1"/>
            </p:cNvGraphicFramePr>
            <p:nvPr/>
          </p:nvGraphicFramePr>
          <p:xfrm>
            <a:off x="4489" y="1108"/>
            <a:ext cx="251" cy="372"/>
          </p:xfrm>
          <a:graphic>
            <a:graphicData uri="http://schemas.openxmlformats.org/presentationml/2006/ole">
              <mc:AlternateContent xmlns:mc="http://schemas.openxmlformats.org/markup-compatibility/2006">
                <mc:Choice xmlns:v="urn:schemas-microsoft-com:vml" Requires="v">
                  <p:oleObj spid="_x0000_s207206" name="Equation" r:id="rId11" imgW="241200" imgH="380880" progId="Equation.3">
                    <p:embed/>
                  </p:oleObj>
                </mc:Choice>
                <mc:Fallback>
                  <p:oleObj name="Equation" r:id="rId11" imgW="241200" imgH="380880" progId="Equation.3">
                    <p:embed/>
                    <p:pic>
                      <p:nvPicPr>
                        <p:cNvPr id="16392" name="Object 6">
                          <a:extLst>
                            <a:ext uri="{FF2B5EF4-FFF2-40B4-BE49-F238E27FC236}">
                              <a16:creationId xmlns:a16="http://schemas.microsoft.com/office/drawing/2014/main" id="{8C6A154B-F247-49D1-96F7-FDEC01A743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 y="1108"/>
                          <a:ext cx="251"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24">
            <a:extLst>
              <a:ext uri="{FF2B5EF4-FFF2-40B4-BE49-F238E27FC236}">
                <a16:creationId xmlns:a16="http://schemas.microsoft.com/office/drawing/2014/main" id="{34A10646-F15C-44A2-B53B-ABDC457B2B36}"/>
              </a:ext>
            </a:extLst>
          </p:cNvPr>
          <p:cNvGrpSpPr>
            <a:grpSpLocks/>
          </p:cNvGrpSpPr>
          <p:nvPr/>
        </p:nvGrpSpPr>
        <p:grpSpPr bwMode="auto">
          <a:xfrm>
            <a:off x="480344" y="4240106"/>
            <a:ext cx="8119216" cy="2041641"/>
            <a:chOff x="545" y="1166"/>
            <a:chExt cx="4481" cy="1611"/>
          </a:xfrm>
        </p:grpSpPr>
        <p:sp>
          <p:nvSpPr>
            <p:cNvPr id="33" name="Rectangle 5">
              <a:extLst>
                <a:ext uri="{FF2B5EF4-FFF2-40B4-BE49-F238E27FC236}">
                  <a16:creationId xmlns:a16="http://schemas.microsoft.com/office/drawing/2014/main" id="{B033C24F-058F-4960-B4D1-10B25AE7C6A7}"/>
                </a:ext>
              </a:extLst>
            </p:cNvPr>
            <p:cNvSpPr>
              <a:spLocks noChangeArrowheads="1"/>
            </p:cNvSpPr>
            <p:nvPr/>
          </p:nvSpPr>
          <p:spPr bwMode="auto">
            <a:xfrm>
              <a:off x="1278" y="2423"/>
              <a:ext cx="105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latin typeface="+mn-ea"/>
                  <a:ea typeface="+mn-ea"/>
                </a:rPr>
                <a:t>1.483281</a:t>
              </a:r>
            </a:p>
          </p:txBody>
        </p:sp>
        <p:sp>
          <p:nvSpPr>
            <p:cNvPr id="34" name="Rectangle 6">
              <a:extLst>
                <a:ext uri="{FF2B5EF4-FFF2-40B4-BE49-F238E27FC236}">
                  <a16:creationId xmlns:a16="http://schemas.microsoft.com/office/drawing/2014/main" id="{91E7B680-02DF-4168-B291-7C505451C091}"/>
                </a:ext>
              </a:extLst>
            </p:cNvPr>
            <p:cNvSpPr>
              <a:spLocks noChangeArrowheads="1"/>
            </p:cNvSpPr>
            <p:nvPr/>
          </p:nvSpPr>
          <p:spPr bwMode="auto">
            <a:xfrm>
              <a:off x="545" y="2432"/>
              <a:ext cx="70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latin typeface="+mn-ea"/>
                  <a:ea typeface="+mn-ea"/>
                </a:rPr>
                <a:t>0.6</a:t>
              </a:r>
            </a:p>
          </p:txBody>
        </p:sp>
        <p:sp>
          <p:nvSpPr>
            <p:cNvPr id="35" name="Rectangle 7">
              <a:extLst>
                <a:ext uri="{FF2B5EF4-FFF2-40B4-BE49-F238E27FC236}">
                  <a16:creationId xmlns:a16="http://schemas.microsoft.com/office/drawing/2014/main" id="{668A61AB-0934-4776-9CFA-15C359E46EC3}"/>
                </a:ext>
              </a:extLst>
            </p:cNvPr>
            <p:cNvSpPr>
              <a:spLocks noChangeArrowheads="1"/>
            </p:cNvSpPr>
            <p:nvPr/>
          </p:nvSpPr>
          <p:spPr bwMode="auto">
            <a:xfrm>
              <a:off x="3962" y="1388"/>
              <a:ext cx="959"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endParaRPr lang="en-US" altLang="zh-CN" sz="1800" dirty="0">
                <a:latin typeface="+mn-ea"/>
                <a:ea typeface="+mn-ea"/>
              </a:endParaRPr>
            </a:p>
            <a:p>
              <a:pPr algn="l" eaLnBrk="1" hangingPunct="1">
                <a:spcBef>
                  <a:spcPct val="20000"/>
                </a:spcBef>
              </a:pPr>
              <a:r>
                <a:rPr lang="en-US" altLang="zh-CN" sz="1800" dirty="0">
                  <a:solidFill>
                    <a:srgbClr val="0000FF"/>
                  </a:solidFill>
                  <a:latin typeface="+mn-ea"/>
                  <a:ea typeface="+mn-ea"/>
                </a:rPr>
                <a:t>  0.1416245</a:t>
              </a:r>
            </a:p>
          </p:txBody>
        </p:sp>
        <p:sp>
          <p:nvSpPr>
            <p:cNvPr id="36" name="Rectangle 8">
              <a:extLst>
                <a:ext uri="{FF2B5EF4-FFF2-40B4-BE49-F238E27FC236}">
                  <a16:creationId xmlns:a16="http://schemas.microsoft.com/office/drawing/2014/main" id="{C13A8230-5261-4A76-A8B7-1C8A5F0BC287}"/>
                </a:ext>
              </a:extLst>
            </p:cNvPr>
            <p:cNvSpPr>
              <a:spLocks noChangeArrowheads="1"/>
            </p:cNvSpPr>
            <p:nvPr/>
          </p:nvSpPr>
          <p:spPr bwMode="auto">
            <a:xfrm>
              <a:off x="2336" y="1207"/>
              <a:ext cx="1297"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latin typeface="+mn-ea"/>
                  <a:ea typeface="+mn-ea"/>
                </a:rPr>
                <a:t>0.0745394</a:t>
              </a:r>
            </a:p>
            <a:p>
              <a:pPr eaLnBrk="1" hangingPunct="1">
                <a:spcBef>
                  <a:spcPct val="20000"/>
                </a:spcBef>
              </a:pPr>
              <a:r>
                <a:rPr lang="en-US" altLang="zh-CN" sz="1800">
                  <a:latin typeface="+mn-ea"/>
                  <a:ea typeface="+mn-ea"/>
                </a:rPr>
                <a:t>0.0710094</a:t>
              </a:r>
            </a:p>
            <a:p>
              <a:pPr eaLnBrk="1" hangingPunct="1">
                <a:spcBef>
                  <a:spcPct val="20000"/>
                </a:spcBef>
              </a:pPr>
              <a:r>
                <a:rPr lang="en-US" altLang="zh-CN" sz="1800">
                  <a:latin typeface="+mn-ea"/>
                  <a:ea typeface="+mn-ea"/>
                </a:rPr>
                <a:t>0.0708400</a:t>
              </a:r>
            </a:p>
            <a:p>
              <a:pPr eaLnBrk="1" hangingPunct="1">
                <a:spcBef>
                  <a:spcPct val="20000"/>
                </a:spcBef>
              </a:pPr>
              <a:r>
                <a:rPr lang="en-US" altLang="zh-CN" sz="1800">
                  <a:latin typeface="+mn-ea"/>
                  <a:ea typeface="+mn-ea"/>
                </a:rPr>
                <a:t>0.0673253</a:t>
              </a:r>
            </a:p>
          </p:txBody>
        </p:sp>
        <p:sp>
          <p:nvSpPr>
            <p:cNvPr id="37" name="Rectangle 9">
              <a:extLst>
                <a:ext uri="{FF2B5EF4-FFF2-40B4-BE49-F238E27FC236}">
                  <a16:creationId xmlns:a16="http://schemas.microsoft.com/office/drawing/2014/main" id="{2EDD63A1-E338-44AD-825A-661903655360}"/>
                </a:ext>
              </a:extLst>
            </p:cNvPr>
            <p:cNvSpPr>
              <a:spLocks noChangeArrowheads="1"/>
            </p:cNvSpPr>
            <p:nvPr/>
          </p:nvSpPr>
          <p:spPr bwMode="auto">
            <a:xfrm>
              <a:off x="1278" y="1207"/>
              <a:ext cx="1058"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dirty="0">
                  <a:solidFill>
                    <a:srgbClr val="FC230C"/>
                  </a:solidFill>
                  <a:latin typeface="+mn-ea"/>
                  <a:ea typeface="+mn-ea"/>
                </a:rPr>
                <a:t>1.341667</a:t>
              </a:r>
            </a:p>
            <a:p>
              <a:pPr eaLnBrk="1" hangingPunct="1">
                <a:spcBef>
                  <a:spcPct val="20000"/>
                </a:spcBef>
              </a:pPr>
              <a:r>
                <a:rPr lang="en-US" altLang="zh-CN" sz="1800" dirty="0">
                  <a:latin typeface="+mn-ea"/>
                  <a:ea typeface="+mn-ea"/>
                </a:rPr>
                <a:t>1.416026</a:t>
              </a:r>
            </a:p>
            <a:p>
              <a:pPr eaLnBrk="1" hangingPunct="1">
                <a:spcBef>
                  <a:spcPct val="20000"/>
                </a:spcBef>
              </a:pPr>
              <a:r>
                <a:rPr lang="en-US" altLang="zh-CN" sz="1800" dirty="0">
                  <a:latin typeface="+mn-ea"/>
                  <a:ea typeface="+mn-ea"/>
                </a:rPr>
                <a:t>1.412676</a:t>
              </a:r>
            </a:p>
            <a:p>
              <a:pPr eaLnBrk="1" hangingPunct="1">
                <a:spcBef>
                  <a:spcPct val="20000"/>
                </a:spcBef>
              </a:pPr>
              <a:r>
                <a:rPr lang="en-US" altLang="zh-CN" sz="1800" dirty="0">
                  <a:latin typeface="+mn-ea"/>
                  <a:ea typeface="+mn-ea"/>
                </a:rPr>
                <a:t>1.482627</a:t>
              </a:r>
            </a:p>
          </p:txBody>
        </p:sp>
        <p:sp>
          <p:nvSpPr>
            <p:cNvPr id="38" name="Rectangle 10">
              <a:extLst>
                <a:ext uri="{FF2B5EF4-FFF2-40B4-BE49-F238E27FC236}">
                  <a16:creationId xmlns:a16="http://schemas.microsoft.com/office/drawing/2014/main" id="{125ED778-1EB6-43CF-A771-146736CB2B7C}"/>
                </a:ext>
              </a:extLst>
            </p:cNvPr>
            <p:cNvSpPr>
              <a:spLocks noChangeArrowheads="1"/>
            </p:cNvSpPr>
            <p:nvPr/>
          </p:nvSpPr>
          <p:spPr bwMode="auto">
            <a:xfrm>
              <a:off x="545" y="1207"/>
              <a:ext cx="733"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latin typeface="+mn-ea"/>
                  <a:ea typeface="+mn-ea"/>
                </a:rPr>
                <a:t>0.4</a:t>
              </a:r>
            </a:p>
            <a:p>
              <a:pPr eaLnBrk="1" hangingPunct="1">
                <a:spcBef>
                  <a:spcPct val="20000"/>
                </a:spcBef>
              </a:pPr>
              <a:r>
                <a:rPr lang="en-US" altLang="zh-CN" sz="1800">
                  <a:latin typeface="+mn-ea"/>
                  <a:ea typeface="+mn-ea"/>
                </a:rPr>
                <a:t>0.5</a:t>
              </a:r>
            </a:p>
            <a:p>
              <a:pPr eaLnBrk="1" hangingPunct="1">
                <a:spcBef>
                  <a:spcPct val="20000"/>
                </a:spcBef>
              </a:pPr>
              <a:r>
                <a:rPr lang="en-US" altLang="zh-CN" sz="1800">
                  <a:latin typeface="+mn-ea"/>
                  <a:ea typeface="+mn-ea"/>
                </a:rPr>
                <a:t>0.5</a:t>
              </a:r>
            </a:p>
            <a:p>
              <a:pPr eaLnBrk="1" hangingPunct="1">
                <a:spcBef>
                  <a:spcPct val="20000"/>
                </a:spcBef>
              </a:pPr>
              <a:r>
                <a:rPr lang="en-US" altLang="zh-CN" sz="1800">
                  <a:latin typeface="+mn-ea"/>
                  <a:ea typeface="+mn-ea"/>
                </a:rPr>
                <a:t>0.6</a:t>
              </a:r>
            </a:p>
          </p:txBody>
        </p:sp>
        <p:sp>
          <p:nvSpPr>
            <p:cNvPr id="39" name="Line 11">
              <a:extLst>
                <a:ext uri="{FF2B5EF4-FFF2-40B4-BE49-F238E27FC236}">
                  <a16:creationId xmlns:a16="http://schemas.microsoft.com/office/drawing/2014/main" id="{76B9CBF2-0B0E-4827-9EB8-512911F947AA}"/>
                </a:ext>
              </a:extLst>
            </p:cNvPr>
            <p:cNvSpPr>
              <a:spLocks noChangeShapeType="1"/>
            </p:cNvSpPr>
            <p:nvPr/>
          </p:nvSpPr>
          <p:spPr bwMode="auto">
            <a:xfrm>
              <a:off x="545" y="1207"/>
              <a:ext cx="4473" cy="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40" name="Line 12">
              <a:extLst>
                <a:ext uri="{FF2B5EF4-FFF2-40B4-BE49-F238E27FC236}">
                  <a16:creationId xmlns:a16="http://schemas.microsoft.com/office/drawing/2014/main" id="{3D91DF90-2531-4CCC-B389-541B51E51B51}"/>
                </a:ext>
              </a:extLst>
            </p:cNvPr>
            <p:cNvSpPr>
              <a:spLocks noChangeShapeType="1"/>
            </p:cNvSpPr>
            <p:nvPr/>
          </p:nvSpPr>
          <p:spPr bwMode="auto">
            <a:xfrm>
              <a:off x="567" y="2390"/>
              <a:ext cx="4455" cy="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41" name="Line 13">
              <a:extLst>
                <a:ext uri="{FF2B5EF4-FFF2-40B4-BE49-F238E27FC236}">
                  <a16:creationId xmlns:a16="http://schemas.microsoft.com/office/drawing/2014/main" id="{8CDDF957-23DA-4CCA-A43D-4F07070D9BF2}"/>
                </a:ext>
              </a:extLst>
            </p:cNvPr>
            <p:cNvSpPr>
              <a:spLocks noChangeShapeType="1"/>
            </p:cNvSpPr>
            <p:nvPr/>
          </p:nvSpPr>
          <p:spPr bwMode="auto">
            <a:xfrm flipV="1">
              <a:off x="567" y="2745"/>
              <a:ext cx="4459" cy="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mn-ea"/>
                <a:ea typeface="+mn-ea"/>
              </a:endParaRPr>
            </a:p>
          </p:txBody>
        </p:sp>
        <p:sp>
          <p:nvSpPr>
            <p:cNvPr id="42" name="Line 14">
              <a:extLst>
                <a:ext uri="{FF2B5EF4-FFF2-40B4-BE49-F238E27FC236}">
                  <a16:creationId xmlns:a16="http://schemas.microsoft.com/office/drawing/2014/main" id="{23C7EA52-007B-4740-9F9C-5B6477B04E98}"/>
                </a:ext>
              </a:extLst>
            </p:cNvPr>
            <p:cNvSpPr>
              <a:spLocks noChangeShapeType="1"/>
            </p:cNvSpPr>
            <p:nvPr/>
          </p:nvSpPr>
          <p:spPr bwMode="auto">
            <a:xfrm>
              <a:off x="545" y="1207"/>
              <a:ext cx="22" cy="154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43" name="Line 15">
              <a:extLst>
                <a:ext uri="{FF2B5EF4-FFF2-40B4-BE49-F238E27FC236}">
                  <a16:creationId xmlns:a16="http://schemas.microsoft.com/office/drawing/2014/main" id="{4EF1F422-B0E5-46C2-A5B1-57DD3A42A366}"/>
                </a:ext>
              </a:extLst>
            </p:cNvPr>
            <p:cNvSpPr>
              <a:spLocks noChangeShapeType="1"/>
            </p:cNvSpPr>
            <p:nvPr/>
          </p:nvSpPr>
          <p:spPr bwMode="auto">
            <a:xfrm>
              <a:off x="1332" y="1231"/>
              <a:ext cx="14" cy="15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n-ea"/>
                <a:ea typeface="+mn-ea"/>
              </a:endParaRPr>
            </a:p>
          </p:txBody>
        </p:sp>
        <p:sp>
          <p:nvSpPr>
            <p:cNvPr id="44" name="Line 16">
              <a:extLst>
                <a:ext uri="{FF2B5EF4-FFF2-40B4-BE49-F238E27FC236}">
                  <a16:creationId xmlns:a16="http://schemas.microsoft.com/office/drawing/2014/main" id="{85B152D4-8E4C-409A-B594-AFD94D41D0EC}"/>
                </a:ext>
              </a:extLst>
            </p:cNvPr>
            <p:cNvSpPr>
              <a:spLocks noChangeShapeType="1"/>
            </p:cNvSpPr>
            <p:nvPr/>
          </p:nvSpPr>
          <p:spPr bwMode="auto">
            <a:xfrm flipH="1">
              <a:off x="2222" y="1166"/>
              <a:ext cx="12" cy="15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mn-ea"/>
                <a:ea typeface="+mn-ea"/>
              </a:endParaRPr>
            </a:p>
          </p:txBody>
        </p:sp>
        <p:sp>
          <p:nvSpPr>
            <p:cNvPr id="45" name="Line 17">
              <a:extLst>
                <a:ext uri="{FF2B5EF4-FFF2-40B4-BE49-F238E27FC236}">
                  <a16:creationId xmlns:a16="http://schemas.microsoft.com/office/drawing/2014/main" id="{C78DDD0B-82DB-4A6D-846D-47D6928B9C9C}"/>
                </a:ext>
              </a:extLst>
            </p:cNvPr>
            <p:cNvSpPr>
              <a:spLocks noChangeShapeType="1"/>
            </p:cNvSpPr>
            <p:nvPr/>
          </p:nvSpPr>
          <p:spPr bwMode="auto">
            <a:xfrm>
              <a:off x="3753" y="1207"/>
              <a:ext cx="7" cy="15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mn-ea"/>
                <a:ea typeface="+mn-ea"/>
              </a:endParaRPr>
            </a:p>
          </p:txBody>
        </p:sp>
        <p:sp>
          <p:nvSpPr>
            <p:cNvPr id="46" name="Line 18">
              <a:extLst>
                <a:ext uri="{FF2B5EF4-FFF2-40B4-BE49-F238E27FC236}">
                  <a16:creationId xmlns:a16="http://schemas.microsoft.com/office/drawing/2014/main" id="{05ECBE4E-284F-4E27-B95C-3CD5B967C0EA}"/>
                </a:ext>
              </a:extLst>
            </p:cNvPr>
            <p:cNvSpPr>
              <a:spLocks noChangeShapeType="1"/>
            </p:cNvSpPr>
            <p:nvPr/>
          </p:nvSpPr>
          <p:spPr bwMode="auto">
            <a:xfrm>
              <a:off x="5022" y="1207"/>
              <a:ext cx="0" cy="154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dirty="0">
                <a:latin typeface="+mn-ea"/>
                <a:ea typeface="+mn-ea"/>
              </a:endParaRPr>
            </a:p>
          </p:txBody>
        </p:sp>
      </p:grpSp>
    </p:spTree>
    <p:extLst>
      <p:ext uri="{BB962C8B-B14F-4D97-AF65-F5344CB8AC3E}">
        <p14:creationId xmlns:p14="http://schemas.microsoft.com/office/powerpoint/2010/main" val="39474875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2">
            <a:extLst>
              <a:ext uri="{FF2B5EF4-FFF2-40B4-BE49-F238E27FC236}">
                <a16:creationId xmlns:a16="http://schemas.microsoft.com/office/drawing/2014/main" id="{34987720-0BF2-4AF1-BA7A-1035B2B7C376}"/>
              </a:ext>
            </a:extLst>
          </p:cNvPr>
          <p:cNvSpPr txBox="1">
            <a:spLocks noChangeArrowheads="1"/>
          </p:cNvSpPr>
          <p:nvPr/>
        </p:nvSpPr>
        <p:spPr bwMode="auto">
          <a:xfrm>
            <a:off x="59173" y="300305"/>
            <a:ext cx="8496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t>因此有</a:t>
            </a:r>
          </a:p>
        </p:txBody>
      </p:sp>
      <p:graphicFrame>
        <p:nvGraphicFramePr>
          <p:cNvPr id="19458" name="Object 2">
            <a:extLst>
              <a:ext uri="{FF2B5EF4-FFF2-40B4-BE49-F238E27FC236}">
                <a16:creationId xmlns:a16="http://schemas.microsoft.com/office/drawing/2014/main" id="{FB11E65C-FDD2-400E-99D5-C52504808C22}"/>
              </a:ext>
            </a:extLst>
          </p:cNvPr>
          <p:cNvGraphicFramePr>
            <a:graphicFrameLocks noChangeAspect="1"/>
          </p:cNvGraphicFramePr>
          <p:nvPr>
            <p:extLst>
              <p:ext uri="{D42A27DB-BD31-4B8C-83A1-F6EECF244321}">
                <p14:modId xmlns:p14="http://schemas.microsoft.com/office/powerpoint/2010/main" val="2453406677"/>
              </p:ext>
            </p:extLst>
          </p:nvPr>
        </p:nvGraphicFramePr>
        <p:xfrm>
          <a:off x="4536690" y="1123812"/>
          <a:ext cx="3467100" cy="431800"/>
        </p:xfrm>
        <a:graphic>
          <a:graphicData uri="http://schemas.openxmlformats.org/presentationml/2006/ole">
            <mc:AlternateContent xmlns:mc="http://schemas.openxmlformats.org/markup-compatibility/2006">
              <mc:Choice xmlns:v="urn:schemas-microsoft-com:vml" Requires="v">
                <p:oleObj spid="_x0000_s199248" name="Equation" r:id="rId3" imgW="3466800" imgH="431640" progId="Equation.DSMT4">
                  <p:embed/>
                </p:oleObj>
              </mc:Choice>
              <mc:Fallback>
                <p:oleObj name="Equation" r:id="rId3" imgW="3466800" imgH="431640" progId="Equation.DSMT4">
                  <p:embed/>
                  <p:pic>
                    <p:nvPicPr>
                      <p:cNvPr id="19458" name="Object 2">
                        <a:extLst>
                          <a:ext uri="{FF2B5EF4-FFF2-40B4-BE49-F238E27FC236}">
                            <a16:creationId xmlns:a16="http://schemas.microsoft.com/office/drawing/2014/main" id="{FB11E65C-FDD2-400E-99D5-C52504808C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690" y="1123812"/>
                        <a:ext cx="3467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3">
            <a:extLst>
              <a:ext uri="{FF2B5EF4-FFF2-40B4-BE49-F238E27FC236}">
                <a16:creationId xmlns:a16="http://schemas.microsoft.com/office/drawing/2014/main" id="{4DDBAB4E-107E-47C0-8FF1-3EE7899A8AA2}"/>
              </a:ext>
            </a:extLst>
          </p:cNvPr>
          <p:cNvGraphicFramePr>
            <a:graphicFrameLocks noChangeAspect="1"/>
          </p:cNvGraphicFramePr>
          <p:nvPr>
            <p:extLst>
              <p:ext uri="{D42A27DB-BD31-4B8C-83A1-F6EECF244321}">
                <p14:modId xmlns:p14="http://schemas.microsoft.com/office/powerpoint/2010/main" val="621092568"/>
              </p:ext>
            </p:extLst>
          </p:nvPr>
        </p:nvGraphicFramePr>
        <p:xfrm>
          <a:off x="1440346" y="361623"/>
          <a:ext cx="2133600" cy="495300"/>
        </p:xfrm>
        <a:graphic>
          <a:graphicData uri="http://schemas.openxmlformats.org/presentationml/2006/ole">
            <mc:AlternateContent xmlns:mc="http://schemas.openxmlformats.org/markup-compatibility/2006">
              <mc:Choice xmlns:v="urn:schemas-microsoft-com:vml" Requires="v">
                <p:oleObj spid="_x0000_s199249" name="Equation" r:id="rId5" imgW="2133360" imgH="495000" progId="Equation.DSMT4">
                  <p:embed/>
                </p:oleObj>
              </mc:Choice>
              <mc:Fallback>
                <p:oleObj name="Equation" r:id="rId5" imgW="2133360" imgH="495000" progId="Equation.DSMT4">
                  <p:embed/>
                  <p:pic>
                    <p:nvPicPr>
                      <p:cNvPr id="19459" name="Object 3">
                        <a:extLst>
                          <a:ext uri="{FF2B5EF4-FFF2-40B4-BE49-F238E27FC236}">
                            <a16:creationId xmlns:a16="http://schemas.microsoft.com/office/drawing/2014/main" id="{4DDBAB4E-107E-47C0-8FF1-3EE7899A8A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346" y="361623"/>
                        <a:ext cx="2133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a:extLst>
              <a:ext uri="{FF2B5EF4-FFF2-40B4-BE49-F238E27FC236}">
                <a16:creationId xmlns:a16="http://schemas.microsoft.com/office/drawing/2014/main" id="{9AE56086-DAE6-445E-BC01-4ADC70899066}"/>
              </a:ext>
            </a:extLst>
          </p:cNvPr>
          <p:cNvGraphicFramePr>
            <a:graphicFrameLocks noChangeAspect="1"/>
          </p:cNvGraphicFramePr>
          <p:nvPr>
            <p:extLst>
              <p:ext uri="{D42A27DB-BD31-4B8C-83A1-F6EECF244321}">
                <p14:modId xmlns:p14="http://schemas.microsoft.com/office/powerpoint/2010/main" val="4276582609"/>
              </p:ext>
            </p:extLst>
          </p:nvPr>
        </p:nvGraphicFramePr>
        <p:xfrm>
          <a:off x="4258888" y="390792"/>
          <a:ext cx="3543300" cy="495300"/>
        </p:xfrm>
        <a:graphic>
          <a:graphicData uri="http://schemas.openxmlformats.org/presentationml/2006/ole">
            <mc:AlternateContent xmlns:mc="http://schemas.openxmlformats.org/markup-compatibility/2006">
              <mc:Choice xmlns:v="urn:schemas-microsoft-com:vml" Requires="v">
                <p:oleObj spid="_x0000_s199250" name="Equation" r:id="rId7" imgW="3543120" imgH="495000" progId="Equation.DSMT4">
                  <p:embed/>
                </p:oleObj>
              </mc:Choice>
              <mc:Fallback>
                <p:oleObj name="Equation" r:id="rId7" imgW="3543120" imgH="495000" progId="Equation.DSMT4">
                  <p:embed/>
                  <p:pic>
                    <p:nvPicPr>
                      <p:cNvPr id="19460" name="Object 4">
                        <a:extLst>
                          <a:ext uri="{FF2B5EF4-FFF2-40B4-BE49-F238E27FC236}">
                            <a16:creationId xmlns:a16="http://schemas.microsoft.com/office/drawing/2014/main" id="{9AE56086-DAE6-445E-BC01-4ADC70899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8888" y="390792"/>
                        <a:ext cx="35433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a:extLst>
              <a:ext uri="{FF2B5EF4-FFF2-40B4-BE49-F238E27FC236}">
                <a16:creationId xmlns:a16="http://schemas.microsoft.com/office/drawing/2014/main" id="{9F5EC388-095E-4615-993D-2D261919A80A}"/>
              </a:ext>
            </a:extLst>
          </p:cNvPr>
          <p:cNvGraphicFramePr>
            <a:graphicFrameLocks noChangeAspect="1"/>
          </p:cNvGraphicFramePr>
          <p:nvPr>
            <p:extLst>
              <p:ext uri="{D42A27DB-BD31-4B8C-83A1-F6EECF244321}">
                <p14:modId xmlns:p14="http://schemas.microsoft.com/office/powerpoint/2010/main" val="355137036"/>
              </p:ext>
            </p:extLst>
          </p:nvPr>
        </p:nvGraphicFramePr>
        <p:xfrm>
          <a:off x="669273" y="1155639"/>
          <a:ext cx="3568700" cy="495300"/>
        </p:xfrm>
        <a:graphic>
          <a:graphicData uri="http://schemas.openxmlformats.org/presentationml/2006/ole">
            <mc:AlternateContent xmlns:mc="http://schemas.openxmlformats.org/markup-compatibility/2006">
              <mc:Choice xmlns:v="urn:schemas-microsoft-com:vml" Requires="v">
                <p:oleObj spid="_x0000_s199251" name="Equation" r:id="rId9" imgW="3568680" imgH="495000" progId="Equation.DSMT4">
                  <p:embed/>
                </p:oleObj>
              </mc:Choice>
              <mc:Fallback>
                <p:oleObj name="Equation" r:id="rId9" imgW="3568680" imgH="495000" progId="Equation.DSMT4">
                  <p:embed/>
                  <p:pic>
                    <p:nvPicPr>
                      <p:cNvPr id="19461" name="Object 5">
                        <a:extLst>
                          <a:ext uri="{FF2B5EF4-FFF2-40B4-BE49-F238E27FC236}">
                            <a16:creationId xmlns:a16="http://schemas.microsoft.com/office/drawing/2014/main" id="{9F5EC388-095E-4615-993D-2D261919A8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9273" y="1155639"/>
                        <a:ext cx="35687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Text Box 8">
            <a:extLst>
              <a:ext uri="{FF2B5EF4-FFF2-40B4-BE49-F238E27FC236}">
                <a16:creationId xmlns:a16="http://schemas.microsoft.com/office/drawing/2014/main" id="{D8C19783-F695-4A68-BA2E-6C018AA4465E}"/>
              </a:ext>
            </a:extLst>
          </p:cNvPr>
          <p:cNvSpPr txBox="1">
            <a:spLocks noChangeArrowheads="1"/>
          </p:cNvSpPr>
          <p:nvPr/>
        </p:nvSpPr>
        <p:spPr bwMode="auto">
          <a:xfrm>
            <a:off x="22475" y="1905393"/>
            <a:ext cx="8364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dirty="0"/>
              <a:t>对该例</a:t>
            </a:r>
            <a:r>
              <a:rPr lang="en-US" altLang="zh-CN" dirty="0"/>
              <a:t>, </a:t>
            </a:r>
            <a:r>
              <a:rPr lang="zh-CN" altLang="en-US" dirty="0"/>
              <a:t>用几种不同的一步法计算的结果如下</a:t>
            </a:r>
            <a:r>
              <a:rPr lang="zh-CN" altLang="en-US" dirty="0">
                <a:solidFill>
                  <a:srgbClr val="3333FF"/>
                </a:solidFill>
              </a:rPr>
              <a:t>表</a:t>
            </a:r>
            <a:endParaRPr lang="en-US" altLang="zh-CN" dirty="0">
              <a:solidFill>
                <a:srgbClr val="3333FF"/>
              </a:solidFill>
            </a:endParaRPr>
          </a:p>
        </p:txBody>
      </p:sp>
      <p:grpSp>
        <p:nvGrpSpPr>
          <p:cNvPr id="8" name="Group 26">
            <a:extLst>
              <a:ext uri="{FF2B5EF4-FFF2-40B4-BE49-F238E27FC236}">
                <a16:creationId xmlns:a16="http://schemas.microsoft.com/office/drawing/2014/main" id="{4BCF6B6D-771F-4B22-8A34-D76B5EF9691C}"/>
              </a:ext>
            </a:extLst>
          </p:cNvPr>
          <p:cNvGrpSpPr>
            <a:grpSpLocks/>
          </p:cNvGrpSpPr>
          <p:nvPr/>
        </p:nvGrpSpPr>
        <p:grpSpPr bwMode="auto">
          <a:xfrm>
            <a:off x="405959" y="2708920"/>
            <a:ext cx="8198489" cy="3816424"/>
            <a:chOff x="225" y="935"/>
            <a:chExt cx="5328" cy="3085"/>
          </a:xfrm>
        </p:grpSpPr>
        <p:sp>
          <p:nvSpPr>
            <p:cNvPr id="9" name="Rectangle 1027">
              <a:extLst>
                <a:ext uri="{FF2B5EF4-FFF2-40B4-BE49-F238E27FC236}">
                  <a16:creationId xmlns:a16="http://schemas.microsoft.com/office/drawing/2014/main" id="{90F40381-256A-477D-9BA4-BEAE53369837}"/>
                </a:ext>
              </a:extLst>
            </p:cNvPr>
            <p:cNvSpPr>
              <a:spLocks noChangeArrowheads="1"/>
            </p:cNvSpPr>
            <p:nvPr/>
          </p:nvSpPr>
          <p:spPr bwMode="auto">
            <a:xfrm>
              <a:off x="4422" y="1504"/>
              <a:ext cx="960" cy="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dirty="0">
                  <a:solidFill>
                    <a:srgbClr val="0000FF"/>
                  </a:solidFill>
                  <a:ea typeface="宋体" panose="02010600030101010101" pitchFamily="2" charset="-122"/>
                </a:rPr>
                <a:t>1</a:t>
              </a:r>
            </a:p>
            <a:p>
              <a:pPr eaLnBrk="1" hangingPunct="1">
                <a:spcBef>
                  <a:spcPct val="20000"/>
                </a:spcBef>
              </a:pPr>
              <a:r>
                <a:rPr lang="en-US" altLang="zh-CN" sz="1800" dirty="0">
                  <a:solidFill>
                    <a:srgbClr val="0000FF"/>
                  </a:solidFill>
                  <a:ea typeface="宋体" panose="02010600030101010101" pitchFamily="2" charset="-122"/>
                </a:rPr>
                <a:t>1.095445</a:t>
              </a:r>
            </a:p>
            <a:p>
              <a:pPr eaLnBrk="1" hangingPunct="1">
                <a:spcBef>
                  <a:spcPct val="20000"/>
                </a:spcBef>
              </a:pPr>
              <a:r>
                <a:rPr lang="en-US" altLang="zh-CN" sz="1800" dirty="0">
                  <a:solidFill>
                    <a:srgbClr val="0000FF"/>
                  </a:solidFill>
                  <a:ea typeface="宋体" panose="02010600030101010101" pitchFamily="2" charset="-122"/>
                </a:rPr>
                <a:t>1.183216</a:t>
              </a:r>
            </a:p>
            <a:p>
              <a:pPr eaLnBrk="1" hangingPunct="1">
                <a:spcBef>
                  <a:spcPct val="20000"/>
                </a:spcBef>
              </a:pPr>
              <a:r>
                <a:rPr lang="en-US" altLang="zh-CN" sz="1800" dirty="0">
                  <a:solidFill>
                    <a:srgbClr val="0000FF"/>
                  </a:solidFill>
                  <a:ea typeface="宋体" panose="02010600030101010101" pitchFamily="2" charset="-122"/>
                </a:rPr>
                <a:t>1.264911</a:t>
              </a:r>
            </a:p>
            <a:p>
              <a:pPr eaLnBrk="1" hangingPunct="1">
                <a:spcBef>
                  <a:spcPct val="20000"/>
                </a:spcBef>
              </a:pPr>
              <a:r>
                <a:rPr lang="en-US" altLang="zh-CN" sz="1800" dirty="0">
                  <a:solidFill>
                    <a:srgbClr val="0000FF"/>
                  </a:solidFill>
                  <a:ea typeface="宋体" panose="02010600030101010101" pitchFamily="2" charset="-122"/>
                </a:rPr>
                <a:t>1.341641</a:t>
              </a:r>
            </a:p>
            <a:p>
              <a:pPr eaLnBrk="1" hangingPunct="1">
                <a:spcBef>
                  <a:spcPct val="20000"/>
                </a:spcBef>
              </a:pPr>
              <a:r>
                <a:rPr lang="en-US" altLang="zh-CN" sz="1800" dirty="0">
                  <a:solidFill>
                    <a:srgbClr val="0000FF"/>
                  </a:solidFill>
                  <a:ea typeface="宋体" panose="02010600030101010101" pitchFamily="2" charset="-122"/>
                </a:rPr>
                <a:t>1.414214</a:t>
              </a:r>
            </a:p>
            <a:p>
              <a:pPr eaLnBrk="1" hangingPunct="1">
                <a:spcBef>
                  <a:spcPct val="20000"/>
                </a:spcBef>
              </a:pPr>
              <a:r>
                <a:rPr lang="en-US" altLang="zh-CN" sz="1800" dirty="0">
                  <a:solidFill>
                    <a:srgbClr val="0000FF"/>
                  </a:solidFill>
                  <a:ea typeface="宋体" panose="02010600030101010101" pitchFamily="2" charset="-122"/>
                </a:rPr>
                <a:t>1.483240</a:t>
              </a:r>
            </a:p>
            <a:p>
              <a:pPr eaLnBrk="1" hangingPunct="1">
                <a:spcBef>
                  <a:spcPct val="20000"/>
                </a:spcBef>
              </a:pPr>
              <a:r>
                <a:rPr lang="en-US" altLang="zh-CN" sz="1800" dirty="0">
                  <a:solidFill>
                    <a:srgbClr val="0000FF"/>
                  </a:solidFill>
                  <a:ea typeface="宋体" panose="02010600030101010101" pitchFamily="2" charset="-122"/>
                </a:rPr>
                <a:t>1.549193</a:t>
              </a:r>
            </a:p>
            <a:p>
              <a:pPr eaLnBrk="1" hangingPunct="1">
                <a:spcBef>
                  <a:spcPct val="20000"/>
                </a:spcBef>
              </a:pPr>
              <a:r>
                <a:rPr lang="en-US" altLang="zh-CN" sz="1800" dirty="0">
                  <a:solidFill>
                    <a:srgbClr val="0000FF"/>
                  </a:solidFill>
                  <a:ea typeface="宋体" panose="02010600030101010101" pitchFamily="2" charset="-122"/>
                </a:rPr>
                <a:t>1.612452</a:t>
              </a:r>
            </a:p>
          </p:txBody>
        </p:sp>
        <p:sp>
          <p:nvSpPr>
            <p:cNvPr id="10" name="Rectangle 1028">
              <a:extLst>
                <a:ext uri="{FF2B5EF4-FFF2-40B4-BE49-F238E27FC236}">
                  <a16:creationId xmlns:a16="http://schemas.microsoft.com/office/drawing/2014/main" id="{7E3AB0B6-2B94-4DD9-A060-FEC9BDEDE605}"/>
                </a:ext>
              </a:extLst>
            </p:cNvPr>
            <p:cNvSpPr>
              <a:spLocks noChangeArrowheads="1"/>
            </p:cNvSpPr>
            <p:nvPr/>
          </p:nvSpPr>
          <p:spPr bwMode="auto">
            <a:xfrm>
              <a:off x="3198" y="1504"/>
              <a:ext cx="1032" cy="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ea typeface="宋体" panose="02010600030101010101" pitchFamily="2" charset="-122"/>
                </a:rPr>
                <a:t>1</a:t>
              </a:r>
            </a:p>
            <a:p>
              <a:pPr eaLnBrk="1" hangingPunct="1">
                <a:spcBef>
                  <a:spcPct val="20000"/>
                </a:spcBef>
              </a:pPr>
              <a:endParaRPr lang="en-US" altLang="zh-CN" sz="1800">
                <a:ea typeface="宋体" panose="02010600030101010101" pitchFamily="2" charset="-122"/>
              </a:endParaRPr>
            </a:p>
            <a:p>
              <a:pPr eaLnBrk="1" hangingPunct="1">
                <a:spcBef>
                  <a:spcPct val="20000"/>
                </a:spcBef>
              </a:pPr>
              <a:r>
                <a:rPr lang="en-US" altLang="zh-CN" sz="1800">
                  <a:solidFill>
                    <a:srgbClr val="FC230C"/>
                  </a:solidFill>
                  <a:ea typeface="宋体" panose="02010600030101010101" pitchFamily="2" charset="-122"/>
                </a:rPr>
                <a:t>1.1832</a:t>
              </a:r>
              <a:r>
                <a:rPr lang="en-US" altLang="zh-CN" sz="1800">
                  <a:ea typeface="宋体" panose="02010600030101010101" pitchFamily="2" charset="-122"/>
                </a:rPr>
                <a:t>29</a:t>
              </a:r>
            </a:p>
            <a:p>
              <a:pPr eaLnBrk="1" hangingPunct="1">
                <a:spcBef>
                  <a:spcPct val="20000"/>
                </a:spcBef>
              </a:pPr>
              <a:endParaRPr lang="en-US" altLang="zh-CN" sz="1800">
                <a:ea typeface="宋体" panose="02010600030101010101" pitchFamily="2" charset="-122"/>
              </a:endParaRPr>
            </a:p>
            <a:p>
              <a:pPr eaLnBrk="1" hangingPunct="1">
                <a:spcBef>
                  <a:spcPct val="20000"/>
                </a:spcBef>
              </a:pPr>
              <a:r>
                <a:rPr lang="en-US" altLang="zh-CN" sz="1800">
                  <a:solidFill>
                    <a:srgbClr val="FC230C"/>
                  </a:solidFill>
                  <a:ea typeface="宋体" panose="02010600030101010101" pitchFamily="2" charset="-122"/>
                </a:rPr>
                <a:t>1.3416</a:t>
              </a:r>
              <a:r>
                <a:rPr lang="en-US" altLang="zh-CN" sz="1800">
                  <a:ea typeface="宋体" panose="02010600030101010101" pitchFamily="2" charset="-122"/>
                </a:rPr>
                <a:t>67</a:t>
              </a:r>
            </a:p>
            <a:p>
              <a:pPr eaLnBrk="1" hangingPunct="1">
                <a:spcBef>
                  <a:spcPct val="20000"/>
                </a:spcBef>
              </a:pPr>
              <a:endParaRPr lang="en-US" altLang="zh-CN" sz="1800">
                <a:ea typeface="宋体" panose="02010600030101010101" pitchFamily="2" charset="-122"/>
              </a:endParaRPr>
            </a:p>
            <a:p>
              <a:pPr eaLnBrk="1" hangingPunct="1">
                <a:spcBef>
                  <a:spcPct val="20000"/>
                </a:spcBef>
              </a:pPr>
              <a:r>
                <a:rPr lang="en-US" altLang="zh-CN" sz="1800">
                  <a:solidFill>
                    <a:srgbClr val="FC230C"/>
                  </a:solidFill>
                  <a:ea typeface="宋体" panose="02010600030101010101" pitchFamily="2" charset="-122"/>
                </a:rPr>
                <a:t>1.4832</a:t>
              </a:r>
              <a:r>
                <a:rPr lang="en-US" altLang="zh-CN" sz="1800">
                  <a:ea typeface="宋体" panose="02010600030101010101" pitchFamily="2" charset="-122"/>
                </a:rPr>
                <a:t>81</a:t>
              </a:r>
            </a:p>
            <a:p>
              <a:pPr eaLnBrk="1" hangingPunct="1">
                <a:spcBef>
                  <a:spcPct val="20000"/>
                </a:spcBef>
              </a:pPr>
              <a:endParaRPr lang="en-US" altLang="zh-CN" sz="1800">
                <a:ea typeface="宋体" panose="02010600030101010101" pitchFamily="2" charset="-122"/>
              </a:endParaRPr>
            </a:p>
            <a:p>
              <a:pPr eaLnBrk="1" hangingPunct="1">
                <a:spcBef>
                  <a:spcPct val="20000"/>
                </a:spcBef>
              </a:pPr>
              <a:r>
                <a:rPr lang="en-US" altLang="zh-CN" sz="1800">
                  <a:solidFill>
                    <a:srgbClr val="FC230C"/>
                  </a:solidFill>
                  <a:ea typeface="宋体" panose="02010600030101010101" pitchFamily="2" charset="-122"/>
                </a:rPr>
                <a:t>1.6125</a:t>
              </a:r>
              <a:r>
                <a:rPr lang="en-US" altLang="zh-CN" sz="1800">
                  <a:ea typeface="宋体" panose="02010600030101010101" pitchFamily="2" charset="-122"/>
                </a:rPr>
                <a:t>14</a:t>
              </a:r>
            </a:p>
          </p:txBody>
        </p:sp>
        <p:sp>
          <p:nvSpPr>
            <p:cNvPr id="11" name="Rectangle 1029">
              <a:extLst>
                <a:ext uri="{FF2B5EF4-FFF2-40B4-BE49-F238E27FC236}">
                  <a16:creationId xmlns:a16="http://schemas.microsoft.com/office/drawing/2014/main" id="{E5FC0DA1-C725-412A-98FE-AFED2C28A233}"/>
                </a:ext>
              </a:extLst>
            </p:cNvPr>
            <p:cNvSpPr>
              <a:spLocks noChangeArrowheads="1"/>
            </p:cNvSpPr>
            <p:nvPr/>
          </p:nvSpPr>
          <p:spPr bwMode="auto">
            <a:xfrm>
              <a:off x="1905" y="1504"/>
              <a:ext cx="1156" cy="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ea typeface="宋体" panose="02010600030101010101" pitchFamily="2" charset="-122"/>
                </a:rPr>
                <a:t>1</a:t>
              </a:r>
            </a:p>
            <a:p>
              <a:pPr eaLnBrk="1" hangingPunct="1">
                <a:spcBef>
                  <a:spcPct val="20000"/>
                </a:spcBef>
              </a:pPr>
              <a:r>
                <a:rPr lang="en-US" altLang="zh-CN" sz="1800">
                  <a:solidFill>
                    <a:srgbClr val="FC230C"/>
                  </a:solidFill>
                  <a:ea typeface="宋体" panose="02010600030101010101" pitchFamily="2" charset="-122"/>
                </a:rPr>
                <a:t>1.095</a:t>
              </a:r>
              <a:r>
                <a:rPr lang="en-US" altLang="zh-CN" sz="1800">
                  <a:ea typeface="宋体" panose="02010600030101010101" pitchFamily="2" charset="-122"/>
                </a:rPr>
                <a:t>909</a:t>
              </a:r>
            </a:p>
            <a:p>
              <a:pPr eaLnBrk="1" hangingPunct="1">
                <a:spcBef>
                  <a:spcPct val="20000"/>
                </a:spcBef>
              </a:pPr>
              <a:r>
                <a:rPr lang="en-US" altLang="zh-CN" sz="1800">
                  <a:solidFill>
                    <a:srgbClr val="FC230C"/>
                  </a:solidFill>
                  <a:ea typeface="宋体" panose="02010600030101010101" pitchFamily="2" charset="-122"/>
                </a:rPr>
                <a:t>1.18</a:t>
              </a:r>
              <a:r>
                <a:rPr lang="en-US" altLang="zh-CN" sz="1800">
                  <a:ea typeface="宋体" panose="02010600030101010101" pitchFamily="2" charset="-122"/>
                </a:rPr>
                <a:t>4097</a:t>
              </a:r>
            </a:p>
            <a:p>
              <a:pPr eaLnBrk="1" hangingPunct="1">
                <a:spcBef>
                  <a:spcPct val="20000"/>
                </a:spcBef>
              </a:pPr>
              <a:r>
                <a:rPr lang="en-US" altLang="zh-CN" sz="1800">
                  <a:solidFill>
                    <a:srgbClr val="FC230C"/>
                  </a:solidFill>
                  <a:ea typeface="宋体" panose="02010600030101010101" pitchFamily="2" charset="-122"/>
                </a:rPr>
                <a:t>1.26</a:t>
              </a:r>
              <a:r>
                <a:rPr lang="en-US" altLang="zh-CN" sz="1800">
                  <a:ea typeface="宋体" panose="02010600030101010101" pitchFamily="2" charset="-122"/>
                </a:rPr>
                <a:t>6201</a:t>
              </a:r>
            </a:p>
            <a:p>
              <a:pPr eaLnBrk="1" hangingPunct="1">
                <a:spcBef>
                  <a:spcPct val="20000"/>
                </a:spcBef>
              </a:pPr>
              <a:r>
                <a:rPr lang="en-US" altLang="zh-CN" sz="1800">
                  <a:solidFill>
                    <a:srgbClr val="FC230C"/>
                  </a:solidFill>
                  <a:ea typeface="宋体" panose="02010600030101010101" pitchFamily="2" charset="-122"/>
                </a:rPr>
                <a:t>1.34</a:t>
              </a:r>
              <a:r>
                <a:rPr lang="en-US" altLang="zh-CN" sz="1800">
                  <a:ea typeface="宋体" panose="02010600030101010101" pitchFamily="2" charset="-122"/>
                </a:rPr>
                <a:t>3360</a:t>
              </a:r>
            </a:p>
            <a:p>
              <a:pPr eaLnBrk="1" hangingPunct="1">
                <a:spcBef>
                  <a:spcPct val="20000"/>
                </a:spcBef>
              </a:pPr>
              <a:r>
                <a:rPr lang="en-US" altLang="zh-CN" sz="1800">
                  <a:solidFill>
                    <a:srgbClr val="FC230C"/>
                  </a:solidFill>
                  <a:ea typeface="宋体" panose="02010600030101010101" pitchFamily="2" charset="-122"/>
                </a:rPr>
                <a:t>1.41</a:t>
              </a:r>
              <a:r>
                <a:rPr lang="en-US" altLang="zh-CN" sz="1800">
                  <a:ea typeface="宋体" panose="02010600030101010101" pitchFamily="2" charset="-122"/>
                </a:rPr>
                <a:t>6402</a:t>
              </a:r>
            </a:p>
            <a:p>
              <a:pPr eaLnBrk="1" hangingPunct="1">
                <a:spcBef>
                  <a:spcPct val="20000"/>
                </a:spcBef>
              </a:pPr>
              <a:r>
                <a:rPr lang="en-US" altLang="zh-CN" sz="1800">
                  <a:solidFill>
                    <a:srgbClr val="FC230C"/>
                  </a:solidFill>
                  <a:ea typeface="宋体" panose="02010600030101010101" pitchFamily="2" charset="-122"/>
                </a:rPr>
                <a:t>1.48</a:t>
              </a:r>
              <a:r>
                <a:rPr lang="en-US" altLang="zh-CN" sz="1800">
                  <a:ea typeface="宋体" panose="02010600030101010101" pitchFamily="2" charset="-122"/>
                </a:rPr>
                <a:t>5956</a:t>
              </a:r>
            </a:p>
            <a:p>
              <a:pPr eaLnBrk="1" hangingPunct="1">
                <a:spcBef>
                  <a:spcPct val="20000"/>
                </a:spcBef>
              </a:pPr>
              <a:r>
                <a:rPr lang="en-US" altLang="zh-CN" sz="1800">
                  <a:solidFill>
                    <a:srgbClr val="FC230C"/>
                  </a:solidFill>
                  <a:ea typeface="宋体" panose="02010600030101010101" pitchFamily="2" charset="-122"/>
                </a:rPr>
                <a:t>1.55</a:t>
              </a:r>
              <a:r>
                <a:rPr lang="en-US" altLang="zh-CN" sz="1800">
                  <a:ea typeface="宋体" panose="02010600030101010101" pitchFamily="2" charset="-122"/>
                </a:rPr>
                <a:t>2514</a:t>
              </a:r>
            </a:p>
            <a:p>
              <a:pPr eaLnBrk="1" hangingPunct="1">
                <a:spcBef>
                  <a:spcPct val="20000"/>
                </a:spcBef>
              </a:pPr>
              <a:r>
                <a:rPr lang="en-US" altLang="zh-CN" sz="1800">
                  <a:solidFill>
                    <a:srgbClr val="FC230C"/>
                  </a:solidFill>
                  <a:ea typeface="宋体" panose="02010600030101010101" pitchFamily="2" charset="-122"/>
                </a:rPr>
                <a:t>1.61</a:t>
              </a:r>
              <a:r>
                <a:rPr lang="en-US" altLang="zh-CN" sz="1800">
                  <a:ea typeface="宋体" panose="02010600030101010101" pitchFamily="2" charset="-122"/>
                </a:rPr>
                <a:t>6475</a:t>
              </a:r>
            </a:p>
          </p:txBody>
        </p:sp>
        <p:sp>
          <p:nvSpPr>
            <p:cNvPr id="12" name="Rectangle 1030">
              <a:extLst>
                <a:ext uri="{FF2B5EF4-FFF2-40B4-BE49-F238E27FC236}">
                  <a16:creationId xmlns:a16="http://schemas.microsoft.com/office/drawing/2014/main" id="{FF2B2139-2B77-485B-83C1-7A8232B36DEA}"/>
                </a:ext>
              </a:extLst>
            </p:cNvPr>
            <p:cNvSpPr>
              <a:spLocks noChangeArrowheads="1"/>
            </p:cNvSpPr>
            <p:nvPr/>
          </p:nvSpPr>
          <p:spPr bwMode="auto">
            <a:xfrm>
              <a:off x="897" y="1504"/>
              <a:ext cx="1008" cy="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solidFill>
                    <a:srgbClr val="FC230C"/>
                  </a:solidFill>
                  <a:ea typeface="宋体" panose="02010600030101010101" pitchFamily="2" charset="-122"/>
                </a:rPr>
                <a:t>1</a:t>
              </a:r>
            </a:p>
            <a:p>
              <a:pPr eaLnBrk="1" hangingPunct="1">
                <a:spcBef>
                  <a:spcPct val="20000"/>
                </a:spcBef>
              </a:pPr>
              <a:r>
                <a:rPr lang="en-US" altLang="zh-CN" sz="1800">
                  <a:solidFill>
                    <a:srgbClr val="FC230C"/>
                  </a:solidFill>
                  <a:ea typeface="宋体" panose="02010600030101010101" pitchFamily="2" charset="-122"/>
                </a:rPr>
                <a:t>1.1</a:t>
              </a:r>
            </a:p>
            <a:p>
              <a:pPr eaLnBrk="1" hangingPunct="1">
                <a:spcBef>
                  <a:spcPct val="20000"/>
                </a:spcBef>
              </a:pPr>
              <a:r>
                <a:rPr lang="en-US" altLang="zh-CN" sz="1800">
                  <a:solidFill>
                    <a:srgbClr val="FC230C"/>
                  </a:solidFill>
                  <a:ea typeface="宋体" panose="02010600030101010101" pitchFamily="2" charset="-122"/>
                </a:rPr>
                <a:t>1.1</a:t>
              </a:r>
              <a:r>
                <a:rPr lang="en-US" altLang="zh-CN" sz="1800">
                  <a:ea typeface="宋体" panose="02010600030101010101" pitchFamily="2" charset="-122"/>
                </a:rPr>
                <a:t>91818</a:t>
              </a:r>
            </a:p>
            <a:p>
              <a:pPr eaLnBrk="1" hangingPunct="1">
                <a:spcBef>
                  <a:spcPct val="20000"/>
                </a:spcBef>
              </a:pPr>
              <a:r>
                <a:rPr lang="en-US" altLang="zh-CN" sz="1800">
                  <a:solidFill>
                    <a:srgbClr val="FC230C"/>
                  </a:solidFill>
                  <a:ea typeface="宋体" panose="02010600030101010101" pitchFamily="2" charset="-122"/>
                </a:rPr>
                <a:t>1.2</a:t>
              </a:r>
              <a:r>
                <a:rPr lang="en-US" altLang="zh-CN" sz="1800">
                  <a:ea typeface="宋体" panose="02010600030101010101" pitchFamily="2" charset="-122"/>
                </a:rPr>
                <a:t>77438</a:t>
              </a:r>
            </a:p>
            <a:p>
              <a:pPr eaLnBrk="1" hangingPunct="1">
                <a:spcBef>
                  <a:spcPct val="20000"/>
                </a:spcBef>
              </a:pPr>
              <a:r>
                <a:rPr lang="en-US" altLang="zh-CN" sz="1800">
                  <a:solidFill>
                    <a:srgbClr val="FC230C"/>
                  </a:solidFill>
                  <a:ea typeface="宋体" panose="02010600030101010101" pitchFamily="2" charset="-122"/>
                </a:rPr>
                <a:t>1.3</a:t>
              </a:r>
              <a:r>
                <a:rPr lang="en-US" altLang="zh-CN" sz="1800">
                  <a:ea typeface="宋体" panose="02010600030101010101" pitchFamily="2" charset="-122"/>
                </a:rPr>
                <a:t>58213</a:t>
              </a:r>
            </a:p>
            <a:p>
              <a:pPr eaLnBrk="1" hangingPunct="1">
                <a:spcBef>
                  <a:spcPct val="20000"/>
                </a:spcBef>
              </a:pPr>
              <a:r>
                <a:rPr lang="en-US" altLang="zh-CN" sz="1800">
                  <a:solidFill>
                    <a:srgbClr val="FC230C"/>
                  </a:solidFill>
                  <a:ea typeface="宋体" panose="02010600030101010101" pitchFamily="2" charset="-122"/>
                </a:rPr>
                <a:t>1.4</a:t>
              </a:r>
              <a:r>
                <a:rPr lang="en-US" altLang="zh-CN" sz="1800">
                  <a:ea typeface="宋体" panose="02010600030101010101" pitchFamily="2" charset="-122"/>
                </a:rPr>
                <a:t>35133</a:t>
              </a:r>
            </a:p>
            <a:p>
              <a:pPr eaLnBrk="1" hangingPunct="1">
                <a:spcBef>
                  <a:spcPct val="20000"/>
                </a:spcBef>
              </a:pPr>
              <a:r>
                <a:rPr lang="en-US" altLang="zh-CN" sz="1800">
                  <a:solidFill>
                    <a:srgbClr val="FC230C"/>
                  </a:solidFill>
                  <a:ea typeface="宋体" panose="02010600030101010101" pitchFamily="2" charset="-122"/>
                </a:rPr>
                <a:t>1.5</a:t>
              </a:r>
              <a:r>
                <a:rPr lang="en-US" altLang="zh-CN" sz="1800">
                  <a:ea typeface="宋体" panose="02010600030101010101" pitchFamily="2" charset="-122"/>
                </a:rPr>
                <a:t>08966</a:t>
              </a:r>
            </a:p>
            <a:p>
              <a:pPr eaLnBrk="1" hangingPunct="1">
                <a:spcBef>
                  <a:spcPct val="20000"/>
                </a:spcBef>
              </a:pPr>
              <a:r>
                <a:rPr lang="en-US" altLang="zh-CN" sz="1800">
                  <a:solidFill>
                    <a:srgbClr val="FC230C"/>
                  </a:solidFill>
                  <a:ea typeface="宋体" panose="02010600030101010101" pitchFamily="2" charset="-122"/>
                </a:rPr>
                <a:t>1.5</a:t>
              </a:r>
              <a:r>
                <a:rPr lang="en-US" altLang="zh-CN" sz="1800">
                  <a:ea typeface="宋体" panose="02010600030101010101" pitchFamily="2" charset="-122"/>
                </a:rPr>
                <a:t>80388</a:t>
              </a:r>
            </a:p>
            <a:p>
              <a:pPr eaLnBrk="1" hangingPunct="1">
                <a:spcBef>
                  <a:spcPct val="20000"/>
                </a:spcBef>
              </a:pPr>
              <a:r>
                <a:rPr lang="en-US" altLang="zh-CN" sz="1800">
                  <a:solidFill>
                    <a:srgbClr val="FC230C"/>
                  </a:solidFill>
                  <a:ea typeface="宋体" panose="02010600030101010101" pitchFamily="2" charset="-122"/>
                </a:rPr>
                <a:t>1.6</a:t>
              </a:r>
              <a:r>
                <a:rPr lang="en-US" altLang="zh-CN" sz="1800">
                  <a:ea typeface="宋体" panose="02010600030101010101" pitchFamily="2" charset="-122"/>
                </a:rPr>
                <a:t>49738</a:t>
              </a:r>
            </a:p>
          </p:txBody>
        </p:sp>
        <p:sp>
          <p:nvSpPr>
            <p:cNvPr id="13" name="Rectangle 1031">
              <a:extLst>
                <a:ext uri="{FF2B5EF4-FFF2-40B4-BE49-F238E27FC236}">
                  <a16:creationId xmlns:a16="http://schemas.microsoft.com/office/drawing/2014/main" id="{3F463972-67BE-43F5-B108-80CB12EE0C9E}"/>
                </a:ext>
              </a:extLst>
            </p:cNvPr>
            <p:cNvSpPr>
              <a:spLocks noChangeArrowheads="1"/>
            </p:cNvSpPr>
            <p:nvPr/>
          </p:nvSpPr>
          <p:spPr bwMode="auto">
            <a:xfrm>
              <a:off x="321" y="1504"/>
              <a:ext cx="536" cy="2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en-US" altLang="zh-CN" sz="1800">
                  <a:ea typeface="宋体" panose="02010600030101010101" pitchFamily="2" charset="-122"/>
                </a:rPr>
                <a:t>0</a:t>
              </a:r>
            </a:p>
            <a:p>
              <a:pPr eaLnBrk="1" hangingPunct="1">
                <a:spcBef>
                  <a:spcPct val="20000"/>
                </a:spcBef>
              </a:pPr>
              <a:r>
                <a:rPr lang="en-US" altLang="zh-CN" sz="1800">
                  <a:ea typeface="宋体" panose="02010600030101010101" pitchFamily="2" charset="-122"/>
                </a:rPr>
                <a:t>0.1</a:t>
              </a:r>
            </a:p>
            <a:p>
              <a:pPr eaLnBrk="1" hangingPunct="1">
                <a:spcBef>
                  <a:spcPct val="20000"/>
                </a:spcBef>
              </a:pPr>
              <a:r>
                <a:rPr lang="en-US" altLang="zh-CN" sz="1800">
                  <a:ea typeface="宋体" panose="02010600030101010101" pitchFamily="2" charset="-122"/>
                </a:rPr>
                <a:t>0.2</a:t>
              </a:r>
            </a:p>
            <a:p>
              <a:pPr eaLnBrk="1" hangingPunct="1">
                <a:spcBef>
                  <a:spcPct val="20000"/>
                </a:spcBef>
              </a:pPr>
              <a:r>
                <a:rPr lang="en-US" altLang="zh-CN" sz="1800">
                  <a:ea typeface="宋体" panose="02010600030101010101" pitchFamily="2" charset="-122"/>
                </a:rPr>
                <a:t>0.3</a:t>
              </a:r>
            </a:p>
            <a:p>
              <a:pPr eaLnBrk="1" hangingPunct="1">
                <a:spcBef>
                  <a:spcPct val="20000"/>
                </a:spcBef>
              </a:pPr>
              <a:r>
                <a:rPr lang="en-US" altLang="zh-CN" sz="1800">
                  <a:ea typeface="宋体" panose="02010600030101010101" pitchFamily="2" charset="-122"/>
                </a:rPr>
                <a:t>0.4</a:t>
              </a:r>
            </a:p>
            <a:p>
              <a:pPr eaLnBrk="1" hangingPunct="1">
                <a:spcBef>
                  <a:spcPct val="20000"/>
                </a:spcBef>
              </a:pPr>
              <a:r>
                <a:rPr lang="en-US" altLang="zh-CN" sz="1800">
                  <a:ea typeface="宋体" panose="02010600030101010101" pitchFamily="2" charset="-122"/>
                </a:rPr>
                <a:t>0.5</a:t>
              </a:r>
            </a:p>
            <a:p>
              <a:pPr eaLnBrk="1" hangingPunct="1">
                <a:spcBef>
                  <a:spcPct val="20000"/>
                </a:spcBef>
              </a:pPr>
              <a:r>
                <a:rPr lang="en-US" altLang="zh-CN" sz="1800">
                  <a:ea typeface="宋体" panose="02010600030101010101" pitchFamily="2" charset="-122"/>
                </a:rPr>
                <a:t>0.6</a:t>
              </a:r>
            </a:p>
            <a:p>
              <a:pPr eaLnBrk="1" hangingPunct="1">
                <a:spcBef>
                  <a:spcPct val="20000"/>
                </a:spcBef>
              </a:pPr>
              <a:r>
                <a:rPr lang="en-US" altLang="zh-CN" sz="1800">
                  <a:ea typeface="宋体" panose="02010600030101010101" pitchFamily="2" charset="-122"/>
                </a:rPr>
                <a:t>0.7</a:t>
              </a:r>
            </a:p>
            <a:p>
              <a:pPr eaLnBrk="1" hangingPunct="1">
                <a:spcBef>
                  <a:spcPct val="20000"/>
                </a:spcBef>
              </a:pPr>
              <a:r>
                <a:rPr lang="en-US" altLang="zh-CN" sz="1800">
                  <a:ea typeface="宋体" panose="02010600030101010101" pitchFamily="2" charset="-122"/>
                </a:rPr>
                <a:t>0.8</a:t>
              </a:r>
            </a:p>
          </p:txBody>
        </p:sp>
        <p:sp>
          <p:nvSpPr>
            <p:cNvPr id="14" name="Rectangle 1032">
              <a:extLst>
                <a:ext uri="{FF2B5EF4-FFF2-40B4-BE49-F238E27FC236}">
                  <a16:creationId xmlns:a16="http://schemas.microsoft.com/office/drawing/2014/main" id="{D735C006-38BF-436C-92BA-9FC93E282572}"/>
                </a:ext>
              </a:extLst>
            </p:cNvPr>
            <p:cNvSpPr>
              <a:spLocks noChangeArrowheads="1"/>
            </p:cNvSpPr>
            <p:nvPr/>
          </p:nvSpPr>
          <p:spPr bwMode="auto">
            <a:xfrm>
              <a:off x="4567" y="952"/>
              <a:ext cx="77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r>
                <a:rPr lang="zh-CN" altLang="en-US" sz="1800">
                  <a:solidFill>
                    <a:srgbClr val="0000FF"/>
                  </a:solidFill>
                </a:rPr>
                <a:t>准确值</a:t>
              </a:r>
            </a:p>
          </p:txBody>
        </p:sp>
        <p:sp>
          <p:nvSpPr>
            <p:cNvPr id="15" name="Rectangle 1033">
              <a:extLst>
                <a:ext uri="{FF2B5EF4-FFF2-40B4-BE49-F238E27FC236}">
                  <a16:creationId xmlns:a16="http://schemas.microsoft.com/office/drawing/2014/main" id="{3D8B63C4-2197-4EDD-9A6C-9B46FEDB1EC8}"/>
                </a:ext>
              </a:extLst>
            </p:cNvPr>
            <p:cNvSpPr>
              <a:spLocks noChangeArrowheads="1"/>
            </p:cNvSpPr>
            <p:nvPr/>
          </p:nvSpPr>
          <p:spPr bwMode="auto">
            <a:xfrm>
              <a:off x="3207" y="943"/>
              <a:ext cx="1077"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20000"/>
                </a:spcBef>
              </a:pPr>
              <a:r>
                <a:rPr lang="zh-CN" altLang="en-US" sz="1800"/>
                <a:t>四阶</a:t>
              </a:r>
              <a:r>
                <a:rPr lang="en-US" altLang="zh-CN" sz="1800" i="1"/>
                <a:t>R</a:t>
              </a:r>
              <a:r>
                <a:rPr lang="en-US" altLang="zh-CN" sz="1800">
                  <a:latin typeface="楷体_GB2312" pitchFamily="49" charset="-122"/>
                </a:rPr>
                <a:t>-</a:t>
              </a:r>
              <a:r>
                <a:rPr lang="en-US" altLang="zh-CN" sz="1800" i="1"/>
                <a:t>K</a:t>
              </a:r>
              <a:r>
                <a:rPr lang="zh-CN" altLang="en-US" sz="1800"/>
                <a:t>法</a:t>
              </a:r>
            </a:p>
            <a:p>
              <a:pPr algn="ctr" eaLnBrk="1" hangingPunct="1">
                <a:spcBef>
                  <a:spcPct val="20000"/>
                </a:spcBef>
              </a:pPr>
              <a:r>
                <a:rPr lang="en-US" altLang="zh-CN" sz="1800"/>
                <a:t>(</a:t>
              </a:r>
              <a:r>
                <a:rPr lang="en-US" altLang="zh-CN" sz="1800" i="1"/>
                <a:t>h</a:t>
              </a:r>
              <a:r>
                <a:rPr lang="en-US" altLang="zh-CN" sz="1800"/>
                <a:t>=0.2)</a:t>
              </a:r>
              <a:endParaRPr lang="zh-CN" altLang="en-US" sz="1800"/>
            </a:p>
          </p:txBody>
        </p:sp>
        <p:sp>
          <p:nvSpPr>
            <p:cNvPr id="16" name="Rectangle 1034">
              <a:extLst>
                <a:ext uri="{FF2B5EF4-FFF2-40B4-BE49-F238E27FC236}">
                  <a16:creationId xmlns:a16="http://schemas.microsoft.com/office/drawing/2014/main" id="{46C3135A-43AE-4CBC-9251-78FDA3898731}"/>
                </a:ext>
              </a:extLst>
            </p:cNvPr>
            <p:cNvSpPr>
              <a:spLocks noChangeArrowheads="1"/>
            </p:cNvSpPr>
            <p:nvPr/>
          </p:nvSpPr>
          <p:spPr bwMode="auto">
            <a:xfrm>
              <a:off x="1864" y="935"/>
              <a:ext cx="133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20000"/>
                </a:spcBef>
              </a:pPr>
              <a:r>
                <a:rPr lang="zh-CN" altLang="en-US" sz="1800">
                  <a:latin typeface="楷体_GB2312" pitchFamily="49" charset="-122"/>
                </a:rPr>
                <a:t>预估</a:t>
              </a:r>
              <a:r>
                <a:rPr lang="en-US" altLang="zh-CN" sz="1800">
                  <a:latin typeface="楷体_GB2312" pitchFamily="49" charset="-122"/>
                </a:rPr>
                <a:t>-</a:t>
              </a:r>
              <a:r>
                <a:rPr lang="zh-CN" altLang="en-US" sz="1800">
                  <a:latin typeface="楷体_GB2312" pitchFamily="49" charset="-122"/>
                </a:rPr>
                <a:t>校正法</a:t>
              </a:r>
            </a:p>
            <a:p>
              <a:pPr algn="ctr" eaLnBrk="1" hangingPunct="1">
                <a:spcBef>
                  <a:spcPct val="20000"/>
                </a:spcBef>
              </a:pPr>
              <a:r>
                <a:rPr lang="en-US" altLang="zh-CN" sz="1800">
                  <a:latin typeface="楷体_GB2312" pitchFamily="49" charset="-122"/>
                </a:rPr>
                <a:t>(</a:t>
              </a:r>
              <a:r>
                <a:rPr lang="en-US" altLang="zh-CN" sz="1800" i="1"/>
                <a:t>h</a:t>
              </a:r>
              <a:r>
                <a:rPr lang="en-US" altLang="zh-CN" sz="1800"/>
                <a:t>=0.1)</a:t>
              </a:r>
            </a:p>
          </p:txBody>
        </p:sp>
        <p:sp>
          <p:nvSpPr>
            <p:cNvPr id="17" name="Rectangle 1035">
              <a:extLst>
                <a:ext uri="{FF2B5EF4-FFF2-40B4-BE49-F238E27FC236}">
                  <a16:creationId xmlns:a16="http://schemas.microsoft.com/office/drawing/2014/main" id="{5BAEF17D-0031-4190-8AB2-B22F3449F79B}"/>
                </a:ext>
              </a:extLst>
            </p:cNvPr>
            <p:cNvSpPr>
              <a:spLocks noChangeArrowheads="1"/>
            </p:cNvSpPr>
            <p:nvPr/>
          </p:nvSpPr>
          <p:spPr bwMode="auto">
            <a:xfrm>
              <a:off x="897" y="943"/>
              <a:ext cx="1008"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ctr" eaLnBrk="1" hangingPunct="1">
                <a:spcBef>
                  <a:spcPct val="20000"/>
                </a:spcBef>
              </a:pPr>
              <a:r>
                <a:rPr lang="zh-CN" altLang="en-US" sz="1800"/>
                <a:t>欧拉法</a:t>
              </a:r>
            </a:p>
            <a:p>
              <a:pPr algn="ctr" eaLnBrk="1" hangingPunct="1">
                <a:spcBef>
                  <a:spcPct val="20000"/>
                </a:spcBef>
              </a:pPr>
              <a:r>
                <a:rPr lang="en-US" altLang="zh-CN" sz="1800"/>
                <a:t>(</a:t>
              </a:r>
              <a:r>
                <a:rPr lang="en-US" altLang="zh-CN" sz="1800" i="1"/>
                <a:t>h</a:t>
              </a:r>
              <a:r>
                <a:rPr lang="en-US" altLang="zh-CN" sz="1800"/>
                <a:t>=0.1)</a:t>
              </a:r>
            </a:p>
          </p:txBody>
        </p:sp>
        <p:sp>
          <p:nvSpPr>
            <p:cNvPr id="18" name="Rectangle 1036">
              <a:extLst>
                <a:ext uri="{FF2B5EF4-FFF2-40B4-BE49-F238E27FC236}">
                  <a16:creationId xmlns:a16="http://schemas.microsoft.com/office/drawing/2014/main" id="{BC8AA496-57FF-45C5-B708-EEF80F32F7EE}"/>
                </a:ext>
              </a:extLst>
            </p:cNvPr>
            <p:cNvSpPr>
              <a:spLocks noChangeArrowheads="1"/>
            </p:cNvSpPr>
            <p:nvPr/>
          </p:nvSpPr>
          <p:spPr bwMode="auto">
            <a:xfrm>
              <a:off x="225" y="943"/>
              <a:ext cx="672"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eaLnBrk="1" hangingPunct="1">
                <a:spcBef>
                  <a:spcPct val="20000"/>
                </a:spcBef>
              </a:pPr>
              <a:endParaRPr lang="zh-CN" altLang="zh-CN" sz="1800">
                <a:ea typeface="宋体" panose="02010600030101010101" pitchFamily="2" charset="-122"/>
              </a:endParaRPr>
            </a:p>
          </p:txBody>
        </p:sp>
        <p:sp>
          <p:nvSpPr>
            <p:cNvPr id="19" name="Line 1037">
              <a:extLst>
                <a:ext uri="{FF2B5EF4-FFF2-40B4-BE49-F238E27FC236}">
                  <a16:creationId xmlns:a16="http://schemas.microsoft.com/office/drawing/2014/main" id="{EBD81CD5-3B6D-408D-88C5-ABF62A3EDEC4}"/>
                </a:ext>
              </a:extLst>
            </p:cNvPr>
            <p:cNvSpPr>
              <a:spLocks noChangeShapeType="1"/>
            </p:cNvSpPr>
            <p:nvPr/>
          </p:nvSpPr>
          <p:spPr bwMode="auto">
            <a:xfrm>
              <a:off x="225" y="943"/>
              <a:ext cx="53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38">
              <a:extLst>
                <a:ext uri="{FF2B5EF4-FFF2-40B4-BE49-F238E27FC236}">
                  <a16:creationId xmlns:a16="http://schemas.microsoft.com/office/drawing/2014/main" id="{3C87F6E7-2440-4FE9-A92A-E6A778D50213}"/>
                </a:ext>
              </a:extLst>
            </p:cNvPr>
            <p:cNvSpPr>
              <a:spLocks noChangeShapeType="1"/>
            </p:cNvSpPr>
            <p:nvPr/>
          </p:nvSpPr>
          <p:spPr bwMode="auto">
            <a:xfrm>
              <a:off x="225" y="1504"/>
              <a:ext cx="53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039">
              <a:extLst>
                <a:ext uri="{FF2B5EF4-FFF2-40B4-BE49-F238E27FC236}">
                  <a16:creationId xmlns:a16="http://schemas.microsoft.com/office/drawing/2014/main" id="{459DCB47-C393-4E8D-9270-52719AE6B701}"/>
                </a:ext>
              </a:extLst>
            </p:cNvPr>
            <p:cNvSpPr>
              <a:spLocks noChangeShapeType="1"/>
            </p:cNvSpPr>
            <p:nvPr/>
          </p:nvSpPr>
          <p:spPr bwMode="auto">
            <a:xfrm>
              <a:off x="225" y="4020"/>
              <a:ext cx="532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040">
              <a:extLst>
                <a:ext uri="{FF2B5EF4-FFF2-40B4-BE49-F238E27FC236}">
                  <a16:creationId xmlns:a16="http://schemas.microsoft.com/office/drawing/2014/main" id="{706465FA-92E5-4B6C-BE29-6AA699049EEA}"/>
                </a:ext>
              </a:extLst>
            </p:cNvPr>
            <p:cNvSpPr>
              <a:spLocks noChangeShapeType="1"/>
            </p:cNvSpPr>
            <p:nvPr/>
          </p:nvSpPr>
          <p:spPr bwMode="auto">
            <a:xfrm>
              <a:off x="225" y="943"/>
              <a:ext cx="0" cy="307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041">
              <a:extLst>
                <a:ext uri="{FF2B5EF4-FFF2-40B4-BE49-F238E27FC236}">
                  <a16:creationId xmlns:a16="http://schemas.microsoft.com/office/drawing/2014/main" id="{60A1879B-B20B-4BBE-8668-27A6732D7FC1}"/>
                </a:ext>
              </a:extLst>
            </p:cNvPr>
            <p:cNvSpPr>
              <a:spLocks noChangeShapeType="1"/>
            </p:cNvSpPr>
            <p:nvPr/>
          </p:nvSpPr>
          <p:spPr bwMode="auto">
            <a:xfrm>
              <a:off x="897" y="943"/>
              <a:ext cx="0" cy="3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042">
              <a:extLst>
                <a:ext uri="{FF2B5EF4-FFF2-40B4-BE49-F238E27FC236}">
                  <a16:creationId xmlns:a16="http://schemas.microsoft.com/office/drawing/2014/main" id="{76833055-953E-4219-91D9-27D630E3045B}"/>
                </a:ext>
              </a:extLst>
            </p:cNvPr>
            <p:cNvSpPr>
              <a:spLocks noChangeShapeType="1"/>
            </p:cNvSpPr>
            <p:nvPr/>
          </p:nvSpPr>
          <p:spPr bwMode="auto">
            <a:xfrm>
              <a:off x="1905" y="943"/>
              <a:ext cx="0" cy="3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043">
              <a:extLst>
                <a:ext uri="{FF2B5EF4-FFF2-40B4-BE49-F238E27FC236}">
                  <a16:creationId xmlns:a16="http://schemas.microsoft.com/office/drawing/2014/main" id="{7144CDE7-B3C6-4D28-A2EE-FE999B16CA88}"/>
                </a:ext>
              </a:extLst>
            </p:cNvPr>
            <p:cNvSpPr>
              <a:spLocks noChangeShapeType="1"/>
            </p:cNvSpPr>
            <p:nvPr/>
          </p:nvSpPr>
          <p:spPr bwMode="auto">
            <a:xfrm>
              <a:off x="3152" y="935"/>
              <a:ext cx="0" cy="3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044">
              <a:extLst>
                <a:ext uri="{FF2B5EF4-FFF2-40B4-BE49-F238E27FC236}">
                  <a16:creationId xmlns:a16="http://schemas.microsoft.com/office/drawing/2014/main" id="{3657A12E-7F6A-40B5-8963-0E4A20ACA9FF}"/>
                </a:ext>
              </a:extLst>
            </p:cNvPr>
            <p:cNvSpPr>
              <a:spLocks noChangeShapeType="1"/>
            </p:cNvSpPr>
            <p:nvPr/>
          </p:nvSpPr>
          <p:spPr bwMode="auto">
            <a:xfrm>
              <a:off x="4377" y="935"/>
              <a:ext cx="0" cy="30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1045">
              <a:extLst>
                <a:ext uri="{FF2B5EF4-FFF2-40B4-BE49-F238E27FC236}">
                  <a16:creationId xmlns:a16="http://schemas.microsoft.com/office/drawing/2014/main" id="{EBA9B2E6-8A67-48FD-82B1-505E4134481F}"/>
                </a:ext>
              </a:extLst>
            </p:cNvPr>
            <p:cNvSpPr>
              <a:spLocks noChangeShapeType="1"/>
            </p:cNvSpPr>
            <p:nvPr/>
          </p:nvSpPr>
          <p:spPr bwMode="auto">
            <a:xfrm>
              <a:off x="5553" y="943"/>
              <a:ext cx="0" cy="307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 name="Object 2">
              <a:extLst>
                <a:ext uri="{FF2B5EF4-FFF2-40B4-BE49-F238E27FC236}">
                  <a16:creationId xmlns:a16="http://schemas.microsoft.com/office/drawing/2014/main" id="{B0A1F48C-8189-4D7C-8E85-BDBEB828B1A2}"/>
                </a:ext>
              </a:extLst>
            </p:cNvPr>
            <p:cNvGraphicFramePr>
              <a:graphicFrameLocks noChangeAspect="1"/>
            </p:cNvGraphicFramePr>
            <p:nvPr/>
          </p:nvGraphicFramePr>
          <p:xfrm>
            <a:off x="385" y="1058"/>
            <a:ext cx="317" cy="322"/>
          </p:xfrm>
          <a:graphic>
            <a:graphicData uri="http://schemas.openxmlformats.org/presentationml/2006/ole">
              <mc:AlternateContent xmlns:mc="http://schemas.openxmlformats.org/markup-compatibility/2006">
                <mc:Choice xmlns:v="urn:schemas-microsoft-com:vml" Requires="v">
                  <p:oleObj spid="_x0000_s199252" name="Equation" r:id="rId11" imgW="368280" imgH="431640" progId="Equation.3">
                    <p:embed/>
                  </p:oleObj>
                </mc:Choice>
                <mc:Fallback>
                  <p:oleObj name="Equation" r:id="rId11" imgW="368280" imgH="431640" progId="Equation.3">
                    <p:embed/>
                    <p:pic>
                      <p:nvPicPr>
                        <p:cNvPr id="18434" name="Object 2">
                          <a:extLst>
                            <a:ext uri="{FF2B5EF4-FFF2-40B4-BE49-F238E27FC236}">
                              <a16:creationId xmlns:a16="http://schemas.microsoft.com/office/drawing/2014/main" id="{6465B460-14D9-4F0E-8052-DEE9797FE8A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 y="1058"/>
                          <a:ext cx="317"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5">
              <a:extLst>
                <a:ext uri="{FF2B5EF4-FFF2-40B4-BE49-F238E27FC236}">
                  <a16:creationId xmlns:a16="http://schemas.microsoft.com/office/drawing/2014/main" id="{6C3D8D95-E6A0-4E19-9058-958EEE9DB789}"/>
                </a:ext>
              </a:extLst>
            </p:cNvPr>
            <p:cNvGraphicFramePr>
              <a:graphicFrameLocks noChangeAspect="1"/>
            </p:cNvGraphicFramePr>
            <p:nvPr/>
          </p:nvGraphicFramePr>
          <p:xfrm>
            <a:off x="4459" y="1191"/>
            <a:ext cx="916" cy="302"/>
          </p:xfrm>
          <a:graphic>
            <a:graphicData uri="http://schemas.openxmlformats.org/presentationml/2006/ole">
              <mc:AlternateContent xmlns:mc="http://schemas.openxmlformats.org/markup-compatibility/2006">
                <mc:Choice xmlns:v="urn:schemas-microsoft-com:vml" Requires="v">
                  <p:oleObj spid="_x0000_s199253" name="Equation" r:id="rId13" imgW="812520" imgH="241200" progId="Equation.DSMT4">
                    <p:embed/>
                  </p:oleObj>
                </mc:Choice>
                <mc:Fallback>
                  <p:oleObj name="Equation" r:id="rId13" imgW="812520" imgH="241200" progId="Equation.DSMT4">
                    <p:embed/>
                    <p:pic>
                      <p:nvPicPr>
                        <p:cNvPr id="18435" name="Object 25">
                          <a:extLst>
                            <a:ext uri="{FF2B5EF4-FFF2-40B4-BE49-F238E27FC236}">
                              <a16:creationId xmlns:a16="http://schemas.microsoft.com/office/drawing/2014/main" id="{C501FA1A-9BA2-483E-BF6E-3E30C4A85DA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59" y="1191"/>
                          <a:ext cx="916"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2975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2">
            <a:extLst>
              <a:ext uri="{FF2B5EF4-FFF2-40B4-BE49-F238E27FC236}">
                <a16:creationId xmlns:a16="http://schemas.microsoft.com/office/drawing/2014/main" id="{3DF869E7-DDEF-41C3-97D3-8131D986BE9C}"/>
              </a:ext>
            </a:extLst>
          </p:cNvPr>
          <p:cNvSpPr txBox="1">
            <a:spLocks noChangeArrowheads="1"/>
          </p:cNvSpPr>
          <p:nvPr/>
        </p:nvSpPr>
        <p:spPr bwMode="auto">
          <a:xfrm>
            <a:off x="280366" y="4866107"/>
            <a:ext cx="844202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algn="l" eaLnBrk="1" hangingPunct="1"/>
            <a:r>
              <a:rPr lang="zh-CN" altLang="en-US" sz="2400" dirty="0">
                <a:latin typeface="+mn-ea"/>
                <a:ea typeface="+mn-ea"/>
              </a:rPr>
              <a:t>　　由上表可见，虽然</a:t>
            </a:r>
            <a:r>
              <a:rPr lang="zh-CN" altLang="en-US" sz="2400" dirty="0">
                <a:solidFill>
                  <a:srgbClr val="3333FF"/>
                </a:solidFill>
                <a:latin typeface="+mn-ea"/>
                <a:ea typeface="+mn-ea"/>
              </a:rPr>
              <a:t>四阶龙格</a:t>
            </a:r>
            <a:r>
              <a:rPr lang="en-US" altLang="zh-CN" sz="2400" dirty="0">
                <a:solidFill>
                  <a:srgbClr val="3333FF"/>
                </a:solidFill>
                <a:latin typeface="+mn-ea"/>
                <a:ea typeface="+mn-ea"/>
              </a:rPr>
              <a:t>-</a:t>
            </a:r>
            <a:r>
              <a:rPr lang="zh-CN" altLang="en-US" sz="2400" dirty="0">
                <a:solidFill>
                  <a:srgbClr val="3333FF"/>
                </a:solidFill>
                <a:latin typeface="+mn-ea"/>
                <a:ea typeface="+mn-ea"/>
              </a:rPr>
              <a:t>库塔方法每步要计算四次 </a:t>
            </a:r>
            <a:r>
              <a:rPr lang="en-US" altLang="zh-CN" sz="2400" i="1" dirty="0">
                <a:solidFill>
                  <a:srgbClr val="3333FF"/>
                </a:solidFill>
                <a:latin typeface="+mn-ea"/>
                <a:ea typeface="+mn-ea"/>
              </a:rPr>
              <a:t>f </a:t>
            </a:r>
            <a:r>
              <a:rPr lang="en-US" altLang="zh-CN" sz="2400" dirty="0">
                <a:solidFill>
                  <a:srgbClr val="3333FF"/>
                </a:solidFill>
                <a:latin typeface="+mn-ea"/>
                <a:ea typeface="+mn-ea"/>
              </a:rPr>
              <a:t> </a:t>
            </a:r>
            <a:r>
              <a:rPr lang="zh-CN" altLang="en-US" sz="2400" dirty="0">
                <a:solidFill>
                  <a:srgbClr val="3333FF"/>
                </a:solidFill>
                <a:latin typeface="+mn-ea"/>
                <a:ea typeface="+mn-ea"/>
              </a:rPr>
              <a:t>的值</a:t>
            </a:r>
            <a:r>
              <a:rPr lang="zh-CN" altLang="en-US" sz="2400" dirty="0">
                <a:latin typeface="+mn-ea"/>
                <a:ea typeface="+mn-ea"/>
              </a:rPr>
              <a:t>，但以</a:t>
            </a:r>
            <a:r>
              <a:rPr lang="en-US" altLang="zh-CN" sz="2400" i="1" dirty="0">
                <a:solidFill>
                  <a:srgbClr val="3333FF"/>
                </a:solidFill>
                <a:latin typeface="+mn-ea"/>
                <a:ea typeface="+mn-ea"/>
              </a:rPr>
              <a:t>h</a:t>
            </a:r>
            <a:r>
              <a:rPr lang="en-US" altLang="zh-CN" sz="2400" dirty="0">
                <a:solidFill>
                  <a:srgbClr val="3333FF"/>
                </a:solidFill>
                <a:latin typeface="+mn-ea"/>
                <a:ea typeface="+mn-ea"/>
              </a:rPr>
              <a:t>=0.2</a:t>
            </a:r>
            <a:r>
              <a:rPr lang="zh-CN" altLang="en-US" sz="2400" dirty="0">
                <a:solidFill>
                  <a:srgbClr val="3333FF"/>
                </a:solidFill>
                <a:latin typeface="+mn-ea"/>
                <a:ea typeface="+mn-ea"/>
              </a:rPr>
              <a:t>为步长的计算结果就</a:t>
            </a:r>
            <a:r>
              <a:rPr lang="zh-CN" altLang="en-US" sz="2400" dirty="0">
                <a:solidFill>
                  <a:srgbClr val="FC230C"/>
                </a:solidFill>
                <a:latin typeface="+mn-ea"/>
                <a:ea typeface="+mn-ea"/>
              </a:rPr>
              <a:t>有</a:t>
            </a:r>
            <a:r>
              <a:rPr lang="en-US" altLang="zh-CN" sz="2400" dirty="0">
                <a:solidFill>
                  <a:srgbClr val="FC230C"/>
                </a:solidFill>
                <a:latin typeface="+mn-ea"/>
                <a:ea typeface="+mn-ea"/>
              </a:rPr>
              <a:t>5 </a:t>
            </a:r>
            <a:r>
              <a:rPr lang="zh-CN" altLang="en-US" sz="2400" dirty="0">
                <a:solidFill>
                  <a:srgbClr val="FC230C"/>
                </a:solidFill>
                <a:latin typeface="+mn-ea"/>
                <a:ea typeface="+mn-ea"/>
              </a:rPr>
              <a:t>位有效数字</a:t>
            </a:r>
            <a:r>
              <a:rPr lang="zh-CN" altLang="en-US" sz="2400" dirty="0">
                <a:latin typeface="+mn-ea"/>
                <a:ea typeface="+mn-ea"/>
              </a:rPr>
              <a:t>，而欧</a:t>
            </a:r>
            <a:r>
              <a:rPr lang="zh-CN" altLang="en-US" sz="2400" dirty="0">
                <a:solidFill>
                  <a:srgbClr val="3333FF"/>
                </a:solidFill>
                <a:latin typeface="+mn-ea"/>
                <a:ea typeface="+mn-ea"/>
              </a:rPr>
              <a:t>拉法与预估计</a:t>
            </a:r>
            <a:r>
              <a:rPr lang="en-US" altLang="zh-CN" sz="2400" dirty="0">
                <a:solidFill>
                  <a:srgbClr val="3333FF"/>
                </a:solidFill>
                <a:latin typeface="+mn-ea"/>
                <a:ea typeface="+mn-ea"/>
              </a:rPr>
              <a:t>-</a:t>
            </a:r>
            <a:r>
              <a:rPr lang="zh-CN" altLang="en-US" sz="2400" dirty="0">
                <a:solidFill>
                  <a:srgbClr val="3333FF"/>
                </a:solidFill>
                <a:latin typeface="+mn-ea"/>
                <a:ea typeface="+mn-ea"/>
              </a:rPr>
              <a:t>校正方法</a:t>
            </a:r>
            <a:r>
              <a:rPr lang="zh-CN" altLang="en-US" sz="2400" dirty="0">
                <a:latin typeface="+mn-ea"/>
                <a:ea typeface="+mn-ea"/>
              </a:rPr>
              <a:t>以 </a:t>
            </a:r>
            <a:r>
              <a:rPr lang="en-US" altLang="zh-CN" sz="2400" i="1" dirty="0">
                <a:solidFill>
                  <a:srgbClr val="3333FF"/>
                </a:solidFill>
                <a:latin typeface="+mn-ea"/>
                <a:ea typeface="+mn-ea"/>
              </a:rPr>
              <a:t>h</a:t>
            </a:r>
            <a:r>
              <a:rPr lang="en-US" altLang="zh-CN" sz="2400" dirty="0">
                <a:solidFill>
                  <a:srgbClr val="3333FF"/>
                </a:solidFill>
                <a:latin typeface="+mn-ea"/>
                <a:ea typeface="+mn-ea"/>
              </a:rPr>
              <a:t>=0.1</a:t>
            </a:r>
            <a:r>
              <a:rPr lang="zh-CN" altLang="en-US" sz="2400" dirty="0">
                <a:latin typeface="+mn-ea"/>
                <a:ea typeface="+mn-ea"/>
              </a:rPr>
              <a:t>为步长的计算结果才</a:t>
            </a:r>
            <a:r>
              <a:rPr lang="zh-CN" altLang="en-US" sz="2400" dirty="0">
                <a:solidFill>
                  <a:srgbClr val="FC230C"/>
                </a:solidFill>
                <a:latin typeface="+mn-ea"/>
                <a:ea typeface="+mn-ea"/>
              </a:rPr>
              <a:t>具有</a:t>
            </a:r>
            <a:r>
              <a:rPr lang="en-US" altLang="zh-CN" sz="2400" dirty="0">
                <a:solidFill>
                  <a:srgbClr val="FC230C"/>
                </a:solidFill>
                <a:latin typeface="+mn-ea"/>
                <a:ea typeface="+mn-ea"/>
              </a:rPr>
              <a:t>2 </a:t>
            </a:r>
            <a:r>
              <a:rPr lang="zh-CN" altLang="en-US" sz="2400" dirty="0">
                <a:solidFill>
                  <a:srgbClr val="FC230C"/>
                </a:solidFill>
                <a:latin typeface="+mn-ea"/>
                <a:ea typeface="+mn-ea"/>
              </a:rPr>
              <a:t>位与</a:t>
            </a:r>
            <a:r>
              <a:rPr lang="en-US" altLang="zh-CN" sz="2400" dirty="0">
                <a:solidFill>
                  <a:srgbClr val="FC230C"/>
                </a:solidFill>
                <a:latin typeface="+mn-ea"/>
                <a:ea typeface="+mn-ea"/>
              </a:rPr>
              <a:t>3 </a:t>
            </a:r>
            <a:r>
              <a:rPr lang="zh-CN" altLang="en-US" sz="2400" dirty="0">
                <a:solidFill>
                  <a:srgbClr val="FC230C"/>
                </a:solidFill>
                <a:latin typeface="+mn-ea"/>
                <a:ea typeface="+mn-ea"/>
              </a:rPr>
              <a:t>位有效数字</a:t>
            </a:r>
            <a:r>
              <a:rPr lang="en-US" altLang="zh-CN" sz="2400" dirty="0">
                <a:solidFill>
                  <a:srgbClr val="3333FF"/>
                </a:solidFill>
                <a:latin typeface="+mn-ea"/>
                <a:ea typeface="+mn-ea"/>
              </a:rPr>
              <a:t>.  </a:t>
            </a:r>
            <a:r>
              <a:rPr lang="zh-CN" altLang="en-US" sz="2400" dirty="0">
                <a:solidFill>
                  <a:srgbClr val="3333FF"/>
                </a:solidFill>
                <a:latin typeface="+mn-ea"/>
                <a:ea typeface="+mn-ea"/>
              </a:rPr>
              <a:t>如果步长 </a:t>
            </a:r>
            <a:r>
              <a:rPr lang="en-US" altLang="zh-CN" sz="2400" i="1" dirty="0">
                <a:solidFill>
                  <a:srgbClr val="3333FF"/>
                </a:solidFill>
                <a:latin typeface="+mn-ea"/>
                <a:ea typeface="+mn-ea"/>
              </a:rPr>
              <a:t>h </a:t>
            </a:r>
            <a:r>
              <a:rPr lang="zh-CN" altLang="en-US" sz="2400" dirty="0">
                <a:solidFill>
                  <a:srgbClr val="3333FF"/>
                </a:solidFill>
                <a:latin typeface="+mn-ea"/>
                <a:ea typeface="+mn-ea"/>
              </a:rPr>
              <a:t>也取</a:t>
            </a:r>
            <a:r>
              <a:rPr lang="en-US" altLang="zh-CN" sz="2400" dirty="0">
                <a:solidFill>
                  <a:srgbClr val="3333FF"/>
                </a:solidFill>
                <a:latin typeface="+mn-ea"/>
                <a:ea typeface="+mn-ea"/>
              </a:rPr>
              <a:t>0.2</a:t>
            </a:r>
            <a:r>
              <a:rPr lang="zh-CN" altLang="en-US" sz="2400" dirty="0">
                <a:solidFill>
                  <a:srgbClr val="3333FF"/>
                </a:solidFill>
                <a:latin typeface="+mn-ea"/>
                <a:ea typeface="+mn-ea"/>
              </a:rPr>
              <a:t>，则结果的精度会更低</a:t>
            </a:r>
            <a:r>
              <a:rPr lang="en-US" altLang="zh-CN" sz="2400" dirty="0">
                <a:latin typeface="+mn-ea"/>
                <a:ea typeface="+mn-ea"/>
              </a:rPr>
              <a:t>.</a:t>
            </a:r>
          </a:p>
        </p:txBody>
      </p:sp>
      <p:pic>
        <p:nvPicPr>
          <p:cNvPr id="26" name="Picture 2" descr="Image000043">
            <a:extLst>
              <a:ext uri="{FF2B5EF4-FFF2-40B4-BE49-F238E27FC236}">
                <a16:creationId xmlns:a16="http://schemas.microsoft.com/office/drawing/2014/main" id="{903B6528-7DBA-4648-BC1D-5D2FB5A61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0648"/>
            <a:ext cx="6108232" cy="443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442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06E41B-4A45-4D72-A240-AED125F7C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6632"/>
            <a:ext cx="8136904" cy="1701836"/>
          </a:xfrm>
          <a:prstGeom prst="rect">
            <a:avLst/>
          </a:prstGeom>
        </p:spPr>
      </p:pic>
      <p:sp>
        <p:nvSpPr>
          <p:cNvPr id="4" name="文本框 3">
            <a:extLst>
              <a:ext uri="{FF2B5EF4-FFF2-40B4-BE49-F238E27FC236}">
                <a16:creationId xmlns:a16="http://schemas.microsoft.com/office/drawing/2014/main" id="{5745E6CE-147E-4E5D-B6EA-A37EB7188AE9}"/>
              </a:ext>
            </a:extLst>
          </p:cNvPr>
          <p:cNvSpPr txBox="1"/>
          <p:nvPr/>
        </p:nvSpPr>
        <p:spPr>
          <a:xfrm>
            <a:off x="261428" y="2060848"/>
            <a:ext cx="4851140" cy="4517565"/>
          </a:xfrm>
          <a:prstGeom prst="rect">
            <a:avLst/>
          </a:prstGeom>
          <a:noFill/>
        </p:spPr>
        <p:txBody>
          <a:bodyPr wrap="square" rtlCol="0">
            <a:spAutoFit/>
          </a:bodyPr>
          <a:lstStyle/>
          <a:p>
            <a:pPr algn="l"/>
            <a:r>
              <a:rPr lang="en-US" altLang="zh-CN" b="0" dirty="0">
                <a:solidFill>
                  <a:srgbClr val="0000FF"/>
                </a:solidFill>
                <a:latin typeface="Times New Roman" panose="02020603050405020304" pitchFamily="18" charset="0"/>
                <a:cs typeface="Times New Roman" panose="02020603050405020304" pitchFamily="18" charset="0"/>
              </a:rPr>
              <a:t>function R=rk4(</a:t>
            </a:r>
            <a:r>
              <a:rPr lang="en-US" altLang="zh-CN" b="0" dirty="0" err="1">
                <a:solidFill>
                  <a:srgbClr val="0000FF"/>
                </a:solidFill>
                <a:latin typeface="Times New Roman" panose="02020603050405020304" pitchFamily="18" charset="0"/>
                <a:cs typeface="Times New Roman" panose="02020603050405020304" pitchFamily="18" charset="0"/>
              </a:rPr>
              <a:t>f,a,b,ya,M</a:t>
            </a:r>
            <a:r>
              <a:rPr lang="en-US" altLang="zh-CN" b="0" dirty="0">
                <a:solidFill>
                  <a:srgbClr val="0000FF"/>
                </a:solidFill>
                <a:latin typeface="Times New Roman" panose="02020603050405020304" pitchFamily="18" charset="0"/>
                <a:cs typeface="Times New Roman" panose="02020603050405020304" pitchFamily="18" charset="0"/>
              </a:rPr>
              <a:t>)</a:t>
            </a:r>
          </a:p>
          <a:p>
            <a:pPr algn="l"/>
            <a:r>
              <a:rPr lang="zh-CN" altLang="en-US" b="0" dirty="0">
                <a:solidFill>
                  <a:srgbClr val="0000FF"/>
                </a:solidFill>
                <a:latin typeface="Times New Roman" panose="02020603050405020304" pitchFamily="18" charset="0"/>
                <a:cs typeface="Times New Roman" panose="02020603050405020304" pitchFamily="18" charset="0"/>
              </a:rPr>
              <a:t> </a:t>
            </a:r>
          </a:p>
          <a:p>
            <a:pPr algn="l"/>
            <a:r>
              <a:rPr lang="en-US" altLang="zh-CN" b="0" dirty="0">
                <a:solidFill>
                  <a:srgbClr val="0000FF"/>
                </a:solidFill>
                <a:latin typeface="Times New Roman" panose="02020603050405020304" pitchFamily="18" charset="0"/>
                <a:cs typeface="Times New Roman" panose="02020603050405020304" pitchFamily="18" charset="0"/>
              </a:rPr>
              <a:t>%Input    - f is the function </a:t>
            </a:r>
          </a:p>
          <a:p>
            <a:pPr algn="l"/>
            <a:r>
              <a:rPr lang="en-US" altLang="zh-CN" b="0" dirty="0">
                <a:solidFill>
                  <a:srgbClr val="0000FF"/>
                </a:solidFill>
                <a:latin typeface="Times New Roman" panose="02020603050405020304" pitchFamily="18" charset="0"/>
                <a:cs typeface="Times New Roman" panose="02020603050405020304" pitchFamily="18" charset="0"/>
              </a:rPr>
              <a:t>%            - a and b are the left and right endpoints</a:t>
            </a:r>
          </a:p>
          <a:p>
            <a:pPr algn="l"/>
            <a:r>
              <a:rPr lang="en-US" altLang="zh-CN" b="0" dirty="0">
                <a:solidFill>
                  <a:srgbClr val="0000FF"/>
                </a:solidFill>
                <a:latin typeface="Times New Roman" panose="02020603050405020304" pitchFamily="18" charset="0"/>
                <a:cs typeface="Times New Roman" panose="02020603050405020304" pitchFamily="18" charset="0"/>
              </a:rPr>
              <a:t>%            - </a:t>
            </a:r>
            <a:r>
              <a:rPr lang="en-US" altLang="zh-CN" b="0" dirty="0" err="1">
                <a:solidFill>
                  <a:srgbClr val="0000FF"/>
                </a:solidFill>
                <a:latin typeface="Times New Roman" panose="02020603050405020304" pitchFamily="18" charset="0"/>
                <a:cs typeface="Times New Roman" panose="02020603050405020304" pitchFamily="18" charset="0"/>
              </a:rPr>
              <a:t>ya</a:t>
            </a:r>
            <a:r>
              <a:rPr lang="en-US" altLang="zh-CN" b="0" dirty="0">
                <a:solidFill>
                  <a:srgbClr val="0000FF"/>
                </a:solidFill>
                <a:latin typeface="Times New Roman" panose="02020603050405020304" pitchFamily="18" charset="0"/>
                <a:cs typeface="Times New Roman" panose="02020603050405020304" pitchFamily="18" charset="0"/>
              </a:rPr>
              <a:t> is the initial condition y(a)</a:t>
            </a:r>
          </a:p>
          <a:p>
            <a:pPr algn="l"/>
            <a:r>
              <a:rPr lang="en-US" altLang="zh-CN" b="0" dirty="0">
                <a:solidFill>
                  <a:srgbClr val="0000FF"/>
                </a:solidFill>
                <a:latin typeface="Times New Roman" panose="02020603050405020304" pitchFamily="18" charset="0"/>
                <a:cs typeface="Times New Roman" panose="02020603050405020304" pitchFamily="18" charset="0"/>
              </a:rPr>
              <a:t>%            - M is the number of steps</a:t>
            </a:r>
          </a:p>
          <a:p>
            <a:pPr algn="l"/>
            <a:r>
              <a:rPr lang="en-US" altLang="zh-CN" b="0" dirty="0">
                <a:solidFill>
                  <a:srgbClr val="0000FF"/>
                </a:solidFill>
                <a:latin typeface="Times New Roman" panose="02020603050405020304" pitchFamily="18" charset="0"/>
                <a:cs typeface="Times New Roman" panose="02020603050405020304" pitchFamily="18" charset="0"/>
              </a:rPr>
              <a:t>%Output - R = [T' Y'] where T is the vector of abscissas</a:t>
            </a:r>
          </a:p>
          <a:p>
            <a:pPr algn="l"/>
            <a:r>
              <a:rPr lang="en-US" altLang="zh-CN" b="0" dirty="0">
                <a:solidFill>
                  <a:srgbClr val="0000FF"/>
                </a:solidFill>
                <a:latin typeface="Times New Roman" panose="02020603050405020304" pitchFamily="18" charset="0"/>
                <a:cs typeface="Times New Roman" panose="02020603050405020304" pitchFamily="18" charset="0"/>
              </a:rPr>
              <a:t>%              and Y is the vector of ordinates</a:t>
            </a:r>
          </a:p>
          <a:p>
            <a:pPr algn="l"/>
            <a:endParaRPr lang="en-US" altLang="zh-CN" b="0" dirty="0">
              <a:solidFill>
                <a:srgbClr val="0000FF"/>
              </a:solidFill>
              <a:latin typeface="Times New Roman" panose="02020603050405020304" pitchFamily="18" charset="0"/>
              <a:cs typeface="Times New Roman" panose="02020603050405020304" pitchFamily="18" charset="0"/>
            </a:endParaRPr>
          </a:p>
          <a:p>
            <a:pPr algn="l"/>
            <a:r>
              <a:rPr lang="en-US" altLang="zh-CN" b="0" dirty="0">
                <a:solidFill>
                  <a:srgbClr val="0000FF"/>
                </a:solidFill>
                <a:latin typeface="Times New Roman" panose="02020603050405020304" pitchFamily="18" charset="0"/>
                <a:cs typeface="Times New Roman" panose="02020603050405020304" pitchFamily="18" charset="0"/>
              </a:rPr>
              <a:t>h=(b-a)/M;</a:t>
            </a:r>
          </a:p>
          <a:p>
            <a:pPr algn="l"/>
            <a:r>
              <a:rPr lang="de-DE" altLang="zh-CN" b="0" dirty="0">
                <a:solidFill>
                  <a:srgbClr val="0000FF"/>
                </a:solidFill>
                <a:latin typeface="Times New Roman" panose="02020603050405020304" pitchFamily="18" charset="0"/>
                <a:cs typeface="Times New Roman" panose="02020603050405020304" pitchFamily="18" charset="0"/>
              </a:rPr>
              <a:t>T=zeros(1,M+1);</a:t>
            </a:r>
          </a:p>
          <a:p>
            <a:pPr algn="l"/>
            <a:r>
              <a:rPr lang="es-ES" altLang="zh-CN" b="0" dirty="0">
                <a:solidFill>
                  <a:srgbClr val="0000FF"/>
                </a:solidFill>
                <a:latin typeface="Times New Roman" panose="02020603050405020304" pitchFamily="18" charset="0"/>
                <a:cs typeface="Times New Roman" panose="02020603050405020304" pitchFamily="18" charset="0"/>
              </a:rPr>
              <a:t>Y=zeros(1,M+1);</a:t>
            </a:r>
          </a:p>
          <a:p>
            <a:pPr algn="l"/>
            <a:r>
              <a:rPr lang="en-US" altLang="zh-CN" b="0" dirty="0">
                <a:solidFill>
                  <a:srgbClr val="0000FF"/>
                </a:solidFill>
                <a:latin typeface="Times New Roman" panose="02020603050405020304" pitchFamily="18" charset="0"/>
                <a:cs typeface="Times New Roman" panose="02020603050405020304" pitchFamily="18" charset="0"/>
              </a:rPr>
              <a:t>T=</a:t>
            </a:r>
            <a:r>
              <a:rPr lang="en-US" altLang="zh-CN" b="0" dirty="0" err="1">
                <a:solidFill>
                  <a:srgbClr val="0000FF"/>
                </a:solidFill>
                <a:latin typeface="Times New Roman" panose="02020603050405020304" pitchFamily="18" charset="0"/>
                <a:cs typeface="Times New Roman" panose="02020603050405020304" pitchFamily="18" charset="0"/>
              </a:rPr>
              <a:t>a:h:b</a:t>
            </a:r>
            <a:r>
              <a:rPr lang="en-US" altLang="zh-CN" b="0" dirty="0">
                <a:solidFill>
                  <a:srgbClr val="0000FF"/>
                </a:solidFill>
                <a:latin typeface="Times New Roman" panose="02020603050405020304" pitchFamily="18" charset="0"/>
                <a:cs typeface="Times New Roman" panose="02020603050405020304" pitchFamily="18" charset="0"/>
              </a:rPr>
              <a:t>;</a:t>
            </a:r>
          </a:p>
          <a:p>
            <a:pPr algn="l"/>
            <a:r>
              <a:rPr lang="en-US" altLang="zh-CN" b="0" dirty="0">
                <a:solidFill>
                  <a:srgbClr val="0000FF"/>
                </a:solidFill>
                <a:latin typeface="Times New Roman" panose="02020603050405020304" pitchFamily="18" charset="0"/>
                <a:cs typeface="Times New Roman" panose="02020603050405020304" pitchFamily="18" charset="0"/>
              </a:rPr>
              <a:t>Y(1)=</a:t>
            </a:r>
            <a:r>
              <a:rPr lang="en-US" altLang="zh-CN" b="0" dirty="0" err="1">
                <a:solidFill>
                  <a:srgbClr val="0000FF"/>
                </a:solidFill>
                <a:latin typeface="Times New Roman" panose="02020603050405020304" pitchFamily="18" charset="0"/>
                <a:cs typeface="Times New Roman" panose="02020603050405020304" pitchFamily="18" charset="0"/>
              </a:rPr>
              <a:t>ya</a:t>
            </a:r>
            <a:r>
              <a:rPr lang="en-US" altLang="zh-CN" b="0" dirty="0">
                <a:solidFill>
                  <a:srgbClr val="0000FF"/>
                </a:solidFill>
                <a:latin typeface="Times New Roman" panose="02020603050405020304" pitchFamily="18" charset="0"/>
                <a:cs typeface="Times New Roman" panose="02020603050405020304" pitchFamily="18" charset="0"/>
              </a:rPr>
              <a:t>;</a:t>
            </a:r>
          </a:p>
          <a:p>
            <a:pPr algn="l"/>
            <a:endParaRPr lang="zh-CN" altLang="en-US" b="0" dirty="0">
              <a:solidFill>
                <a:srgbClr val="0000FF"/>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34BD903-6A57-488A-8B98-9CEB6E286DA9}"/>
              </a:ext>
            </a:extLst>
          </p:cNvPr>
          <p:cNvSpPr txBox="1"/>
          <p:nvPr/>
        </p:nvSpPr>
        <p:spPr>
          <a:xfrm>
            <a:off x="5112568" y="3861048"/>
            <a:ext cx="3923928" cy="2585323"/>
          </a:xfrm>
          <a:prstGeom prst="rect">
            <a:avLst/>
          </a:prstGeom>
          <a:noFill/>
        </p:spPr>
        <p:txBody>
          <a:bodyPr wrap="square" rtlCol="0">
            <a:spAutoFit/>
          </a:bodyPr>
          <a:lstStyle/>
          <a:p>
            <a:pPr algn="l"/>
            <a:r>
              <a:rPr lang="en-US" altLang="zh-CN" b="0">
                <a:solidFill>
                  <a:srgbClr val="0000FF"/>
                </a:solidFill>
                <a:latin typeface="Times New Roman" panose="02020603050405020304" pitchFamily="18" charset="0"/>
                <a:cs typeface="Times New Roman" panose="02020603050405020304" pitchFamily="18" charset="0"/>
              </a:rPr>
              <a:t>for j=1:M</a:t>
            </a:r>
          </a:p>
          <a:p>
            <a:pPr algn="l"/>
            <a:r>
              <a:rPr lang="fr-FR" altLang="zh-CN" b="0">
                <a:solidFill>
                  <a:srgbClr val="0000FF"/>
                </a:solidFill>
                <a:latin typeface="Times New Roman" panose="02020603050405020304" pitchFamily="18" charset="0"/>
                <a:cs typeface="Times New Roman" panose="02020603050405020304" pitchFamily="18" charset="0"/>
              </a:rPr>
              <a:t>   k1=h*f(T(j),Y(j));</a:t>
            </a:r>
          </a:p>
          <a:p>
            <a:pPr algn="l"/>
            <a:r>
              <a:rPr lang="pt-BR" altLang="zh-CN" b="0">
                <a:solidFill>
                  <a:srgbClr val="0000FF"/>
                </a:solidFill>
                <a:latin typeface="Times New Roman" panose="02020603050405020304" pitchFamily="18" charset="0"/>
                <a:cs typeface="Times New Roman" panose="02020603050405020304" pitchFamily="18" charset="0"/>
              </a:rPr>
              <a:t>   k2=h*f(T(j)+h/2,Y(j)+k1/2);</a:t>
            </a:r>
          </a:p>
          <a:p>
            <a:pPr algn="l"/>
            <a:r>
              <a:rPr lang="pt-BR" altLang="zh-CN" b="0">
                <a:solidFill>
                  <a:srgbClr val="0000FF"/>
                </a:solidFill>
                <a:latin typeface="Times New Roman" panose="02020603050405020304" pitchFamily="18" charset="0"/>
                <a:cs typeface="Times New Roman" panose="02020603050405020304" pitchFamily="18" charset="0"/>
              </a:rPr>
              <a:t>   k3=h*f(T(j)+h/2,Y(j)+k2/2);</a:t>
            </a:r>
          </a:p>
          <a:p>
            <a:pPr algn="l"/>
            <a:r>
              <a:rPr lang="pt-BR" altLang="zh-CN" b="0">
                <a:solidFill>
                  <a:srgbClr val="0000FF"/>
                </a:solidFill>
                <a:latin typeface="Times New Roman" panose="02020603050405020304" pitchFamily="18" charset="0"/>
                <a:cs typeface="Times New Roman" panose="02020603050405020304" pitchFamily="18" charset="0"/>
              </a:rPr>
              <a:t>   k4=h*f(T(j)+h,Y(j)+k3);</a:t>
            </a:r>
          </a:p>
          <a:p>
            <a:pPr algn="l"/>
            <a:r>
              <a:rPr lang="es-ES" altLang="zh-CN" b="0">
                <a:solidFill>
                  <a:srgbClr val="0000FF"/>
                </a:solidFill>
                <a:latin typeface="Times New Roman" panose="02020603050405020304" pitchFamily="18" charset="0"/>
                <a:cs typeface="Times New Roman" panose="02020603050405020304" pitchFamily="18" charset="0"/>
              </a:rPr>
              <a:t>   Y(j+1)=Y(j)+(k1+2*k2+2*k3+k4)/6;</a:t>
            </a:r>
          </a:p>
          <a:p>
            <a:pPr algn="l"/>
            <a:r>
              <a:rPr lang="en-US" altLang="zh-CN" b="0">
                <a:solidFill>
                  <a:srgbClr val="0000FF"/>
                </a:solidFill>
                <a:latin typeface="Times New Roman" panose="02020603050405020304" pitchFamily="18" charset="0"/>
                <a:cs typeface="Times New Roman" panose="02020603050405020304" pitchFamily="18" charset="0"/>
              </a:rPr>
              <a:t>end</a:t>
            </a:r>
          </a:p>
          <a:p>
            <a:pPr algn="l"/>
            <a:r>
              <a:rPr lang="zh-CN" altLang="en-US" b="0">
                <a:solidFill>
                  <a:srgbClr val="0000FF"/>
                </a:solidFill>
                <a:latin typeface="Times New Roman" panose="02020603050405020304" pitchFamily="18" charset="0"/>
                <a:cs typeface="Times New Roman" panose="02020603050405020304" pitchFamily="18" charset="0"/>
              </a:rPr>
              <a:t> </a:t>
            </a:r>
          </a:p>
          <a:p>
            <a:pPr algn="l"/>
            <a:r>
              <a:rPr lang="en-US" altLang="zh-CN" b="0">
                <a:solidFill>
                  <a:srgbClr val="0000FF"/>
                </a:solidFill>
                <a:latin typeface="Times New Roman" panose="02020603050405020304" pitchFamily="18" charset="0"/>
                <a:cs typeface="Times New Roman" panose="02020603050405020304" pitchFamily="18" charset="0"/>
              </a:rPr>
              <a:t>R=[T' Y'];</a:t>
            </a:r>
            <a:endParaRPr lang="en-US" altLang="zh-CN" b="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561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B5B346-169C-4B88-BA6E-26B1A26531AB}"/>
              </a:ext>
            </a:extLst>
          </p:cNvPr>
          <p:cNvSpPr txBox="1"/>
          <p:nvPr/>
        </p:nvSpPr>
        <p:spPr>
          <a:xfrm>
            <a:off x="2555776" y="548680"/>
            <a:ext cx="4752528"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9.5 </a:t>
            </a:r>
            <a:r>
              <a:rPr lang="zh-CN" altLang="en-US" sz="3200" dirty="0">
                <a:solidFill>
                  <a:srgbClr val="0000FF"/>
                </a:solidFill>
                <a:latin typeface="华文仿宋" panose="02010600040101010101" pitchFamily="2" charset="-122"/>
                <a:ea typeface="华文仿宋" panose="02010600040101010101" pitchFamily="2" charset="-122"/>
              </a:rPr>
              <a:t>预报</a:t>
            </a:r>
            <a:r>
              <a:rPr lang="en-US" altLang="zh-CN" sz="3200" dirty="0">
                <a:solidFill>
                  <a:srgbClr val="0000FF"/>
                </a:solidFill>
                <a:latin typeface="华文仿宋" panose="02010600040101010101" pitchFamily="2" charset="-122"/>
                <a:ea typeface="华文仿宋" panose="02010600040101010101" pitchFamily="2" charset="-122"/>
              </a:rPr>
              <a:t>-</a:t>
            </a:r>
            <a:r>
              <a:rPr lang="zh-CN" altLang="en-US" sz="3200" dirty="0">
                <a:solidFill>
                  <a:srgbClr val="0000FF"/>
                </a:solidFill>
                <a:latin typeface="华文仿宋" panose="02010600040101010101" pitchFamily="2" charset="-122"/>
                <a:ea typeface="华文仿宋" panose="02010600040101010101" pitchFamily="2" charset="-122"/>
              </a:rPr>
              <a:t>矫正方法 </a:t>
            </a:r>
            <a:endParaRPr lang="en-US" altLang="zh-CN" sz="3200" dirty="0">
              <a:solidFill>
                <a:srgbClr val="0000FF"/>
              </a:solidFill>
              <a:latin typeface="华文仿宋" panose="02010600040101010101" pitchFamily="2" charset="-122"/>
              <a:ea typeface="华文仿宋" panose="02010600040101010101" pitchFamily="2" charset="-122"/>
            </a:endParaRPr>
          </a:p>
        </p:txBody>
      </p:sp>
      <p:pic>
        <p:nvPicPr>
          <p:cNvPr id="4" name="图片 3">
            <a:extLst>
              <a:ext uri="{FF2B5EF4-FFF2-40B4-BE49-F238E27FC236}">
                <a16:creationId xmlns:a16="http://schemas.microsoft.com/office/drawing/2014/main" id="{5502F8DC-0368-43DB-B966-9C07C89AF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340768"/>
            <a:ext cx="8801748" cy="3606841"/>
          </a:xfrm>
          <a:prstGeom prst="rect">
            <a:avLst/>
          </a:prstGeom>
        </p:spPr>
      </p:pic>
      <p:sp>
        <p:nvSpPr>
          <p:cNvPr id="5" name="文本框 4">
            <a:extLst>
              <a:ext uri="{FF2B5EF4-FFF2-40B4-BE49-F238E27FC236}">
                <a16:creationId xmlns:a16="http://schemas.microsoft.com/office/drawing/2014/main" id="{B23B5DD7-3D7F-4438-9D05-8BA38B0C0DEF}"/>
              </a:ext>
            </a:extLst>
          </p:cNvPr>
          <p:cNvSpPr txBox="1"/>
          <p:nvPr/>
        </p:nvSpPr>
        <p:spPr>
          <a:xfrm>
            <a:off x="737828" y="5589240"/>
            <a:ext cx="7668344" cy="400110"/>
          </a:xfrm>
          <a:prstGeom prst="rect">
            <a:avLst/>
          </a:prstGeom>
          <a:noFill/>
        </p:spPr>
        <p:txBody>
          <a:bodyPr wrap="square" rtlCol="0">
            <a:spAutoFit/>
          </a:bodyPr>
          <a:lstStyle/>
          <a:p>
            <a:pPr algn="l"/>
            <a:r>
              <a:rPr lang="zh-CN" altLang="en-US" sz="2000" b="0" dirty="0">
                <a:solidFill>
                  <a:srgbClr val="0000FF"/>
                </a:solidFill>
                <a:latin typeface="+mn-ea"/>
                <a:ea typeface="+mn-ea"/>
              </a:rPr>
              <a:t>本节只介绍一种多步法</a:t>
            </a:r>
            <a:r>
              <a:rPr lang="en-US" altLang="zh-CN" sz="2000" b="0" dirty="0">
                <a:solidFill>
                  <a:srgbClr val="0000FF"/>
                </a:solidFill>
                <a:latin typeface="+mn-ea"/>
                <a:ea typeface="+mn-ea"/>
              </a:rPr>
              <a:t>---</a:t>
            </a:r>
            <a:r>
              <a:rPr lang="zh-CN" altLang="en-US" sz="2000" dirty="0">
                <a:solidFill>
                  <a:srgbClr val="0000FF"/>
                </a:solidFill>
                <a:latin typeface="+mn-ea"/>
                <a:ea typeface="+mn-ea"/>
              </a:rPr>
              <a:t>阿达姆斯（</a:t>
            </a:r>
            <a:r>
              <a:rPr lang="en-US" altLang="zh-CN" sz="2000" dirty="0">
                <a:solidFill>
                  <a:srgbClr val="0000FF"/>
                </a:solidFill>
                <a:latin typeface="+mn-ea"/>
                <a:ea typeface="+mn-ea"/>
              </a:rPr>
              <a:t>Adams</a:t>
            </a:r>
            <a:r>
              <a:rPr lang="zh-CN" altLang="en-US" sz="2000" dirty="0">
                <a:solidFill>
                  <a:srgbClr val="0000FF"/>
                </a:solidFill>
                <a:latin typeface="+mn-ea"/>
                <a:ea typeface="+mn-ea"/>
              </a:rPr>
              <a:t>）方法</a:t>
            </a:r>
          </a:p>
        </p:txBody>
      </p:sp>
    </p:spTree>
    <p:extLst>
      <p:ext uri="{BB962C8B-B14F-4D97-AF65-F5344CB8AC3E}">
        <p14:creationId xmlns:p14="http://schemas.microsoft.com/office/powerpoint/2010/main" val="1718015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12" name="Rectangle 516">
            <a:extLst>
              <a:ext uri="{FF2B5EF4-FFF2-40B4-BE49-F238E27FC236}">
                <a16:creationId xmlns:a16="http://schemas.microsoft.com/office/drawing/2014/main" id="{B9390666-2E6A-406A-BC11-4AA13F576F1F}"/>
              </a:ext>
            </a:extLst>
          </p:cNvPr>
          <p:cNvSpPr>
            <a:spLocks noChangeArrowheads="1"/>
          </p:cNvSpPr>
          <p:nvPr/>
        </p:nvSpPr>
        <p:spPr bwMode="auto">
          <a:xfrm>
            <a:off x="89094" y="324617"/>
            <a:ext cx="535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mn-ea"/>
                <a:ea typeface="+mn-ea"/>
              </a:rPr>
              <a:t>阿达姆斯（</a:t>
            </a:r>
            <a:r>
              <a:rPr lang="en-US" altLang="zh-CN" sz="2400" b="1" dirty="0">
                <a:solidFill>
                  <a:schemeClr val="tx1"/>
                </a:solidFill>
                <a:latin typeface="+mn-ea"/>
                <a:ea typeface="+mn-ea"/>
              </a:rPr>
              <a:t>Adams</a:t>
            </a:r>
            <a:r>
              <a:rPr lang="zh-CN" altLang="en-US" sz="2400" b="1" dirty="0">
                <a:solidFill>
                  <a:schemeClr val="tx1"/>
                </a:solidFill>
                <a:latin typeface="+mn-ea"/>
                <a:ea typeface="+mn-ea"/>
              </a:rPr>
              <a:t>）方法</a:t>
            </a:r>
          </a:p>
        </p:txBody>
      </p:sp>
      <p:grpSp>
        <p:nvGrpSpPr>
          <p:cNvPr id="55816" name="Group 520">
            <a:extLst>
              <a:ext uri="{FF2B5EF4-FFF2-40B4-BE49-F238E27FC236}">
                <a16:creationId xmlns:a16="http://schemas.microsoft.com/office/drawing/2014/main" id="{3CA50FD0-1DF4-45E1-A997-0472EEA52688}"/>
              </a:ext>
            </a:extLst>
          </p:cNvPr>
          <p:cNvGrpSpPr>
            <a:grpSpLocks/>
          </p:cNvGrpSpPr>
          <p:nvPr/>
        </p:nvGrpSpPr>
        <p:grpSpPr bwMode="auto">
          <a:xfrm>
            <a:off x="281876" y="1493401"/>
            <a:ext cx="7878965" cy="809625"/>
            <a:chOff x="96" y="518"/>
            <a:chExt cx="5020" cy="510"/>
          </a:xfrm>
        </p:grpSpPr>
        <p:sp>
          <p:nvSpPr>
            <p:cNvPr id="55813" name="Rectangle 517">
              <a:extLst>
                <a:ext uri="{FF2B5EF4-FFF2-40B4-BE49-F238E27FC236}">
                  <a16:creationId xmlns:a16="http://schemas.microsoft.com/office/drawing/2014/main" id="{29E89704-3566-49D0-83C8-9B49F4D2A787}"/>
                </a:ext>
              </a:extLst>
            </p:cNvPr>
            <p:cNvSpPr>
              <a:spLocks noChangeArrowheads="1"/>
            </p:cNvSpPr>
            <p:nvPr/>
          </p:nvSpPr>
          <p:spPr bwMode="auto">
            <a:xfrm>
              <a:off x="96" y="646"/>
              <a:ext cx="50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对微分方程                         两边在区间                   上积分：</a:t>
              </a:r>
            </a:p>
          </p:txBody>
        </p:sp>
        <p:graphicFrame>
          <p:nvGraphicFramePr>
            <p:cNvPr id="55814" name="Object 518">
              <a:extLst>
                <a:ext uri="{FF2B5EF4-FFF2-40B4-BE49-F238E27FC236}">
                  <a16:creationId xmlns:a16="http://schemas.microsoft.com/office/drawing/2014/main" id="{712ACA68-CA66-4199-8E33-6F384AEA9768}"/>
                </a:ext>
              </a:extLst>
            </p:cNvPr>
            <p:cNvGraphicFramePr>
              <a:graphicFrameLocks noChangeAspect="1"/>
            </p:cNvGraphicFramePr>
            <p:nvPr>
              <p:extLst>
                <p:ext uri="{D42A27DB-BD31-4B8C-83A1-F6EECF244321}">
                  <p14:modId xmlns:p14="http://schemas.microsoft.com/office/powerpoint/2010/main" val="4148149215"/>
                </p:ext>
              </p:extLst>
            </p:nvPr>
          </p:nvGraphicFramePr>
          <p:xfrm>
            <a:off x="1198" y="518"/>
            <a:ext cx="1057" cy="510"/>
          </p:xfrm>
          <a:graphic>
            <a:graphicData uri="http://schemas.openxmlformats.org/presentationml/2006/ole">
              <mc:AlternateContent xmlns:mc="http://schemas.openxmlformats.org/markup-compatibility/2006">
                <mc:Choice xmlns:v="urn:schemas-microsoft-com:vml" Requires="v">
                  <p:oleObj spid="_x0000_s201236" name="Equation" r:id="rId4" imgW="850680" imgH="406080" progId="Equation.DSMT4">
                    <p:embed/>
                  </p:oleObj>
                </mc:Choice>
                <mc:Fallback>
                  <p:oleObj name="Equation" r:id="rId4" imgW="850680" imgH="406080" progId="Equation.DSMT4">
                    <p:embed/>
                    <p:pic>
                      <p:nvPicPr>
                        <p:cNvPr id="55814" name="Object 518">
                          <a:extLst>
                            <a:ext uri="{FF2B5EF4-FFF2-40B4-BE49-F238E27FC236}">
                              <a16:creationId xmlns:a16="http://schemas.microsoft.com/office/drawing/2014/main" id="{712ACA68-CA66-4199-8E33-6F384AEA97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 y="518"/>
                          <a:ext cx="1057" cy="510"/>
                        </a:xfrm>
                        <a:prstGeom prst="rect">
                          <a:avLst/>
                        </a:prstGeom>
                        <a:noFill/>
                      </p:spPr>
                    </p:pic>
                  </p:oleObj>
                </mc:Fallback>
              </mc:AlternateContent>
            </a:graphicData>
          </a:graphic>
        </p:graphicFrame>
        <p:graphicFrame>
          <p:nvGraphicFramePr>
            <p:cNvPr id="55815" name="Object 519">
              <a:extLst>
                <a:ext uri="{FF2B5EF4-FFF2-40B4-BE49-F238E27FC236}">
                  <a16:creationId xmlns:a16="http://schemas.microsoft.com/office/drawing/2014/main" id="{7D030B38-3D4B-46E8-98F2-85ECC7C6EF68}"/>
                </a:ext>
              </a:extLst>
            </p:cNvPr>
            <p:cNvGraphicFramePr>
              <a:graphicFrameLocks noChangeAspect="1"/>
            </p:cNvGraphicFramePr>
            <p:nvPr>
              <p:extLst>
                <p:ext uri="{D42A27DB-BD31-4B8C-83A1-F6EECF244321}">
                  <p14:modId xmlns:p14="http://schemas.microsoft.com/office/powerpoint/2010/main" val="1583112836"/>
                </p:ext>
              </p:extLst>
            </p:nvPr>
          </p:nvGraphicFramePr>
          <p:xfrm>
            <a:off x="3323" y="612"/>
            <a:ext cx="937" cy="362"/>
          </p:xfrm>
          <a:graphic>
            <a:graphicData uri="http://schemas.openxmlformats.org/presentationml/2006/ole">
              <mc:AlternateContent xmlns:mc="http://schemas.openxmlformats.org/markup-compatibility/2006">
                <mc:Choice xmlns:v="urn:schemas-microsoft-com:vml" Requires="v">
                  <p:oleObj spid="_x0000_s201237" name="Equation" r:id="rId6" imgW="596880" imgH="228600" progId="Equation.DSMT4">
                    <p:embed/>
                  </p:oleObj>
                </mc:Choice>
                <mc:Fallback>
                  <p:oleObj name="Equation" r:id="rId6" imgW="596880" imgH="228600" progId="Equation.DSMT4">
                    <p:embed/>
                    <p:pic>
                      <p:nvPicPr>
                        <p:cNvPr id="55815" name="Object 519">
                          <a:extLst>
                            <a:ext uri="{FF2B5EF4-FFF2-40B4-BE49-F238E27FC236}">
                              <a16:creationId xmlns:a16="http://schemas.microsoft.com/office/drawing/2014/main" id="{7D030B38-3D4B-46E8-98F2-85ECC7C6EF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3" y="612"/>
                          <a:ext cx="937"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5817" name="Object 521">
            <a:extLst>
              <a:ext uri="{FF2B5EF4-FFF2-40B4-BE49-F238E27FC236}">
                <a16:creationId xmlns:a16="http://schemas.microsoft.com/office/drawing/2014/main" id="{E6BE1682-A3B6-41C8-A69A-23668BADBE75}"/>
              </a:ext>
            </a:extLst>
          </p:cNvPr>
          <p:cNvGraphicFramePr>
            <a:graphicFrameLocks noChangeAspect="1"/>
          </p:cNvGraphicFramePr>
          <p:nvPr>
            <p:extLst>
              <p:ext uri="{D42A27DB-BD31-4B8C-83A1-F6EECF244321}">
                <p14:modId xmlns:p14="http://schemas.microsoft.com/office/powerpoint/2010/main" val="1794252229"/>
              </p:ext>
            </p:extLst>
          </p:nvPr>
        </p:nvGraphicFramePr>
        <p:xfrm>
          <a:off x="1784079" y="2353826"/>
          <a:ext cx="5334000" cy="917575"/>
        </p:xfrm>
        <a:graphic>
          <a:graphicData uri="http://schemas.openxmlformats.org/presentationml/2006/ole">
            <mc:AlternateContent xmlns:mc="http://schemas.openxmlformats.org/markup-compatibility/2006">
              <mc:Choice xmlns:v="urn:schemas-microsoft-com:vml" Requires="v">
                <p:oleObj spid="_x0000_s201238" name="Equation" r:id="rId8" imgW="2044440" imgH="355320" progId="Equation.DSMT4">
                  <p:embed/>
                </p:oleObj>
              </mc:Choice>
              <mc:Fallback>
                <p:oleObj name="Equation" r:id="rId8" imgW="2044440" imgH="355320" progId="Equation.DSMT4">
                  <p:embed/>
                  <p:pic>
                    <p:nvPicPr>
                      <p:cNvPr id="55817" name="Object 521">
                        <a:extLst>
                          <a:ext uri="{FF2B5EF4-FFF2-40B4-BE49-F238E27FC236}">
                            <a16:creationId xmlns:a16="http://schemas.microsoft.com/office/drawing/2014/main" id="{E6BE1682-A3B6-41C8-A69A-23668BADBE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4079" y="2353826"/>
                        <a:ext cx="533400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819" name="Rectangle 523">
            <a:extLst>
              <a:ext uri="{FF2B5EF4-FFF2-40B4-BE49-F238E27FC236}">
                <a16:creationId xmlns:a16="http://schemas.microsoft.com/office/drawing/2014/main" id="{B4D67C3C-826E-4BAE-A045-713A9C92D506}"/>
              </a:ext>
            </a:extLst>
          </p:cNvPr>
          <p:cNvSpPr>
            <a:spLocks noChangeArrowheads="1"/>
          </p:cNvSpPr>
          <p:nvPr/>
        </p:nvSpPr>
        <p:spPr bwMode="auto">
          <a:xfrm>
            <a:off x="222004" y="960821"/>
            <a:ext cx="2427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mn-ea"/>
                <a:ea typeface="+mn-ea"/>
                <a:sym typeface="Wingdings 3" panose="05040102010807070707" pitchFamily="18" charset="2"/>
              </a:rPr>
              <a:t></a:t>
            </a:r>
            <a:r>
              <a:rPr lang="zh-CN" altLang="en-US" sz="2400" b="1" dirty="0">
                <a:solidFill>
                  <a:schemeClr val="tx1"/>
                </a:solidFill>
                <a:latin typeface="+mn-ea"/>
                <a:ea typeface="+mn-ea"/>
              </a:rPr>
              <a:t>基本思想：</a:t>
            </a:r>
          </a:p>
        </p:txBody>
      </p:sp>
      <p:grpSp>
        <p:nvGrpSpPr>
          <p:cNvPr id="55824" name="Group 528">
            <a:extLst>
              <a:ext uri="{FF2B5EF4-FFF2-40B4-BE49-F238E27FC236}">
                <a16:creationId xmlns:a16="http://schemas.microsoft.com/office/drawing/2014/main" id="{C1EC4B38-E0DB-4CC8-BB0C-6CE70AEF5D58}"/>
              </a:ext>
            </a:extLst>
          </p:cNvPr>
          <p:cNvGrpSpPr>
            <a:grpSpLocks/>
          </p:cNvGrpSpPr>
          <p:nvPr/>
        </p:nvGrpSpPr>
        <p:grpSpPr bwMode="auto">
          <a:xfrm>
            <a:off x="49733" y="3322201"/>
            <a:ext cx="8802691" cy="574675"/>
            <a:chOff x="35" y="1987"/>
            <a:chExt cx="5545" cy="362"/>
          </a:xfrm>
        </p:grpSpPr>
        <p:sp>
          <p:nvSpPr>
            <p:cNvPr id="55821" name="Rectangle 525">
              <a:extLst>
                <a:ext uri="{FF2B5EF4-FFF2-40B4-BE49-F238E27FC236}">
                  <a16:creationId xmlns:a16="http://schemas.microsoft.com/office/drawing/2014/main" id="{14819C5D-0041-4817-86B2-F54C2DAA3E44}"/>
                </a:ext>
              </a:extLst>
            </p:cNvPr>
            <p:cNvSpPr>
              <a:spLocks noChangeArrowheads="1"/>
            </p:cNvSpPr>
            <p:nvPr/>
          </p:nvSpPr>
          <p:spPr bwMode="auto">
            <a:xfrm>
              <a:off x="35" y="2040"/>
              <a:ext cx="55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在积分区间                    上                用其插值多项式近似代替。</a:t>
              </a:r>
            </a:p>
          </p:txBody>
        </p:sp>
        <p:graphicFrame>
          <p:nvGraphicFramePr>
            <p:cNvPr id="55822" name="Object 526">
              <a:extLst>
                <a:ext uri="{FF2B5EF4-FFF2-40B4-BE49-F238E27FC236}">
                  <a16:creationId xmlns:a16="http://schemas.microsoft.com/office/drawing/2014/main" id="{994D7529-8CAF-44DF-9475-D12358B39899}"/>
                </a:ext>
              </a:extLst>
            </p:cNvPr>
            <p:cNvGraphicFramePr>
              <a:graphicFrameLocks noChangeAspect="1"/>
            </p:cNvGraphicFramePr>
            <p:nvPr>
              <p:extLst>
                <p:ext uri="{D42A27DB-BD31-4B8C-83A1-F6EECF244321}">
                  <p14:modId xmlns:p14="http://schemas.microsoft.com/office/powerpoint/2010/main" val="2144983941"/>
                </p:ext>
              </p:extLst>
            </p:nvPr>
          </p:nvGraphicFramePr>
          <p:xfrm>
            <a:off x="2203" y="2049"/>
            <a:ext cx="738" cy="291"/>
          </p:xfrm>
          <a:graphic>
            <a:graphicData uri="http://schemas.openxmlformats.org/presentationml/2006/ole">
              <mc:AlternateContent xmlns:mc="http://schemas.openxmlformats.org/markup-compatibility/2006">
                <mc:Choice xmlns:v="urn:schemas-microsoft-com:vml" Requires="v">
                  <p:oleObj spid="_x0000_s201239" name="Equation" r:id="rId10" imgW="520560" imgH="203040" progId="Equation.DSMT4">
                    <p:embed/>
                  </p:oleObj>
                </mc:Choice>
                <mc:Fallback>
                  <p:oleObj name="Equation" r:id="rId10" imgW="520560" imgH="203040" progId="Equation.DSMT4">
                    <p:embed/>
                    <p:pic>
                      <p:nvPicPr>
                        <p:cNvPr id="55822" name="Object 526">
                          <a:extLst>
                            <a:ext uri="{FF2B5EF4-FFF2-40B4-BE49-F238E27FC236}">
                              <a16:creationId xmlns:a16="http://schemas.microsoft.com/office/drawing/2014/main" id="{994D7529-8CAF-44DF-9475-D12358B398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3" y="2049"/>
                          <a:ext cx="738" cy="291"/>
                        </a:xfrm>
                        <a:prstGeom prst="rect">
                          <a:avLst/>
                        </a:prstGeom>
                        <a:noFill/>
                      </p:spPr>
                    </p:pic>
                  </p:oleObj>
                </mc:Fallback>
              </mc:AlternateContent>
            </a:graphicData>
          </a:graphic>
        </p:graphicFrame>
        <p:graphicFrame>
          <p:nvGraphicFramePr>
            <p:cNvPr id="55823" name="Object 527">
              <a:extLst>
                <a:ext uri="{FF2B5EF4-FFF2-40B4-BE49-F238E27FC236}">
                  <a16:creationId xmlns:a16="http://schemas.microsoft.com/office/drawing/2014/main" id="{CD7F21FE-02B6-4495-83FC-53C7F1007C2B}"/>
                </a:ext>
              </a:extLst>
            </p:cNvPr>
            <p:cNvGraphicFramePr>
              <a:graphicFrameLocks noChangeAspect="1"/>
            </p:cNvGraphicFramePr>
            <p:nvPr>
              <p:extLst>
                <p:ext uri="{D42A27DB-BD31-4B8C-83A1-F6EECF244321}">
                  <p14:modId xmlns:p14="http://schemas.microsoft.com/office/powerpoint/2010/main" val="2447610244"/>
                </p:ext>
              </p:extLst>
            </p:nvPr>
          </p:nvGraphicFramePr>
          <p:xfrm>
            <a:off x="1078" y="1987"/>
            <a:ext cx="937" cy="362"/>
          </p:xfrm>
          <a:graphic>
            <a:graphicData uri="http://schemas.openxmlformats.org/presentationml/2006/ole">
              <mc:AlternateContent xmlns:mc="http://schemas.openxmlformats.org/markup-compatibility/2006">
                <mc:Choice xmlns:v="urn:schemas-microsoft-com:vml" Requires="v">
                  <p:oleObj spid="_x0000_s201240" name="Equation" r:id="rId12" imgW="596880" imgH="228600" progId="Equation.DSMT4">
                    <p:embed/>
                  </p:oleObj>
                </mc:Choice>
                <mc:Fallback>
                  <p:oleObj name="Equation" r:id="rId12" imgW="596880" imgH="228600" progId="Equation.DSMT4">
                    <p:embed/>
                    <p:pic>
                      <p:nvPicPr>
                        <p:cNvPr id="55823" name="Object 527">
                          <a:extLst>
                            <a:ext uri="{FF2B5EF4-FFF2-40B4-BE49-F238E27FC236}">
                              <a16:creationId xmlns:a16="http://schemas.microsoft.com/office/drawing/2014/main" id="{CD7F21FE-02B6-4495-83FC-53C7F1007C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8" y="1987"/>
                          <a:ext cx="937"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5825" name="Rectangle 529">
            <a:extLst>
              <a:ext uri="{FF2B5EF4-FFF2-40B4-BE49-F238E27FC236}">
                <a16:creationId xmlns:a16="http://schemas.microsoft.com/office/drawing/2014/main" id="{5D59CB8B-7D32-4771-A162-FC3C6150E016}"/>
              </a:ext>
            </a:extLst>
          </p:cNvPr>
          <p:cNvSpPr>
            <a:spLocks noChangeArrowheads="1"/>
          </p:cNvSpPr>
          <p:nvPr/>
        </p:nvSpPr>
        <p:spPr bwMode="auto">
          <a:xfrm>
            <a:off x="222004" y="4312165"/>
            <a:ext cx="4294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mn-ea"/>
                <a:ea typeface="+mn-ea"/>
                <a:sym typeface="Wingdings 3" panose="05040102010807070707" pitchFamily="18" charset="2"/>
              </a:rPr>
              <a:t></a:t>
            </a:r>
            <a:r>
              <a:rPr lang="en-US" altLang="zh-CN" sz="2400" b="1" dirty="0">
                <a:solidFill>
                  <a:schemeClr val="tx1"/>
                </a:solidFill>
                <a:latin typeface="+mn-ea"/>
                <a:ea typeface="+mn-ea"/>
              </a:rPr>
              <a:t>Adams</a:t>
            </a:r>
            <a:r>
              <a:rPr lang="zh-CN" altLang="en-US" sz="2400" b="1" dirty="0">
                <a:solidFill>
                  <a:schemeClr val="tx1"/>
                </a:solidFill>
                <a:latin typeface="+mn-ea"/>
                <a:ea typeface="+mn-ea"/>
              </a:rPr>
              <a:t>四步显式公式：</a:t>
            </a:r>
          </a:p>
        </p:txBody>
      </p:sp>
      <p:sp>
        <p:nvSpPr>
          <p:cNvPr id="55827" name="Rectangle 531">
            <a:extLst>
              <a:ext uri="{FF2B5EF4-FFF2-40B4-BE49-F238E27FC236}">
                <a16:creationId xmlns:a16="http://schemas.microsoft.com/office/drawing/2014/main" id="{1F7D5674-C678-433B-81A0-70475BCB8833}"/>
              </a:ext>
            </a:extLst>
          </p:cNvPr>
          <p:cNvSpPr>
            <a:spLocks noChangeArrowheads="1"/>
          </p:cNvSpPr>
          <p:nvPr/>
        </p:nvSpPr>
        <p:spPr bwMode="auto">
          <a:xfrm>
            <a:off x="258926" y="4918984"/>
            <a:ext cx="6284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mn-ea"/>
                <a:ea typeface="+mn-ea"/>
              </a:rPr>
              <a:t>选取下列</a:t>
            </a:r>
            <a:r>
              <a:rPr lang="en-US" altLang="zh-CN" sz="2400" b="1" dirty="0">
                <a:solidFill>
                  <a:schemeClr val="tx1"/>
                </a:solidFill>
                <a:latin typeface="+mn-ea"/>
                <a:ea typeface="+mn-ea"/>
              </a:rPr>
              <a:t>4</a:t>
            </a:r>
            <a:r>
              <a:rPr lang="zh-CN" altLang="en-US" sz="2400" b="1" dirty="0">
                <a:solidFill>
                  <a:schemeClr val="tx1"/>
                </a:solidFill>
                <a:latin typeface="+mn-ea"/>
                <a:ea typeface="+mn-ea"/>
              </a:rPr>
              <a:t>个等距节点作为插值节点：</a:t>
            </a:r>
          </a:p>
        </p:txBody>
      </p:sp>
      <p:graphicFrame>
        <p:nvGraphicFramePr>
          <p:cNvPr id="55830" name="Object 534">
            <a:extLst>
              <a:ext uri="{FF2B5EF4-FFF2-40B4-BE49-F238E27FC236}">
                <a16:creationId xmlns:a16="http://schemas.microsoft.com/office/drawing/2014/main" id="{E9A163FC-0716-4B35-B739-48133282C18B}"/>
              </a:ext>
            </a:extLst>
          </p:cNvPr>
          <p:cNvGraphicFramePr>
            <a:graphicFrameLocks noChangeAspect="1"/>
          </p:cNvGraphicFramePr>
          <p:nvPr>
            <p:extLst>
              <p:ext uri="{D42A27DB-BD31-4B8C-83A1-F6EECF244321}">
                <p14:modId xmlns:p14="http://schemas.microsoft.com/office/powerpoint/2010/main" val="896446135"/>
              </p:ext>
            </p:extLst>
          </p:nvPr>
        </p:nvGraphicFramePr>
        <p:xfrm>
          <a:off x="1249350" y="5580193"/>
          <a:ext cx="6492899" cy="628107"/>
        </p:xfrm>
        <a:graphic>
          <a:graphicData uri="http://schemas.openxmlformats.org/presentationml/2006/ole">
            <mc:AlternateContent xmlns:mc="http://schemas.openxmlformats.org/markup-compatibility/2006">
              <mc:Choice xmlns:v="urn:schemas-microsoft-com:vml" Requires="v">
                <p:oleObj spid="_x0000_s201241" name="Equation" r:id="rId13" imgW="2361960" imgH="228600" progId="Equation.DSMT4">
                  <p:embed/>
                </p:oleObj>
              </mc:Choice>
              <mc:Fallback>
                <p:oleObj name="Equation" r:id="rId13" imgW="2361960" imgH="228600" progId="Equation.DSMT4">
                  <p:embed/>
                  <p:pic>
                    <p:nvPicPr>
                      <p:cNvPr id="55830" name="Object 534">
                        <a:extLst>
                          <a:ext uri="{FF2B5EF4-FFF2-40B4-BE49-F238E27FC236}">
                            <a16:creationId xmlns:a16="http://schemas.microsoft.com/office/drawing/2014/main" id="{E9A163FC-0716-4B35-B739-48133282C18B}"/>
                          </a:ext>
                        </a:extLst>
                      </p:cNvPr>
                      <p:cNvPicPr>
                        <a:picLocks noChangeAspect="1" noChangeArrowheads="1"/>
                      </p:cNvPicPr>
                      <p:nvPr/>
                    </p:nvPicPr>
                    <p:blipFill>
                      <a:blip r:embed="rId14"/>
                      <a:srcRect/>
                      <a:stretch>
                        <a:fillRect/>
                      </a:stretch>
                    </p:blipFill>
                    <p:spPr bwMode="auto">
                      <a:xfrm>
                        <a:off x="1249350" y="5580193"/>
                        <a:ext cx="6492899" cy="628107"/>
                      </a:xfrm>
                      <a:prstGeom prst="rect">
                        <a:avLst/>
                      </a:prstGeom>
                      <a:noFill/>
                    </p:spPr>
                  </p:pic>
                </p:oleObj>
              </mc:Fallback>
            </mc:AlternateContent>
          </a:graphicData>
        </a:graphic>
      </p:graphicFrame>
    </p:spTree>
    <p:extLst>
      <p:ext uri="{BB962C8B-B14F-4D97-AF65-F5344CB8AC3E}">
        <p14:creationId xmlns:p14="http://schemas.microsoft.com/office/powerpoint/2010/main" val="272258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8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25" grpId="0"/>
      <p:bldP spid="558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757" name="Group 461">
            <a:extLst>
              <a:ext uri="{FF2B5EF4-FFF2-40B4-BE49-F238E27FC236}">
                <a16:creationId xmlns:a16="http://schemas.microsoft.com/office/drawing/2014/main" id="{7C53DF70-9462-4878-8B7E-0F6ECDC15128}"/>
              </a:ext>
            </a:extLst>
          </p:cNvPr>
          <p:cNvGrpSpPr>
            <a:grpSpLocks/>
          </p:cNvGrpSpPr>
          <p:nvPr/>
        </p:nvGrpSpPr>
        <p:grpSpPr bwMode="auto">
          <a:xfrm>
            <a:off x="304800" y="370880"/>
            <a:ext cx="8534400" cy="3429000"/>
            <a:chOff x="144" y="1616"/>
            <a:chExt cx="5376" cy="2160"/>
          </a:xfrm>
        </p:grpSpPr>
        <p:graphicFrame>
          <p:nvGraphicFramePr>
            <p:cNvPr id="55717" name="Object 421">
              <a:extLst>
                <a:ext uri="{FF2B5EF4-FFF2-40B4-BE49-F238E27FC236}">
                  <a16:creationId xmlns:a16="http://schemas.microsoft.com/office/drawing/2014/main" id="{3CB47C88-96FE-438A-8143-79B5773B023A}"/>
                </a:ext>
              </a:extLst>
            </p:cNvPr>
            <p:cNvGraphicFramePr>
              <a:graphicFrameLocks noChangeAspect="1"/>
            </p:cNvGraphicFramePr>
            <p:nvPr>
              <p:extLst>
                <p:ext uri="{D42A27DB-BD31-4B8C-83A1-F6EECF244321}">
                  <p14:modId xmlns:p14="http://schemas.microsoft.com/office/powerpoint/2010/main" val="277518189"/>
                </p:ext>
              </p:extLst>
            </p:nvPr>
          </p:nvGraphicFramePr>
          <p:xfrm>
            <a:off x="2239" y="2074"/>
            <a:ext cx="667" cy="278"/>
          </p:xfrm>
          <a:graphic>
            <a:graphicData uri="http://schemas.openxmlformats.org/presentationml/2006/ole">
              <mc:AlternateContent xmlns:mc="http://schemas.openxmlformats.org/markup-compatibility/2006">
                <mc:Choice xmlns:v="urn:schemas-microsoft-com:vml" Requires="v">
                  <p:oleObj spid="_x0000_s221392" name="Equation" r:id="rId4" imgW="520560" imgH="203040" progId="Equation.DSMT4">
                    <p:embed/>
                  </p:oleObj>
                </mc:Choice>
                <mc:Fallback>
                  <p:oleObj name="Equation" r:id="rId4" imgW="520560" imgH="203040" progId="Equation.DSMT4">
                    <p:embed/>
                    <p:pic>
                      <p:nvPicPr>
                        <p:cNvPr id="55717" name="Object 421">
                          <a:extLst>
                            <a:ext uri="{FF2B5EF4-FFF2-40B4-BE49-F238E27FC236}">
                              <a16:creationId xmlns:a16="http://schemas.microsoft.com/office/drawing/2014/main" id="{3CB47C88-96FE-438A-8143-79B5773B02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9" y="2074"/>
                          <a:ext cx="667" cy="278"/>
                        </a:xfrm>
                        <a:prstGeom prst="rect">
                          <a:avLst/>
                        </a:prstGeom>
                        <a:noFill/>
                        <a:ln>
                          <a:noFill/>
                        </a:ln>
                        <a:effectLst/>
                      </p:spPr>
                    </p:pic>
                  </p:oleObj>
                </mc:Fallback>
              </mc:AlternateContent>
            </a:graphicData>
          </a:graphic>
        </p:graphicFrame>
        <p:sp>
          <p:nvSpPr>
            <p:cNvPr id="55718" name="Rectangle 422">
              <a:extLst>
                <a:ext uri="{FF2B5EF4-FFF2-40B4-BE49-F238E27FC236}">
                  <a16:creationId xmlns:a16="http://schemas.microsoft.com/office/drawing/2014/main" id="{8490E6AC-570E-4174-85F7-9D01AF77B2EB}"/>
                </a:ext>
              </a:extLst>
            </p:cNvPr>
            <p:cNvSpPr>
              <a:spLocks noChangeArrowheads="1"/>
            </p:cNvSpPr>
            <p:nvPr/>
          </p:nvSpPr>
          <p:spPr bwMode="auto">
            <a:xfrm>
              <a:off x="144" y="2056"/>
              <a:ext cx="537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mn-ea"/>
                  <a:ea typeface="+mn-ea"/>
                </a:rPr>
                <a:t>对于初值问题      ，如果              在下列区域内连续：</a:t>
              </a:r>
            </a:p>
          </p:txBody>
        </p:sp>
        <p:graphicFrame>
          <p:nvGraphicFramePr>
            <p:cNvPr id="55719" name="Object 423">
              <a:extLst>
                <a:ext uri="{FF2B5EF4-FFF2-40B4-BE49-F238E27FC236}">
                  <a16:creationId xmlns:a16="http://schemas.microsoft.com/office/drawing/2014/main" id="{5439EE80-E8B2-45D9-9026-E530E4D86228}"/>
                </a:ext>
              </a:extLst>
            </p:cNvPr>
            <p:cNvGraphicFramePr>
              <a:graphicFrameLocks noChangeAspect="1"/>
            </p:cNvGraphicFramePr>
            <p:nvPr>
              <p:extLst>
                <p:ext uri="{D42A27DB-BD31-4B8C-83A1-F6EECF244321}">
                  <p14:modId xmlns:p14="http://schemas.microsoft.com/office/powerpoint/2010/main" val="3019352735"/>
                </p:ext>
              </p:extLst>
            </p:nvPr>
          </p:nvGraphicFramePr>
          <p:xfrm>
            <a:off x="1351" y="2036"/>
            <a:ext cx="352" cy="331"/>
          </p:xfrm>
          <a:graphic>
            <a:graphicData uri="http://schemas.openxmlformats.org/presentationml/2006/ole">
              <mc:AlternateContent xmlns:mc="http://schemas.openxmlformats.org/markup-compatibility/2006">
                <mc:Choice xmlns:v="urn:schemas-microsoft-com:vml" Requires="v">
                  <p:oleObj spid="_x0000_s221393" name="Equation" r:id="rId6" imgW="215640" imgH="203040" progId="Equation.DSMT4">
                    <p:embed/>
                  </p:oleObj>
                </mc:Choice>
                <mc:Fallback>
                  <p:oleObj name="Equation" r:id="rId6" imgW="215640" imgH="203040" progId="Equation.DSMT4">
                    <p:embed/>
                    <p:pic>
                      <p:nvPicPr>
                        <p:cNvPr id="55719" name="Object 423">
                          <a:extLst>
                            <a:ext uri="{FF2B5EF4-FFF2-40B4-BE49-F238E27FC236}">
                              <a16:creationId xmlns:a16="http://schemas.microsoft.com/office/drawing/2014/main" id="{5439EE80-E8B2-45D9-9026-E530E4D862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1" y="2036"/>
                          <a:ext cx="35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723" name="Rectangle 427">
              <a:extLst>
                <a:ext uri="{FF2B5EF4-FFF2-40B4-BE49-F238E27FC236}">
                  <a16:creationId xmlns:a16="http://schemas.microsoft.com/office/drawing/2014/main" id="{7835F9DC-B10E-4E94-B6BB-777C9F471F51}"/>
                </a:ext>
              </a:extLst>
            </p:cNvPr>
            <p:cNvSpPr>
              <a:spLocks noChangeArrowheads="1"/>
            </p:cNvSpPr>
            <p:nvPr/>
          </p:nvSpPr>
          <p:spPr bwMode="auto">
            <a:xfrm>
              <a:off x="783" y="1616"/>
              <a:ext cx="18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（解的</a:t>
              </a:r>
              <a:r>
                <a:rPr lang="zh-CN" altLang="en-US" sz="2400" b="1" dirty="0">
                  <a:solidFill>
                    <a:srgbClr val="FF0000"/>
                  </a:solidFill>
                  <a:latin typeface="+mn-ea"/>
                  <a:ea typeface="+mn-ea"/>
                </a:rPr>
                <a:t>存在唯一</a:t>
              </a:r>
              <a:r>
                <a:rPr lang="zh-CN" altLang="en-US" sz="2400" b="1" dirty="0">
                  <a:solidFill>
                    <a:srgbClr val="0000FF"/>
                  </a:solidFill>
                  <a:latin typeface="+mn-ea"/>
                  <a:ea typeface="+mn-ea"/>
                </a:rPr>
                <a:t>性）</a:t>
              </a:r>
            </a:p>
          </p:txBody>
        </p:sp>
        <p:graphicFrame>
          <p:nvGraphicFramePr>
            <p:cNvPr id="55735" name="Object 439">
              <a:extLst>
                <a:ext uri="{FF2B5EF4-FFF2-40B4-BE49-F238E27FC236}">
                  <a16:creationId xmlns:a16="http://schemas.microsoft.com/office/drawing/2014/main" id="{23DC877C-1E34-48C8-8AAA-6D8E5995D84D}"/>
                </a:ext>
              </a:extLst>
            </p:cNvPr>
            <p:cNvGraphicFramePr>
              <a:graphicFrameLocks noChangeAspect="1"/>
            </p:cNvGraphicFramePr>
            <p:nvPr>
              <p:extLst>
                <p:ext uri="{D42A27DB-BD31-4B8C-83A1-F6EECF244321}">
                  <p14:modId xmlns:p14="http://schemas.microsoft.com/office/powerpoint/2010/main" val="1551117286"/>
                </p:ext>
              </p:extLst>
            </p:nvPr>
          </p:nvGraphicFramePr>
          <p:xfrm>
            <a:off x="1545" y="2413"/>
            <a:ext cx="2194" cy="303"/>
          </p:xfrm>
          <a:graphic>
            <a:graphicData uri="http://schemas.openxmlformats.org/presentationml/2006/ole">
              <mc:AlternateContent xmlns:mc="http://schemas.openxmlformats.org/markup-compatibility/2006">
                <mc:Choice xmlns:v="urn:schemas-microsoft-com:vml" Requires="v">
                  <p:oleObj spid="_x0000_s221394" name="Equation" r:id="rId8" imgW="1473120" imgH="203040" progId="Equation.DSMT4">
                    <p:embed/>
                  </p:oleObj>
                </mc:Choice>
                <mc:Fallback>
                  <p:oleObj name="Equation" r:id="rId8" imgW="1473120" imgH="203040" progId="Equation.DSMT4">
                    <p:embed/>
                    <p:pic>
                      <p:nvPicPr>
                        <p:cNvPr id="55735" name="Object 439">
                          <a:extLst>
                            <a:ext uri="{FF2B5EF4-FFF2-40B4-BE49-F238E27FC236}">
                              <a16:creationId xmlns:a16="http://schemas.microsoft.com/office/drawing/2014/main" id="{23DC877C-1E34-48C8-8AAA-6D8E5995D8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5" y="2413"/>
                          <a:ext cx="2194" cy="303"/>
                        </a:xfrm>
                        <a:prstGeom prst="rect">
                          <a:avLst/>
                        </a:prstGeom>
                        <a:noFill/>
                      </p:spPr>
                    </p:pic>
                  </p:oleObj>
                </mc:Fallback>
              </mc:AlternateContent>
            </a:graphicData>
          </a:graphic>
        </p:graphicFrame>
        <p:sp>
          <p:nvSpPr>
            <p:cNvPr id="55737" name="Rectangle 441">
              <a:extLst>
                <a:ext uri="{FF2B5EF4-FFF2-40B4-BE49-F238E27FC236}">
                  <a16:creationId xmlns:a16="http://schemas.microsoft.com/office/drawing/2014/main" id="{096AC833-C0BD-4B7F-A885-7A337435EFEF}"/>
                </a:ext>
              </a:extLst>
            </p:cNvPr>
            <p:cNvSpPr>
              <a:spLocks noChangeArrowheads="1"/>
            </p:cNvSpPr>
            <p:nvPr/>
          </p:nvSpPr>
          <p:spPr bwMode="auto">
            <a:xfrm>
              <a:off x="144" y="2756"/>
              <a:ext cx="4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且关于  满足</a:t>
              </a:r>
              <a:r>
                <a:rPr lang="en-US" altLang="zh-CN" sz="2400" b="1" dirty="0">
                  <a:solidFill>
                    <a:srgbClr val="FF0000"/>
                  </a:solidFill>
                  <a:latin typeface="+mn-ea"/>
                  <a:ea typeface="+mn-ea"/>
                </a:rPr>
                <a:t>Lipschitz</a:t>
              </a:r>
              <a:r>
                <a:rPr lang="zh-CN" altLang="en-US" sz="2400" b="1" dirty="0">
                  <a:solidFill>
                    <a:srgbClr val="0000FF"/>
                  </a:solidFill>
                  <a:latin typeface="+mn-ea"/>
                  <a:ea typeface="+mn-ea"/>
                </a:rPr>
                <a:t>条件，即存在常数        ，使</a:t>
              </a:r>
            </a:p>
          </p:txBody>
        </p:sp>
        <p:graphicFrame>
          <p:nvGraphicFramePr>
            <p:cNvPr id="55738" name="Object 442">
              <a:extLst>
                <a:ext uri="{FF2B5EF4-FFF2-40B4-BE49-F238E27FC236}">
                  <a16:creationId xmlns:a16="http://schemas.microsoft.com/office/drawing/2014/main" id="{A89C9DB9-9400-4F83-AE66-D79C03B5DDFF}"/>
                </a:ext>
              </a:extLst>
            </p:cNvPr>
            <p:cNvGraphicFramePr>
              <a:graphicFrameLocks noChangeAspect="1"/>
            </p:cNvGraphicFramePr>
            <p:nvPr>
              <p:extLst>
                <p:ext uri="{D42A27DB-BD31-4B8C-83A1-F6EECF244321}">
                  <p14:modId xmlns:p14="http://schemas.microsoft.com/office/powerpoint/2010/main" val="2102694087"/>
                </p:ext>
              </p:extLst>
            </p:nvPr>
          </p:nvGraphicFramePr>
          <p:xfrm>
            <a:off x="724" y="2777"/>
            <a:ext cx="203" cy="240"/>
          </p:xfrm>
          <a:graphic>
            <a:graphicData uri="http://schemas.openxmlformats.org/presentationml/2006/ole">
              <mc:AlternateContent xmlns:mc="http://schemas.openxmlformats.org/markup-compatibility/2006">
                <mc:Choice xmlns:v="urn:schemas-microsoft-com:vml" Requires="v">
                  <p:oleObj spid="_x0000_s221395" name="Equation" r:id="rId10" imgW="139680" imgH="164880" progId="Equation.DSMT4">
                    <p:embed/>
                  </p:oleObj>
                </mc:Choice>
                <mc:Fallback>
                  <p:oleObj name="Equation" r:id="rId10" imgW="139680" imgH="164880" progId="Equation.DSMT4">
                    <p:embed/>
                    <p:pic>
                      <p:nvPicPr>
                        <p:cNvPr id="55738" name="Object 442">
                          <a:extLst>
                            <a:ext uri="{FF2B5EF4-FFF2-40B4-BE49-F238E27FC236}">
                              <a16:creationId xmlns:a16="http://schemas.microsoft.com/office/drawing/2014/main" id="{A89C9DB9-9400-4F83-AE66-D79C03B5DD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4" y="2777"/>
                          <a:ext cx="203" cy="240"/>
                        </a:xfrm>
                        <a:prstGeom prst="rect">
                          <a:avLst/>
                        </a:prstGeom>
                        <a:noFill/>
                      </p:spPr>
                    </p:pic>
                  </p:oleObj>
                </mc:Fallback>
              </mc:AlternateContent>
            </a:graphicData>
          </a:graphic>
        </p:graphicFrame>
        <p:graphicFrame>
          <p:nvGraphicFramePr>
            <p:cNvPr id="55739" name="Object 443">
              <a:extLst>
                <a:ext uri="{FF2B5EF4-FFF2-40B4-BE49-F238E27FC236}">
                  <a16:creationId xmlns:a16="http://schemas.microsoft.com/office/drawing/2014/main" id="{65AC43DA-26C4-4648-9D92-61D0E4EC9161}"/>
                </a:ext>
              </a:extLst>
            </p:cNvPr>
            <p:cNvGraphicFramePr>
              <a:graphicFrameLocks noChangeAspect="1"/>
            </p:cNvGraphicFramePr>
            <p:nvPr>
              <p:extLst>
                <p:ext uri="{D42A27DB-BD31-4B8C-83A1-F6EECF244321}">
                  <p14:modId xmlns:p14="http://schemas.microsoft.com/office/powerpoint/2010/main" val="2297494136"/>
                </p:ext>
              </p:extLst>
            </p:nvPr>
          </p:nvGraphicFramePr>
          <p:xfrm>
            <a:off x="3467" y="2804"/>
            <a:ext cx="420" cy="195"/>
          </p:xfrm>
          <a:graphic>
            <a:graphicData uri="http://schemas.openxmlformats.org/presentationml/2006/ole">
              <mc:AlternateContent xmlns:mc="http://schemas.openxmlformats.org/markup-compatibility/2006">
                <mc:Choice xmlns:v="urn:schemas-microsoft-com:vml" Requires="v">
                  <p:oleObj spid="_x0000_s221396" name="Equation" r:id="rId12" imgW="380880" imgH="177480" progId="Equation.DSMT4">
                    <p:embed/>
                  </p:oleObj>
                </mc:Choice>
                <mc:Fallback>
                  <p:oleObj name="Equation" r:id="rId12" imgW="380880" imgH="177480" progId="Equation.DSMT4">
                    <p:embed/>
                    <p:pic>
                      <p:nvPicPr>
                        <p:cNvPr id="55739" name="Object 443">
                          <a:extLst>
                            <a:ext uri="{FF2B5EF4-FFF2-40B4-BE49-F238E27FC236}">
                              <a16:creationId xmlns:a16="http://schemas.microsoft.com/office/drawing/2014/main" id="{65AC43DA-26C4-4648-9D92-61D0E4EC916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7" y="2804"/>
                          <a:ext cx="420" cy="195"/>
                        </a:xfrm>
                        <a:prstGeom prst="rect">
                          <a:avLst/>
                        </a:prstGeom>
                        <a:noFill/>
                      </p:spPr>
                    </p:pic>
                  </p:oleObj>
                </mc:Fallback>
              </mc:AlternateContent>
            </a:graphicData>
          </a:graphic>
        </p:graphicFrame>
        <p:graphicFrame>
          <p:nvGraphicFramePr>
            <p:cNvPr id="55740" name="Object 444">
              <a:extLst>
                <a:ext uri="{FF2B5EF4-FFF2-40B4-BE49-F238E27FC236}">
                  <a16:creationId xmlns:a16="http://schemas.microsoft.com/office/drawing/2014/main" id="{00E8E7BB-AE02-4B5A-B97A-62472FEFB04A}"/>
                </a:ext>
              </a:extLst>
            </p:cNvPr>
            <p:cNvGraphicFramePr>
              <a:graphicFrameLocks noChangeAspect="1"/>
            </p:cNvGraphicFramePr>
            <p:nvPr>
              <p:extLst>
                <p:ext uri="{D42A27DB-BD31-4B8C-83A1-F6EECF244321}">
                  <p14:modId xmlns:p14="http://schemas.microsoft.com/office/powerpoint/2010/main" val="3973910934"/>
                </p:ext>
              </p:extLst>
            </p:nvPr>
          </p:nvGraphicFramePr>
          <p:xfrm>
            <a:off x="700" y="3100"/>
            <a:ext cx="4088" cy="332"/>
          </p:xfrm>
          <a:graphic>
            <a:graphicData uri="http://schemas.openxmlformats.org/presentationml/2006/ole">
              <mc:AlternateContent xmlns:mc="http://schemas.openxmlformats.org/markup-compatibility/2006">
                <mc:Choice xmlns:v="urn:schemas-microsoft-com:vml" Requires="v">
                  <p:oleObj spid="_x0000_s221397" name="Equation" r:id="rId14" imgW="2781000" imgH="228600" progId="Equation.DSMT4">
                    <p:embed/>
                  </p:oleObj>
                </mc:Choice>
                <mc:Fallback>
                  <p:oleObj name="Equation" r:id="rId14" imgW="2781000" imgH="228600" progId="Equation.DSMT4">
                    <p:embed/>
                    <p:pic>
                      <p:nvPicPr>
                        <p:cNvPr id="55740" name="Object 444">
                          <a:extLst>
                            <a:ext uri="{FF2B5EF4-FFF2-40B4-BE49-F238E27FC236}">
                              <a16:creationId xmlns:a16="http://schemas.microsoft.com/office/drawing/2014/main" id="{00E8E7BB-AE02-4B5A-B97A-62472FEFB0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0" y="3100"/>
                          <a:ext cx="4088" cy="332"/>
                        </a:xfrm>
                        <a:prstGeom prst="rect">
                          <a:avLst/>
                        </a:prstGeom>
                        <a:noFill/>
                      </p:spPr>
                    </p:pic>
                  </p:oleObj>
                </mc:Fallback>
              </mc:AlternateContent>
            </a:graphicData>
          </a:graphic>
        </p:graphicFrame>
        <p:sp>
          <p:nvSpPr>
            <p:cNvPr id="55742" name="Rectangle 446">
              <a:extLst>
                <a:ext uri="{FF2B5EF4-FFF2-40B4-BE49-F238E27FC236}">
                  <a16:creationId xmlns:a16="http://schemas.microsoft.com/office/drawing/2014/main" id="{124548B2-DA8A-4872-AB65-B6139B381316}"/>
                </a:ext>
              </a:extLst>
            </p:cNvPr>
            <p:cNvSpPr>
              <a:spLocks noChangeArrowheads="1"/>
            </p:cNvSpPr>
            <p:nvPr/>
          </p:nvSpPr>
          <p:spPr bwMode="auto">
            <a:xfrm>
              <a:off x="150" y="3485"/>
              <a:ext cx="4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则初值问题     存在唯一解，且解是</a:t>
              </a:r>
              <a:r>
                <a:rPr lang="zh-CN" altLang="en-US" sz="2400" b="1" dirty="0">
                  <a:solidFill>
                    <a:srgbClr val="FF0000"/>
                  </a:solidFill>
                  <a:latin typeface="+mn-ea"/>
                  <a:ea typeface="+mn-ea"/>
                </a:rPr>
                <a:t>连续可微</a:t>
              </a:r>
              <a:r>
                <a:rPr lang="zh-CN" altLang="en-US" sz="2400" b="1" dirty="0">
                  <a:solidFill>
                    <a:srgbClr val="0000FF"/>
                  </a:solidFill>
                  <a:latin typeface="+mn-ea"/>
                  <a:ea typeface="+mn-ea"/>
                </a:rPr>
                <a:t>的。</a:t>
              </a:r>
            </a:p>
          </p:txBody>
        </p:sp>
        <p:graphicFrame>
          <p:nvGraphicFramePr>
            <p:cNvPr id="55743" name="Object 447">
              <a:extLst>
                <a:ext uri="{FF2B5EF4-FFF2-40B4-BE49-F238E27FC236}">
                  <a16:creationId xmlns:a16="http://schemas.microsoft.com/office/drawing/2014/main" id="{79668444-DECC-4894-A043-E9A73D49D49F}"/>
                </a:ext>
              </a:extLst>
            </p:cNvPr>
            <p:cNvGraphicFramePr>
              <a:graphicFrameLocks noChangeAspect="1"/>
            </p:cNvGraphicFramePr>
            <p:nvPr>
              <p:extLst>
                <p:ext uri="{D42A27DB-BD31-4B8C-83A1-F6EECF244321}">
                  <p14:modId xmlns:p14="http://schemas.microsoft.com/office/powerpoint/2010/main" val="2933778862"/>
                </p:ext>
              </p:extLst>
            </p:nvPr>
          </p:nvGraphicFramePr>
          <p:xfrm>
            <a:off x="1154" y="3514"/>
            <a:ext cx="272" cy="256"/>
          </p:xfrm>
          <a:graphic>
            <a:graphicData uri="http://schemas.openxmlformats.org/presentationml/2006/ole">
              <mc:AlternateContent xmlns:mc="http://schemas.openxmlformats.org/markup-compatibility/2006">
                <mc:Choice xmlns:v="urn:schemas-microsoft-com:vml" Requires="v">
                  <p:oleObj spid="_x0000_s221398" name="Equation" r:id="rId16" imgW="215640" imgH="203040" progId="Equation.DSMT4">
                    <p:embed/>
                  </p:oleObj>
                </mc:Choice>
                <mc:Fallback>
                  <p:oleObj name="Equation" r:id="rId16" imgW="215640" imgH="203040" progId="Equation.DSMT4">
                    <p:embed/>
                    <p:pic>
                      <p:nvPicPr>
                        <p:cNvPr id="55743" name="Object 447">
                          <a:extLst>
                            <a:ext uri="{FF2B5EF4-FFF2-40B4-BE49-F238E27FC236}">
                              <a16:creationId xmlns:a16="http://schemas.microsoft.com/office/drawing/2014/main" id="{79668444-DECC-4894-A043-E9A73D49D49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54" y="3514"/>
                          <a:ext cx="272" cy="256"/>
                        </a:xfrm>
                        <a:prstGeom prst="rect">
                          <a:avLst/>
                        </a:prstGeom>
                        <a:noFill/>
                        <a:ln>
                          <a:noFill/>
                        </a:ln>
                        <a:effectLst/>
                      </p:spPr>
                    </p:pic>
                  </p:oleObj>
                </mc:Fallback>
              </mc:AlternateContent>
            </a:graphicData>
          </a:graphic>
        </p:graphicFrame>
      </p:grpSp>
      <p:sp>
        <p:nvSpPr>
          <p:cNvPr id="2" name="文本框 1">
            <a:extLst>
              <a:ext uri="{FF2B5EF4-FFF2-40B4-BE49-F238E27FC236}">
                <a16:creationId xmlns:a16="http://schemas.microsoft.com/office/drawing/2014/main" id="{CC57F576-17BA-4447-9DE1-08607C02F3D5}"/>
              </a:ext>
            </a:extLst>
          </p:cNvPr>
          <p:cNvSpPr txBox="1"/>
          <p:nvPr/>
        </p:nvSpPr>
        <p:spPr>
          <a:xfrm>
            <a:off x="304800" y="356245"/>
            <a:ext cx="115212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定理</a:t>
            </a:r>
            <a:r>
              <a:rPr lang="en-US" altLang="zh-CN" sz="2400" b="0" dirty="0">
                <a:solidFill>
                  <a:schemeClr val="tx1">
                    <a:lumMod val="95000"/>
                    <a:lumOff val="5000"/>
                  </a:schemeClr>
                </a:solidFill>
                <a:latin typeface="+mn-ea"/>
                <a:ea typeface="+mn-ea"/>
              </a:rPr>
              <a:t>9.1</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0504D1C5-352B-4553-BD79-1667EBBE1CB9}"/>
              </a:ext>
            </a:extLst>
          </p:cNvPr>
          <p:cNvSpPr txBox="1"/>
          <p:nvPr/>
        </p:nvSpPr>
        <p:spPr>
          <a:xfrm>
            <a:off x="224806" y="4471393"/>
            <a:ext cx="5688632" cy="461964"/>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这里的</a:t>
            </a:r>
            <a:r>
              <a:rPr lang="en-US" altLang="zh-CN" sz="2400" b="0" dirty="0">
                <a:solidFill>
                  <a:schemeClr val="tx1">
                    <a:lumMod val="95000"/>
                    <a:lumOff val="5000"/>
                  </a:schemeClr>
                </a:solidFill>
                <a:latin typeface="+mn-ea"/>
                <a:ea typeface="+mn-ea"/>
              </a:rPr>
              <a:t>Lipschitz</a:t>
            </a:r>
            <a:r>
              <a:rPr lang="zh-CN" altLang="en-US" sz="2400" b="0" dirty="0">
                <a:solidFill>
                  <a:schemeClr val="tx1">
                    <a:lumMod val="95000"/>
                    <a:lumOff val="5000"/>
                  </a:schemeClr>
                </a:solidFill>
                <a:latin typeface="+mn-ea"/>
                <a:ea typeface="+mn-ea"/>
              </a:rPr>
              <a:t>条件可以加强为：</a:t>
            </a:r>
          </a:p>
        </p:txBody>
      </p:sp>
      <p:pic>
        <p:nvPicPr>
          <p:cNvPr id="5" name="图片 4">
            <a:extLst>
              <a:ext uri="{FF2B5EF4-FFF2-40B4-BE49-F238E27FC236}">
                <a16:creationId xmlns:a16="http://schemas.microsoft.com/office/drawing/2014/main" id="{8F189095-501D-495E-B7C2-30A7AA6A360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61306" y="5005784"/>
            <a:ext cx="7624489" cy="1001318"/>
          </a:xfrm>
          <a:prstGeom prst="rect">
            <a:avLst/>
          </a:prstGeom>
        </p:spPr>
      </p:pic>
    </p:spTree>
    <p:extLst>
      <p:ext uri="{BB962C8B-B14F-4D97-AF65-F5344CB8AC3E}">
        <p14:creationId xmlns:p14="http://schemas.microsoft.com/office/powerpoint/2010/main" val="346595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791" name="Group 471">
            <a:extLst>
              <a:ext uri="{FF2B5EF4-FFF2-40B4-BE49-F238E27FC236}">
                <a16:creationId xmlns:a16="http://schemas.microsoft.com/office/drawing/2014/main" id="{38F4A37D-CE86-49E5-AAD8-CC3FF953F35E}"/>
              </a:ext>
            </a:extLst>
          </p:cNvPr>
          <p:cNvGrpSpPr>
            <a:grpSpLocks/>
          </p:cNvGrpSpPr>
          <p:nvPr/>
        </p:nvGrpSpPr>
        <p:grpSpPr bwMode="auto">
          <a:xfrm>
            <a:off x="244288" y="261388"/>
            <a:ext cx="5727701" cy="461963"/>
            <a:chOff x="109" y="240"/>
            <a:chExt cx="3608" cy="291"/>
          </a:xfrm>
        </p:grpSpPr>
        <p:sp>
          <p:nvSpPr>
            <p:cNvPr id="56779" name="Rectangle 459">
              <a:extLst>
                <a:ext uri="{FF2B5EF4-FFF2-40B4-BE49-F238E27FC236}">
                  <a16:creationId xmlns:a16="http://schemas.microsoft.com/office/drawing/2014/main" id="{F2F7C85E-94FA-43F4-ADE6-70C562E747EE}"/>
                </a:ext>
              </a:extLst>
            </p:cNvPr>
            <p:cNvSpPr>
              <a:spLocks noChangeArrowheads="1"/>
            </p:cNvSpPr>
            <p:nvPr/>
          </p:nvSpPr>
          <p:spPr bwMode="auto">
            <a:xfrm>
              <a:off x="109" y="240"/>
              <a:ext cx="360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构造                的</a:t>
              </a:r>
              <a:r>
                <a:rPr lang="en-US" altLang="zh-CN" sz="2400" b="1" dirty="0">
                  <a:solidFill>
                    <a:srgbClr val="0000FF"/>
                  </a:solidFill>
                  <a:latin typeface="+mn-ea"/>
                  <a:ea typeface="+mn-ea"/>
                </a:rPr>
                <a:t>3</a:t>
              </a:r>
              <a:r>
                <a:rPr lang="zh-CN" altLang="en-US" sz="2400" b="1" dirty="0">
                  <a:solidFill>
                    <a:srgbClr val="0000FF"/>
                  </a:solidFill>
                  <a:latin typeface="+mn-ea"/>
                  <a:ea typeface="+mn-ea"/>
                </a:rPr>
                <a:t>次</a:t>
              </a:r>
              <a:r>
                <a:rPr lang="en-US" altLang="zh-CN" sz="2400" b="1" dirty="0">
                  <a:solidFill>
                    <a:srgbClr val="0000FF"/>
                  </a:solidFill>
                  <a:latin typeface="+mn-ea"/>
                  <a:ea typeface="+mn-ea"/>
                </a:rPr>
                <a:t>Lagrange</a:t>
              </a:r>
              <a:r>
                <a:rPr lang="zh-CN" altLang="en-US" sz="2400" b="1" dirty="0">
                  <a:solidFill>
                    <a:srgbClr val="0000FF"/>
                  </a:solidFill>
                  <a:latin typeface="+mn-ea"/>
                  <a:ea typeface="+mn-ea"/>
                </a:rPr>
                <a:t>插值多项式：</a:t>
              </a:r>
            </a:p>
          </p:txBody>
        </p:sp>
        <p:graphicFrame>
          <p:nvGraphicFramePr>
            <p:cNvPr id="56780" name="Object 460">
              <a:extLst>
                <a:ext uri="{FF2B5EF4-FFF2-40B4-BE49-F238E27FC236}">
                  <a16:creationId xmlns:a16="http://schemas.microsoft.com/office/drawing/2014/main" id="{F85BC1A3-5985-4DEB-9AD0-6310DCE868CF}"/>
                </a:ext>
              </a:extLst>
            </p:cNvPr>
            <p:cNvGraphicFramePr>
              <a:graphicFrameLocks noChangeAspect="1"/>
            </p:cNvGraphicFramePr>
            <p:nvPr>
              <p:extLst>
                <p:ext uri="{D42A27DB-BD31-4B8C-83A1-F6EECF244321}">
                  <p14:modId xmlns:p14="http://schemas.microsoft.com/office/powerpoint/2010/main" val="321747836"/>
                </p:ext>
              </p:extLst>
            </p:nvPr>
          </p:nvGraphicFramePr>
          <p:xfrm>
            <a:off x="563" y="250"/>
            <a:ext cx="700" cy="270"/>
          </p:xfrm>
          <a:graphic>
            <a:graphicData uri="http://schemas.openxmlformats.org/presentationml/2006/ole">
              <mc:AlternateContent xmlns:mc="http://schemas.openxmlformats.org/markup-compatibility/2006">
                <mc:Choice xmlns:v="urn:schemas-microsoft-com:vml" Requires="v">
                  <p:oleObj spid="_x0000_s213260" name="Equation" r:id="rId3" imgW="520560" imgH="203040" progId="Equation.DSMT4">
                    <p:embed/>
                  </p:oleObj>
                </mc:Choice>
                <mc:Fallback>
                  <p:oleObj name="Equation" r:id="rId3" imgW="520560" imgH="203040" progId="Equation.DSMT4">
                    <p:embed/>
                    <p:pic>
                      <p:nvPicPr>
                        <p:cNvPr id="56780" name="Object 460">
                          <a:extLst>
                            <a:ext uri="{FF2B5EF4-FFF2-40B4-BE49-F238E27FC236}">
                              <a16:creationId xmlns:a16="http://schemas.microsoft.com/office/drawing/2014/main" id="{F85BC1A3-5985-4DEB-9AD0-6310DCE86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 y="250"/>
                          <a:ext cx="700" cy="270"/>
                        </a:xfrm>
                        <a:prstGeom prst="rect">
                          <a:avLst/>
                        </a:prstGeom>
                        <a:noFill/>
                      </p:spPr>
                    </p:pic>
                  </p:oleObj>
                </mc:Fallback>
              </mc:AlternateContent>
            </a:graphicData>
          </a:graphic>
        </p:graphicFrame>
      </p:grpSp>
      <p:graphicFrame>
        <p:nvGraphicFramePr>
          <p:cNvPr id="56781" name="Object 461">
            <a:extLst>
              <a:ext uri="{FF2B5EF4-FFF2-40B4-BE49-F238E27FC236}">
                <a16:creationId xmlns:a16="http://schemas.microsoft.com/office/drawing/2014/main" id="{68913F40-40C2-4556-8529-CAC198DE46B7}"/>
              </a:ext>
            </a:extLst>
          </p:cNvPr>
          <p:cNvGraphicFramePr>
            <a:graphicFrameLocks noChangeAspect="1"/>
          </p:cNvGraphicFramePr>
          <p:nvPr>
            <p:extLst>
              <p:ext uri="{D42A27DB-BD31-4B8C-83A1-F6EECF244321}">
                <p14:modId xmlns:p14="http://schemas.microsoft.com/office/powerpoint/2010/main" val="2813491947"/>
              </p:ext>
            </p:extLst>
          </p:nvPr>
        </p:nvGraphicFramePr>
        <p:xfrm>
          <a:off x="485020" y="772334"/>
          <a:ext cx="7213873" cy="1480480"/>
        </p:xfrm>
        <a:graphic>
          <a:graphicData uri="http://schemas.openxmlformats.org/presentationml/2006/ole">
            <mc:AlternateContent xmlns:mc="http://schemas.openxmlformats.org/markup-compatibility/2006">
              <mc:Choice xmlns:v="urn:schemas-microsoft-com:vml" Requires="v">
                <p:oleObj spid="_x0000_s213261" name="Equation" r:id="rId5" imgW="3263760" imgH="672840" progId="Equation.DSMT4">
                  <p:embed/>
                </p:oleObj>
              </mc:Choice>
              <mc:Fallback>
                <p:oleObj name="Equation" r:id="rId5" imgW="3263760" imgH="672840" progId="Equation.DSMT4">
                  <p:embed/>
                  <p:pic>
                    <p:nvPicPr>
                      <p:cNvPr id="56781" name="Object 461">
                        <a:extLst>
                          <a:ext uri="{FF2B5EF4-FFF2-40B4-BE49-F238E27FC236}">
                            <a16:creationId xmlns:a16="http://schemas.microsoft.com/office/drawing/2014/main" id="{68913F40-40C2-4556-8529-CAC198DE46B7}"/>
                          </a:ext>
                        </a:extLst>
                      </p:cNvPr>
                      <p:cNvPicPr>
                        <a:picLocks noChangeAspect="1" noChangeArrowheads="1"/>
                      </p:cNvPicPr>
                      <p:nvPr/>
                    </p:nvPicPr>
                    <p:blipFill>
                      <a:blip r:embed="rId6"/>
                      <a:srcRect/>
                      <a:stretch>
                        <a:fillRect/>
                      </a:stretch>
                    </p:blipFill>
                    <p:spPr bwMode="auto">
                      <a:xfrm>
                        <a:off x="485020" y="772334"/>
                        <a:ext cx="7213873" cy="1480480"/>
                      </a:xfrm>
                      <a:prstGeom prst="rect">
                        <a:avLst/>
                      </a:prstGeom>
                      <a:noFill/>
                    </p:spPr>
                  </p:pic>
                </p:oleObj>
              </mc:Fallback>
            </mc:AlternateContent>
          </a:graphicData>
        </a:graphic>
      </p:graphicFrame>
      <p:graphicFrame>
        <p:nvGraphicFramePr>
          <p:cNvPr id="56783" name="Object 463">
            <a:extLst>
              <a:ext uri="{FF2B5EF4-FFF2-40B4-BE49-F238E27FC236}">
                <a16:creationId xmlns:a16="http://schemas.microsoft.com/office/drawing/2014/main" id="{BE14D034-0F76-484F-8BE5-F05BA574DD2D}"/>
              </a:ext>
            </a:extLst>
          </p:cNvPr>
          <p:cNvGraphicFramePr>
            <a:graphicFrameLocks noChangeAspect="1"/>
          </p:cNvGraphicFramePr>
          <p:nvPr>
            <p:extLst>
              <p:ext uri="{D42A27DB-BD31-4B8C-83A1-F6EECF244321}">
                <p14:modId xmlns:p14="http://schemas.microsoft.com/office/powerpoint/2010/main" val="38820137"/>
              </p:ext>
            </p:extLst>
          </p:nvPr>
        </p:nvGraphicFramePr>
        <p:xfrm>
          <a:off x="539552" y="2316195"/>
          <a:ext cx="7344816" cy="1264847"/>
        </p:xfrm>
        <a:graphic>
          <a:graphicData uri="http://schemas.openxmlformats.org/presentationml/2006/ole">
            <mc:AlternateContent xmlns:mc="http://schemas.openxmlformats.org/markup-compatibility/2006">
              <mc:Choice xmlns:v="urn:schemas-microsoft-com:vml" Requires="v">
                <p:oleObj spid="_x0000_s213262" name="Equation" r:id="rId7" imgW="3098520" imgH="533160" progId="Equation.DSMT4">
                  <p:embed/>
                </p:oleObj>
              </mc:Choice>
              <mc:Fallback>
                <p:oleObj name="Equation" r:id="rId7" imgW="3098520" imgH="533160" progId="Equation.DSMT4">
                  <p:embed/>
                  <p:pic>
                    <p:nvPicPr>
                      <p:cNvPr id="56783" name="Object 463">
                        <a:extLst>
                          <a:ext uri="{FF2B5EF4-FFF2-40B4-BE49-F238E27FC236}">
                            <a16:creationId xmlns:a16="http://schemas.microsoft.com/office/drawing/2014/main" id="{BE14D034-0F76-484F-8BE5-F05BA574DD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2" y="2316195"/>
                        <a:ext cx="7344816" cy="1264847"/>
                      </a:xfrm>
                      <a:prstGeom prst="rect">
                        <a:avLst/>
                      </a:prstGeom>
                      <a:noFill/>
                    </p:spPr>
                  </p:pic>
                </p:oleObj>
              </mc:Fallback>
            </mc:AlternateContent>
          </a:graphicData>
        </a:graphic>
      </p:graphicFrame>
      <p:grpSp>
        <p:nvGrpSpPr>
          <p:cNvPr id="56790" name="Group 470">
            <a:extLst>
              <a:ext uri="{FF2B5EF4-FFF2-40B4-BE49-F238E27FC236}">
                <a16:creationId xmlns:a16="http://schemas.microsoft.com/office/drawing/2014/main" id="{A48FE1FE-9823-4826-AB60-E9B5EC89475C}"/>
              </a:ext>
            </a:extLst>
          </p:cNvPr>
          <p:cNvGrpSpPr>
            <a:grpSpLocks/>
          </p:cNvGrpSpPr>
          <p:nvPr/>
        </p:nvGrpSpPr>
        <p:grpSpPr bwMode="auto">
          <a:xfrm>
            <a:off x="539552" y="3534868"/>
            <a:ext cx="7010400" cy="1711325"/>
            <a:chOff x="432" y="2304"/>
            <a:chExt cx="4416" cy="1078"/>
          </a:xfrm>
        </p:grpSpPr>
        <p:graphicFrame>
          <p:nvGraphicFramePr>
            <p:cNvPr id="56785" name="Object 465">
              <a:extLst>
                <a:ext uri="{FF2B5EF4-FFF2-40B4-BE49-F238E27FC236}">
                  <a16:creationId xmlns:a16="http://schemas.microsoft.com/office/drawing/2014/main" id="{ECA231BF-5AD8-4703-BD08-7263D35322FD}"/>
                </a:ext>
              </a:extLst>
            </p:cNvPr>
            <p:cNvGraphicFramePr>
              <a:graphicFrameLocks noChangeAspect="1"/>
            </p:cNvGraphicFramePr>
            <p:nvPr/>
          </p:nvGraphicFramePr>
          <p:xfrm>
            <a:off x="432" y="2304"/>
            <a:ext cx="4376" cy="639"/>
          </p:xfrm>
          <a:graphic>
            <a:graphicData uri="http://schemas.openxmlformats.org/presentationml/2006/ole">
              <mc:AlternateContent xmlns:mc="http://schemas.openxmlformats.org/markup-compatibility/2006">
                <mc:Choice xmlns:v="urn:schemas-microsoft-com:vml" Requires="v">
                  <p:oleObj spid="_x0000_s213263" name="Equation" r:id="rId9" imgW="2781000" imgH="406080" progId="Equation.DSMT4">
                    <p:embed/>
                  </p:oleObj>
                </mc:Choice>
                <mc:Fallback>
                  <p:oleObj name="Equation" r:id="rId9" imgW="2781000" imgH="406080" progId="Equation.DSMT4">
                    <p:embed/>
                    <p:pic>
                      <p:nvPicPr>
                        <p:cNvPr id="56785" name="Object 465">
                          <a:extLst>
                            <a:ext uri="{FF2B5EF4-FFF2-40B4-BE49-F238E27FC236}">
                              <a16:creationId xmlns:a16="http://schemas.microsoft.com/office/drawing/2014/main" id="{ECA231BF-5AD8-4703-BD08-7263D35322F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 y="2304"/>
                          <a:ext cx="4376" cy="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786" name="Object 466">
              <a:extLst>
                <a:ext uri="{FF2B5EF4-FFF2-40B4-BE49-F238E27FC236}">
                  <a16:creationId xmlns:a16="http://schemas.microsoft.com/office/drawing/2014/main" id="{4320D8BD-2C8B-4D62-8777-35FF7344932D}"/>
                </a:ext>
              </a:extLst>
            </p:cNvPr>
            <p:cNvGraphicFramePr>
              <a:graphicFrameLocks noChangeAspect="1"/>
            </p:cNvGraphicFramePr>
            <p:nvPr/>
          </p:nvGraphicFramePr>
          <p:xfrm>
            <a:off x="1056" y="2976"/>
            <a:ext cx="3792" cy="406"/>
          </p:xfrm>
          <a:graphic>
            <a:graphicData uri="http://schemas.openxmlformats.org/presentationml/2006/ole">
              <mc:AlternateContent xmlns:mc="http://schemas.openxmlformats.org/markup-compatibility/2006">
                <mc:Choice xmlns:v="urn:schemas-microsoft-com:vml" Requires="v">
                  <p:oleObj spid="_x0000_s213264" name="Equation" r:id="rId11" imgW="2133360" imgH="228600" progId="Equation.DSMT4">
                    <p:embed/>
                  </p:oleObj>
                </mc:Choice>
                <mc:Fallback>
                  <p:oleObj name="Equation" r:id="rId11" imgW="2133360" imgH="228600" progId="Equation.DSMT4">
                    <p:embed/>
                    <p:pic>
                      <p:nvPicPr>
                        <p:cNvPr id="56786" name="Object 466">
                          <a:extLst>
                            <a:ext uri="{FF2B5EF4-FFF2-40B4-BE49-F238E27FC236}">
                              <a16:creationId xmlns:a16="http://schemas.microsoft.com/office/drawing/2014/main" id="{4320D8BD-2C8B-4D62-8777-35FF7344932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2976"/>
                          <a:ext cx="3792" cy="4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6789" name="Rectangle 469">
            <a:extLst>
              <a:ext uri="{FF2B5EF4-FFF2-40B4-BE49-F238E27FC236}">
                <a16:creationId xmlns:a16="http://schemas.microsoft.com/office/drawing/2014/main" id="{8ED7B5B5-D84E-40C8-90AB-C0E83DDC783D}"/>
              </a:ext>
            </a:extLst>
          </p:cNvPr>
          <p:cNvSpPr>
            <a:spLocks noChangeArrowheads="1"/>
          </p:cNvSpPr>
          <p:nvPr/>
        </p:nvSpPr>
        <p:spPr bwMode="auto">
          <a:xfrm>
            <a:off x="228600" y="5638800"/>
            <a:ext cx="83042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0000FF"/>
                </a:solidFill>
                <a:latin typeface="+mn-ea"/>
                <a:ea typeface="+mn-ea"/>
              </a:rPr>
              <a:t>称之为</a:t>
            </a:r>
            <a:r>
              <a:rPr lang="en-US" altLang="zh-CN" sz="2400" b="1">
                <a:solidFill>
                  <a:srgbClr val="FF0000"/>
                </a:solidFill>
                <a:latin typeface="+mn-ea"/>
                <a:ea typeface="+mn-ea"/>
              </a:rPr>
              <a:t>Adams</a:t>
            </a:r>
            <a:r>
              <a:rPr lang="zh-CN" altLang="en-US" sz="2400" b="1">
                <a:solidFill>
                  <a:srgbClr val="0000FF"/>
                </a:solidFill>
                <a:latin typeface="+mn-ea"/>
                <a:ea typeface="+mn-ea"/>
              </a:rPr>
              <a:t>四步显式公式（或</a:t>
            </a:r>
            <a:r>
              <a:rPr lang="en-US" altLang="zh-CN" sz="2400" b="1">
                <a:solidFill>
                  <a:srgbClr val="FF0000"/>
                </a:solidFill>
                <a:latin typeface="+mn-ea"/>
                <a:ea typeface="+mn-ea"/>
              </a:rPr>
              <a:t>Adams</a:t>
            </a:r>
            <a:r>
              <a:rPr lang="zh-CN" altLang="en-US" sz="2400" b="1">
                <a:solidFill>
                  <a:srgbClr val="FF0000"/>
                </a:solidFill>
                <a:latin typeface="+mn-ea"/>
                <a:ea typeface="+mn-ea"/>
              </a:rPr>
              <a:t>外插</a:t>
            </a:r>
            <a:r>
              <a:rPr lang="zh-CN" altLang="en-US" sz="2400" b="1">
                <a:solidFill>
                  <a:srgbClr val="0000FF"/>
                </a:solidFill>
                <a:latin typeface="+mn-ea"/>
                <a:ea typeface="+mn-ea"/>
              </a:rPr>
              <a:t>公式）</a:t>
            </a:r>
          </a:p>
        </p:txBody>
      </p:sp>
    </p:spTree>
    <p:extLst>
      <p:ext uri="{BB962C8B-B14F-4D97-AF65-F5344CB8AC3E}">
        <p14:creationId xmlns:p14="http://schemas.microsoft.com/office/powerpoint/2010/main" val="283156817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08" name="Rectangle 364">
            <a:extLst>
              <a:ext uri="{FF2B5EF4-FFF2-40B4-BE49-F238E27FC236}">
                <a16:creationId xmlns:a16="http://schemas.microsoft.com/office/drawing/2014/main" id="{557F6E9E-4E63-4E15-BEDD-8D5F03A3DC82}"/>
              </a:ext>
            </a:extLst>
          </p:cNvPr>
          <p:cNvSpPr>
            <a:spLocks noChangeArrowheads="1"/>
          </p:cNvSpPr>
          <p:nvPr/>
        </p:nvSpPr>
        <p:spPr bwMode="auto">
          <a:xfrm>
            <a:off x="127754" y="176064"/>
            <a:ext cx="6122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FF0000"/>
                </a:solidFill>
                <a:latin typeface="+mn-ea"/>
                <a:ea typeface="+mn-ea"/>
                <a:sym typeface="Wingdings 3" panose="05040102010807070707" pitchFamily="18" charset="2"/>
              </a:rPr>
              <a:t></a:t>
            </a:r>
            <a:r>
              <a:rPr lang="en-US" altLang="zh-CN" sz="2400" b="1">
                <a:solidFill>
                  <a:srgbClr val="FF0000"/>
                </a:solidFill>
                <a:latin typeface="+mn-ea"/>
                <a:ea typeface="+mn-ea"/>
              </a:rPr>
              <a:t>Adams</a:t>
            </a:r>
            <a:r>
              <a:rPr lang="zh-CN" altLang="en-US" sz="2400" b="1">
                <a:solidFill>
                  <a:srgbClr val="0000FF"/>
                </a:solidFill>
                <a:latin typeface="+mn-ea"/>
                <a:ea typeface="+mn-ea"/>
              </a:rPr>
              <a:t>显式公式的</a:t>
            </a:r>
            <a:r>
              <a:rPr lang="zh-CN" altLang="en-US" sz="2400" b="1">
                <a:solidFill>
                  <a:srgbClr val="FF0000"/>
                </a:solidFill>
                <a:latin typeface="+mn-ea"/>
                <a:ea typeface="+mn-ea"/>
              </a:rPr>
              <a:t>局部</a:t>
            </a:r>
            <a:r>
              <a:rPr lang="zh-CN" altLang="en-US" sz="2400" b="1">
                <a:solidFill>
                  <a:srgbClr val="0000FF"/>
                </a:solidFill>
                <a:latin typeface="+mn-ea"/>
                <a:ea typeface="+mn-ea"/>
              </a:rPr>
              <a:t>截断误差：</a:t>
            </a:r>
          </a:p>
        </p:txBody>
      </p:sp>
      <p:graphicFrame>
        <p:nvGraphicFramePr>
          <p:cNvPr id="57709" name="Object 365">
            <a:extLst>
              <a:ext uri="{FF2B5EF4-FFF2-40B4-BE49-F238E27FC236}">
                <a16:creationId xmlns:a16="http://schemas.microsoft.com/office/drawing/2014/main" id="{A39D8537-4F3A-4B8B-9F4B-19551EDC30CD}"/>
              </a:ext>
            </a:extLst>
          </p:cNvPr>
          <p:cNvGraphicFramePr>
            <a:graphicFrameLocks noChangeAspect="1"/>
          </p:cNvGraphicFramePr>
          <p:nvPr>
            <p:extLst>
              <p:ext uri="{D42A27DB-BD31-4B8C-83A1-F6EECF244321}">
                <p14:modId xmlns:p14="http://schemas.microsoft.com/office/powerpoint/2010/main" val="118209503"/>
              </p:ext>
            </p:extLst>
          </p:nvPr>
        </p:nvGraphicFramePr>
        <p:xfrm>
          <a:off x="955414" y="1224739"/>
          <a:ext cx="6553200" cy="1030688"/>
        </p:xfrm>
        <a:graphic>
          <a:graphicData uri="http://schemas.openxmlformats.org/presentationml/2006/ole">
            <mc:AlternateContent xmlns:mc="http://schemas.openxmlformats.org/markup-compatibility/2006">
              <mc:Choice xmlns:v="urn:schemas-microsoft-com:vml" Requires="v">
                <p:oleObj spid="_x0000_s196368" name="Equation" r:id="rId3" imgW="2666880" imgH="419040" progId="Equation.DSMT4">
                  <p:embed/>
                </p:oleObj>
              </mc:Choice>
              <mc:Fallback>
                <p:oleObj name="Equation" r:id="rId3" imgW="2666880" imgH="419040" progId="Equation.DSMT4">
                  <p:embed/>
                  <p:pic>
                    <p:nvPicPr>
                      <p:cNvPr id="57709" name="Object 365">
                        <a:extLst>
                          <a:ext uri="{FF2B5EF4-FFF2-40B4-BE49-F238E27FC236}">
                            <a16:creationId xmlns:a16="http://schemas.microsoft.com/office/drawing/2014/main" id="{A39D8537-4F3A-4B8B-9F4B-19551EDC30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14" y="1224739"/>
                        <a:ext cx="6553200" cy="1030688"/>
                      </a:xfrm>
                      <a:prstGeom prst="rect">
                        <a:avLst/>
                      </a:prstGeom>
                      <a:noFill/>
                    </p:spPr>
                  </p:pic>
                </p:oleObj>
              </mc:Fallback>
            </mc:AlternateContent>
          </a:graphicData>
        </a:graphic>
      </p:graphicFrame>
      <p:sp>
        <p:nvSpPr>
          <p:cNvPr id="57711" name="Rectangle 367">
            <a:extLst>
              <a:ext uri="{FF2B5EF4-FFF2-40B4-BE49-F238E27FC236}">
                <a16:creationId xmlns:a16="http://schemas.microsoft.com/office/drawing/2014/main" id="{F076A951-F116-48DD-A582-86C9DC024A83}"/>
              </a:ext>
            </a:extLst>
          </p:cNvPr>
          <p:cNvSpPr>
            <a:spLocks noChangeArrowheads="1"/>
          </p:cNvSpPr>
          <p:nvPr/>
        </p:nvSpPr>
        <p:spPr bwMode="auto">
          <a:xfrm>
            <a:off x="154741" y="876152"/>
            <a:ext cx="4059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chemeClr val="tx1"/>
                </a:solidFill>
                <a:latin typeface="+mn-ea"/>
                <a:ea typeface="+mn-ea"/>
              </a:rPr>
              <a:t>由</a:t>
            </a:r>
            <a:r>
              <a:rPr lang="en-US" altLang="zh-CN" sz="2400" b="1" dirty="0">
                <a:solidFill>
                  <a:schemeClr val="tx1"/>
                </a:solidFill>
                <a:latin typeface="+mn-ea"/>
                <a:ea typeface="+mn-ea"/>
              </a:rPr>
              <a:t>Lagrange</a:t>
            </a:r>
            <a:r>
              <a:rPr lang="zh-CN" altLang="en-US" sz="2400" b="1" dirty="0">
                <a:solidFill>
                  <a:schemeClr val="tx1"/>
                </a:solidFill>
                <a:latin typeface="+mn-ea"/>
                <a:ea typeface="+mn-ea"/>
              </a:rPr>
              <a:t>插值余项知</a:t>
            </a:r>
          </a:p>
        </p:txBody>
      </p:sp>
      <p:grpSp>
        <p:nvGrpSpPr>
          <p:cNvPr id="57715" name="Group 371">
            <a:extLst>
              <a:ext uri="{FF2B5EF4-FFF2-40B4-BE49-F238E27FC236}">
                <a16:creationId xmlns:a16="http://schemas.microsoft.com/office/drawing/2014/main" id="{B207834B-1C7D-4929-AA70-DB9B2A7E53D1}"/>
              </a:ext>
            </a:extLst>
          </p:cNvPr>
          <p:cNvGrpSpPr>
            <a:grpSpLocks/>
          </p:cNvGrpSpPr>
          <p:nvPr/>
        </p:nvGrpSpPr>
        <p:grpSpPr bwMode="auto">
          <a:xfrm>
            <a:off x="154741" y="2407869"/>
            <a:ext cx="7612908" cy="533400"/>
            <a:chOff x="0" y="1539"/>
            <a:chExt cx="5299" cy="404"/>
          </a:xfrm>
        </p:grpSpPr>
        <p:sp>
          <p:nvSpPr>
            <p:cNvPr id="57712" name="Rectangle 368">
              <a:extLst>
                <a:ext uri="{FF2B5EF4-FFF2-40B4-BE49-F238E27FC236}">
                  <a16:creationId xmlns:a16="http://schemas.microsoft.com/office/drawing/2014/main" id="{FDD04377-702F-4E70-BB0E-6881832BEC4B}"/>
                </a:ext>
              </a:extLst>
            </p:cNvPr>
            <p:cNvSpPr>
              <a:spLocks noChangeArrowheads="1"/>
            </p:cNvSpPr>
            <p:nvPr/>
          </p:nvSpPr>
          <p:spPr bwMode="auto">
            <a:xfrm>
              <a:off x="0" y="1584"/>
              <a:ext cx="55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其中</a:t>
              </a:r>
            </a:p>
          </p:txBody>
        </p:sp>
        <p:graphicFrame>
          <p:nvGraphicFramePr>
            <p:cNvPr id="57713" name="Object 369">
              <a:extLst>
                <a:ext uri="{FF2B5EF4-FFF2-40B4-BE49-F238E27FC236}">
                  <a16:creationId xmlns:a16="http://schemas.microsoft.com/office/drawing/2014/main" id="{21F4F55C-8004-48D0-9BBC-C4AE0D2CCC8B}"/>
                </a:ext>
              </a:extLst>
            </p:cNvPr>
            <p:cNvGraphicFramePr>
              <a:graphicFrameLocks noChangeAspect="1"/>
            </p:cNvGraphicFramePr>
            <p:nvPr>
              <p:extLst>
                <p:ext uri="{D42A27DB-BD31-4B8C-83A1-F6EECF244321}">
                  <p14:modId xmlns:p14="http://schemas.microsoft.com/office/powerpoint/2010/main" val="3771364647"/>
                </p:ext>
              </p:extLst>
            </p:nvPr>
          </p:nvGraphicFramePr>
          <p:xfrm>
            <a:off x="499" y="1539"/>
            <a:ext cx="4800" cy="404"/>
          </p:xfrm>
          <a:graphic>
            <a:graphicData uri="http://schemas.openxmlformats.org/presentationml/2006/ole">
              <mc:AlternateContent xmlns:mc="http://schemas.openxmlformats.org/markup-compatibility/2006">
                <mc:Choice xmlns:v="urn:schemas-microsoft-com:vml" Requires="v">
                  <p:oleObj spid="_x0000_s196369" name="Equation" r:id="rId5" imgW="2806560" imgH="228600" progId="Equation.DSMT4">
                    <p:embed/>
                  </p:oleObj>
                </mc:Choice>
                <mc:Fallback>
                  <p:oleObj name="Equation" r:id="rId5" imgW="2806560" imgH="228600" progId="Equation.DSMT4">
                    <p:embed/>
                    <p:pic>
                      <p:nvPicPr>
                        <p:cNvPr id="57713" name="Object 369">
                          <a:extLst>
                            <a:ext uri="{FF2B5EF4-FFF2-40B4-BE49-F238E27FC236}">
                              <a16:creationId xmlns:a16="http://schemas.microsoft.com/office/drawing/2014/main" id="{21F4F55C-8004-48D0-9BBC-C4AE0D2CCC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 y="1539"/>
                          <a:ext cx="4800" cy="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7716" name="Object 372">
            <a:extLst>
              <a:ext uri="{FF2B5EF4-FFF2-40B4-BE49-F238E27FC236}">
                <a16:creationId xmlns:a16="http://schemas.microsoft.com/office/drawing/2014/main" id="{CAA4F539-C0E3-4110-A67C-0944FF439CE4}"/>
              </a:ext>
            </a:extLst>
          </p:cNvPr>
          <p:cNvGraphicFramePr>
            <a:graphicFrameLocks noChangeAspect="1"/>
          </p:cNvGraphicFramePr>
          <p:nvPr>
            <p:extLst>
              <p:ext uri="{D42A27DB-BD31-4B8C-83A1-F6EECF244321}">
                <p14:modId xmlns:p14="http://schemas.microsoft.com/office/powerpoint/2010/main" val="1332061357"/>
              </p:ext>
            </p:extLst>
          </p:nvPr>
        </p:nvGraphicFramePr>
        <p:xfrm>
          <a:off x="1187624" y="3112783"/>
          <a:ext cx="5875032" cy="837834"/>
        </p:xfrm>
        <a:graphic>
          <a:graphicData uri="http://schemas.openxmlformats.org/presentationml/2006/ole">
            <mc:AlternateContent xmlns:mc="http://schemas.openxmlformats.org/markup-compatibility/2006">
              <mc:Choice xmlns:v="urn:schemas-microsoft-com:vml" Requires="v">
                <p:oleObj spid="_x0000_s196370" name="Equation" r:id="rId7" imgW="2501640" imgH="355320" progId="Equation.DSMT4">
                  <p:embed/>
                </p:oleObj>
              </mc:Choice>
              <mc:Fallback>
                <p:oleObj name="Equation" r:id="rId7" imgW="2501640" imgH="355320" progId="Equation.DSMT4">
                  <p:embed/>
                  <p:pic>
                    <p:nvPicPr>
                      <p:cNvPr id="57716" name="Object 372">
                        <a:extLst>
                          <a:ext uri="{FF2B5EF4-FFF2-40B4-BE49-F238E27FC236}">
                            <a16:creationId xmlns:a16="http://schemas.microsoft.com/office/drawing/2014/main" id="{CAA4F539-C0E3-4110-A67C-0944FF439C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3112783"/>
                        <a:ext cx="5875032" cy="837834"/>
                      </a:xfrm>
                      <a:prstGeom prst="rect">
                        <a:avLst/>
                      </a:prstGeom>
                      <a:noFill/>
                    </p:spPr>
                  </p:pic>
                </p:oleObj>
              </mc:Fallback>
            </mc:AlternateContent>
          </a:graphicData>
        </a:graphic>
      </p:graphicFrame>
      <p:graphicFrame>
        <p:nvGraphicFramePr>
          <p:cNvPr id="57718" name="Object 374">
            <a:extLst>
              <a:ext uri="{FF2B5EF4-FFF2-40B4-BE49-F238E27FC236}">
                <a16:creationId xmlns:a16="http://schemas.microsoft.com/office/drawing/2014/main" id="{3F690AF3-234F-445C-846B-C74964637D4E}"/>
              </a:ext>
            </a:extLst>
          </p:cNvPr>
          <p:cNvGraphicFramePr>
            <a:graphicFrameLocks noChangeAspect="1"/>
          </p:cNvGraphicFramePr>
          <p:nvPr>
            <p:extLst>
              <p:ext uri="{D42A27DB-BD31-4B8C-83A1-F6EECF244321}">
                <p14:modId xmlns:p14="http://schemas.microsoft.com/office/powerpoint/2010/main" val="3989819221"/>
              </p:ext>
            </p:extLst>
          </p:nvPr>
        </p:nvGraphicFramePr>
        <p:xfrm>
          <a:off x="211790" y="5104401"/>
          <a:ext cx="4012198" cy="930248"/>
        </p:xfrm>
        <a:graphic>
          <a:graphicData uri="http://schemas.openxmlformats.org/presentationml/2006/ole">
            <mc:AlternateContent xmlns:mc="http://schemas.openxmlformats.org/markup-compatibility/2006">
              <mc:Choice xmlns:v="urn:schemas-microsoft-com:vml" Requires="v">
                <p:oleObj spid="_x0000_s196371" name="Equation" r:id="rId9" imgW="1815840" imgH="419040" progId="Equation.DSMT4">
                  <p:embed/>
                </p:oleObj>
              </mc:Choice>
              <mc:Fallback>
                <p:oleObj name="Equation" r:id="rId9" imgW="1815840" imgH="419040" progId="Equation.DSMT4">
                  <p:embed/>
                  <p:pic>
                    <p:nvPicPr>
                      <p:cNvPr id="57718" name="Object 374">
                        <a:extLst>
                          <a:ext uri="{FF2B5EF4-FFF2-40B4-BE49-F238E27FC236}">
                            <a16:creationId xmlns:a16="http://schemas.microsoft.com/office/drawing/2014/main" id="{3F690AF3-234F-445C-846B-C74964637D4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790" y="5104401"/>
                        <a:ext cx="4012198" cy="930248"/>
                      </a:xfrm>
                      <a:prstGeom prst="rect">
                        <a:avLst/>
                      </a:prstGeom>
                      <a:noFill/>
                    </p:spPr>
                  </p:pic>
                </p:oleObj>
              </mc:Fallback>
            </mc:AlternateContent>
          </a:graphicData>
        </a:graphic>
      </p:graphicFrame>
      <p:graphicFrame>
        <p:nvGraphicFramePr>
          <p:cNvPr id="57719" name="Object 375">
            <a:extLst>
              <a:ext uri="{FF2B5EF4-FFF2-40B4-BE49-F238E27FC236}">
                <a16:creationId xmlns:a16="http://schemas.microsoft.com/office/drawing/2014/main" id="{D403A09F-C95B-47AF-BC08-7E7D1BB6D6AF}"/>
              </a:ext>
            </a:extLst>
          </p:cNvPr>
          <p:cNvGraphicFramePr>
            <a:graphicFrameLocks noChangeAspect="1"/>
          </p:cNvGraphicFramePr>
          <p:nvPr>
            <p:extLst>
              <p:ext uri="{D42A27DB-BD31-4B8C-83A1-F6EECF244321}">
                <p14:modId xmlns:p14="http://schemas.microsoft.com/office/powerpoint/2010/main" val="4109752320"/>
              </p:ext>
            </p:extLst>
          </p:nvPr>
        </p:nvGraphicFramePr>
        <p:xfrm>
          <a:off x="211790" y="3950617"/>
          <a:ext cx="4711700" cy="999409"/>
        </p:xfrm>
        <a:graphic>
          <a:graphicData uri="http://schemas.openxmlformats.org/presentationml/2006/ole">
            <mc:AlternateContent xmlns:mc="http://schemas.openxmlformats.org/markup-compatibility/2006">
              <mc:Choice xmlns:v="urn:schemas-microsoft-com:vml" Requires="v">
                <p:oleObj spid="_x0000_s196372" name="Equation" r:id="rId11" imgW="1981080" imgH="419040" progId="Equation.DSMT4">
                  <p:embed/>
                </p:oleObj>
              </mc:Choice>
              <mc:Fallback>
                <p:oleObj name="Equation" r:id="rId11" imgW="1981080" imgH="419040" progId="Equation.DSMT4">
                  <p:embed/>
                  <p:pic>
                    <p:nvPicPr>
                      <p:cNvPr id="57719" name="Object 375">
                        <a:extLst>
                          <a:ext uri="{FF2B5EF4-FFF2-40B4-BE49-F238E27FC236}">
                            <a16:creationId xmlns:a16="http://schemas.microsoft.com/office/drawing/2014/main" id="{D403A09F-C95B-47AF-BC08-7E7D1BB6D6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790" y="3950617"/>
                        <a:ext cx="4711700" cy="999409"/>
                      </a:xfrm>
                      <a:prstGeom prst="rect">
                        <a:avLst/>
                      </a:prstGeom>
                      <a:noFill/>
                    </p:spPr>
                  </p:pic>
                </p:oleObj>
              </mc:Fallback>
            </mc:AlternateContent>
          </a:graphicData>
        </a:graphic>
      </p:graphicFrame>
      <p:graphicFrame>
        <p:nvGraphicFramePr>
          <p:cNvPr id="57720" name="Object 376">
            <a:extLst>
              <a:ext uri="{FF2B5EF4-FFF2-40B4-BE49-F238E27FC236}">
                <a16:creationId xmlns:a16="http://schemas.microsoft.com/office/drawing/2014/main" id="{E6E25CC4-D6AC-45D1-9E83-FFA17D5D5F10}"/>
              </a:ext>
            </a:extLst>
          </p:cNvPr>
          <p:cNvGraphicFramePr>
            <a:graphicFrameLocks noChangeAspect="1"/>
          </p:cNvGraphicFramePr>
          <p:nvPr>
            <p:extLst>
              <p:ext uri="{D42A27DB-BD31-4B8C-83A1-F6EECF244321}">
                <p14:modId xmlns:p14="http://schemas.microsoft.com/office/powerpoint/2010/main" val="464603509"/>
              </p:ext>
            </p:extLst>
          </p:nvPr>
        </p:nvGraphicFramePr>
        <p:xfrm>
          <a:off x="4154044" y="5122391"/>
          <a:ext cx="2212194" cy="912258"/>
        </p:xfrm>
        <a:graphic>
          <a:graphicData uri="http://schemas.openxmlformats.org/presentationml/2006/ole">
            <mc:AlternateContent xmlns:mc="http://schemas.openxmlformats.org/markup-compatibility/2006">
              <mc:Choice xmlns:v="urn:schemas-microsoft-com:vml" Requires="v">
                <p:oleObj spid="_x0000_s196373" name="Equation" r:id="rId13" imgW="990360" imgH="406080" progId="Equation.DSMT4">
                  <p:embed/>
                </p:oleObj>
              </mc:Choice>
              <mc:Fallback>
                <p:oleObj name="Equation" r:id="rId13" imgW="990360" imgH="406080" progId="Equation.DSMT4">
                  <p:embed/>
                  <p:pic>
                    <p:nvPicPr>
                      <p:cNvPr id="57720" name="Object 376">
                        <a:extLst>
                          <a:ext uri="{FF2B5EF4-FFF2-40B4-BE49-F238E27FC236}">
                            <a16:creationId xmlns:a16="http://schemas.microsoft.com/office/drawing/2014/main" id="{E6E25CC4-D6AC-45D1-9E83-FFA17D5D5F1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4044" y="5122391"/>
                        <a:ext cx="2212194" cy="912258"/>
                      </a:xfrm>
                      <a:prstGeom prst="rect">
                        <a:avLst/>
                      </a:prstGeom>
                      <a:noFill/>
                    </p:spPr>
                  </p:pic>
                </p:oleObj>
              </mc:Fallback>
            </mc:AlternateContent>
          </a:graphicData>
        </a:graphic>
      </p:graphicFrame>
      <p:graphicFrame>
        <p:nvGraphicFramePr>
          <p:cNvPr id="57721" name="Object 377">
            <a:extLst>
              <a:ext uri="{FF2B5EF4-FFF2-40B4-BE49-F238E27FC236}">
                <a16:creationId xmlns:a16="http://schemas.microsoft.com/office/drawing/2014/main" id="{9DDF867C-F43F-457B-92C3-17A59728FE57}"/>
              </a:ext>
            </a:extLst>
          </p:cNvPr>
          <p:cNvGraphicFramePr>
            <a:graphicFrameLocks noChangeAspect="1"/>
          </p:cNvGraphicFramePr>
          <p:nvPr>
            <p:extLst>
              <p:ext uri="{D42A27DB-BD31-4B8C-83A1-F6EECF244321}">
                <p14:modId xmlns:p14="http://schemas.microsoft.com/office/powerpoint/2010/main" val="1109868028"/>
              </p:ext>
            </p:extLst>
          </p:nvPr>
        </p:nvGraphicFramePr>
        <p:xfrm>
          <a:off x="6370279" y="5240913"/>
          <a:ext cx="1308642" cy="564352"/>
        </p:xfrm>
        <a:graphic>
          <a:graphicData uri="http://schemas.openxmlformats.org/presentationml/2006/ole">
            <mc:AlternateContent xmlns:mc="http://schemas.openxmlformats.org/markup-compatibility/2006">
              <mc:Choice xmlns:v="urn:schemas-microsoft-com:vml" Requires="v">
                <p:oleObj spid="_x0000_s196374" name="Equation" r:id="rId15" imgW="533160" imgH="228600" progId="Equation.DSMT4">
                  <p:embed/>
                </p:oleObj>
              </mc:Choice>
              <mc:Fallback>
                <p:oleObj name="Equation" r:id="rId15" imgW="533160" imgH="228600" progId="Equation.DSMT4">
                  <p:embed/>
                  <p:pic>
                    <p:nvPicPr>
                      <p:cNvPr id="57721" name="Object 377">
                        <a:extLst>
                          <a:ext uri="{FF2B5EF4-FFF2-40B4-BE49-F238E27FC236}">
                            <a16:creationId xmlns:a16="http://schemas.microsoft.com/office/drawing/2014/main" id="{9DDF867C-F43F-457B-92C3-17A59728FE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70279" y="5240913"/>
                        <a:ext cx="1308642" cy="564352"/>
                      </a:xfrm>
                      <a:prstGeom prst="rect">
                        <a:avLst/>
                      </a:prstGeom>
                      <a:noFill/>
                    </p:spPr>
                  </p:pic>
                </p:oleObj>
              </mc:Fallback>
            </mc:AlternateContent>
          </a:graphicData>
        </a:graphic>
      </p:graphicFrame>
      <p:sp>
        <p:nvSpPr>
          <p:cNvPr id="57722" name="Rectangle 378">
            <a:extLst>
              <a:ext uri="{FF2B5EF4-FFF2-40B4-BE49-F238E27FC236}">
                <a16:creationId xmlns:a16="http://schemas.microsoft.com/office/drawing/2014/main" id="{BB660C3C-F71B-4CB7-A4C2-235736F2FDF6}"/>
              </a:ext>
            </a:extLst>
          </p:cNvPr>
          <p:cNvSpPr>
            <a:spLocks noChangeArrowheads="1"/>
          </p:cNvSpPr>
          <p:nvPr/>
        </p:nvSpPr>
        <p:spPr bwMode="auto">
          <a:xfrm>
            <a:off x="5364088" y="4362599"/>
            <a:ext cx="3886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mn-ea"/>
                <a:ea typeface="+mn-ea"/>
              </a:rPr>
              <a:t>（第</a:t>
            </a:r>
            <a:r>
              <a:rPr lang="zh-CN" altLang="en-US" sz="2400" b="1" dirty="0">
                <a:solidFill>
                  <a:srgbClr val="FF0000"/>
                </a:solidFill>
                <a:latin typeface="+mn-ea"/>
                <a:ea typeface="+mn-ea"/>
              </a:rPr>
              <a:t>二</a:t>
            </a:r>
            <a:r>
              <a:rPr lang="zh-CN" altLang="en-US" sz="2400" b="1" dirty="0">
                <a:solidFill>
                  <a:srgbClr val="0000FF"/>
                </a:solidFill>
                <a:latin typeface="+mn-ea"/>
                <a:ea typeface="+mn-ea"/>
              </a:rPr>
              <a:t>积分</a:t>
            </a:r>
            <a:r>
              <a:rPr lang="zh-CN" altLang="en-US" sz="2400" b="1" dirty="0">
                <a:solidFill>
                  <a:srgbClr val="FF0000"/>
                </a:solidFill>
                <a:latin typeface="+mn-ea"/>
                <a:ea typeface="+mn-ea"/>
              </a:rPr>
              <a:t>中值</a:t>
            </a:r>
            <a:r>
              <a:rPr lang="zh-CN" altLang="en-US" sz="2400" b="1" dirty="0">
                <a:solidFill>
                  <a:srgbClr val="0000FF"/>
                </a:solidFill>
                <a:latin typeface="+mn-ea"/>
                <a:ea typeface="+mn-ea"/>
              </a:rPr>
              <a:t>定理）</a:t>
            </a:r>
          </a:p>
        </p:txBody>
      </p:sp>
      <p:sp>
        <p:nvSpPr>
          <p:cNvPr id="57723" name="Rectangle 379">
            <a:extLst>
              <a:ext uri="{FF2B5EF4-FFF2-40B4-BE49-F238E27FC236}">
                <a16:creationId xmlns:a16="http://schemas.microsoft.com/office/drawing/2014/main" id="{16527799-6863-4D83-BCA6-46BF9E303E1C}"/>
              </a:ext>
            </a:extLst>
          </p:cNvPr>
          <p:cNvSpPr>
            <a:spLocks noChangeArrowheads="1"/>
          </p:cNvSpPr>
          <p:nvPr/>
        </p:nvSpPr>
        <p:spPr bwMode="auto">
          <a:xfrm>
            <a:off x="5792799" y="274690"/>
            <a:ext cx="1974850" cy="5334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r>
              <a:rPr lang="en-US" altLang="zh-CN" sz="2400" b="1" dirty="0">
                <a:solidFill>
                  <a:srgbClr val="0000FF"/>
                </a:solidFill>
                <a:latin typeface="+mn-ea"/>
                <a:ea typeface="+mn-ea"/>
              </a:rPr>
              <a:t>4</a:t>
            </a:r>
            <a:r>
              <a:rPr lang="zh-CN" altLang="en-US" sz="2400" b="1" dirty="0">
                <a:solidFill>
                  <a:srgbClr val="0000FF"/>
                </a:solidFill>
                <a:latin typeface="+mn-ea"/>
                <a:ea typeface="+mn-ea"/>
              </a:rPr>
              <a:t>阶方法</a:t>
            </a:r>
          </a:p>
        </p:txBody>
      </p:sp>
    </p:spTree>
    <p:extLst>
      <p:ext uri="{BB962C8B-B14F-4D97-AF65-F5344CB8AC3E}">
        <p14:creationId xmlns:p14="http://schemas.microsoft.com/office/powerpoint/2010/main" val="3631949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22" name="Rectangle 454">
            <a:extLst>
              <a:ext uri="{FF2B5EF4-FFF2-40B4-BE49-F238E27FC236}">
                <a16:creationId xmlns:a16="http://schemas.microsoft.com/office/drawing/2014/main" id="{C94D8B18-2034-4A62-B829-43E77E247F32}"/>
              </a:ext>
            </a:extLst>
          </p:cNvPr>
          <p:cNvSpPr>
            <a:spLocks noChangeArrowheads="1"/>
          </p:cNvSpPr>
          <p:nvPr/>
        </p:nvSpPr>
        <p:spPr bwMode="auto">
          <a:xfrm>
            <a:off x="107504" y="163513"/>
            <a:ext cx="8256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FF0000"/>
                </a:solidFill>
                <a:latin typeface="+mn-ea"/>
                <a:ea typeface="+mn-ea"/>
                <a:sym typeface="Wingdings 3" panose="05040102010807070707" pitchFamily="18" charset="2"/>
              </a:rPr>
              <a:t></a:t>
            </a:r>
            <a:r>
              <a:rPr lang="en-US" altLang="zh-CN" sz="2400" b="1">
                <a:solidFill>
                  <a:srgbClr val="FF0000"/>
                </a:solidFill>
                <a:latin typeface="+mn-ea"/>
                <a:ea typeface="+mn-ea"/>
              </a:rPr>
              <a:t>Adams</a:t>
            </a:r>
            <a:r>
              <a:rPr lang="zh-CN" altLang="en-US" sz="2400" b="1">
                <a:solidFill>
                  <a:srgbClr val="0000FF"/>
                </a:solidFill>
                <a:latin typeface="+mn-ea"/>
                <a:ea typeface="+mn-ea"/>
              </a:rPr>
              <a:t>三步隐式公式（或</a:t>
            </a:r>
            <a:r>
              <a:rPr lang="en-US" altLang="zh-CN" sz="2400" b="1">
                <a:solidFill>
                  <a:srgbClr val="FF0000"/>
                </a:solidFill>
                <a:latin typeface="+mn-ea"/>
                <a:ea typeface="+mn-ea"/>
              </a:rPr>
              <a:t>Adams</a:t>
            </a:r>
            <a:r>
              <a:rPr lang="zh-CN" altLang="en-US" sz="2400" b="1">
                <a:solidFill>
                  <a:srgbClr val="FF0000"/>
                </a:solidFill>
                <a:latin typeface="+mn-ea"/>
                <a:ea typeface="+mn-ea"/>
              </a:rPr>
              <a:t>内插</a:t>
            </a:r>
            <a:r>
              <a:rPr lang="zh-CN" altLang="en-US" sz="2400" b="1">
                <a:solidFill>
                  <a:srgbClr val="0000FF"/>
                </a:solidFill>
                <a:latin typeface="+mn-ea"/>
                <a:ea typeface="+mn-ea"/>
              </a:rPr>
              <a:t>公式）：</a:t>
            </a:r>
          </a:p>
        </p:txBody>
      </p:sp>
      <p:graphicFrame>
        <p:nvGraphicFramePr>
          <p:cNvPr id="58826" name="Object 458">
            <a:extLst>
              <a:ext uri="{FF2B5EF4-FFF2-40B4-BE49-F238E27FC236}">
                <a16:creationId xmlns:a16="http://schemas.microsoft.com/office/drawing/2014/main" id="{DF4003EA-27DA-4800-BEC1-D12E38753084}"/>
              </a:ext>
            </a:extLst>
          </p:cNvPr>
          <p:cNvGraphicFramePr>
            <a:graphicFrameLocks noChangeAspect="1"/>
          </p:cNvGraphicFramePr>
          <p:nvPr>
            <p:extLst>
              <p:ext uri="{D42A27DB-BD31-4B8C-83A1-F6EECF244321}">
                <p14:modId xmlns:p14="http://schemas.microsoft.com/office/powerpoint/2010/main" val="3829737966"/>
              </p:ext>
            </p:extLst>
          </p:nvPr>
        </p:nvGraphicFramePr>
        <p:xfrm>
          <a:off x="1259632" y="1329331"/>
          <a:ext cx="6387158" cy="614682"/>
        </p:xfrm>
        <a:graphic>
          <a:graphicData uri="http://schemas.openxmlformats.org/presentationml/2006/ole">
            <mc:AlternateContent xmlns:mc="http://schemas.openxmlformats.org/markup-compatibility/2006">
              <mc:Choice xmlns:v="urn:schemas-microsoft-com:vml" Requires="v">
                <p:oleObj spid="_x0000_s202254" name="Equation" r:id="rId3" imgW="2374560" imgH="228600" progId="Equation.DSMT4">
                  <p:embed/>
                </p:oleObj>
              </mc:Choice>
              <mc:Fallback>
                <p:oleObj name="Equation" r:id="rId3" imgW="2374560" imgH="228600" progId="Equation.DSMT4">
                  <p:embed/>
                  <p:pic>
                    <p:nvPicPr>
                      <p:cNvPr id="58826" name="Object 458">
                        <a:extLst>
                          <a:ext uri="{FF2B5EF4-FFF2-40B4-BE49-F238E27FC236}">
                            <a16:creationId xmlns:a16="http://schemas.microsoft.com/office/drawing/2014/main" id="{DF4003EA-27DA-4800-BEC1-D12E38753084}"/>
                          </a:ext>
                        </a:extLst>
                      </p:cNvPr>
                      <p:cNvPicPr>
                        <a:picLocks noChangeAspect="1" noChangeArrowheads="1"/>
                      </p:cNvPicPr>
                      <p:nvPr/>
                    </p:nvPicPr>
                    <p:blipFill>
                      <a:blip r:embed="rId4"/>
                      <a:srcRect/>
                      <a:stretch>
                        <a:fillRect/>
                      </a:stretch>
                    </p:blipFill>
                    <p:spPr bwMode="auto">
                      <a:xfrm>
                        <a:off x="1259632" y="1329331"/>
                        <a:ext cx="6387158" cy="614682"/>
                      </a:xfrm>
                      <a:prstGeom prst="rect">
                        <a:avLst/>
                      </a:prstGeom>
                      <a:noFill/>
                    </p:spPr>
                  </p:pic>
                </p:oleObj>
              </mc:Fallback>
            </mc:AlternateContent>
          </a:graphicData>
        </a:graphic>
      </p:graphicFrame>
      <p:sp>
        <p:nvSpPr>
          <p:cNvPr id="58827" name="Rectangle 459">
            <a:extLst>
              <a:ext uri="{FF2B5EF4-FFF2-40B4-BE49-F238E27FC236}">
                <a16:creationId xmlns:a16="http://schemas.microsoft.com/office/drawing/2014/main" id="{B889F6DC-AB43-4173-A2E0-4A766CFC8721}"/>
              </a:ext>
            </a:extLst>
          </p:cNvPr>
          <p:cNvSpPr>
            <a:spLocks noChangeArrowheads="1"/>
          </p:cNvSpPr>
          <p:nvPr/>
        </p:nvSpPr>
        <p:spPr bwMode="auto">
          <a:xfrm>
            <a:off x="327025" y="736600"/>
            <a:ext cx="62785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FF"/>
                </a:solidFill>
                <a:latin typeface="+mn-ea"/>
                <a:ea typeface="+mn-ea"/>
              </a:rPr>
              <a:t>选取下列</a:t>
            </a:r>
            <a:r>
              <a:rPr lang="en-US" altLang="zh-CN" sz="2400" b="1" dirty="0">
                <a:solidFill>
                  <a:srgbClr val="FF0000"/>
                </a:solidFill>
                <a:latin typeface="+mn-ea"/>
                <a:ea typeface="+mn-ea"/>
              </a:rPr>
              <a:t>4</a:t>
            </a:r>
            <a:r>
              <a:rPr lang="zh-CN" altLang="en-US" sz="2400" b="1" dirty="0">
                <a:solidFill>
                  <a:srgbClr val="0000FF"/>
                </a:solidFill>
                <a:latin typeface="+mn-ea"/>
                <a:ea typeface="+mn-ea"/>
              </a:rPr>
              <a:t>个</a:t>
            </a:r>
            <a:r>
              <a:rPr lang="zh-CN" altLang="en-US" sz="2400" b="1" dirty="0">
                <a:solidFill>
                  <a:srgbClr val="FF0000"/>
                </a:solidFill>
                <a:latin typeface="+mn-ea"/>
                <a:ea typeface="+mn-ea"/>
              </a:rPr>
              <a:t>等距</a:t>
            </a:r>
            <a:r>
              <a:rPr lang="zh-CN" altLang="en-US" sz="2400" b="1" dirty="0">
                <a:solidFill>
                  <a:srgbClr val="0000FF"/>
                </a:solidFill>
                <a:latin typeface="+mn-ea"/>
                <a:ea typeface="+mn-ea"/>
              </a:rPr>
              <a:t>节点作为插值节点：</a:t>
            </a:r>
          </a:p>
        </p:txBody>
      </p:sp>
      <p:grpSp>
        <p:nvGrpSpPr>
          <p:cNvPr id="58829" name="Group 461">
            <a:extLst>
              <a:ext uri="{FF2B5EF4-FFF2-40B4-BE49-F238E27FC236}">
                <a16:creationId xmlns:a16="http://schemas.microsoft.com/office/drawing/2014/main" id="{497A8A70-D039-4F42-A034-C6B632E6FFE8}"/>
              </a:ext>
            </a:extLst>
          </p:cNvPr>
          <p:cNvGrpSpPr>
            <a:grpSpLocks/>
          </p:cNvGrpSpPr>
          <p:nvPr/>
        </p:nvGrpSpPr>
        <p:grpSpPr bwMode="auto">
          <a:xfrm>
            <a:off x="327025" y="2060575"/>
            <a:ext cx="5573714" cy="461963"/>
            <a:chOff x="109" y="240"/>
            <a:chExt cx="3511" cy="291"/>
          </a:xfrm>
        </p:grpSpPr>
        <p:sp>
          <p:nvSpPr>
            <p:cNvPr id="58830" name="Rectangle 462">
              <a:extLst>
                <a:ext uri="{FF2B5EF4-FFF2-40B4-BE49-F238E27FC236}">
                  <a16:creationId xmlns:a16="http://schemas.microsoft.com/office/drawing/2014/main" id="{C468C4E9-5AA4-4957-AADE-FCE84EF7DA42}"/>
                </a:ext>
              </a:extLst>
            </p:cNvPr>
            <p:cNvSpPr>
              <a:spLocks noChangeArrowheads="1"/>
            </p:cNvSpPr>
            <p:nvPr/>
          </p:nvSpPr>
          <p:spPr bwMode="auto">
            <a:xfrm>
              <a:off x="109" y="240"/>
              <a:ext cx="35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构造              的</a:t>
              </a:r>
              <a:r>
                <a:rPr lang="en-US" altLang="zh-CN" sz="2400" b="1" dirty="0">
                  <a:solidFill>
                    <a:srgbClr val="FF0000"/>
                  </a:solidFill>
                  <a:latin typeface="+mn-ea"/>
                  <a:ea typeface="+mn-ea"/>
                </a:rPr>
                <a:t>3</a:t>
              </a:r>
              <a:r>
                <a:rPr lang="zh-CN" altLang="en-US" sz="2400" b="1" dirty="0">
                  <a:solidFill>
                    <a:srgbClr val="0000FF"/>
                  </a:solidFill>
                  <a:latin typeface="+mn-ea"/>
                  <a:ea typeface="+mn-ea"/>
                </a:rPr>
                <a:t>次</a:t>
              </a:r>
              <a:r>
                <a:rPr lang="en-US" altLang="zh-CN" sz="2400" b="1" dirty="0">
                  <a:solidFill>
                    <a:srgbClr val="FF0000"/>
                  </a:solidFill>
                  <a:latin typeface="+mn-ea"/>
                  <a:ea typeface="+mn-ea"/>
                </a:rPr>
                <a:t>Lagrange</a:t>
              </a:r>
              <a:r>
                <a:rPr lang="zh-CN" altLang="en-US" sz="2400" b="1" dirty="0">
                  <a:solidFill>
                    <a:srgbClr val="0000FF"/>
                  </a:solidFill>
                  <a:latin typeface="+mn-ea"/>
                  <a:ea typeface="+mn-ea"/>
                </a:rPr>
                <a:t>插值多项式：</a:t>
              </a:r>
            </a:p>
          </p:txBody>
        </p:sp>
        <p:graphicFrame>
          <p:nvGraphicFramePr>
            <p:cNvPr id="58831" name="Object 463">
              <a:extLst>
                <a:ext uri="{FF2B5EF4-FFF2-40B4-BE49-F238E27FC236}">
                  <a16:creationId xmlns:a16="http://schemas.microsoft.com/office/drawing/2014/main" id="{A1079444-F4B2-45B1-835B-D87AA6199484}"/>
                </a:ext>
              </a:extLst>
            </p:cNvPr>
            <p:cNvGraphicFramePr>
              <a:graphicFrameLocks noChangeAspect="1"/>
            </p:cNvGraphicFramePr>
            <p:nvPr>
              <p:extLst>
                <p:ext uri="{D42A27DB-BD31-4B8C-83A1-F6EECF244321}">
                  <p14:modId xmlns:p14="http://schemas.microsoft.com/office/powerpoint/2010/main" val="2850918370"/>
                </p:ext>
              </p:extLst>
            </p:nvPr>
          </p:nvGraphicFramePr>
          <p:xfrm>
            <a:off x="526" y="259"/>
            <a:ext cx="702" cy="270"/>
          </p:xfrm>
          <a:graphic>
            <a:graphicData uri="http://schemas.openxmlformats.org/presentationml/2006/ole">
              <mc:AlternateContent xmlns:mc="http://schemas.openxmlformats.org/markup-compatibility/2006">
                <mc:Choice xmlns:v="urn:schemas-microsoft-com:vml" Requires="v">
                  <p:oleObj spid="_x0000_s202255" name="Equation" r:id="rId5" imgW="520560" imgH="203040" progId="Equation.DSMT4">
                    <p:embed/>
                  </p:oleObj>
                </mc:Choice>
                <mc:Fallback>
                  <p:oleObj name="Equation" r:id="rId5" imgW="520560" imgH="203040" progId="Equation.DSMT4">
                    <p:embed/>
                    <p:pic>
                      <p:nvPicPr>
                        <p:cNvPr id="58831" name="Object 463">
                          <a:extLst>
                            <a:ext uri="{FF2B5EF4-FFF2-40B4-BE49-F238E27FC236}">
                              <a16:creationId xmlns:a16="http://schemas.microsoft.com/office/drawing/2014/main" id="{A1079444-F4B2-45B1-835B-D87AA61994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 y="259"/>
                          <a:ext cx="702" cy="270"/>
                        </a:xfrm>
                        <a:prstGeom prst="rect">
                          <a:avLst/>
                        </a:prstGeom>
                        <a:noFill/>
                      </p:spPr>
                    </p:pic>
                  </p:oleObj>
                </mc:Fallback>
              </mc:AlternateContent>
            </a:graphicData>
          </a:graphic>
        </p:graphicFrame>
      </p:grpSp>
      <p:graphicFrame>
        <p:nvGraphicFramePr>
          <p:cNvPr id="58832" name="Object 464">
            <a:extLst>
              <a:ext uri="{FF2B5EF4-FFF2-40B4-BE49-F238E27FC236}">
                <a16:creationId xmlns:a16="http://schemas.microsoft.com/office/drawing/2014/main" id="{E8520F22-49EE-4FAA-83CB-DE1BB63C89C2}"/>
              </a:ext>
            </a:extLst>
          </p:cNvPr>
          <p:cNvGraphicFramePr>
            <a:graphicFrameLocks noChangeAspect="1"/>
          </p:cNvGraphicFramePr>
          <p:nvPr>
            <p:extLst>
              <p:ext uri="{D42A27DB-BD31-4B8C-83A1-F6EECF244321}">
                <p14:modId xmlns:p14="http://schemas.microsoft.com/office/powerpoint/2010/main" val="577969181"/>
              </p:ext>
            </p:extLst>
          </p:nvPr>
        </p:nvGraphicFramePr>
        <p:xfrm>
          <a:off x="583318" y="2524435"/>
          <a:ext cx="6656063" cy="1336703"/>
        </p:xfrm>
        <a:graphic>
          <a:graphicData uri="http://schemas.openxmlformats.org/presentationml/2006/ole">
            <mc:AlternateContent xmlns:mc="http://schemas.openxmlformats.org/markup-compatibility/2006">
              <mc:Choice xmlns:v="urn:schemas-microsoft-com:vml" Requires="v">
                <p:oleObj spid="_x0000_s202256" name="Equation" r:id="rId7" imgW="3327120" imgH="672840" progId="Equation.DSMT4">
                  <p:embed/>
                </p:oleObj>
              </mc:Choice>
              <mc:Fallback>
                <p:oleObj name="Equation" r:id="rId7" imgW="3327120" imgH="672840" progId="Equation.DSMT4">
                  <p:embed/>
                  <p:pic>
                    <p:nvPicPr>
                      <p:cNvPr id="58832" name="Object 464">
                        <a:extLst>
                          <a:ext uri="{FF2B5EF4-FFF2-40B4-BE49-F238E27FC236}">
                            <a16:creationId xmlns:a16="http://schemas.microsoft.com/office/drawing/2014/main" id="{E8520F22-49EE-4FAA-83CB-DE1BB63C89C2}"/>
                          </a:ext>
                        </a:extLst>
                      </p:cNvPr>
                      <p:cNvPicPr>
                        <a:picLocks noChangeAspect="1" noChangeArrowheads="1"/>
                      </p:cNvPicPr>
                      <p:nvPr/>
                    </p:nvPicPr>
                    <p:blipFill>
                      <a:blip r:embed="rId8"/>
                      <a:srcRect/>
                      <a:stretch>
                        <a:fillRect/>
                      </a:stretch>
                    </p:blipFill>
                    <p:spPr bwMode="auto">
                      <a:xfrm>
                        <a:off x="583318" y="2524435"/>
                        <a:ext cx="6656063" cy="1336703"/>
                      </a:xfrm>
                      <a:prstGeom prst="rect">
                        <a:avLst/>
                      </a:prstGeom>
                      <a:noFill/>
                    </p:spPr>
                  </p:pic>
                </p:oleObj>
              </mc:Fallback>
            </mc:AlternateContent>
          </a:graphicData>
        </a:graphic>
      </p:graphicFrame>
      <p:graphicFrame>
        <p:nvGraphicFramePr>
          <p:cNvPr id="58833" name="Object 465">
            <a:extLst>
              <a:ext uri="{FF2B5EF4-FFF2-40B4-BE49-F238E27FC236}">
                <a16:creationId xmlns:a16="http://schemas.microsoft.com/office/drawing/2014/main" id="{FD555C0E-BC3C-46FE-98CD-9C90F62385C3}"/>
              </a:ext>
            </a:extLst>
          </p:cNvPr>
          <p:cNvGraphicFramePr>
            <a:graphicFrameLocks noChangeAspect="1"/>
          </p:cNvGraphicFramePr>
          <p:nvPr>
            <p:extLst>
              <p:ext uri="{D42A27DB-BD31-4B8C-83A1-F6EECF244321}">
                <p14:modId xmlns:p14="http://schemas.microsoft.com/office/powerpoint/2010/main" val="2544021188"/>
              </p:ext>
            </p:extLst>
          </p:nvPr>
        </p:nvGraphicFramePr>
        <p:xfrm>
          <a:off x="578347" y="3920595"/>
          <a:ext cx="7119038" cy="1202107"/>
        </p:xfrm>
        <a:graphic>
          <a:graphicData uri="http://schemas.openxmlformats.org/presentationml/2006/ole">
            <mc:AlternateContent xmlns:mc="http://schemas.openxmlformats.org/markup-compatibility/2006">
              <mc:Choice xmlns:v="urn:schemas-microsoft-com:vml" Requires="v">
                <p:oleObj spid="_x0000_s202257" name="Equation" r:id="rId9" imgW="3162240" imgH="533160" progId="Equation.DSMT4">
                  <p:embed/>
                </p:oleObj>
              </mc:Choice>
              <mc:Fallback>
                <p:oleObj name="Equation" r:id="rId9" imgW="3162240" imgH="533160" progId="Equation.DSMT4">
                  <p:embed/>
                  <p:pic>
                    <p:nvPicPr>
                      <p:cNvPr id="58833" name="Object 465">
                        <a:extLst>
                          <a:ext uri="{FF2B5EF4-FFF2-40B4-BE49-F238E27FC236}">
                            <a16:creationId xmlns:a16="http://schemas.microsoft.com/office/drawing/2014/main" id="{FD555C0E-BC3C-46FE-98CD-9C90F62385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347" y="3920595"/>
                        <a:ext cx="7119038" cy="1202107"/>
                      </a:xfrm>
                      <a:prstGeom prst="rect">
                        <a:avLst/>
                      </a:prstGeom>
                      <a:noFill/>
                    </p:spPr>
                  </p:pic>
                </p:oleObj>
              </mc:Fallback>
            </mc:AlternateContent>
          </a:graphicData>
        </a:graphic>
      </p:graphicFrame>
      <p:grpSp>
        <p:nvGrpSpPr>
          <p:cNvPr id="58838" name="Group 470">
            <a:extLst>
              <a:ext uri="{FF2B5EF4-FFF2-40B4-BE49-F238E27FC236}">
                <a16:creationId xmlns:a16="http://schemas.microsoft.com/office/drawing/2014/main" id="{5440F068-4350-44DC-8D5A-10574AF60993}"/>
              </a:ext>
            </a:extLst>
          </p:cNvPr>
          <p:cNvGrpSpPr>
            <a:grpSpLocks/>
          </p:cNvGrpSpPr>
          <p:nvPr/>
        </p:nvGrpSpPr>
        <p:grpSpPr bwMode="auto">
          <a:xfrm>
            <a:off x="578347" y="5090450"/>
            <a:ext cx="6633697" cy="1462109"/>
            <a:chOff x="174" y="3178"/>
            <a:chExt cx="4368" cy="1082"/>
          </a:xfrm>
        </p:grpSpPr>
        <p:graphicFrame>
          <p:nvGraphicFramePr>
            <p:cNvPr id="58834" name="Object 466">
              <a:extLst>
                <a:ext uri="{FF2B5EF4-FFF2-40B4-BE49-F238E27FC236}">
                  <a16:creationId xmlns:a16="http://schemas.microsoft.com/office/drawing/2014/main" id="{B01891D1-749F-4D26-AE9C-2E78AD0E43CF}"/>
                </a:ext>
              </a:extLst>
            </p:cNvPr>
            <p:cNvGraphicFramePr>
              <a:graphicFrameLocks noChangeAspect="1"/>
            </p:cNvGraphicFramePr>
            <p:nvPr>
              <p:extLst>
                <p:ext uri="{D42A27DB-BD31-4B8C-83A1-F6EECF244321}">
                  <p14:modId xmlns:p14="http://schemas.microsoft.com/office/powerpoint/2010/main" val="1685484511"/>
                </p:ext>
              </p:extLst>
            </p:nvPr>
          </p:nvGraphicFramePr>
          <p:xfrm>
            <a:off x="174" y="3178"/>
            <a:ext cx="4368" cy="654"/>
          </p:xfrm>
          <a:graphic>
            <a:graphicData uri="http://schemas.openxmlformats.org/presentationml/2006/ole">
              <mc:AlternateContent xmlns:mc="http://schemas.openxmlformats.org/markup-compatibility/2006">
                <mc:Choice xmlns:v="urn:schemas-microsoft-com:vml" Requires="v">
                  <p:oleObj spid="_x0000_s202258" name="Equation" r:id="rId11" imgW="2705040" imgH="406080" progId="Equation.DSMT4">
                    <p:embed/>
                  </p:oleObj>
                </mc:Choice>
                <mc:Fallback>
                  <p:oleObj name="Equation" r:id="rId11" imgW="2705040" imgH="406080" progId="Equation.DSMT4">
                    <p:embed/>
                    <p:pic>
                      <p:nvPicPr>
                        <p:cNvPr id="58834" name="Object 466">
                          <a:extLst>
                            <a:ext uri="{FF2B5EF4-FFF2-40B4-BE49-F238E27FC236}">
                              <a16:creationId xmlns:a16="http://schemas.microsoft.com/office/drawing/2014/main" id="{B01891D1-749F-4D26-AE9C-2E78AD0E43C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 y="3178"/>
                          <a:ext cx="4368" cy="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836" name="Object 468">
              <a:extLst>
                <a:ext uri="{FF2B5EF4-FFF2-40B4-BE49-F238E27FC236}">
                  <a16:creationId xmlns:a16="http://schemas.microsoft.com/office/drawing/2014/main" id="{9100EA35-D674-4A4C-A8A1-3E1122D90829}"/>
                </a:ext>
              </a:extLst>
            </p:cNvPr>
            <p:cNvGraphicFramePr>
              <a:graphicFrameLocks noChangeAspect="1"/>
            </p:cNvGraphicFramePr>
            <p:nvPr>
              <p:extLst>
                <p:ext uri="{D42A27DB-BD31-4B8C-83A1-F6EECF244321}">
                  <p14:modId xmlns:p14="http://schemas.microsoft.com/office/powerpoint/2010/main" val="1324476669"/>
                </p:ext>
              </p:extLst>
            </p:nvPr>
          </p:nvGraphicFramePr>
          <p:xfrm>
            <a:off x="926" y="3876"/>
            <a:ext cx="3312" cy="384"/>
          </p:xfrm>
          <a:graphic>
            <a:graphicData uri="http://schemas.openxmlformats.org/presentationml/2006/ole">
              <mc:AlternateContent xmlns:mc="http://schemas.openxmlformats.org/markup-compatibility/2006">
                <mc:Choice xmlns:v="urn:schemas-microsoft-com:vml" Requires="v">
                  <p:oleObj spid="_x0000_s202259" name="Equation" r:id="rId13" imgW="1968480" imgH="228600" progId="Equation.DSMT4">
                    <p:embed/>
                  </p:oleObj>
                </mc:Choice>
                <mc:Fallback>
                  <p:oleObj name="Equation" r:id="rId13" imgW="1968480" imgH="228600" progId="Equation.DSMT4">
                    <p:embed/>
                    <p:pic>
                      <p:nvPicPr>
                        <p:cNvPr id="58836" name="Object 468">
                          <a:extLst>
                            <a:ext uri="{FF2B5EF4-FFF2-40B4-BE49-F238E27FC236}">
                              <a16:creationId xmlns:a16="http://schemas.microsoft.com/office/drawing/2014/main" id="{9100EA35-D674-4A4C-A8A1-3E1122D9082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6" y="3876"/>
                          <a:ext cx="3312"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474948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02" name="Rectangle 330">
            <a:extLst>
              <a:ext uri="{FF2B5EF4-FFF2-40B4-BE49-F238E27FC236}">
                <a16:creationId xmlns:a16="http://schemas.microsoft.com/office/drawing/2014/main" id="{0B380446-71D6-4E6A-85BC-16C639F6B5B6}"/>
              </a:ext>
            </a:extLst>
          </p:cNvPr>
          <p:cNvSpPr>
            <a:spLocks noChangeArrowheads="1"/>
          </p:cNvSpPr>
          <p:nvPr/>
        </p:nvSpPr>
        <p:spPr bwMode="auto">
          <a:xfrm>
            <a:off x="107504" y="260648"/>
            <a:ext cx="66881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FF0000"/>
                </a:solidFill>
                <a:latin typeface="+mn-ea"/>
                <a:ea typeface="+mn-ea"/>
              </a:rPr>
              <a:t>Adams</a:t>
            </a:r>
            <a:r>
              <a:rPr lang="zh-CN" altLang="en-US" sz="2400" b="1">
                <a:solidFill>
                  <a:srgbClr val="0000FF"/>
                </a:solidFill>
                <a:latin typeface="+mn-ea"/>
                <a:ea typeface="+mn-ea"/>
              </a:rPr>
              <a:t>三步隐式公式的</a:t>
            </a:r>
            <a:r>
              <a:rPr lang="zh-CN" altLang="en-US" sz="2400" b="1">
                <a:solidFill>
                  <a:srgbClr val="FF0000"/>
                </a:solidFill>
                <a:latin typeface="+mn-ea"/>
                <a:ea typeface="+mn-ea"/>
              </a:rPr>
              <a:t>局部</a:t>
            </a:r>
            <a:r>
              <a:rPr lang="zh-CN" altLang="en-US" sz="2400" b="1">
                <a:solidFill>
                  <a:srgbClr val="0000FF"/>
                </a:solidFill>
                <a:latin typeface="+mn-ea"/>
                <a:ea typeface="+mn-ea"/>
              </a:rPr>
              <a:t>截断误差：</a:t>
            </a:r>
          </a:p>
        </p:txBody>
      </p:sp>
      <p:graphicFrame>
        <p:nvGraphicFramePr>
          <p:cNvPr id="54603" name="Object 331">
            <a:extLst>
              <a:ext uri="{FF2B5EF4-FFF2-40B4-BE49-F238E27FC236}">
                <a16:creationId xmlns:a16="http://schemas.microsoft.com/office/drawing/2014/main" id="{159087D2-631F-417B-9CA6-08366A23BB2C}"/>
              </a:ext>
            </a:extLst>
          </p:cNvPr>
          <p:cNvGraphicFramePr>
            <a:graphicFrameLocks noChangeAspect="1"/>
          </p:cNvGraphicFramePr>
          <p:nvPr>
            <p:extLst>
              <p:ext uri="{D42A27DB-BD31-4B8C-83A1-F6EECF244321}">
                <p14:modId xmlns:p14="http://schemas.microsoft.com/office/powerpoint/2010/main" val="1749545704"/>
              </p:ext>
            </p:extLst>
          </p:nvPr>
        </p:nvGraphicFramePr>
        <p:xfrm>
          <a:off x="1142554" y="746423"/>
          <a:ext cx="6665913" cy="1090613"/>
        </p:xfrm>
        <a:graphic>
          <a:graphicData uri="http://schemas.openxmlformats.org/presentationml/2006/ole">
            <mc:AlternateContent xmlns:mc="http://schemas.openxmlformats.org/markup-compatibility/2006">
              <mc:Choice xmlns:v="urn:schemas-microsoft-com:vml" Requires="v">
                <p:oleObj spid="_x0000_s214285" name="Equation" r:id="rId3" imgW="2489040" imgH="406080" progId="Equation.DSMT4">
                  <p:embed/>
                </p:oleObj>
              </mc:Choice>
              <mc:Fallback>
                <p:oleObj name="Equation" r:id="rId3" imgW="2489040" imgH="406080" progId="Equation.DSMT4">
                  <p:embed/>
                  <p:pic>
                    <p:nvPicPr>
                      <p:cNvPr id="54603" name="Object 331">
                        <a:extLst>
                          <a:ext uri="{FF2B5EF4-FFF2-40B4-BE49-F238E27FC236}">
                            <a16:creationId xmlns:a16="http://schemas.microsoft.com/office/drawing/2014/main" id="{159087D2-631F-417B-9CA6-08366A23BB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554" y="746423"/>
                        <a:ext cx="6665913" cy="1090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604" name="Rectangle 332">
            <a:extLst>
              <a:ext uri="{FF2B5EF4-FFF2-40B4-BE49-F238E27FC236}">
                <a16:creationId xmlns:a16="http://schemas.microsoft.com/office/drawing/2014/main" id="{DD412D77-5BAB-4BBD-9558-616BE1156552}"/>
              </a:ext>
            </a:extLst>
          </p:cNvPr>
          <p:cNvSpPr>
            <a:spLocks noChangeArrowheads="1"/>
          </p:cNvSpPr>
          <p:nvPr/>
        </p:nvSpPr>
        <p:spPr bwMode="auto">
          <a:xfrm>
            <a:off x="107504" y="1814811"/>
            <a:ext cx="441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FF0000"/>
                </a:solidFill>
                <a:latin typeface="+mn-ea"/>
                <a:ea typeface="+mn-ea"/>
                <a:sym typeface="Wingdings 3" panose="05040102010807070707" pitchFamily="18" charset="2"/>
              </a:rPr>
              <a:t></a:t>
            </a:r>
            <a:r>
              <a:rPr lang="en-US" altLang="zh-CN" sz="2400" b="1">
                <a:solidFill>
                  <a:srgbClr val="FF0000"/>
                </a:solidFill>
                <a:latin typeface="+mn-ea"/>
                <a:ea typeface="+mn-ea"/>
              </a:rPr>
              <a:t>Adams</a:t>
            </a:r>
            <a:r>
              <a:rPr lang="zh-CN" altLang="en-US" sz="2400" b="1">
                <a:solidFill>
                  <a:srgbClr val="0000FF"/>
                </a:solidFill>
                <a:latin typeface="+mn-ea"/>
                <a:ea typeface="+mn-ea"/>
              </a:rPr>
              <a:t>预报</a:t>
            </a:r>
            <a:r>
              <a:rPr lang="en-US" altLang="zh-CN" sz="2400" b="1">
                <a:solidFill>
                  <a:srgbClr val="FF0000"/>
                </a:solidFill>
                <a:latin typeface="+mn-ea"/>
                <a:ea typeface="+mn-ea"/>
              </a:rPr>
              <a:t>-</a:t>
            </a:r>
            <a:r>
              <a:rPr lang="zh-CN" altLang="en-US" sz="2400" b="1">
                <a:solidFill>
                  <a:srgbClr val="0000FF"/>
                </a:solidFill>
                <a:latin typeface="+mn-ea"/>
                <a:ea typeface="+mn-ea"/>
              </a:rPr>
              <a:t>校正公式：</a:t>
            </a:r>
          </a:p>
        </p:txBody>
      </p:sp>
      <p:grpSp>
        <p:nvGrpSpPr>
          <p:cNvPr id="54611" name="Group 339">
            <a:extLst>
              <a:ext uri="{FF2B5EF4-FFF2-40B4-BE49-F238E27FC236}">
                <a16:creationId xmlns:a16="http://schemas.microsoft.com/office/drawing/2014/main" id="{2379C059-6228-4A6D-8C2B-A644AF81CB01}"/>
              </a:ext>
            </a:extLst>
          </p:cNvPr>
          <p:cNvGrpSpPr>
            <a:grpSpLocks/>
          </p:cNvGrpSpPr>
          <p:nvPr/>
        </p:nvGrpSpPr>
        <p:grpSpPr bwMode="auto">
          <a:xfrm>
            <a:off x="323528" y="2952564"/>
            <a:ext cx="7128792" cy="3257922"/>
            <a:chOff x="192" y="1536"/>
            <a:chExt cx="4640" cy="2318"/>
          </a:xfrm>
        </p:grpSpPr>
        <p:graphicFrame>
          <p:nvGraphicFramePr>
            <p:cNvPr id="54605" name="Object 333">
              <a:extLst>
                <a:ext uri="{FF2B5EF4-FFF2-40B4-BE49-F238E27FC236}">
                  <a16:creationId xmlns:a16="http://schemas.microsoft.com/office/drawing/2014/main" id="{24585D58-AD33-478B-BCB1-A238A042ACB6}"/>
                </a:ext>
              </a:extLst>
            </p:cNvPr>
            <p:cNvGraphicFramePr>
              <a:graphicFrameLocks noChangeAspect="1"/>
            </p:cNvGraphicFramePr>
            <p:nvPr>
              <p:extLst>
                <p:ext uri="{D42A27DB-BD31-4B8C-83A1-F6EECF244321}">
                  <p14:modId xmlns:p14="http://schemas.microsoft.com/office/powerpoint/2010/main" val="2207882187"/>
                </p:ext>
              </p:extLst>
            </p:nvPr>
          </p:nvGraphicFramePr>
          <p:xfrm>
            <a:off x="288" y="1536"/>
            <a:ext cx="4368" cy="643"/>
          </p:xfrm>
          <a:graphic>
            <a:graphicData uri="http://schemas.openxmlformats.org/presentationml/2006/ole">
              <mc:AlternateContent xmlns:mc="http://schemas.openxmlformats.org/markup-compatibility/2006">
                <mc:Choice xmlns:v="urn:schemas-microsoft-com:vml" Requires="v">
                  <p:oleObj spid="_x0000_s214286" name="Equation" r:id="rId5" imgW="2781000" imgH="406080" progId="Equation.DSMT4">
                    <p:embed/>
                  </p:oleObj>
                </mc:Choice>
                <mc:Fallback>
                  <p:oleObj name="Equation" r:id="rId5" imgW="2781000" imgH="406080" progId="Equation.DSMT4">
                    <p:embed/>
                    <p:pic>
                      <p:nvPicPr>
                        <p:cNvPr id="54605" name="Object 333">
                          <a:extLst>
                            <a:ext uri="{FF2B5EF4-FFF2-40B4-BE49-F238E27FC236}">
                              <a16:creationId xmlns:a16="http://schemas.microsoft.com/office/drawing/2014/main" id="{24585D58-AD33-478B-BCB1-A238A042A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1536"/>
                          <a:ext cx="4368" cy="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07" name="Object 335">
              <a:extLst>
                <a:ext uri="{FF2B5EF4-FFF2-40B4-BE49-F238E27FC236}">
                  <a16:creationId xmlns:a16="http://schemas.microsoft.com/office/drawing/2014/main" id="{28E086BD-A84D-4147-AC7B-B9758C491855}"/>
                </a:ext>
              </a:extLst>
            </p:cNvPr>
            <p:cNvGraphicFramePr>
              <a:graphicFrameLocks noChangeAspect="1"/>
            </p:cNvGraphicFramePr>
            <p:nvPr/>
          </p:nvGraphicFramePr>
          <p:xfrm>
            <a:off x="320" y="2679"/>
            <a:ext cx="4512" cy="681"/>
          </p:xfrm>
          <a:graphic>
            <a:graphicData uri="http://schemas.openxmlformats.org/presentationml/2006/ole">
              <mc:AlternateContent xmlns:mc="http://schemas.openxmlformats.org/markup-compatibility/2006">
                <mc:Choice xmlns:v="urn:schemas-microsoft-com:vml" Requires="v">
                  <p:oleObj spid="_x0000_s214287" name="Equation" r:id="rId7" imgW="2705040" imgH="406080" progId="Equation.DSMT4">
                    <p:embed/>
                  </p:oleObj>
                </mc:Choice>
                <mc:Fallback>
                  <p:oleObj name="Equation" r:id="rId7" imgW="2705040" imgH="406080" progId="Equation.DSMT4">
                    <p:embed/>
                    <p:pic>
                      <p:nvPicPr>
                        <p:cNvPr id="54607" name="Object 335">
                          <a:extLst>
                            <a:ext uri="{FF2B5EF4-FFF2-40B4-BE49-F238E27FC236}">
                              <a16:creationId xmlns:a16="http://schemas.microsoft.com/office/drawing/2014/main" id="{28E086BD-A84D-4147-AC7B-B9758C4918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 y="2679"/>
                          <a:ext cx="4512" cy="6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08" name="Object 336">
              <a:extLst>
                <a:ext uri="{FF2B5EF4-FFF2-40B4-BE49-F238E27FC236}">
                  <a16:creationId xmlns:a16="http://schemas.microsoft.com/office/drawing/2014/main" id="{11B2C2AE-4BC4-4D95-83B2-A4E2867C5ED0}"/>
                </a:ext>
              </a:extLst>
            </p:cNvPr>
            <p:cNvGraphicFramePr>
              <a:graphicFrameLocks noChangeAspect="1"/>
            </p:cNvGraphicFramePr>
            <p:nvPr>
              <p:extLst>
                <p:ext uri="{D42A27DB-BD31-4B8C-83A1-F6EECF244321}">
                  <p14:modId xmlns:p14="http://schemas.microsoft.com/office/powerpoint/2010/main" val="3147554067"/>
                </p:ext>
              </p:extLst>
            </p:nvPr>
          </p:nvGraphicFramePr>
          <p:xfrm>
            <a:off x="920" y="2198"/>
            <a:ext cx="3600" cy="389"/>
          </p:xfrm>
          <a:graphic>
            <a:graphicData uri="http://schemas.openxmlformats.org/presentationml/2006/ole">
              <mc:AlternateContent xmlns:mc="http://schemas.openxmlformats.org/markup-compatibility/2006">
                <mc:Choice xmlns:v="urn:schemas-microsoft-com:vml" Requires="v">
                  <p:oleObj spid="_x0000_s214288" name="Equation" r:id="rId9" imgW="2133360" imgH="228600" progId="Equation.DSMT4">
                    <p:embed/>
                  </p:oleObj>
                </mc:Choice>
                <mc:Fallback>
                  <p:oleObj name="Equation" r:id="rId9" imgW="2133360" imgH="228600" progId="Equation.DSMT4">
                    <p:embed/>
                    <p:pic>
                      <p:nvPicPr>
                        <p:cNvPr id="54608" name="Object 336">
                          <a:extLst>
                            <a:ext uri="{FF2B5EF4-FFF2-40B4-BE49-F238E27FC236}">
                              <a16:creationId xmlns:a16="http://schemas.microsoft.com/office/drawing/2014/main" id="{11B2C2AE-4BC4-4D95-83B2-A4E2867C5E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0" y="2198"/>
                          <a:ext cx="3600"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609" name="Object 337">
              <a:extLst>
                <a:ext uri="{FF2B5EF4-FFF2-40B4-BE49-F238E27FC236}">
                  <a16:creationId xmlns:a16="http://schemas.microsoft.com/office/drawing/2014/main" id="{8C03FFA1-5FBC-4148-9A21-5EEEFF6D03C1}"/>
                </a:ext>
              </a:extLst>
            </p:cNvPr>
            <p:cNvGraphicFramePr>
              <a:graphicFrameLocks noChangeAspect="1"/>
            </p:cNvGraphicFramePr>
            <p:nvPr/>
          </p:nvGraphicFramePr>
          <p:xfrm>
            <a:off x="1040" y="3456"/>
            <a:ext cx="3408" cy="398"/>
          </p:xfrm>
          <a:graphic>
            <a:graphicData uri="http://schemas.openxmlformats.org/presentationml/2006/ole">
              <mc:AlternateContent xmlns:mc="http://schemas.openxmlformats.org/markup-compatibility/2006">
                <mc:Choice xmlns:v="urn:schemas-microsoft-com:vml" Requires="v">
                  <p:oleObj spid="_x0000_s214289" name="Equation" r:id="rId11" imgW="1968480" imgH="228600" progId="Equation.DSMT4">
                    <p:embed/>
                  </p:oleObj>
                </mc:Choice>
                <mc:Fallback>
                  <p:oleObj name="Equation" r:id="rId11" imgW="1968480" imgH="228600" progId="Equation.DSMT4">
                    <p:embed/>
                    <p:pic>
                      <p:nvPicPr>
                        <p:cNvPr id="54609" name="Object 337">
                          <a:extLst>
                            <a:ext uri="{FF2B5EF4-FFF2-40B4-BE49-F238E27FC236}">
                              <a16:creationId xmlns:a16="http://schemas.microsoft.com/office/drawing/2014/main" id="{8C03FFA1-5FBC-4148-9A21-5EEEFF6D03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0" y="3456"/>
                          <a:ext cx="3408"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610" name="AutoShape 338">
              <a:extLst>
                <a:ext uri="{FF2B5EF4-FFF2-40B4-BE49-F238E27FC236}">
                  <a16:creationId xmlns:a16="http://schemas.microsoft.com/office/drawing/2014/main" id="{09B4FC24-90FA-4992-B7DF-90264A774169}"/>
                </a:ext>
              </a:extLst>
            </p:cNvPr>
            <p:cNvSpPr>
              <a:spLocks/>
            </p:cNvSpPr>
            <p:nvPr/>
          </p:nvSpPr>
          <p:spPr bwMode="auto">
            <a:xfrm>
              <a:off x="192" y="1920"/>
              <a:ext cx="144" cy="1152"/>
            </a:xfrm>
            <a:prstGeom prst="leftBrace">
              <a:avLst>
                <a:gd name="adj1" fmla="val 6666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n-ea"/>
                <a:ea typeface="+mn-ea"/>
              </a:endParaRPr>
            </a:p>
          </p:txBody>
        </p:sp>
      </p:grpSp>
      <p:sp>
        <p:nvSpPr>
          <p:cNvPr id="54612" name="Rectangle 340">
            <a:extLst>
              <a:ext uri="{FF2B5EF4-FFF2-40B4-BE49-F238E27FC236}">
                <a16:creationId xmlns:a16="http://schemas.microsoft.com/office/drawing/2014/main" id="{DDAEED1B-B363-4C80-9250-0CE02FDE4EB7}"/>
              </a:ext>
            </a:extLst>
          </p:cNvPr>
          <p:cNvSpPr>
            <a:spLocks noChangeArrowheads="1"/>
          </p:cNvSpPr>
          <p:nvPr/>
        </p:nvSpPr>
        <p:spPr bwMode="auto">
          <a:xfrm>
            <a:off x="6980679" y="3686962"/>
            <a:ext cx="2568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0000FF"/>
                </a:solidFill>
                <a:latin typeface="+mn-ea"/>
                <a:ea typeface="+mn-ea"/>
              </a:rPr>
              <a:t>（</a:t>
            </a:r>
            <a:r>
              <a:rPr lang="zh-CN" altLang="en-US" sz="2400" b="1" dirty="0">
                <a:solidFill>
                  <a:srgbClr val="FF0000"/>
                </a:solidFill>
                <a:latin typeface="+mn-ea"/>
                <a:ea typeface="+mn-ea"/>
              </a:rPr>
              <a:t>显式，预报</a:t>
            </a:r>
            <a:r>
              <a:rPr lang="zh-CN" altLang="en-US" sz="2400" b="1" dirty="0">
                <a:solidFill>
                  <a:srgbClr val="0000FF"/>
                </a:solidFill>
                <a:latin typeface="+mn-ea"/>
                <a:ea typeface="+mn-ea"/>
              </a:rPr>
              <a:t>）</a:t>
            </a:r>
          </a:p>
        </p:txBody>
      </p:sp>
      <p:sp>
        <p:nvSpPr>
          <p:cNvPr id="54613" name="Rectangle 341">
            <a:extLst>
              <a:ext uri="{FF2B5EF4-FFF2-40B4-BE49-F238E27FC236}">
                <a16:creationId xmlns:a16="http://schemas.microsoft.com/office/drawing/2014/main" id="{416AE5CC-7B24-43A1-BF46-C126EBA17A8E}"/>
              </a:ext>
            </a:extLst>
          </p:cNvPr>
          <p:cNvSpPr>
            <a:spLocks noChangeArrowheads="1"/>
          </p:cNvSpPr>
          <p:nvPr/>
        </p:nvSpPr>
        <p:spPr bwMode="auto">
          <a:xfrm>
            <a:off x="6972970" y="5414647"/>
            <a:ext cx="24606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400" b="1" dirty="0">
                <a:solidFill>
                  <a:srgbClr val="0000FF"/>
                </a:solidFill>
                <a:latin typeface="+mn-ea"/>
                <a:ea typeface="+mn-ea"/>
              </a:rPr>
              <a:t>（</a:t>
            </a:r>
            <a:r>
              <a:rPr lang="zh-CN" altLang="en-US" sz="2400" b="1" dirty="0">
                <a:solidFill>
                  <a:srgbClr val="FF0000"/>
                </a:solidFill>
                <a:latin typeface="+mn-ea"/>
                <a:ea typeface="+mn-ea"/>
              </a:rPr>
              <a:t>隐式</a:t>
            </a:r>
            <a:r>
              <a:rPr lang="zh-CN" altLang="en-US" sz="2400" dirty="0">
                <a:solidFill>
                  <a:srgbClr val="FF0000"/>
                </a:solidFill>
                <a:latin typeface="+mn-ea"/>
                <a:ea typeface="+mn-ea"/>
              </a:rPr>
              <a:t>，校正</a:t>
            </a:r>
            <a:r>
              <a:rPr lang="zh-CN" altLang="en-US" sz="2400" b="1" dirty="0">
                <a:solidFill>
                  <a:srgbClr val="0000FF"/>
                </a:solidFill>
                <a:latin typeface="+mn-ea"/>
                <a:ea typeface="+mn-ea"/>
              </a:rPr>
              <a:t>）</a:t>
            </a:r>
          </a:p>
        </p:txBody>
      </p:sp>
      <p:sp>
        <p:nvSpPr>
          <p:cNvPr id="54615" name="Rectangle 343">
            <a:extLst>
              <a:ext uri="{FF2B5EF4-FFF2-40B4-BE49-F238E27FC236}">
                <a16:creationId xmlns:a16="http://schemas.microsoft.com/office/drawing/2014/main" id="{82DCF883-669C-424E-AAD2-9C93AA1A1AEB}"/>
              </a:ext>
            </a:extLst>
          </p:cNvPr>
          <p:cNvSpPr>
            <a:spLocks noChangeArrowheads="1"/>
          </p:cNvSpPr>
          <p:nvPr/>
        </p:nvSpPr>
        <p:spPr bwMode="auto">
          <a:xfrm>
            <a:off x="4355976" y="2219959"/>
            <a:ext cx="4392613" cy="609600"/>
          </a:xfrm>
          <a:prstGeom prst="rect">
            <a:avLst/>
          </a:prstGeom>
          <a:solidFill>
            <a:srgbClr val="00FF00">
              <a:alpha val="50000"/>
            </a:srgbClr>
          </a:solidFill>
          <a:ln w="317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0000FF"/>
                </a:solidFill>
                <a:latin typeface="+mn-ea"/>
                <a:ea typeface="+mn-ea"/>
              </a:rPr>
              <a:t>初值由</a:t>
            </a:r>
            <a:r>
              <a:rPr lang="en-US" altLang="zh-CN" sz="2400" b="1">
                <a:solidFill>
                  <a:srgbClr val="FF0000"/>
                </a:solidFill>
                <a:latin typeface="+mn-ea"/>
                <a:ea typeface="+mn-ea"/>
              </a:rPr>
              <a:t>4</a:t>
            </a:r>
            <a:r>
              <a:rPr lang="zh-CN" altLang="en-US" sz="2400" b="1">
                <a:solidFill>
                  <a:srgbClr val="0000FF"/>
                </a:solidFill>
                <a:latin typeface="+mn-ea"/>
                <a:ea typeface="+mn-ea"/>
              </a:rPr>
              <a:t>阶</a:t>
            </a:r>
            <a:r>
              <a:rPr lang="en-US" altLang="zh-CN" sz="2400" b="1">
                <a:solidFill>
                  <a:srgbClr val="FF0000"/>
                </a:solidFill>
                <a:latin typeface="+mn-ea"/>
                <a:ea typeface="+mn-ea"/>
              </a:rPr>
              <a:t>R-K</a:t>
            </a:r>
            <a:r>
              <a:rPr lang="zh-CN" altLang="en-US" sz="2400" b="1">
                <a:solidFill>
                  <a:srgbClr val="0000FF"/>
                </a:solidFill>
                <a:latin typeface="+mn-ea"/>
                <a:ea typeface="+mn-ea"/>
              </a:rPr>
              <a:t>方法计算</a:t>
            </a:r>
            <a:endParaRPr lang="zh-CN" altLang="en-US" sz="2400">
              <a:latin typeface="+mn-ea"/>
              <a:ea typeface="+mn-ea"/>
            </a:endParaRPr>
          </a:p>
        </p:txBody>
      </p:sp>
    </p:spTree>
    <p:extLst>
      <p:ext uri="{BB962C8B-B14F-4D97-AF65-F5344CB8AC3E}">
        <p14:creationId xmlns:p14="http://schemas.microsoft.com/office/powerpoint/2010/main" val="20453537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106" name="Group 226">
            <a:extLst>
              <a:ext uri="{FF2B5EF4-FFF2-40B4-BE49-F238E27FC236}">
                <a16:creationId xmlns:a16="http://schemas.microsoft.com/office/drawing/2014/main" id="{3B1C455B-74CA-46D5-899C-5678193BA546}"/>
              </a:ext>
            </a:extLst>
          </p:cNvPr>
          <p:cNvGrpSpPr>
            <a:grpSpLocks/>
          </p:cNvGrpSpPr>
          <p:nvPr/>
        </p:nvGrpSpPr>
        <p:grpSpPr bwMode="auto">
          <a:xfrm>
            <a:off x="287327" y="128291"/>
            <a:ext cx="8174278" cy="1517650"/>
            <a:chOff x="512" y="164"/>
            <a:chExt cx="5194" cy="956"/>
          </a:xfrm>
        </p:grpSpPr>
        <p:graphicFrame>
          <p:nvGraphicFramePr>
            <p:cNvPr id="123101" name="Object 221">
              <a:extLst>
                <a:ext uri="{FF2B5EF4-FFF2-40B4-BE49-F238E27FC236}">
                  <a16:creationId xmlns:a16="http://schemas.microsoft.com/office/drawing/2014/main" id="{CE9B49EE-68B4-4295-8E5B-64518DE7A4DE}"/>
                </a:ext>
              </a:extLst>
            </p:cNvPr>
            <p:cNvGraphicFramePr>
              <a:graphicFrameLocks noChangeAspect="1"/>
            </p:cNvGraphicFramePr>
            <p:nvPr>
              <p:extLst>
                <p:ext uri="{D42A27DB-BD31-4B8C-83A1-F6EECF244321}">
                  <p14:modId xmlns:p14="http://schemas.microsoft.com/office/powerpoint/2010/main" val="1766483175"/>
                </p:ext>
              </p:extLst>
            </p:nvPr>
          </p:nvGraphicFramePr>
          <p:xfrm>
            <a:off x="3567" y="164"/>
            <a:ext cx="1258" cy="956"/>
          </p:xfrm>
          <a:graphic>
            <a:graphicData uri="http://schemas.openxmlformats.org/presentationml/2006/ole">
              <mc:AlternateContent xmlns:mc="http://schemas.openxmlformats.org/markup-compatibility/2006">
                <mc:Choice xmlns:v="urn:schemas-microsoft-com:vml" Requires="v">
                  <p:oleObj spid="_x0000_s197392" name="Equation" r:id="rId3" imgW="901440" imgH="685800" progId="Equation.DSMT4">
                    <p:embed/>
                  </p:oleObj>
                </mc:Choice>
                <mc:Fallback>
                  <p:oleObj name="Equation" r:id="rId3" imgW="901440" imgH="685800" progId="Equation.DSMT4">
                    <p:embed/>
                    <p:pic>
                      <p:nvPicPr>
                        <p:cNvPr id="123101" name="Object 221">
                          <a:extLst>
                            <a:ext uri="{FF2B5EF4-FFF2-40B4-BE49-F238E27FC236}">
                              <a16:creationId xmlns:a16="http://schemas.microsoft.com/office/drawing/2014/main" id="{CE9B49EE-68B4-4295-8E5B-64518DE7A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 y="164"/>
                          <a:ext cx="1258" cy="956"/>
                        </a:xfrm>
                        <a:prstGeom prst="rect">
                          <a:avLst/>
                        </a:prstGeom>
                        <a:noFill/>
                      </p:spPr>
                    </p:pic>
                  </p:oleObj>
                </mc:Fallback>
              </mc:AlternateContent>
            </a:graphicData>
          </a:graphic>
        </p:graphicFrame>
        <p:graphicFrame>
          <p:nvGraphicFramePr>
            <p:cNvPr id="123102" name="Object 222">
              <a:extLst>
                <a:ext uri="{FF2B5EF4-FFF2-40B4-BE49-F238E27FC236}">
                  <a16:creationId xmlns:a16="http://schemas.microsoft.com/office/drawing/2014/main" id="{3C4188EC-0D0E-4FE6-ADC8-A4669E9752D9}"/>
                </a:ext>
              </a:extLst>
            </p:cNvPr>
            <p:cNvGraphicFramePr>
              <a:graphicFrameLocks noChangeAspect="1"/>
            </p:cNvGraphicFramePr>
            <p:nvPr>
              <p:extLst>
                <p:ext uri="{D42A27DB-BD31-4B8C-83A1-F6EECF244321}">
                  <p14:modId xmlns:p14="http://schemas.microsoft.com/office/powerpoint/2010/main" val="1737860197"/>
                </p:ext>
              </p:extLst>
            </p:nvPr>
          </p:nvGraphicFramePr>
          <p:xfrm>
            <a:off x="4908" y="573"/>
            <a:ext cx="798" cy="332"/>
          </p:xfrm>
          <a:graphic>
            <a:graphicData uri="http://schemas.openxmlformats.org/presentationml/2006/ole">
              <mc:AlternateContent xmlns:mc="http://schemas.openxmlformats.org/markup-compatibility/2006">
                <mc:Choice xmlns:v="urn:schemas-microsoft-com:vml" Requires="v">
                  <p:oleObj spid="_x0000_s197393" name="Equation" r:id="rId5" imgW="558720" imgH="203040" progId="Equation.DSMT4">
                    <p:embed/>
                  </p:oleObj>
                </mc:Choice>
                <mc:Fallback>
                  <p:oleObj name="Equation" r:id="rId5" imgW="558720" imgH="203040" progId="Equation.DSMT4">
                    <p:embed/>
                    <p:pic>
                      <p:nvPicPr>
                        <p:cNvPr id="123102" name="Object 222">
                          <a:extLst>
                            <a:ext uri="{FF2B5EF4-FFF2-40B4-BE49-F238E27FC236}">
                              <a16:creationId xmlns:a16="http://schemas.microsoft.com/office/drawing/2014/main" id="{3C4188EC-0D0E-4FE6-ADC8-A4669E9752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8" y="573"/>
                          <a:ext cx="79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03" name="Rectangle 223">
              <a:extLst>
                <a:ext uri="{FF2B5EF4-FFF2-40B4-BE49-F238E27FC236}">
                  <a16:creationId xmlns:a16="http://schemas.microsoft.com/office/drawing/2014/main" id="{F84356DA-0E69-4A09-83D0-C758E8F6E001}"/>
                </a:ext>
              </a:extLst>
            </p:cNvPr>
            <p:cNvSpPr>
              <a:spLocks noChangeArrowheads="1"/>
            </p:cNvSpPr>
            <p:nvPr/>
          </p:nvSpPr>
          <p:spPr bwMode="auto">
            <a:xfrm>
              <a:off x="512" y="240"/>
              <a:ext cx="26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FF0000"/>
                  </a:solidFill>
                  <a:latin typeface="+mn-ea"/>
                  <a:ea typeface="+mn-ea"/>
                </a:rPr>
                <a:t>例</a:t>
              </a:r>
              <a:r>
                <a:rPr lang="en-US" altLang="zh-CN" sz="2400" b="1" dirty="0">
                  <a:solidFill>
                    <a:srgbClr val="FF0000"/>
                  </a:solidFill>
                  <a:latin typeface="+mn-ea"/>
                  <a:ea typeface="+mn-ea"/>
                </a:rPr>
                <a:t>9.5</a:t>
              </a:r>
              <a:r>
                <a:rPr lang="zh-CN" altLang="en-US" sz="2400" b="1" dirty="0">
                  <a:solidFill>
                    <a:srgbClr val="FF0000"/>
                  </a:solidFill>
                  <a:latin typeface="+mn-ea"/>
                  <a:ea typeface="+mn-ea"/>
                </a:rPr>
                <a:t>：</a:t>
              </a:r>
              <a:r>
                <a:rPr lang="zh-CN" altLang="en-US" sz="2400" b="1" dirty="0">
                  <a:solidFill>
                    <a:srgbClr val="0000FF"/>
                  </a:solidFill>
                  <a:latin typeface="+mn-ea"/>
                  <a:ea typeface="+mn-ea"/>
                </a:rPr>
                <a:t>用</a:t>
              </a:r>
              <a:r>
                <a:rPr lang="en-US" altLang="zh-CN" sz="2400" b="1" dirty="0">
                  <a:solidFill>
                    <a:srgbClr val="FF0000"/>
                  </a:solidFill>
                  <a:latin typeface="+mn-ea"/>
                  <a:ea typeface="+mn-ea"/>
                </a:rPr>
                <a:t>Adams</a:t>
              </a:r>
              <a:r>
                <a:rPr lang="zh-CN" altLang="en-US" sz="2400" b="1" dirty="0">
                  <a:solidFill>
                    <a:srgbClr val="0000FF"/>
                  </a:solidFill>
                  <a:latin typeface="+mn-ea"/>
                  <a:ea typeface="+mn-ea"/>
                </a:rPr>
                <a:t>预报</a:t>
              </a:r>
              <a:r>
                <a:rPr lang="en-US" altLang="zh-CN" sz="2400" b="1" dirty="0">
                  <a:solidFill>
                    <a:srgbClr val="FF0000"/>
                  </a:solidFill>
                  <a:latin typeface="+mn-ea"/>
                  <a:ea typeface="+mn-ea"/>
                </a:rPr>
                <a:t>-</a:t>
              </a:r>
              <a:r>
                <a:rPr lang="zh-CN" altLang="en-US" sz="2400" b="1" dirty="0">
                  <a:solidFill>
                    <a:srgbClr val="0000FF"/>
                  </a:solidFill>
                  <a:latin typeface="+mn-ea"/>
                  <a:ea typeface="+mn-ea"/>
                </a:rPr>
                <a:t>校正公式</a:t>
              </a:r>
            </a:p>
          </p:txBody>
        </p:sp>
        <p:sp>
          <p:nvSpPr>
            <p:cNvPr id="123104" name="Rectangle 224">
              <a:extLst>
                <a:ext uri="{FF2B5EF4-FFF2-40B4-BE49-F238E27FC236}">
                  <a16:creationId xmlns:a16="http://schemas.microsoft.com/office/drawing/2014/main" id="{F9CEA4BC-0981-4336-B045-BE658BB25492}"/>
                </a:ext>
              </a:extLst>
            </p:cNvPr>
            <p:cNvSpPr>
              <a:spLocks noChangeArrowheads="1"/>
            </p:cNvSpPr>
            <p:nvPr/>
          </p:nvSpPr>
          <p:spPr bwMode="auto">
            <a:xfrm>
              <a:off x="564" y="567"/>
              <a:ext cx="26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rgbClr val="0000FF"/>
                  </a:solidFill>
                  <a:latin typeface="+mn-ea"/>
                  <a:ea typeface="+mn-ea"/>
                </a:rPr>
                <a:t>求解下列初值问题               。</a:t>
              </a:r>
            </a:p>
          </p:txBody>
        </p:sp>
        <p:graphicFrame>
          <p:nvGraphicFramePr>
            <p:cNvPr id="123105" name="Object 225">
              <a:extLst>
                <a:ext uri="{FF2B5EF4-FFF2-40B4-BE49-F238E27FC236}">
                  <a16:creationId xmlns:a16="http://schemas.microsoft.com/office/drawing/2014/main" id="{DE98D447-B5E4-4832-9F4F-F16D90122380}"/>
                </a:ext>
              </a:extLst>
            </p:cNvPr>
            <p:cNvGraphicFramePr>
              <a:graphicFrameLocks noChangeAspect="1"/>
            </p:cNvGraphicFramePr>
            <p:nvPr>
              <p:extLst>
                <p:ext uri="{D42A27DB-BD31-4B8C-83A1-F6EECF244321}">
                  <p14:modId xmlns:p14="http://schemas.microsoft.com/office/powerpoint/2010/main" val="1167432717"/>
                </p:ext>
              </p:extLst>
            </p:nvPr>
          </p:nvGraphicFramePr>
          <p:xfrm>
            <a:off x="2181" y="573"/>
            <a:ext cx="772" cy="291"/>
          </p:xfrm>
          <a:graphic>
            <a:graphicData uri="http://schemas.openxmlformats.org/presentationml/2006/ole">
              <mc:AlternateContent xmlns:mc="http://schemas.openxmlformats.org/markup-compatibility/2006">
                <mc:Choice xmlns:v="urn:schemas-microsoft-com:vml" Requires="v">
                  <p:oleObj spid="_x0000_s197394" name="Equation" r:id="rId7" imgW="469800" imgH="177480" progId="Equation.DSMT4">
                    <p:embed/>
                  </p:oleObj>
                </mc:Choice>
                <mc:Fallback>
                  <p:oleObj name="Equation" r:id="rId7" imgW="469800" imgH="177480" progId="Equation.DSMT4">
                    <p:embed/>
                    <p:pic>
                      <p:nvPicPr>
                        <p:cNvPr id="123105" name="Object 225">
                          <a:extLst>
                            <a:ext uri="{FF2B5EF4-FFF2-40B4-BE49-F238E27FC236}">
                              <a16:creationId xmlns:a16="http://schemas.microsoft.com/office/drawing/2014/main" id="{DE98D447-B5E4-4832-9F4F-F16D901223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1" y="573"/>
                          <a:ext cx="77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107" name="Rectangle 227">
            <a:extLst>
              <a:ext uri="{FF2B5EF4-FFF2-40B4-BE49-F238E27FC236}">
                <a16:creationId xmlns:a16="http://schemas.microsoft.com/office/drawing/2014/main" id="{195DC7FB-D6D6-476D-A6C0-43747F331F0B}"/>
              </a:ext>
            </a:extLst>
          </p:cNvPr>
          <p:cNvSpPr>
            <a:spLocks noChangeArrowheads="1"/>
          </p:cNvSpPr>
          <p:nvPr/>
        </p:nvSpPr>
        <p:spPr bwMode="auto">
          <a:xfrm>
            <a:off x="92075" y="1385888"/>
            <a:ext cx="9509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FF0000"/>
                </a:solidFill>
                <a:latin typeface="+mn-ea"/>
                <a:ea typeface="+mn-ea"/>
              </a:rPr>
              <a:t>解：</a:t>
            </a:r>
          </a:p>
        </p:txBody>
      </p:sp>
      <p:sp>
        <p:nvSpPr>
          <p:cNvPr id="123108" name="Rectangle 228">
            <a:extLst>
              <a:ext uri="{FF2B5EF4-FFF2-40B4-BE49-F238E27FC236}">
                <a16:creationId xmlns:a16="http://schemas.microsoft.com/office/drawing/2014/main" id="{6B46B2C0-C9F1-4B5B-9359-0D28EA3F6336}"/>
              </a:ext>
            </a:extLst>
          </p:cNvPr>
          <p:cNvSpPr>
            <a:spLocks noChangeArrowheads="1"/>
          </p:cNvSpPr>
          <p:nvPr/>
        </p:nvSpPr>
        <p:spPr bwMode="auto">
          <a:xfrm>
            <a:off x="838200" y="1447800"/>
            <a:ext cx="411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rgbClr val="FF0000"/>
                </a:solidFill>
                <a:latin typeface="+mn-ea"/>
                <a:ea typeface="+mn-ea"/>
              </a:rPr>
              <a:t>Adams</a:t>
            </a:r>
            <a:r>
              <a:rPr lang="zh-CN" altLang="en-US" sz="2400" b="1" dirty="0">
                <a:solidFill>
                  <a:srgbClr val="0000FF"/>
                </a:solidFill>
                <a:latin typeface="+mn-ea"/>
                <a:ea typeface="+mn-ea"/>
              </a:rPr>
              <a:t>预报</a:t>
            </a:r>
            <a:r>
              <a:rPr lang="en-US" altLang="zh-CN" sz="2400" b="1" dirty="0">
                <a:solidFill>
                  <a:srgbClr val="FF0000"/>
                </a:solidFill>
                <a:latin typeface="+mn-ea"/>
                <a:ea typeface="+mn-ea"/>
              </a:rPr>
              <a:t>-</a:t>
            </a:r>
            <a:r>
              <a:rPr lang="zh-CN" altLang="en-US" sz="2400" b="1" dirty="0">
                <a:solidFill>
                  <a:srgbClr val="0000FF"/>
                </a:solidFill>
                <a:latin typeface="+mn-ea"/>
                <a:ea typeface="+mn-ea"/>
              </a:rPr>
              <a:t>校正公式：</a:t>
            </a:r>
          </a:p>
        </p:txBody>
      </p:sp>
      <p:grpSp>
        <p:nvGrpSpPr>
          <p:cNvPr id="123115" name="Group 235">
            <a:extLst>
              <a:ext uri="{FF2B5EF4-FFF2-40B4-BE49-F238E27FC236}">
                <a16:creationId xmlns:a16="http://schemas.microsoft.com/office/drawing/2014/main" id="{B7301398-B29D-4EE8-807E-71505796EAFF}"/>
              </a:ext>
            </a:extLst>
          </p:cNvPr>
          <p:cNvGrpSpPr>
            <a:grpSpLocks/>
          </p:cNvGrpSpPr>
          <p:nvPr/>
        </p:nvGrpSpPr>
        <p:grpSpPr bwMode="auto">
          <a:xfrm>
            <a:off x="838200" y="2065336"/>
            <a:ext cx="7026870" cy="4099221"/>
            <a:chOff x="192" y="1248"/>
            <a:chExt cx="4868" cy="2832"/>
          </a:xfrm>
        </p:grpSpPr>
        <p:graphicFrame>
          <p:nvGraphicFramePr>
            <p:cNvPr id="123110" name="Object 230">
              <a:extLst>
                <a:ext uri="{FF2B5EF4-FFF2-40B4-BE49-F238E27FC236}">
                  <a16:creationId xmlns:a16="http://schemas.microsoft.com/office/drawing/2014/main" id="{0740E4C5-13DC-428E-BCCC-A86C1C30E546}"/>
                </a:ext>
              </a:extLst>
            </p:cNvPr>
            <p:cNvGraphicFramePr>
              <a:graphicFrameLocks noChangeAspect="1"/>
            </p:cNvGraphicFramePr>
            <p:nvPr/>
          </p:nvGraphicFramePr>
          <p:xfrm>
            <a:off x="328" y="1248"/>
            <a:ext cx="4568" cy="703"/>
          </p:xfrm>
          <a:graphic>
            <a:graphicData uri="http://schemas.openxmlformats.org/presentationml/2006/ole">
              <mc:AlternateContent xmlns:mc="http://schemas.openxmlformats.org/markup-compatibility/2006">
                <mc:Choice xmlns:v="urn:schemas-microsoft-com:vml" Requires="v">
                  <p:oleObj spid="_x0000_s197395" name="Equation" r:id="rId9" imgW="2908080" imgH="444240" progId="Equation.DSMT4">
                    <p:embed/>
                  </p:oleObj>
                </mc:Choice>
                <mc:Fallback>
                  <p:oleObj name="Equation" r:id="rId9" imgW="2908080" imgH="444240" progId="Equation.DSMT4">
                    <p:embed/>
                    <p:pic>
                      <p:nvPicPr>
                        <p:cNvPr id="123110" name="Object 230">
                          <a:extLst>
                            <a:ext uri="{FF2B5EF4-FFF2-40B4-BE49-F238E27FC236}">
                              <a16:creationId xmlns:a16="http://schemas.microsoft.com/office/drawing/2014/main" id="{0740E4C5-13DC-428E-BCCC-A86C1C30E5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 y="1248"/>
                          <a:ext cx="4568" cy="7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111" name="Object 231">
              <a:extLst>
                <a:ext uri="{FF2B5EF4-FFF2-40B4-BE49-F238E27FC236}">
                  <a16:creationId xmlns:a16="http://schemas.microsoft.com/office/drawing/2014/main" id="{640A7500-5266-4435-A89D-270B935DEF09}"/>
                </a:ext>
              </a:extLst>
            </p:cNvPr>
            <p:cNvGraphicFramePr>
              <a:graphicFrameLocks noChangeAspect="1"/>
            </p:cNvGraphicFramePr>
            <p:nvPr/>
          </p:nvGraphicFramePr>
          <p:xfrm>
            <a:off x="336" y="2615"/>
            <a:ext cx="4724" cy="745"/>
          </p:xfrm>
          <a:graphic>
            <a:graphicData uri="http://schemas.openxmlformats.org/presentationml/2006/ole">
              <mc:AlternateContent xmlns:mc="http://schemas.openxmlformats.org/markup-compatibility/2006">
                <mc:Choice xmlns:v="urn:schemas-microsoft-com:vml" Requires="v">
                  <p:oleObj spid="_x0000_s197396" name="Equation" r:id="rId11" imgW="2831760" imgH="444240" progId="Equation.DSMT4">
                    <p:embed/>
                  </p:oleObj>
                </mc:Choice>
                <mc:Fallback>
                  <p:oleObj name="Equation" r:id="rId11" imgW="2831760" imgH="444240" progId="Equation.DSMT4">
                    <p:embed/>
                    <p:pic>
                      <p:nvPicPr>
                        <p:cNvPr id="123111" name="Object 231">
                          <a:extLst>
                            <a:ext uri="{FF2B5EF4-FFF2-40B4-BE49-F238E27FC236}">
                              <a16:creationId xmlns:a16="http://schemas.microsoft.com/office/drawing/2014/main" id="{640A7500-5266-4435-A89D-270B935DEF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6" y="2615"/>
                          <a:ext cx="4724" cy="7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112" name="Object 232">
              <a:extLst>
                <a:ext uri="{FF2B5EF4-FFF2-40B4-BE49-F238E27FC236}">
                  <a16:creationId xmlns:a16="http://schemas.microsoft.com/office/drawing/2014/main" id="{0104723D-02B0-4BD5-96B5-8BBF3C7CEC80}"/>
                </a:ext>
              </a:extLst>
            </p:cNvPr>
            <p:cNvGraphicFramePr>
              <a:graphicFrameLocks noChangeAspect="1"/>
            </p:cNvGraphicFramePr>
            <p:nvPr>
              <p:extLst>
                <p:ext uri="{D42A27DB-BD31-4B8C-83A1-F6EECF244321}">
                  <p14:modId xmlns:p14="http://schemas.microsoft.com/office/powerpoint/2010/main" val="3722511472"/>
                </p:ext>
              </p:extLst>
            </p:nvPr>
          </p:nvGraphicFramePr>
          <p:xfrm>
            <a:off x="698" y="1889"/>
            <a:ext cx="3836" cy="757"/>
          </p:xfrm>
          <a:graphic>
            <a:graphicData uri="http://schemas.openxmlformats.org/presentationml/2006/ole">
              <mc:AlternateContent xmlns:mc="http://schemas.openxmlformats.org/markup-compatibility/2006">
                <mc:Choice xmlns:v="urn:schemas-microsoft-com:vml" Requires="v">
                  <p:oleObj spid="_x0000_s197397" name="Equation" r:id="rId13" imgW="2273040" imgH="444240" progId="Equation.DSMT4">
                    <p:embed/>
                  </p:oleObj>
                </mc:Choice>
                <mc:Fallback>
                  <p:oleObj name="Equation" r:id="rId13" imgW="2273040" imgH="444240" progId="Equation.DSMT4">
                    <p:embed/>
                    <p:pic>
                      <p:nvPicPr>
                        <p:cNvPr id="123112" name="Object 232">
                          <a:extLst>
                            <a:ext uri="{FF2B5EF4-FFF2-40B4-BE49-F238E27FC236}">
                              <a16:creationId xmlns:a16="http://schemas.microsoft.com/office/drawing/2014/main" id="{0104723D-02B0-4BD5-96B5-8BBF3C7CEC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 y="1889"/>
                          <a:ext cx="3836" cy="7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113" name="Object 233">
              <a:extLst>
                <a:ext uri="{FF2B5EF4-FFF2-40B4-BE49-F238E27FC236}">
                  <a16:creationId xmlns:a16="http://schemas.microsoft.com/office/drawing/2014/main" id="{FE0F6505-8DEB-4380-BAB3-50C13E48AF01}"/>
                </a:ext>
              </a:extLst>
            </p:cNvPr>
            <p:cNvGraphicFramePr>
              <a:graphicFrameLocks noChangeAspect="1"/>
            </p:cNvGraphicFramePr>
            <p:nvPr/>
          </p:nvGraphicFramePr>
          <p:xfrm>
            <a:off x="864" y="3306"/>
            <a:ext cx="3628" cy="774"/>
          </p:xfrm>
          <a:graphic>
            <a:graphicData uri="http://schemas.openxmlformats.org/presentationml/2006/ole">
              <mc:AlternateContent xmlns:mc="http://schemas.openxmlformats.org/markup-compatibility/2006">
                <mc:Choice xmlns:v="urn:schemas-microsoft-com:vml" Requires="v">
                  <p:oleObj spid="_x0000_s197398" name="Equation" r:id="rId15" imgW="2095200" imgH="444240" progId="Equation.DSMT4">
                    <p:embed/>
                  </p:oleObj>
                </mc:Choice>
                <mc:Fallback>
                  <p:oleObj name="Equation" r:id="rId15" imgW="2095200" imgH="444240" progId="Equation.DSMT4">
                    <p:embed/>
                    <p:pic>
                      <p:nvPicPr>
                        <p:cNvPr id="123113" name="Object 233">
                          <a:extLst>
                            <a:ext uri="{FF2B5EF4-FFF2-40B4-BE49-F238E27FC236}">
                              <a16:creationId xmlns:a16="http://schemas.microsoft.com/office/drawing/2014/main" id="{FE0F6505-8DEB-4380-BAB3-50C13E48AF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64" y="3306"/>
                          <a:ext cx="3628" cy="7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14" name="AutoShape 234">
              <a:extLst>
                <a:ext uri="{FF2B5EF4-FFF2-40B4-BE49-F238E27FC236}">
                  <a16:creationId xmlns:a16="http://schemas.microsoft.com/office/drawing/2014/main" id="{C66ABF54-1668-4958-B1CB-33B2FEB5E9D5}"/>
                </a:ext>
              </a:extLst>
            </p:cNvPr>
            <p:cNvSpPr>
              <a:spLocks/>
            </p:cNvSpPr>
            <p:nvPr/>
          </p:nvSpPr>
          <p:spPr bwMode="auto">
            <a:xfrm>
              <a:off x="192" y="1632"/>
              <a:ext cx="144" cy="1344"/>
            </a:xfrm>
            <a:prstGeom prst="leftBrace">
              <a:avLst>
                <a:gd name="adj1" fmla="val 77778"/>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400">
                <a:latin typeface="+mn-ea"/>
                <a:ea typeface="+mn-ea"/>
              </a:endParaRPr>
            </a:p>
          </p:txBody>
        </p:sp>
      </p:grpSp>
    </p:spTree>
    <p:extLst>
      <p:ext uri="{BB962C8B-B14F-4D97-AF65-F5344CB8AC3E}">
        <p14:creationId xmlns:p14="http://schemas.microsoft.com/office/powerpoint/2010/main" val="6264128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950" name="Group 558">
            <a:extLst>
              <a:ext uri="{FF2B5EF4-FFF2-40B4-BE49-F238E27FC236}">
                <a16:creationId xmlns:a16="http://schemas.microsoft.com/office/drawing/2014/main" id="{B07614CC-4FF9-4F2E-92DC-EBCDD0DBCA27}"/>
              </a:ext>
            </a:extLst>
          </p:cNvPr>
          <p:cNvGraphicFramePr>
            <a:graphicFrameLocks noGrp="1"/>
          </p:cNvGraphicFramePr>
          <p:nvPr/>
        </p:nvGraphicFramePr>
        <p:xfrm>
          <a:off x="800100" y="304800"/>
          <a:ext cx="7391400" cy="6239510"/>
        </p:xfrm>
        <a:graphic>
          <a:graphicData uri="http://schemas.openxmlformats.org/drawingml/2006/table">
            <a:tbl>
              <a:tblPr/>
              <a:tblGrid>
                <a:gridCol w="990600">
                  <a:extLst>
                    <a:ext uri="{9D8B030D-6E8A-4147-A177-3AD203B41FA5}">
                      <a16:colId xmlns:a16="http://schemas.microsoft.com/office/drawing/2014/main" val="2852320175"/>
                    </a:ext>
                  </a:extLst>
                </a:gridCol>
                <a:gridCol w="1676400">
                  <a:extLst>
                    <a:ext uri="{9D8B030D-6E8A-4147-A177-3AD203B41FA5}">
                      <a16:colId xmlns:a16="http://schemas.microsoft.com/office/drawing/2014/main" val="3569575728"/>
                    </a:ext>
                  </a:extLst>
                </a:gridCol>
                <a:gridCol w="2362200">
                  <a:extLst>
                    <a:ext uri="{9D8B030D-6E8A-4147-A177-3AD203B41FA5}">
                      <a16:colId xmlns:a16="http://schemas.microsoft.com/office/drawing/2014/main" val="2531286867"/>
                    </a:ext>
                  </a:extLst>
                </a:gridCol>
                <a:gridCol w="2362200">
                  <a:extLst>
                    <a:ext uri="{9D8B030D-6E8A-4147-A177-3AD203B41FA5}">
                      <a16:colId xmlns:a16="http://schemas.microsoft.com/office/drawing/2014/main" val="2844854275"/>
                    </a:ext>
                  </a:extLst>
                </a:gridCol>
              </a:tblGrid>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楷体_GB2312" pitchFamily="49" charset="-122"/>
                        </a:rPr>
                        <a:t>R-K</a:t>
                      </a:r>
                      <a:r>
                        <a:rPr kumimoji="1" lang="zh-CN" altLang="en-US" sz="2400" b="1" i="0" u="none" strike="noStrike" cap="none" normalizeH="0" baseline="0">
                          <a:ln>
                            <a:noFill/>
                          </a:ln>
                          <a:solidFill>
                            <a:srgbClr val="0000FF"/>
                          </a:solidFill>
                          <a:effectLst/>
                          <a:latin typeface="楷体_GB2312" pitchFamily="49" charset="-122"/>
                          <a:ea typeface="楷体_GB2312" pitchFamily="49" charset="-122"/>
                        </a:rPr>
                        <a:t>方法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FF0000"/>
                          </a:solidFill>
                          <a:effectLst/>
                          <a:latin typeface="Arial" panose="020B0604020202020204" pitchFamily="34" charset="0"/>
                          <a:ea typeface="楷体_GB2312" pitchFamily="49" charset="-122"/>
                        </a:rPr>
                        <a:t>Adams</a:t>
                      </a:r>
                      <a:r>
                        <a:rPr kumimoji="1" lang="zh-CN" altLang="en-US" sz="2400" b="1" i="0" u="none" strike="noStrike" cap="none" normalizeH="0" baseline="0">
                          <a:ln>
                            <a:noFill/>
                          </a:ln>
                          <a:solidFill>
                            <a:srgbClr val="0000FF"/>
                          </a:solidFill>
                          <a:effectLst/>
                          <a:latin typeface="Arial" panose="020B0604020202020204" pitchFamily="34" charset="0"/>
                          <a:ea typeface="楷体_GB2312" pitchFamily="49" charset="-122"/>
                        </a:rPr>
                        <a:t>预</a:t>
                      </a:r>
                      <a:r>
                        <a:rPr kumimoji="1" lang="en-US" altLang="zh-CN" sz="2400" b="1" i="0" u="none" strike="noStrike" cap="none" normalizeH="0" baseline="0">
                          <a:ln>
                            <a:noFill/>
                          </a:ln>
                          <a:solidFill>
                            <a:srgbClr val="FF0000"/>
                          </a:solidFill>
                          <a:effectLst/>
                          <a:latin typeface="Arial" panose="020B0604020202020204" pitchFamily="34" charset="0"/>
                          <a:ea typeface="楷体_GB2312" pitchFamily="49" charset="-122"/>
                        </a:rPr>
                        <a:t>-</a:t>
                      </a:r>
                      <a:r>
                        <a:rPr kumimoji="1" lang="zh-CN" altLang="en-US" sz="2400" b="1" i="0" u="none" strike="noStrike" cap="none" normalizeH="0" baseline="0">
                          <a:ln>
                            <a:noFill/>
                          </a:ln>
                          <a:solidFill>
                            <a:srgbClr val="0000FF"/>
                          </a:solidFill>
                          <a:effectLst/>
                          <a:latin typeface="Arial" panose="020B0604020202020204" pitchFamily="34" charset="0"/>
                          <a:ea typeface="楷体_GB2312" pitchFamily="49" charset="-122"/>
                        </a:rPr>
                        <a:t>校法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rgbClr val="0000FF"/>
                          </a:solidFill>
                          <a:effectLst/>
                          <a:latin typeface="Arial" panose="020B0604020202020204" pitchFamily="34" charset="0"/>
                          <a:ea typeface="楷体_GB2312" pitchFamily="49" charset="-122"/>
                        </a:rPr>
                        <a:t>       </a:t>
                      </a:r>
                      <a:r>
                        <a:rPr kumimoji="1" lang="zh-CN" altLang="en-US" sz="2400" b="1" i="0" u="none" strike="noStrike" cap="none" normalizeH="0" baseline="0">
                          <a:ln>
                            <a:noFill/>
                          </a:ln>
                          <a:solidFill>
                            <a:srgbClr val="FF0000"/>
                          </a:solidFill>
                          <a:effectLst/>
                          <a:latin typeface="Arial" panose="020B0604020202020204" pitchFamily="34" charset="0"/>
                          <a:ea typeface="楷体_GB2312" pitchFamily="49" charset="-122"/>
                        </a:rPr>
                        <a:t>精确</a:t>
                      </a:r>
                      <a:r>
                        <a:rPr kumimoji="1" lang="zh-CN" altLang="en-US" sz="2400" b="1" i="0" u="none" strike="noStrike" cap="none" normalizeH="0" baseline="0">
                          <a:ln>
                            <a:noFill/>
                          </a:ln>
                          <a:solidFill>
                            <a:srgbClr val="0000FF"/>
                          </a:solidFill>
                          <a:effectLst/>
                          <a:latin typeface="Arial" panose="020B0604020202020204" pitchFamily="34" charset="0"/>
                          <a:ea typeface="楷体_GB2312" pitchFamily="49" charset="-122"/>
                        </a:rPr>
                        <a:t>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8174560"/>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2374625"/>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1.095446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1.0954451153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9966695"/>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1.183217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1.1832159566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1927325"/>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66"/>
                          </a:solidFill>
                          <a:effectLst/>
                          <a:latin typeface="Times New Roman" panose="02020603050405020304" pitchFamily="18" charset="0"/>
                          <a:ea typeface="宋体" panose="02010600030101010101" pitchFamily="2" charset="-122"/>
                        </a:rPr>
                        <a:t>1.264912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1.2649110640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4529520"/>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rPr>
                        <a:t>1.34164</a:t>
                      </a: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13571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1.34164</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07864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6235475"/>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1.414213</a:t>
                      </a: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8334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1.414213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5623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7753714"/>
                  </a:ext>
                </a:extLst>
              </a:tr>
              <a:tr h="339725">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1.483239</a:t>
                      </a: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8242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1.483239</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6974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4023139"/>
                  </a:ext>
                </a:extLst>
              </a:tr>
              <a:tr h="50800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1.5491933</a:t>
                      </a: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804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1.5491933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7843155"/>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1.6124515</a:t>
                      </a: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364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1.6124515</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0188750"/>
                  </a:ext>
                </a:extLst>
              </a:tr>
              <a:tr h="539750">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800" b="1" i="0" u="none" strike="noStrike" cap="none" normalizeH="0" baseline="0">
                          <a:ln>
                            <a:noFill/>
                          </a:ln>
                          <a:solidFill>
                            <a:srgbClr val="FF0000"/>
                          </a:solidFill>
                          <a:effectLst/>
                          <a:latin typeface="Times New Roman" panose="02020603050405020304" pitchFamily="18" charset="0"/>
                          <a:ea typeface="楷体_GB2312" pitchFamily="49" charset="-122"/>
                        </a:rPr>
                        <a:t>1.67331</a:t>
                      </a: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99993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1.67332</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2620311"/>
                  </a:ext>
                </a:extLst>
              </a:tr>
              <a:tr h="338138">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楷体_GB2312" pitchFamily="49" charset="-122"/>
                        </a:rPr>
                        <a:t>1.732050</a:t>
                      </a:r>
                      <a:r>
                        <a:rPr kumimoji="1" lang="en-US" altLang="zh-CN" sz="2800" b="1" i="0" u="none" strike="noStrike" cap="none" normalizeH="0" baseline="0">
                          <a:ln>
                            <a:noFill/>
                          </a:ln>
                          <a:solidFill>
                            <a:schemeClr val="tx1"/>
                          </a:solidFill>
                          <a:effectLst/>
                          <a:latin typeface="Times New Roman" panose="02020603050405020304" pitchFamily="18" charset="0"/>
                          <a:ea typeface="楷体_GB2312" pitchFamily="49" charset="-122"/>
                        </a:rPr>
                        <a:t>7198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1.732050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6405973"/>
                  </a:ext>
                </a:extLst>
              </a:tr>
            </a:tbl>
          </a:graphicData>
        </a:graphic>
      </p:graphicFrame>
      <p:graphicFrame>
        <p:nvGraphicFramePr>
          <p:cNvPr id="59852" name="Object 460">
            <a:extLst>
              <a:ext uri="{FF2B5EF4-FFF2-40B4-BE49-F238E27FC236}">
                <a16:creationId xmlns:a16="http://schemas.microsoft.com/office/drawing/2014/main" id="{BB246EB5-A757-42EC-A28E-3DCD377FD806}"/>
              </a:ext>
            </a:extLst>
          </p:cNvPr>
          <p:cNvGraphicFramePr>
            <a:graphicFrameLocks noChangeAspect="1"/>
          </p:cNvGraphicFramePr>
          <p:nvPr/>
        </p:nvGraphicFramePr>
        <p:xfrm>
          <a:off x="1041400" y="215900"/>
          <a:ext cx="466725" cy="647700"/>
        </p:xfrm>
        <a:graphic>
          <a:graphicData uri="http://schemas.openxmlformats.org/presentationml/2006/ole">
            <mc:AlternateContent xmlns:mc="http://schemas.openxmlformats.org/markup-compatibility/2006">
              <mc:Choice xmlns:v="urn:schemas-microsoft-com:vml" Requires="v">
                <p:oleObj spid="_x0000_s123140" name="Equation" r:id="rId3" imgW="164880" imgH="228600" progId="Equation.DSMT4">
                  <p:embed/>
                </p:oleObj>
              </mc:Choice>
              <mc:Fallback>
                <p:oleObj name="Equation" r:id="rId3" imgW="164880" imgH="228600" progId="Equation.DSMT4">
                  <p:embed/>
                  <p:pic>
                    <p:nvPicPr>
                      <p:cNvPr id="59852" name="Object 460">
                        <a:extLst>
                          <a:ext uri="{FF2B5EF4-FFF2-40B4-BE49-F238E27FC236}">
                            <a16:creationId xmlns:a16="http://schemas.microsoft.com/office/drawing/2014/main" id="{BB246EB5-A757-42EC-A28E-3DCD377FD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215900"/>
                        <a:ext cx="4667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389034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1ACF30-57B0-4DF2-BEB0-2246326D5392}"/>
              </a:ext>
            </a:extLst>
          </p:cNvPr>
          <p:cNvSpPr txBox="1"/>
          <p:nvPr/>
        </p:nvSpPr>
        <p:spPr>
          <a:xfrm>
            <a:off x="3278632" y="255457"/>
            <a:ext cx="3528392" cy="461665"/>
          </a:xfrm>
          <a:prstGeom prst="rect">
            <a:avLst/>
          </a:prstGeom>
          <a:noFill/>
        </p:spPr>
        <p:txBody>
          <a:bodyPr wrap="square" rtlCol="0">
            <a:spAutoFit/>
          </a:bodyPr>
          <a:lstStyle/>
          <a:p>
            <a:pPr marL="0" indent="0" algn="just">
              <a:buFontTx/>
              <a:buNone/>
            </a:pPr>
            <a:r>
              <a:rPr lang="en-US" altLang="zh-CN" sz="2400" dirty="0">
                <a:solidFill>
                  <a:srgbClr val="0000FF"/>
                </a:solidFill>
                <a:latin typeface="华文仿宋" panose="02010600040101010101" pitchFamily="2" charset="-122"/>
                <a:ea typeface="华文仿宋" panose="02010600040101010101" pitchFamily="2" charset="-122"/>
              </a:rPr>
              <a:t>9.6 </a:t>
            </a:r>
            <a:r>
              <a:rPr lang="zh-CN" altLang="en-US" sz="2400" dirty="0">
                <a:solidFill>
                  <a:srgbClr val="0000FF"/>
                </a:solidFill>
                <a:latin typeface="华文仿宋" panose="02010600040101010101" pitchFamily="2" charset="-122"/>
                <a:ea typeface="华文仿宋" panose="02010600040101010101" pitchFamily="2" charset="-122"/>
              </a:rPr>
              <a:t>微分方程组</a:t>
            </a:r>
            <a:endParaRPr lang="en-US" altLang="zh-CN" sz="2400" dirty="0">
              <a:solidFill>
                <a:srgbClr val="0000FF"/>
              </a:solidFill>
              <a:latin typeface="华文仿宋" panose="02010600040101010101" pitchFamily="2" charset="-122"/>
              <a:ea typeface="华文仿宋" panose="02010600040101010101" pitchFamily="2" charset="-122"/>
            </a:endParaRPr>
          </a:p>
        </p:txBody>
      </p:sp>
      <p:sp>
        <p:nvSpPr>
          <p:cNvPr id="3" name="文本框 2">
            <a:extLst>
              <a:ext uri="{FF2B5EF4-FFF2-40B4-BE49-F238E27FC236}">
                <a16:creationId xmlns:a16="http://schemas.microsoft.com/office/drawing/2014/main" id="{F62AFA9F-6E0B-4CEB-AE87-3C28C4F00BD6}"/>
              </a:ext>
            </a:extLst>
          </p:cNvPr>
          <p:cNvSpPr txBox="1"/>
          <p:nvPr/>
        </p:nvSpPr>
        <p:spPr>
          <a:xfrm>
            <a:off x="308946" y="837348"/>
            <a:ext cx="4896544" cy="461665"/>
          </a:xfrm>
          <a:prstGeom prst="rect">
            <a:avLst/>
          </a:prstGeom>
          <a:noFill/>
        </p:spPr>
        <p:txBody>
          <a:bodyPr wrap="square" rtlCol="0">
            <a:spAutoFit/>
          </a:bodyPr>
          <a:lstStyle/>
          <a:p>
            <a:pPr algn="l"/>
            <a:r>
              <a:rPr lang="zh-CN" altLang="en-US" sz="2400" dirty="0">
                <a:solidFill>
                  <a:srgbClr val="FF0000"/>
                </a:solidFill>
                <a:latin typeface="+mn-ea"/>
                <a:ea typeface="+mn-ea"/>
              </a:rPr>
              <a:t>本节是对微分方程组的入门介绍。</a:t>
            </a:r>
          </a:p>
        </p:txBody>
      </p:sp>
      <p:sp>
        <p:nvSpPr>
          <p:cNvPr id="4" name="文本框 3">
            <a:extLst>
              <a:ext uri="{FF2B5EF4-FFF2-40B4-BE49-F238E27FC236}">
                <a16:creationId xmlns:a16="http://schemas.microsoft.com/office/drawing/2014/main" id="{35751570-A5F7-4E8C-BC4B-64D920DB4606}"/>
              </a:ext>
            </a:extLst>
          </p:cNvPr>
          <p:cNvSpPr txBox="1"/>
          <p:nvPr/>
        </p:nvSpPr>
        <p:spPr>
          <a:xfrm>
            <a:off x="308946" y="1486057"/>
            <a:ext cx="525658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为说明概念，考虑如下初值问题</a:t>
            </a:r>
          </a:p>
        </p:txBody>
      </p:sp>
      <p:pic>
        <p:nvPicPr>
          <p:cNvPr id="6" name="图片 5">
            <a:extLst>
              <a:ext uri="{FF2B5EF4-FFF2-40B4-BE49-F238E27FC236}">
                <a16:creationId xmlns:a16="http://schemas.microsoft.com/office/drawing/2014/main" id="{EF8770D4-42C6-4B1D-8B50-94060BF69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366" y="2067948"/>
            <a:ext cx="4535268" cy="1456352"/>
          </a:xfrm>
          <a:prstGeom prst="rect">
            <a:avLst/>
          </a:prstGeom>
        </p:spPr>
      </p:pic>
      <p:sp>
        <p:nvSpPr>
          <p:cNvPr id="7" name="文本框 6">
            <a:extLst>
              <a:ext uri="{FF2B5EF4-FFF2-40B4-BE49-F238E27FC236}">
                <a16:creationId xmlns:a16="http://schemas.microsoft.com/office/drawing/2014/main" id="{E2D61409-CD8E-475C-9046-72B27ECDD0FC}"/>
              </a:ext>
            </a:extLst>
          </p:cNvPr>
          <p:cNvSpPr txBox="1"/>
          <p:nvPr/>
        </p:nvSpPr>
        <p:spPr>
          <a:xfrm>
            <a:off x="143508" y="3670286"/>
            <a:ext cx="8856984" cy="1144544"/>
          </a:xfrm>
          <a:prstGeom prst="rect">
            <a:avLst/>
          </a:prstGeom>
          <a:noFill/>
        </p:spPr>
        <p:txBody>
          <a:bodyPr wrap="square" rtlCol="0">
            <a:spAutoFit/>
          </a:bodyPr>
          <a:lstStyle/>
          <a:p>
            <a:pPr algn="l">
              <a:lnSpc>
                <a:spcPct val="150000"/>
              </a:lnSpc>
            </a:pPr>
            <a:r>
              <a:rPr lang="zh-CN" altLang="en-US" sz="2400" b="0" dirty="0">
                <a:solidFill>
                  <a:schemeClr val="tx1">
                    <a:lumMod val="95000"/>
                    <a:lumOff val="5000"/>
                  </a:schemeClr>
                </a:solidFill>
                <a:latin typeface="+mn-ea"/>
                <a:ea typeface="+mn-ea"/>
              </a:rPr>
              <a:t>式中的解是一对可微函数</a:t>
            </a:r>
            <a:r>
              <a:rPr lang="en-US" altLang="zh-CN" sz="2400" b="0" dirty="0">
                <a:solidFill>
                  <a:schemeClr val="tx1">
                    <a:lumMod val="95000"/>
                    <a:lumOff val="5000"/>
                  </a:schemeClr>
                </a:solidFill>
                <a:latin typeface="+mn-ea"/>
                <a:ea typeface="+mn-ea"/>
              </a:rPr>
              <a:t>x(t)</a:t>
            </a:r>
            <a:r>
              <a:rPr lang="zh-CN" altLang="en-US" sz="2400" b="0" dirty="0">
                <a:solidFill>
                  <a:schemeClr val="tx1">
                    <a:lumMod val="95000"/>
                    <a:lumOff val="5000"/>
                  </a:schemeClr>
                </a:solidFill>
                <a:latin typeface="+mn-ea"/>
                <a:ea typeface="+mn-ea"/>
              </a:rPr>
              <a:t>和</a:t>
            </a:r>
            <a:r>
              <a:rPr lang="en-US" altLang="zh-CN" sz="2400" b="0" dirty="0">
                <a:solidFill>
                  <a:schemeClr val="tx1">
                    <a:lumMod val="95000"/>
                    <a:lumOff val="5000"/>
                  </a:schemeClr>
                </a:solidFill>
                <a:latin typeface="+mn-ea"/>
                <a:ea typeface="+mn-ea"/>
              </a:rPr>
              <a:t>y(t), </a:t>
            </a:r>
            <a:r>
              <a:rPr lang="zh-CN" altLang="en-US" sz="2400" b="0" dirty="0">
                <a:solidFill>
                  <a:schemeClr val="tx1">
                    <a:lumMod val="95000"/>
                    <a:lumOff val="5000"/>
                  </a:schemeClr>
                </a:solidFill>
                <a:latin typeface="+mn-ea"/>
                <a:ea typeface="+mn-ea"/>
              </a:rPr>
              <a:t>当将</a:t>
            </a:r>
            <a:r>
              <a:rPr lang="en-US" altLang="zh-CN" sz="2400" b="0" dirty="0">
                <a:solidFill>
                  <a:schemeClr val="tx1">
                    <a:lumMod val="95000"/>
                    <a:lumOff val="5000"/>
                  </a:schemeClr>
                </a:solidFill>
                <a:latin typeface="+mn-ea"/>
                <a:ea typeface="+mn-ea"/>
              </a:rPr>
              <a:t>t, x(t) </a:t>
            </a:r>
            <a:r>
              <a:rPr lang="zh-CN" altLang="en-US" sz="2400" b="0" dirty="0">
                <a:solidFill>
                  <a:schemeClr val="tx1">
                    <a:lumMod val="95000"/>
                    <a:lumOff val="5000"/>
                  </a:schemeClr>
                </a:solidFill>
                <a:latin typeface="+mn-ea"/>
                <a:ea typeface="+mn-ea"/>
              </a:rPr>
              <a:t>和与</a:t>
            </a:r>
            <a:r>
              <a:rPr lang="en-US" altLang="zh-CN" sz="2400" b="0" dirty="0">
                <a:solidFill>
                  <a:schemeClr val="tx1">
                    <a:lumMod val="95000"/>
                    <a:lumOff val="5000"/>
                  </a:schemeClr>
                </a:solidFill>
                <a:latin typeface="+mn-ea"/>
                <a:ea typeface="+mn-ea"/>
              </a:rPr>
              <a:t>y(t)</a:t>
            </a:r>
            <a:r>
              <a:rPr lang="zh-CN" altLang="en-US" sz="2400" b="0" dirty="0">
                <a:solidFill>
                  <a:schemeClr val="tx1">
                    <a:lumMod val="95000"/>
                    <a:lumOff val="5000"/>
                  </a:schemeClr>
                </a:solidFill>
                <a:latin typeface="+mn-ea"/>
                <a:ea typeface="+mn-ea"/>
              </a:rPr>
              <a:t>代入</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f(t, x, y)</a:t>
            </a:r>
            <a:r>
              <a:rPr lang="zh-CN" altLang="en-US"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和</a:t>
            </a:r>
            <a:r>
              <a:rPr lang="en-US" altLang="zh-CN" sz="2400" b="0" i="1" dirty="0">
                <a:solidFill>
                  <a:schemeClr val="tx1">
                    <a:lumMod val="95000"/>
                    <a:lumOff val="5000"/>
                  </a:schemeClr>
                </a:solidFill>
                <a:latin typeface="Times New Roman" panose="02020603050405020304" pitchFamily="18" charset="0"/>
                <a:ea typeface="+mn-ea"/>
                <a:cs typeface="Times New Roman" panose="02020603050405020304" pitchFamily="18" charset="0"/>
              </a:rPr>
              <a:t>g(t, x, y)</a:t>
            </a:r>
            <a:r>
              <a:rPr lang="zh-CN" altLang="en-US" sz="2400" b="0" dirty="0">
                <a:solidFill>
                  <a:schemeClr val="tx1">
                    <a:lumMod val="95000"/>
                    <a:lumOff val="5000"/>
                  </a:schemeClr>
                </a:solidFill>
                <a:latin typeface="+mn-ea"/>
                <a:ea typeface="+mn-ea"/>
              </a:rPr>
              <a:t>时，结果分别等于导数函数</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x’(x)</a:t>
            </a:r>
            <a:r>
              <a:rPr lang="zh-CN" altLang="en-US" sz="2400" b="0" dirty="0">
                <a:solidFill>
                  <a:schemeClr val="tx1">
                    <a:lumMod val="95000"/>
                    <a:lumOff val="5000"/>
                  </a:schemeClr>
                </a:solidFill>
                <a:latin typeface="+mn-ea"/>
                <a:ea typeface="+mn-ea"/>
              </a:rPr>
              <a:t>和</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y’(t), </a:t>
            </a:r>
            <a:r>
              <a:rPr lang="zh-CN" altLang="en-US" sz="2400" b="0" dirty="0">
                <a:solidFill>
                  <a:schemeClr val="tx1">
                    <a:lumMod val="95000"/>
                    <a:lumOff val="5000"/>
                  </a:schemeClr>
                </a:solidFill>
                <a:latin typeface="+mn-ea"/>
                <a:ea typeface="+mn-ea"/>
              </a:rPr>
              <a:t>即</a:t>
            </a:r>
          </a:p>
        </p:txBody>
      </p:sp>
      <p:pic>
        <p:nvPicPr>
          <p:cNvPr id="9" name="图片 8">
            <a:extLst>
              <a:ext uri="{FF2B5EF4-FFF2-40B4-BE49-F238E27FC236}">
                <a16:creationId xmlns:a16="http://schemas.microsoft.com/office/drawing/2014/main" id="{A1B793FE-DB26-4E43-9B25-9DC18CBBB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5046647"/>
            <a:ext cx="5472608" cy="990591"/>
          </a:xfrm>
          <a:prstGeom prst="rect">
            <a:avLst/>
          </a:prstGeom>
        </p:spPr>
      </p:pic>
      <p:sp>
        <p:nvSpPr>
          <p:cNvPr id="10" name="文本框 9">
            <a:extLst>
              <a:ext uri="{FF2B5EF4-FFF2-40B4-BE49-F238E27FC236}">
                <a16:creationId xmlns:a16="http://schemas.microsoft.com/office/drawing/2014/main" id="{3346A765-FF65-42AD-85EE-4F45EAF96AE7}"/>
              </a:ext>
            </a:extLst>
          </p:cNvPr>
          <p:cNvSpPr txBox="1"/>
          <p:nvPr/>
        </p:nvSpPr>
        <p:spPr>
          <a:xfrm>
            <a:off x="7452320" y="2564904"/>
            <a:ext cx="1476164"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9.3</a:t>
            </a:r>
            <a:r>
              <a:rPr lang="zh-CN" altLang="en-US" sz="2400" b="0" dirty="0">
                <a:solidFill>
                  <a:schemeClr val="tx1">
                    <a:lumMod val="95000"/>
                    <a:lumOff val="5000"/>
                  </a:schemeClr>
                </a:solidFill>
                <a:latin typeface="+mn-ea"/>
                <a:ea typeface="+mn-ea"/>
              </a:rPr>
              <a:t>）</a:t>
            </a:r>
          </a:p>
        </p:txBody>
      </p:sp>
    </p:spTree>
    <p:extLst>
      <p:ext uri="{BB962C8B-B14F-4D97-AF65-F5344CB8AC3E}">
        <p14:creationId xmlns:p14="http://schemas.microsoft.com/office/powerpoint/2010/main" val="1430312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ACFC8F7-9E56-4EC9-866C-542570E32AF6}"/>
              </a:ext>
            </a:extLst>
          </p:cNvPr>
          <p:cNvSpPr txBox="1"/>
          <p:nvPr/>
        </p:nvSpPr>
        <p:spPr>
          <a:xfrm>
            <a:off x="219463" y="284602"/>
            <a:ext cx="432048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rPr>
              <a:t>例</a:t>
            </a:r>
            <a:r>
              <a:rPr lang="en-US" altLang="zh-CN" sz="2400" b="0" dirty="0">
                <a:solidFill>
                  <a:schemeClr val="tx1">
                    <a:lumMod val="95000"/>
                    <a:lumOff val="5000"/>
                  </a:schemeClr>
                </a:solidFill>
                <a:latin typeface="+mn-ea"/>
              </a:rPr>
              <a:t>9.6</a:t>
            </a:r>
            <a:r>
              <a:rPr lang="zh-CN" altLang="en-US" sz="2400" b="0" dirty="0">
                <a:solidFill>
                  <a:schemeClr val="tx1">
                    <a:lumMod val="95000"/>
                    <a:lumOff val="5000"/>
                  </a:schemeClr>
                </a:solidFill>
                <a:latin typeface="+mn-ea"/>
              </a:rPr>
              <a:t>  </a:t>
            </a:r>
            <a:r>
              <a:rPr lang="zh-CN" altLang="en-US" sz="2400" b="0" dirty="0">
                <a:solidFill>
                  <a:schemeClr val="tx1">
                    <a:lumMod val="95000"/>
                    <a:lumOff val="5000"/>
                  </a:schemeClr>
                </a:solidFill>
                <a:latin typeface="+mn-ea"/>
                <a:ea typeface="+mn-ea"/>
              </a:rPr>
              <a:t>考虑微分方程组</a:t>
            </a:r>
          </a:p>
        </p:txBody>
      </p:sp>
      <p:sp>
        <p:nvSpPr>
          <p:cNvPr id="6" name="文本框 5">
            <a:extLst>
              <a:ext uri="{FF2B5EF4-FFF2-40B4-BE49-F238E27FC236}">
                <a16:creationId xmlns:a16="http://schemas.microsoft.com/office/drawing/2014/main" id="{0EEEB3F9-1841-465B-BB13-B7C0987EB89D}"/>
              </a:ext>
            </a:extLst>
          </p:cNvPr>
          <p:cNvSpPr txBox="1"/>
          <p:nvPr/>
        </p:nvSpPr>
        <p:spPr>
          <a:xfrm>
            <a:off x="7442421" y="1277536"/>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9.4</a:t>
            </a:r>
            <a:r>
              <a:rPr lang="zh-CN" altLang="en-US" sz="2400" b="0" dirty="0">
                <a:solidFill>
                  <a:schemeClr val="tx1">
                    <a:lumMod val="95000"/>
                    <a:lumOff val="5000"/>
                  </a:schemeClr>
                </a:solidFill>
                <a:latin typeface="+mn-ea"/>
                <a:ea typeface="+mn-ea"/>
              </a:rPr>
              <a:t>）</a:t>
            </a:r>
          </a:p>
        </p:txBody>
      </p:sp>
      <p:sp>
        <p:nvSpPr>
          <p:cNvPr id="7" name="文本框 6">
            <a:extLst>
              <a:ext uri="{FF2B5EF4-FFF2-40B4-BE49-F238E27FC236}">
                <a16:creationId xmlns:a16="http://schemas.microsoft.com/office/drawing/2014/main" id="{151FF221-12A6-46FC-BE1E-34E2DD9D1DA7}"/>
              </a:ext>
            </a:extLst>
          </p:cNvPr>
          <p:cNvSpPr txBox="1"/>
          <p:nvPr/>
        </p:nvSpPr>
        <p:spPr>
          <a:xfrm>
            <a:off x="7454335" y="2708920"/>
            <a:ext cx="13681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9.5</a:t>
            </a:r>
            <a:r>
              <a:rPr lang="zh-CN" altLang="en-US" sz="2400" b="0" dirty="0">
                <a:solidFill>
                  <a:schemeClr val="tx1">
                    <a:lumMod val="95000"/>
                    <a:lumOff val="5000"/>
                  </a:schemeClr>
                </a:solidFill>
                <a:latin typeface="+mn-ea"/>
                <a:ea typeface="+mn-ea"/>
              </a:rPr>
              <a:t>）</a:t>
            </a:r>
          </a:p>
        </p:txBody>
      </p:sp>
      <p:pic>
        <p:nvPicPr>
          <p:cNvPr id="9" name="图片 8">
            <a:extLst>
              <a:ext uri="{FF2B5EF4-FFF2-40B4-BE49-F238E27FC236}">
                <a16:creationId xmlns:a16="http://schemas.microsoft.com/office/drawing/2014/main" id="{64B24BF8-24BD-45FA-924C-1266ABFF8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63" y="814805"/>
            <a:ext cx="6755958" cy="2384840"/>
          </a:xfrm>
          <a:prstGeom prst="rect">
            <a:avLst/>
          </a:prstGeom>
        </p:spPr>
      </p:pic>
      <p:sp>
        <p:nvSpPr>
          <p:cNvPr id="10" name="文本框 9">
            <a:extLst>
              <a:ext uri="{FF2B5EF4-FFF2-40B4-BE49-F238E27FC236}">
                <a16:creationId xmlns:a16="http://schemas.microsoft.com/office/drawing/2014/main" id="{0EFBD86A-CA84-4EDD-86AD-740227898E28}"/>
              </a:ext>
            </a:extLst>
          </p:cNvPr>
          <p:cNvSpPr txBox="1"/>
          <p:nvPr/>
        </p:nvSpPr>
        <p:spPr>
          <a:xfrm>
            <a:off x="97605" y="3465873"/>
            <a:ext cx="8712968" cy="1147558"/>
          </a:xfrm>
          <a:prstGeom prst="rect">
            <a:avLst/>
          </a:prstGeom>
          <a:noFill/>
        </p:spPr>
        <p:txBody>
          <a:bodyPr wrap="square" rtlCol="0">
            <a:spAutoFit/>
          </a:bodyPr>
          <a:lstStyle/>
          <a:p>
            <a:pPr algn="l">
              <a:lnSpc>
                <a:spcPct val="150000"/>
              </a:lnSpc>
            </a:pPr>
            <a:r>
              <a:rPr lang="zh-CN" altLang="en-US" sz="2400" b="0" dirty="0">
                <a:solidFill>
                  <a:schemeClr val="tx1">
                    <a:lumMod val="95000"/>
                    <a:lumOff val="5000"/>
                  </a:schemeClr>
                </a:solidFill>
                <a:latin typeface="+mn-ea"/>
                <a:ea typeface="+mn-ea"/>
              </a:rPr>
              <a:t>直接将</a:t>
            </a:r>
            <a:r>
              <a:rPr lang="en-US" altLang="zh-CN" sz="2400" b="0" dirty="0">
                <a:solidFill>
                  <a:schemeClr val="tx1">
                    <a:lumMod val="95000"/>
                    <a:lumOff val="5000"/>
                  </a:schemeClr>
                </a:solidFill>
                <a:latin typeface="+mn-ea"/>
                <a:ea typeface="+mn-ea"/>
              </a:rPr>
              <a:t>x(t)</a:t>
            </a:r>
            <a:r>
              <a:rPr lang="zh-CN" altLang="en-US" sz="2400" b="0" dirty="0">
                <a:solidFill>
                  <a:schemeClr val="tx1">
                    <a:lumMod val="95000"/>
                    <a:lumOff val="5000"/>
                  </a:schemeClr>
                </a:solidFill>
                <a:latin typeface="+mn-ea"/>
                <a:ea typeface="+mn-ea"/>
              </a:rPr>
              <a:t>和</a:t>
            </a:r>
            <a:r>
              <a:rPr lang="en-US" altLang="zh-CN" sz="2400" b="0" dirty="0">
                <a:solidFill>
                  <a:schemeClr val="tx1">
                    <a:lumMod val="95000"/>
                    <a:lumOff val="5000"/>
                  </a:schemeClr>
                </a:solidFill>
                <a:latin typeface="+mn-ea"/>
                <a:ea typeface="+mn-ea"/>
              </a:rPr>
              <a:t>y(t)</a:t>
            </a:r>
            <a:r>
              <a:rPr lang="zh-CN" altLang="en-US" sz="2400" b="0" dirty="0">
                <a:solidFill>
                  <a:schemeClr val="tx1">
                    <a:lumMod val="95000"/>
                    <a:lumOff val="5000"/>
                  </a:schemeClr>
                </a:solidFill>
                <a:latin typeface="+mn-ea"/>
                <a:ea typeface="+mn-ea"/>
              </a:rPr>
              <a:t>代入式</a:t>
            </a:r>
            <a:r>
              <a:rPr lang="zh-CN" altLang="en-US"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a:t>
            </a:r>
            <a:r>
              <a:rPr lang="en-US" altLang="zh-CN"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9.4</a:t>
            </a:r>
            <a:r>
              <a:rPr lang="zh-CN" altLang="en-US" sz="2400" b="0" dirty="0">
                <a:solidFill>
                  <a:schemeClr val="tx1">
                    <a:lumMod val="95000"/>
                    <a:lumOff val="5000"/>
                  </a:schemeClr>
                </a:solidFill>
                <a:latin typeface="Times New Roman" panose="02020603050405020304" pitchFamily="18" charset="0"/>
                <a:ea typeface="+mn-ea"/>
                <a:cs typeface="Times New Roman" panose="02020603050405020304" pitchFamily="18" charset="0"/>
              </a:rPr>
              <a:t>）</a:t>
            </a:r>
            <a:r>
              <a:rPr lang="zh-CN" altLang="en-US" sz="2400" b="0" dirty="0">
                <a:solidFill>
                  <a:schemeClr val="tx1">
                    <a:lumMod val="95000"/>
                    <a:lumOff val="5000"/>
                  </a:schemeClr>
                </a:solidFill>
                <a:latin typeface="+mn-ea"/>
                <a:ea typeface="+mn-ea"/>
              </a:rPr>
              <a:t>右端计算式（</a:t>
            </a:r>
            <a:r>
              <a:rPr lang="en-US" altLang="zh-CN" sz="2400" b="0" dirty="0">
                <a:solidFill>
                  <a:schemeClr val="tx1">
                    <a:lumMod val="95000"/>
                    <a:lumOff val="5000"/>
                  </a:schemeClr>
                </a:solidFill>
                <a:latin typeface="+mn-ea"/>
                <a:ea typeface="+mn-ea"/>
              </a:rPr>
              <a:t>9.5</a:t>
            </a:r>
            <a:r>
              <a:rPr lang="zh-CN" altLang="en-US" sz="2400" b="0" dirty="0">
                <a:solidFill>
                  <a:schemeClr val="tx1">
                    <a:lumMod val="95000"/>
                    <a:lumOff val="5000"/>
                  </a:schemeClr>
                </a:solidFill>
                <a:latin typeface="+mn-ea"/>
                <a:ea typeface="+mn-ea"/>
              </a:rPr>
              <a:t>）的导数函数，并将其代入式（</a:t>
            </a:r>
            <a:r>
              <a:rPr lang="en-US" altLang="zh-CN" sz="2400" b="0" dirty="0">
                <a:solidFill>
                  <a:schemeClr val="tx1">
                    <a:lumMod val="95000"/>
                    <a:lumOff val="5000"/>
                  </a:schemeClr>
                </a:solidFill>
                <a:latin typeface="+mn-ea"/>
                <a:ea typeface="+mn-ea"/>
              </a:rPr>
              <a:t>9.4</a:t>
            </a:r>
            <a:r>
              <a:rPr lang="zh-CN" altLang="en-US" sz="2400" b="0" dirty="0">
                <a:solidFill>
                  <a:schemeClr val="tx1">
                    <a:lumMod val="95000"/>
                    <a:lumOff val="5000"/>
                  </a:schemeClr>
                </a:solidFill>
                <a:latin typeface="+mn-ea"/>
                <a:ea typeface="+mn-ea"/>
              </a:rPr>
              <a:t>）右端，得</a:t>
            </a:r>
          </a:p>
        </p:txBody>
      </p:sp>
      <p:pic>
        <p:nvPicPr>
          <p:cNvPr id="12" name="图片 11">
            <a:extLst>
              <a:ext uri="{FF2B5EF4-FFF2-40B4-BE49-F238E27FC236}">
                <a16:creationId xmlns:a16="http://schemas.microsoft.com/office/drawing/2014/main" id="{A9969789-35DD-41D1-BE69-B632399DC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006" y="4888896"/>
            <a:ext cx="6048672" cy="996158"/>
          </a:xfrm>
          <a:prstGeom prst="rect">
            <a:avLst/>
          </a:prstGeom>
        </p:spPr>
      </p:pic>
    </p:spTree>
    <p:extLst>
      <p:ext uri="{BB962C8B-B14F-4D97-AF65-F5344CB8AC3E}">
        <p14:creationId xmlns:p14="http://schemas.microsoft.com/office/powerpoint/2010/main" val="27764987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9413B7-E08E-4AB0-8156-B8B47FF071EC}"/>
              </a:ext>
            </a:extLst>
          </p:cNvPr>
          <p:cNvSpPr txBox="1"/>
          <p:nvPr/>
        </p:nvSpPr>
        <p:spPr>
          <a:xfrm>
            <a:off x="179512" y="260648"/>
            <a:ext cx="432048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考虑微分方程组</a:t>
            </a:r>
          </a:p>
        </p:txBody>
      </p:sp>
      <p:pic>
        <p:nvPicPr>
          <p:cNvPr id="4" name="图片 3">
            <a:extLst>
              <a:ext uri="{FF2B5EF4-FFF2-40B4-BE49-F238E27FC236}">
                <a16:creationId xmlns:a16="http://schemas.microsoft.com/office/drawing/2014/main" id="{2EFEB782-9DE7-4B14-B5E7-89408E408ED6}"/>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818056" y="836712"/>
            <a:ext cx="5363871" cy="354178"/>
          </a:xfrm>
          <a:prstGeom prst="rect">
            <a:avLst/>
          </a:prstGeom>
        </p:spPr>
      </p:pic>
      <p:sp>
        <p:nvSpPr>
          <p:cNvPr id="5" name="文本框 4">
            <a:extLst>
              <a:ext uri="{FF2B5EF4-FFF2-40B4-BE49-F238E27FC236}">
                <a16:creationId xmlns:a16="http://schemas.microsoft.com/office/drawing/2014/main" id="{D68DE33B-96F0-4BDF-9E38-CBD752987983}"/>
              </a:ext>
            </a:extLst>
          </p:cNvPr>
          <p:cNvSpPr txBox="1"/>
          <p:nvPr/>
        </p:nvSpPr>
        <p:spPr>
          <a:xfrm>
            <a:off x="179512" y="1412776"/>
            <a:ext cx="720080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可得出式（</a:t>
            </a:r>
            <a:r>
              <a:rPr lang="en-US" altLang="zh-CN" sz="2400" b="0" dirty="0">
                <a:solidFill>
                  <a:schemeClr val="tx1">
                    <a:lumMod val="95000"/>
                    <a:lumOff val="5000"/>
                  </a:schemeClr>
                </a:solidFill>
                <a:latin typeface="+mn-ea"/>
                <a:ea typeface="+mn-ea"/>
              </a:rPr>
              <a:t>9.3</a:t>
            </a:r>
            <a:r>
              <a:rPr lang="zh-CN" altLang="en-US" sz="2400" b="0" dirty="0">
                <a:solidFill>
                  <a:schemeClr val="tx1">
                    <a:lumMod val="95000"/>
                    <a:lumOff val="5000"/>
                  </a:schemeClr>
                </a:solidFill>
                <a:latin typeface="+mn-ea"/>
                <a:ea typeface="+mn-ea"/>
              </a:rPr>
              <a:t>）在区间</a:t>
            </a:r>
            <a:r>
              <a:rPr lang="en-US" altLang="zh-CN" sz="2400" b="0" dirty="0">
                <a:solidFill>
                  <a:schemeClr val="tx1">
                    <a:lumMod val="95000"/>
                    <a:lumOff val="5000"/>
                  </a:schemeClr>
                </a:solidFill>
                <a:latin typeface="+mn-ea"/>
                <a:ea typeface="+mn-ea"/>
              </a:rPr>
              <a:t>[a, b]</a:t>
            </a:r>
            <a:r>
              <a:rPr lang="zh-CN" altLang="en-US" sz="2400" b="0" dirty="0">
                <a:solidFill>
                  <a:schemeClr val="tx1">
                    <a:lumMod val="95000"/>
                    <a:lumOff val="5000"/>
                  </a:schemeClr>
                </a:solidFill>
                <a:latin typeface="+mn-ea"/>
                <a:ea typeface="+mn-ea"/>
              </a:rPr>
              <a:t>上的数值解。</a:t>
            </a:r>
          </a:p>
        </p:txBody>
      </p:sp>
      <p:sp>
        <p:nvSpPr>
          <p:cNvPr id="6" name="文本框 5">
            <a:extLst>
              <a:ext uri="{FF2B5EF4-FFF2-40B4-BE49-F238E27FC236}">
                <a16:creationId xmlns:a16="http://schemas.microsoft.com/office/drawing/2014/main" id="{74DD6157-E7AA-4697-968B-FC6723B17CA6}"/>
              </a:ext>
            </a:extLst>
          </p:cNvPr>
          <p:cNvSpPr txBox="1"/>
          <p:nvPr/>
        </p:nvSpPr>
        <p:spPr>
          <a:xfrm>
            <a:off x="213683" y="2140868"/>
            <a:ext cx="5870485"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易得求解该方程组的</a:t>
            </a:r>
            <a:r>
              <a:rPr lang="en-US" altLang="zh-CN" sz="2400" b="0" dirty="0" err="1">
                <a:solidFill>
                  <a:schemeClr val="tx1">
                    <a:lumMod val="95000"/>
                    <a:lumOff val="5000"/>
                  </a:schemeClr>
                </a:solidFill>
                <a:latin typeface="+mn-ea"/>
                <a:ea typeface="+mn-ea"/>
              </a:rPr>
              <a:t>Eular</a:t>
            </a:r>
            <a:r>
              <a:rPr lang="zh-CN" altLang="en-US" sz="2400" b="0" dirty="0">
                <a:solidFill>
                  <a:schemeClr val="tx1">
                    <a:lumMod val="95000"/>
                    <a:lumOff val="5000"/>
                  </a:schemeClr>
                </a:solidFill>
                <a:latin typeface="+mn-ea"/>
                <a:ea typeface="+mn-ea"/>
              </a:rPr>
              <a:t>方法，将差分式</a:t>
            </a:r>
          </a:p>
        </p:txBody>
      </p:sp>
      <p:pic>
        <p:nvPicPr>
          <p:cNvPr id="12" name="图片 11">
            <a:extLst>
              <a:ext uri="{FF2B5EF4-FFF2-40B4-BE49-F238E27FC236}">
                <a16:creationId xmlns:a16="http://schemas.microsoft.com/office/drawing/2014/main" id="{F9C3208D-060F-4A90-AE9F-E872D79F2820}"/>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85964" y="2715445"/>
            <a:ext cx="4104455" cy="307029"/>
          </a:xfrm>
          <a:prstGeom prst="rect">
            <a:avLst/>
          </a:prstGeom>
        </p:spPr>
      </p:pic>
      <p:sp>
        <p:nvSpPr>
          <p:cNvPr id="10" name="文本框 9">
            <a:extLst>
              <a:ext uri="{FF2B5EF4-FFF2-40B4-BE49-F238E27FC236}">
                <a16:creationId xmlns:a16="http://schemas.microsoft.com/office/drawing/2014/main" id="{35A4B1BF-5E13-4C0C-ABC1-2CC8719CDFC3}"/>
              </a:ext>
            </a:extLst>
          </p:cNvPr>
          <p:cNvSpPr txBox="1"/>
          <p:nvPr/>
        </p:nvSpPr>
        <p:spPr>
          <a:xfrm>
            <a:off x="7668344" y="722313"/>
            <a:ext cx="147565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9.6</a:t>
            </a:r>
            <a:r>
              <a:rPr lang="zh-CN" altLang="en-US" sz="2400" b="0" dirty="0">
                <a:solidFill>
                  <a:schemeClr val="tx1">
                    <a:lumMod val="95000"/>
                    <a:lumOff val="5000"/>
                  </a:schemeClr>
                </a:solidFill>
                <a:latin typeface="+mn-ea"/>
                <a:ea typeface="+mn-ea"/>
              </a:rPr>
              <a:t>）</a:t>
            </a:r>
          </a:p>
        </p:txBody>
      </p:sp>
      <p:pic>
        <p:nvPicPr>
          <p:cNvPr id="14" name="图片 13">
            <a:extLst>
              <a:ext uri="{FF2B5EF4-FFF2-40B4-BE49-F238E27FC236}">
                <a16:creationId xmlns:a16="http://schemas.microsoft.com/office/drawing/2014/main" id="{2FF08110-1083-4B58-A119-17C2DF45F5F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940152" y="2236330"/>
            <a:ext cx="2240280" cy="328574"/>
          </a:xfrm>
          <a:prstGeom prst="rect">
            <a:avLst/>
          </a:prstGeom>
        </p:spPr>
      </p:pic>
      <p:sp>
        <p:nvSpPr>
          <p:cNvPr id="15" name="文本框 14">
            <a:extLst>
              <a:ext uri="{FF2B5EF4-FFF2-40B4-BE49-F238E27FC236}">
                <a16:creationId xmlns:a16="http://schemas.microsoft.com/office/drawing/2014/main" id="{D3D391CD-7947-4B81-A9C1-376F82BE28B1}"/>
              </a:ext>
            </a:extLst>
          </p:cNvPr>
          <p:cNvSpPr txBox="1"/>
          <p:nvPr/>
        </p:nvSpPr>
        <p:spPr>
          <a:xfrm>
            <a:off x="4572000" y="2691643"/>
            <a:ext cx="3096344" cy="461666"/>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代入式（</a:t>
            </a:r>
            <a:r>
              <a:rPr lang="en-US" altLang="zh-CN" sz="2400" b="0" dirty="0">
                <a:solidFill>
                  <a:schemeClr val="tx1">
                    <a:lumMod val="95000"/>
                    <a:lumOff val="5000"/>
                  </a:schemeClr>
                </a:solidFill>
                <a:latin typeface="+mn-ea"/>
                <a:ea typeface="+mn-ea"/>
              </a:rPr>
              <a:t>9.6</a:t>
            </a:r>
            <a:r>
              <a:rPr lang="zh-CN" altLang="en-US" sz="2400" b="0" dirty="0">
                <a:solidFill>
                  <a:schemeClr val="tx1">
                    <a:lumMod val="95000"/>
                    <a:lumOff val="5000"/>
                  </a:schemeClr>
                </a:solidFill>
                <a:latin typeface="+mn-ea"/>
                <a:ea typeface="+mn-ea"/>
              </a:rPr>
              <a:t>），得</a:t>
            </a:r>
          </a:p>
        </p:txBody>
      </p:sp>
      <p:pic>
        <p:nvPicPr>
          <p:cNvPr id="17" name="图片 16">
            <a:extLst>
              <a:ext uri="{FF2B5EF4-FFF2-40B4-BE49-F238E27FC236}">
                <a16:creationId xmlns:a16="http://schemas.microsoft.com/office/drawing/2014/main" id="{F20BEE08-F3CF-469D-8C4D-E77BE9EC32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9804" y="3217352"/>
            <a:ext cx="4884391" cy="973463"/>
          </a:xfrm>
          <a:prstGeom prst="rect">
            <a:avLst/>
          </a:prstGeom>
        </p:spPr>
      </p:pic>
      <p:sp>
        <p:nvSpPr>
          <p:cNvPr id="18" name="文本框 17">
            <a:extLst>
              <a:ext uri="{FF2B5EF4-FFF2-40B4-BE49-F238E27FC236}">
                <a16:creationId xmlns:a16="http://schemas.microsoft.com/office/drawing/2014/main" id="{15F1D69A-B25B-4586-B367-641B86429CE6}"/>
              </a:ext>
            </a:extLst>
          </p:cNvPr>
          <p:cNvSpPr txBox="1"/>
          <p:nvPr/>
        </p:nvSpPr>
        <p:spPr>
          <a:xfrm>
            <a:off x="7442604" y="3569058"/>
            <a:ext cx="147565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a:t>
            </a:r>
            <a:r>
              <a:rPr lang="en-US" altLang="zh-CN" sz="2400" b="0" dirty="0">
                <a:solidFill>
                  <a:schemeClr val="tx1">
                    <a:lumMod val="95000"/>
                    <a:lumOff val="5000"/>
                  </a:schemeClr>
                </a:solidFill>
                <a:latin typeface="+mn-ea"/>
                <a:ea typeface="+mn-ea"/>
              </a:rPr>
              <a:t>9.7</a:t>
            </a:r>
            <a:r>
              <a:rPr lang="zh-CN" altLang="en-US" sz="2400" b="0" dirty="0">
                <a:solidFill>
                  <a:schemeClr val="tx1">
                    <a:lumMod val="95000"/>
                    <a:lumOff val="5000"/>
                  </a:schemeClr>
                </a:solidFill>
                <a:latin typeface="+mn-ea"/>
                <a:ea typeface="+mn-ea"/>
              </a:rPr>
              <a:t>）</a:t>
            </a:r>
          </a:p>
        </p:txBody>
      </p:sp>
      <p:sp>
        <p:nvSpPr>
          <p:cNvPr id="19" name="文本框 18">
            <a:extLst>
              <a:ext uri="{FF2B5EF4-FFF2-40B4-BE49-F238E27FC236}">
                <a16:creationId xmlns:a16="http://schemas.microsoft.com/office/drawing/2014/main" id="{1D7A036D-4C10-4871-AC74-29E68DF60BC7}"/>
              </a:ext>
            </a:extLst>
          </p:cNvPr>
          <p:cNvSpPr txBox="1"/>
          <p:nvPr/>
        </p:nvSpPr>
        <p:spPr>
          <a:xfrm>
            <a:off x="287523" y="4314544"/>
            <a:ext cx="856895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将区间</a:t>
            </a:r>
            <a:r>
              <a:rPr lang="en-US" altLang="zh-CN" sz="2400" b="0" dirty="0">
                <a:solidFill>
                  <a:schemeClr val="tx1">
                    <a:lumMod val="95000"/>
                    <a:lumOff val="5000"/>
                  </a:schemeClr>
                </a:solidFill>
                <a:latin typeface="+mn-ea"/>
                <a:ea typeface="+mn-ea"/>
              </a:rPr>
              <a:t>[</a:t>
            </a:r>
            <a:r>
              <a:rPr lang="en-US" altLang="zh-CN" sz="2400" b="0" dirty="0" err="1">
                <a:solidFill>
                  <a:schemeClr val="tx1">
                    <a:lumMod val="95000"/>
                    <a:lumOff val="5000"/>
                  </a:schemeClr>
                </a:solidFill>
                <a:latin typeface="+mn-ea"/>
                <a:ea typeface="+mn-ea"/>
              </a:rPr>
              <a:t>a,b</a:t>
            </a:r>
            <a:r>
              <a:rPr lang="en-US" altLang="zh-CN" sz="2400" b="0" dirty="0">
                <a:solidFill>
                  <a:schemeClr val="tx1">
                    <a:lumMod val="95000"/>
                    <a:lumOff val="5000"/>
                  </a:schemeClr>
                </a:solidFill>
                <a:latin typeface="+mn-ea"/>
                <a:ea typeface="+mn-ea"/>
              </a:rPr>
              <a:t>]</a:t>
            </a:r>
            <a:r>
              <a:rPr lang="zh-CN" altLang="en-US" sz="2400" b="0" dirty="0">
                <a:solidFill>
                  <a:schemeClr val="tx1">
                    <a:lumMod val="95000"/>
                    <a:lumOff val="5000"/>
                  </a:schemeClr>
                </a:solidFill>
                <a:latin typeface="+mn-ea"/>
                <a:ea typeface="+mn-ea"/>
              </a:rPr>
              <a:t>分为</a:t>
            </a:r>
            <a:r>
              <a:rPr lang="en-US" altLang="zh-CN" sz="2400" b="0" dirty="0">
                <a:solidFill>
                  <a:schemeClr val="tx1">
                    <a:lumMod val="95000"/>
                    <a:lumOff val="5000"/>
                  </a:schemeClr>
                </a:solidFill>
                <a:latin typeface="+mn-ea"/>
                <a:ea typeface="+mn-ea"/>
              </a:rPr>
              <a:t>M</a:t>
            </a:r>
            <a:r>
              <a:rPr lang="zh-CN" altLang="en-US" sz="2400" b="0" dirty="0">
                <a:solidFill>
                  <a:schemeClr val="tx1">
                    <a:lumMod val="95000"/>
                    <a:lumOff val="5000"/>
                  </a:schemeClr>
                </a:solidFill>
                <a:latin typeface="+mn-ea"/>
                <a:ea typeface="+mn-ea"/>
              </a:rPr>
              <a:t>个子区间，宽度为</a:t>
            </a:r>
            <a:r>
              <a:rPr lang="en-US" altLang="zh-CN" sz="2400" b="0" dirty="0">
                <a:solidFill>
                  <a:schemeClr val="tx1">
                    <a:lumMod val="95000"/>
                    <a:lumOff val="5000"/>
                  </a:schemeClr>
                </a:solidFill>
                <a:latin typeface="+mn-ea"/>
                <a:ea typeface="+mn-ea"/>
              </a:rPr>
              <a:t>h=(b-a)/M, </a:t>
            </a:r>
            <a:r>
              <a:rPr lang="zh-CN" altLang="en-US" sz="2400" b="0" dirty="0">
                <a:solidFill>
                  <a:schemeClr val="tx1">
                    <a:lumMod val="95000"/>
                    <a:lumOff val="5000"/>
                  </a:schemeClr>
                </a:solidFill>
                <a:latin typeface="+mn-ea"/>
                <a:ea typeface="+mn-ea"/>
              </a:rPr>
              <a:t>网格点为</a:t>
            </a:r>
          </a:p>
        </p:txBody>
      </p:sp>
      <p:pic>
        <p:nvPicPr>
          <p:cNvPr id="21" name="图片 20">
            <a:extLst>
              <a:ext uri="{FF2B5EF4-FFF2-40B4-BE49-F238E27FC236}">
                <a16:creationId xmlns:a16="http://schemas.microsoft.com/office/drawing/2014/main" id="{C996B71B-0D4F-4DA0-B37E-80C6FFE899F2}"/>
              </a:ext>
            </a:extLst>
          </p:cNvPr>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09123" y="4899939"/>
            <a:ext cx="1830629" cy="281635"/>
          </a:xfrm>
          <a:prstGeom prst="rect">
            <a:avLst/>
          </a:prstGeom>
        </p:spPr>
      </p:pic>
      <p:sp>
        <p:nvSpPr>
          <p:cNvPr id="22" name="文本框 21">
            <a:extLst>
              <a:ext uri="{FF2B5EF4-FFF2-40B4-BE49-F238E27FC236}">
                <a16:creationId xmlns:a16="http://schemas.microsoft.com/office/drawing/2014/main" id="{9F588F6B-5534-46C7-9865-577C1E20B341}"/>
              </a:ext>
            </a:extLst>
          </p:cNvPr>
          <p:cNvSpPr txBox="1"/>
          <p:nvPr/>
        </p:nvSpPr>
        <p:spPr>
          <a:xfrm>
            <a:off x="2339752" y="4774118"/>
            <a:ext cx="691276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把它们代入（</a:t>
            </a:r>
            <a:r>
              <a:rPr lang="en-US" altLang="zh-CN" sz="2400" b="0" dirty="0">
                <a:solidFill>
                  <a:schemeClr val="tx1">
                    <a:lumMod val="95000"/>
                    <a:lumOff val="5000"/>
                  </a:schemeClr>
                </a:solidFill>
                <a:latin typeface="+mn-ea"/>
                <a:ea typeface="+mn-ea"/>
              </a:rPr>
              <a:t>9.7</a:t>
            </a:r>
            <a:r>
              <a:rPr lang="zh-CN" altLang="en-US" sz="2400" b="0" dirty="0">
                <a:solidFill>
                  <a:schemeClr val="tx1">
                    <a:lumMod val="95000"/>
                    <a:lumOff val="5000"/>
                  </a:schemeClr>
                </a:solidFill>
                <a:latin typeface="+mn-ea"/>
                <a:ea typeface="+mn-ea"/>
              </a:rPr>
              <a:t>）中可得</a:t>
            </a:r>
            <a:r>
              <a:rPr lang="en-US" altLang="zh-CN" sz="2400" b="0" dirty="0" err="1">
                <a:solidFill>
                  <a:schemeClr val="tx1">
                    <a:lumMod val="95000"/>
                    <a:lumOff val="5000"/>
                  </a:schemeClr>
                </a:solidFill>
                <a:latin typeface="+mn-ea"/>
                <a:ea typeface="+mn-ea"/>
              </a:rPr>
              <a:t>Eular</a:t>
            </a:r>
            <a:r>
              <a:rPr lang="zh-CN" altLang="en-US" sz="2400" b="0" dirty="0">
                <a:solidFill>
                  <a:schemeClr val="tx1">
                    <a:lumMod val="95000"/>
                    <a:lumOff val="5000"/>
                  </a:schemeClr>
                </a:solidFill>
                <a:latin typeface="+mn-ea"/>
                <a:ea typeface="+mn-ea"/>
              </a:rPr>
              <a:t>方法的递归公式：</a:t>
            </a:r>
          </a:p>
        </p:txBody>
      </p:sp>
      <p:pic>
        <p:nvPicPr>
          <p:cNvPr id="24" name="图片 23">
            <a:extLst>
              <a:ext uri="{FF2B5EF4-FFF2-40B4-BE49-F238E27FC236}">
                <a16:creationId xmlns:a16="http://schemas.microsoft.com/office/drawing/2014/main" id="{F8A2A81F-7D7C-4D54-A7BD-8352B373F6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91680" y="5420148"/>
            <a:ext cx="6977410" cy="1296262"/>
          </a:xfrm>
          <a:prstGeom prst="rect">
            <a:avLst/>
          </a:prstGeom>
        </p:spPr>
      </p:pic>
    </p:spTree>
    <p:extLst>
      <p:ext uri="{BB962C8B-B14F-4D97-AF65-F5344CB8AC3E}">
        <p14:creationId xmlns:p14="http://schemas.microsoft.com/office/powerpoint/2010/main" val="3815149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5D86C7-29C7-4790-A8B7-E53B75CE5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6" y="836712"/>
            <a:ext cx="8950447" cy="4104456"/>
          </a:xfrm>
          <a:prstGeom prst="rect">
            <a:avLst/>
          </a:prstGeom>
        </p:spPr>
      </p:pic>
    </p:spTree>
    <p:extLst>
      <p:ext uri="{BB962C8B-B14F-4D97-AF65-F5344CB8AC3E}">
        <p14:creationId xmlns:p14="http://schemas.microsoft.com/office/powerpoint/2010/main" val="66937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F5E80A93-B674-46E2-8E9B-05463CEF4DA2}"/>
              </a:ext>
            </a:extLst>
          </p:cNvPr>
          <p:cNvSpPr txBox="1"/>
          <p:nvPr/>
        </p:nvSpPr>
        <p:spPr>
          <a:xfrm>
            <a:off x="271451" y="476672"/>
            <a:ext cx="8855502" cy="1569660"/>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应该相信，不是所有的初值问题都有显示解，而且通常不可能找到解</a:t>
            </a:r>
            <a:r>
              <a:rPr lang="en-US" altLang="zh-CN" sz="2400" b="0" dirty="0">
                <a:solidFill>
                  <a:schemeClr val="tx1">
                    <a:lumMod val="95000"/>
                    <a:lumOff val="5000"/>
                  </a:schemeClr>
                </a:solidFill>
                <a:latin typeface="+mn-ea"/>
                <a:ea typeface="+mn-ea"/>
              </a:rPr>
              <a:t>y(x)</a:t>
            </a:r>
            <a:r>
              <a:rPr lang="zh-CN" altLang="en-US" sz="2400" b="0" dirty="0">
                <a:solidFill>
                  <a:schemeClr val="tx1">
                    <a:lumMod val="95000"/>
                    <a:lumOff val="5000"/>
                  </a:schemeClr>
                </a:solidFill>
                <a:latin typeface="+mn-ea"/>
                <a:ea typeface="+mn-ea"/>
              </a:rPr>
              <a:t>的公式。</a:t>
            </a:r>
            <a:r>
              <a:rPr lang="zh-CN" altLang="en-US" sz="2400" b="0" dirty="0">
                <a:solidFill>
                  <a:srgbClr val="0000FF"/>
                </a:solidFill>
                <a:latin typeface="+mn-ea"/>
                <a:ea typeface="+mn-ea"/>
              </a:rPr>
              <a:t>因此，在科学与工程中，需要有计算近似解的方法。</a:t>
            </a:r>
            <a:r>
              <a:rPr lang="zh-CN" altLang="en-US" sz="2400" b="0" dirty="0">
                <a:solidFill>
                  <a:schemeClr val="tx1">
                    <a:lumMod val="95000"/>
                    <a:lumOff val="5000"/>
                  </a:schemeClr>
                </a:solidFill>
                <a:latin typeface="+mn-ea"/>
                <a:ea typeface="+mn-ea"/>
              </a:rPr>
              <a:t>如果要求解具有多位有效数字，则需要更多的计算量和复杂的算法。</a:t>
            </a:r>
          </a:p>
        </p:txBody>
      </p:sp>
      <p:sp>
        <p:nvSpPr>
          <p:cNvPr id="3" name="文本框 2">
            <a:extLst>
              <a:ext uri="{FF2B5EF4-FFF2-40B4-BE49-F238E27FC236}">
                <a16:creationId xmlns:a16="http://schemas.microsoft.com/office/drawing/2014/main" id="{54A3CC9F-D1D3-4407-805D-F23071BDCB1D}"/>
              </a:ext>
            </a:extLst>
          </p:cNvPr>
          <p:cNvSpPr txBox="1"/>
          <p:nvPr/>
        </p:nvSpPr>
        <p:spPr>
          <a:xfrm>
            <a:off x="1619672" y="1628800"/>
            <a:ext cx="4608512"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下面我们给出数值解的定义：</a:t>
            </a:r>
          </a:p>
        </p:txBody>
      </p:sp>
      <p:pic>
        <p:nvPicPr>
          <p:cNvPr id="18" name="图片 17">
            <a:extLst>
              <a:ext uri="{FF2B5EF4-FFF2-40B4-BE49-F238E27FC236}">
                <a16:creationId xmlns:a16="http://schemas.microsoft.com/office/drawing/2014/main" id="{220894C9-0B55-45EA-B7BF-0A821EA4D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276872"/>
            <a:ext cx="6768752" cy="4275373"/>
          </a:xfrm>
          <a:prstGeom prst="rect">
            <a:avLst/>
          </a:prstGeom>
        </p:spPr>
      </p:pic>
    </p:spTree>
    <p:extLst>
      <p:ext uri="{BB962C8B-B14F-4D97-AF65-F5344CB8AC3E}">
        <p14:creationId xmlns:p14="http://schemas.microsoft.com/office/powerpoint/2010/main" val="22242245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FBAF76B-B92B-4777-8B8D-8C0C42A5B917}"/>
              </a:ext>
            </a:extLst>
          </p:cNvPr>
          <p:cNvSpPr txBox="1"/>
          <p:nvPr/>
        </p:nvSpPr>
        <p:spPr>
          <a:xfrm>
            <a:off x="125760" y="188640"/>
            <a:ext cx="8892480" cy="830997"/>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9.7  </a:t>
            </a:r>
            <a:r>
              <a:rPr lang="zh-CN" altLang="en-US" sz="2400" b="0" dirty="0">
                <a:solidFill>
                  <a:schemeClr val="tx1">
                    <a:lumMod val="95000"/>
                    <a:lumOff val="5000"/>
                  </a:schemeClr>
                </a:solidFill>
                <a:latin typeface="+mn-ea"/>
                <a:ea typeface="+mn-ea"/>
              </a:rPr>
              <a:t>用</a:t>
            </a:r>
            <a:r>
              <a:rPr lang="en-US" altLang="zh-CN" sz="2400" b="0" dirty="0">
                <a:solidFill>
                  <a:schemeClr val="tx1">
                    <a:lumMod val="95000"/>
                    <a:lumOff val="5000"/>
                  </a:schemeClr>
                </a:solidFill>
                <a:latin typeface="+mn-ea"/>
                <a:ea typeface="+mn-ea"/>
              </a:rPr>
              <a:t>4</a:t>
            </a:r>
            <a:r>
              <a:rPr lang="zh-CN" altLang="en-US" sz="2400" b="0" dirty="0">
                <a:solidFill>
                  <a:schemeClr val="tx1">
                    <a:lumMod val="95000"/>
                    <a:lumOff val="5000"/>
                  </a:schemeClr>
                </a:solidFill>
                <a:latin typeface="+mn-ea"/>
                <a:ea typeface="+mn-ea"/>
              </a:rPr>
              <a:t>阶龙格</a:t>
            </a:r>
            <a:r>
              <a:rPr lang="en-US" altLang="zh-CN" sz="2400" b="0" dirty="0">
                <a:solidFill>
                  <a:schemeClr val="tx1">
                    <a:lumMod val="95000"/>
                    <a:lumOff val="5000"/>
                  </a:schemeClr>
                </a:solidFill>
                <a:latin typeface="+mn-ea"/>
                <a:ea typeface="+mn-ea"/>
              </a:rPr>
              <a:t>-</a:t>
            </a:r>
            <a:r>
              <a:rPr lang="zh-CN" altLang="en-US" sz="2400" b="0" dirty="0">
                <a:solidFill>
                  <a:schemeClr val="tx1">
                    <a:lumMod val="95000"/>
                    <a:lumOff val="5000"/>
                  </a:schemeClr>
                </a:solidFill>
                <a:latin typeface="+mn-ea"/>
                <a:ea typeface="+mn-ea"/>
              </a:rPr>
              <a:t>库塔方法计算区间</a:t>
            </a:r>
            <a:r>
              <a:rPr lang="en-US" altLang="zh-CN" sz="2400" b="0" dirty="0">
                <a:solidFill>
                  <a:schemeClr val="tx1">
                    <a:lumMod val="95000"/>
                    <a:lumOff val="5000"/>
                  </a:schemeClr>
                </a:solidFill>
                <a:latin typeface="+mn-ea"/>
                <a:ea typeface="+mn-ea"/>
              </a:rPr>
              <a:t>[0, 0.2]</a:t>
            </a:r>
            <a:r>
              <a:rPr lang="zh-CN" altLang="en-US" sz="2400" b="0" dirty="0">
                <a:solidFill>
                  <a:schemeClr val="tx1">
                    <a:lumMod val="95000"/>
                    <a:lumOff val="5000"/>
                  </a:schemeClr>
                </a:solidFill>
                <a:latin typeface="+mn-ea"/>
                <a:ea typeface="+mn-ea"/>
              </a:rPr>
              <a:t>上例</a:t>
            </a:r>
            <a:r>
              <a:rPr lang="en-US" altLang="zh-CN" sz="2400" b="0" dirty="0">
                <a:solidFill>
                  <a:schemeClr val="tx1">
                    <a:lumMod val="95000"/>
                    <a:lumOff val="5000"/>
                  </a:schemeClr>
                </a:solidFill>
                <a:latin typeface="+mn-ea"/>
                <a:ea typeface="+mn-ea"/>
              </a:rPr>
              <a:t>9.6</a:t>
            </a:r>
            <a:r>
              <a:rPr lang="zh-CN" altLang="en-US" sz="2400" b="0" dirty="0">
                <a:solidFill>
                  <a:schemeClr val="tx1">
                    <a:lumMod val="95000"/>
                    <a:lumOff val="5000"/>
                  </a:schemeClr>
                </a:solidFill>
                <a:latin typeface="+mn-ea"/>
                <a:ea typeface="+mn-ea"/>
              </a:rPr>
              <a:t>中微分方程组的数值解，采用</a:t>
            </a:r>
            <a:r>
              <a:rPr lang="en-US" altLang="zh-CN" sz="2400" b="0" dirty="0">
                <a:solidFill>
                  <a:schemeClr val="tx1">
                    <a:lumMod val="95000"/>
                    <a:lumOff val="5000"/>
                  </a:schemeClr>
                </a:solidFill>
                <a:latin typeface="+mn-ea"/>
                <a:ea typeface="+mn-ea"/>
              </a:rPr>
              <a:t>10</a:t>
            </a:r>
            <a:r>
              <a:rPr lang="zh-CN" altLang="en-US" sz="2400" b="0" dirty="0">
                <a:solidFill>
                  <a:schemeClr val="tx1">
                    <a:lumMod val="95000"/>
                    <a:lumOff val="5000"/>
                  </a:schemeClr>
                </a:solidFill>
                <a:latin typeface="+mn-ea"/>
                <a:ea typeface="+mn-ea"/>
              </a:rPr>
              <a:t>个子区间，步长为</a:t>
            </a:r>
            <a:r>
              <a:rPr lang="en-US" altLang="zh-CN" sz="2400" b="0" dirty="0">
                <a:solidFill>
                  <a:schemeClr val="tx1">
                    <a:lumMod val="95000"/>
                    <a:lumOff val="5000"/>
                  </a:schemeClr>
                </a:solidFill>
                <a:latin typeface="+mn-ea"/>
                <a:ea typeface="+mn-ea"/>
              </a:rPr>
              <a:t>0.02.</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183108B1-5A83-43AA-87AE-8089C7304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998378"/>
            <a:ext cx="4176464" cy="1434182"/>
          </a:xfrm>
          <a:prstGeom prst="rect">
            <a:avLst/>
          </a:prstGeom>
        </p:spPr>
      </p:pic>
      <p:pic>
        <p:nvPicPr>
          <p:cNvPr id="6" name="图片 5">
            <a:extLst>
              <a:ext uri="{FF2B5EF4-FFF2-40B4-BE49-F238E27FC236}">
                <a16:creationId xmlns:a16="http://schemas.microsoft.com/office/drawing/2014/main" id="{B321866A-EDBD-4068-979C-1F9470DF2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0" y="2574749"/>
            <a:ext cx="8460432" cy="4094611"/>
          </a:xfrm>
          <a:prstGeom prst="rect">
            <a:avLst/>
          </a:prstGeom>
        </p:spPr>
      </p:pic>
    </p:spTree>
    <p:extLst>
      <p:ext uri="{BB962C8B-B14F-4D97-AF65-F5344CB8AC3E}">
        <p14:creationId xmlns:p14="http://schemas.microsoft.com/office/powerpoint/2010/main" val="1704131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380B642-A720-4667-8D48-10DA294B6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16632"/>
            <a:ext cx="8640960" cy="2014872"/>
          </a:xfrm>
          <a:prstGeom prst="rect">
            <a:avLst/>
          </a:prstGeom>
        </p:spPr>
      </p:pic>
      <p:pic>
        <p:nvPicPr>
          <p:cNvPr id="5" name="图片 4">
            <a:extLst>
              <a:ext uri="{FF2B5EF4-FFF2-40B4-BE49-F238E27FC236}">
                <a16:creationId xmlns:a16="http://schemas.microsoft.com/office/drawing/2014/main" id="{B15CD031-0BD3-4DD2-938A-C3213E0B3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276872"/>
            <a:ext cx="8449271" cy="4464496"/>
          </a:xfrm>
          <a:prstGeom prst="rect">
            <a:avLst/>
          </a:prstGeom>
        </p:spPr>
      </p:pic>
    </p:spTree>
    <p:extLst>
      <p:ext uri="{BB962C8B-B14F-4D97-AF65-F5344CB8AC3E}">
        <p14:creationId xmlns:p14="http://schemas.microsoft.com/office/powerpoint/2010/main" val="37030293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49FA24-C635-4AB3-936A-FA842E3A9818}"/>
              </a:ext>
            </a:extLst>
          </p:cNvPr>
          <p:cNvSpPr txBox="1"/>
          <p:nvPr/>
        </p:nvSpPr>
        <p:spPr>
          <a:xfrm>
            <a:off x="2339752" y="188640"/>
            <a:ext cx="5976664" cy="461665"/>
          </a:xfrm>
          <a:prstGeom prst="rect">
            <a:avLst/>
          </a:prstGeom>
          <a:noFill/>
        </p:spPr>
        <p:txBody>
          <a:bodyPr wrap="square" rtlCol="0">
            <a:spAutoFit/>
          </a:bodyPr>
          <a:lstStyle/>
          <a:p>
            <a:pPr algn="l"/>
            <a:r>
              <a:rPr lang="zh-CN" altLang="en-US" sz="2400">
                <a:solidFill>
                  <a:schemeClr val="tx1"/>
                </a:solidFill>
                <a:latin typeface="+mn-ea"/>
              </a:rPr>
              <a:t>高阶常微分方程的数值解法简介</a:t>
            </a:r>
            <a:endParaRPr lang="zh-CN" altLang="en-US" sz="24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F9AD211E-022E-421A-8A26-A2436BA35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6" y="677571"/>
            <a:ext cx="8964488" cy="1798815"/>
          </a:xfrm>
          <a:prstGeom prst="rect">
            <a:avLst/>
          </a:prstGeom>
        </p:spPr>
      </p:pic>
      <p:pic>
        <p:nvPicPr>
          <p:cNvPr id="6" name="图片 5">
            <a:extLst>
              <a:ext uri="{FF2B5EF4-FFF2-40B4-BE49-F238E27FC236}">
                <a16:creationId xmlns:a16="http://schemas.microsoft.com/office/drawing/2014/main" id="{04AA1307-C582-415E-8519-D4C2F5FF61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39" y="2636912"/>
            <a:ext cx="7303849" cy="1527167"/>
          </a:xfrm>
          <a:prstGeom prst="rect">
            <a:avLst/>
          </a:prstGeom>
        </p:spPr>
      </p:pic>
      <p:sp>
        <p:nvSpPr>
          <p:cNvPr id="9" name="文本框 8">
            <a:extLst>
              <a:ext uri="{FF2B5EF4-FFF2-40B4-BE49-F238E27FC236}">
                <a16:creationId xmlns:a16="http://schemas.microsoft.com/office/drawing/2014/main" id="{808C8B68-090C-443D-8AAF-8D214C1C9ABE}"/>
              </a:ext>
            </a:extLst>
          </p:cNvPr>
          <p:cNvSpPr txBox="1"/>
          <p:nvPr/>
        </p:nvSpPr>
        <p:spPr>
          <a:xfrm>
            <a:off x="67834" y="4221088"/>
            <a:ext cx="7168462" cy="400110"/>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可将</a:t>
            </a:r>
            <a:r>
              <a:rPr lang="en-US" altLang="zh-CN" sz="2000" b="0" dirty="0">
                <a:solidFill>
                  <a:schemeClr val="tx1">
                    <a:lumMod val="95000"/>
                    <a:lumOff val="5000"/>
                  </a:schemeClr>
                </a:solidFill>
                <a:latin typeface="+mn-ea"/>
                <a:ea typeface="+mn-ea"/>
              </a:rPr>
              <a:t>2</a:t>
            </a:r>
            <a:r>
              <a:rPr lang="zh-CN" altLang="en-US" sz="2000" b="0" dirty="0">
                <a:solidFill>
                  <a:schemeClr val="tx1">
                    <a:lumMod val="95000"/>
                    <a:lumOff val="5000"/>
                  </a:schemeClr>
                </a:solidFill>
                <a:latin typeface="+mn-ea"/>
                <a:ea typeface="+mn-ea"/>
              </a:rPr>
              <a:t>阶微分方程重新表示为两个</a:t>
            </a:r>
            <a:r>
              <a:rPr lang="en-US" altLang="zh-CN" sz="2000" b="0" dirty="0">
                <a:solidFill>
                  <a:schemeClr val="tx1">
                    <a:lumMod val="95000"/>
                    <a:lumOff val="5000"/>
                  </a:schemeClr>
                </a:solidFill>
                <a:latin typeface="+mn-ea"/>
                <a:ea typeface="+mn-ea"/>
              </a:rPr>
              <a:t>1</a:t>
            </a:r>
            <a:r>
              <a:rPr lang="zh-CN" altLang="en-US" sz="2000" b="0" dirty="0">
                <a:solidFill>
                  <a:schemeClr val="tx1">
                    <a:lumMod val="95000"/>
                    <a:lumOff val="5000"/>
                  </a:schemeClr>
                </a:solidFill>
                <a:latin typeface="+mn-ea"/>
                <a:ea typeface="+mn-ea"/>
              </a:rPr>
              <a:t>阶问题的方程组，这样就有</a:t>
            </a:r>
          </a:p>
        </p:txBody>
      </p:sp>
      <p:pic>
        <p:nvPicPr>
          <p:cNvPr id="11" name="图片 10">
            <a:extLst>
              <a:ext uri="{FF2B5EF4-FFF2-40B4-BE49-F238E27FC236}">
                <a16:creationId xmlns:a16="http://schemas.microsoft.com/office/drawing/2014/main" id="{8AA05798-8FE8-497C-998D-6918AC706495}"/>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020272" y="4273154"/>
            <a:ext cx="1780346" cy="313070"/>
          </a:xfrm>
          <a:prstGeom prst="rect">
            <a:avLst/>
          </a:prstGeom>
        </p:spPr>
      </p:pic>
      <p:sp>
        <p:nvSpPr>
          <p:cNvPr id="12" name="文本框 11">
            <a:extLst>
              <a:ext uri="{FF2B5EF4-FFF2-40B4-BE49-F238E27FC236}">
                <a16:creationId xmlns:a16="http://schemas.microsoft.com/office/drawing/2014/main" id="{AAC24BAD-9A1C-4D5C-85B1-309A9F2442BE}"/>
              </a:ext>
            </a:extLst>
          </p:cNvPr>
          <p:cNvSpPr txBox="1"/>
          <p:nvPr/>
        </p:nvSpPr>
        <p:spPr>
          <a:xfrm>
            <a:off x="98439" y="4642013"/>
            <a:ext cx="3600400" cy="400110"/>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而高阶常微分方程变为方程组</a:t>
            </a:r>
          </a:p>
        </p:txBody>
      </p:sp>
      <p:pic>
        <p:nvPicPr>
          <p:cNvPr id="14" name="图片 13">
            <a:extLst>
              <a:ext uri="{FF2B5EF4-FFF2-40B4-BE49-F238E27FC236}">
                <a16:creationId xmlns:a16="http://schemas.microsoft.com/office/drawing/2014/main" id="{EDF9D43C-8809-42D8-BC8F-E4A626AF4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1800" y="5062938"/>
            <a:ext cx="3816424" cy="1204844"/>
          </a:xfrm>
          <a:prstGeom prst="rect">
            <a:avLst/>
          </a:prstGeom>
        </p:spPr>
      </p:pic>
      <p:sp>
        <p:nvSpPr>
          <p:cNvPr id="15" name="文本框 14">
            <a:extLst>
              <a:ext uri="{FF2B5EF4-FFF2-40B4-BE49-F238E27FC236}">
                <a16:creationId xmlns:a16="http://schemas.microsoft.com/office/drawing/2014/main" id="{BC8A177C-899A-425F-A2A6-E46A9020BEE7}"/>
              </a:ext>
            </a:extLst>
          </p:cNvPr>
          <p:cNvSpPr txBox="1"/>
          <p:nvPr/>
        </p:nvSpPr>
        <p:spPr>
          <a:xfrm>
            <a:off x="98439" y="6318474"/>
            <a:ext cx="6768752" cy="400110"/>
          </a:xfrm>
          <a:prstGeom prst="rect">
            <a:avLst/>
          </a:prstGeom>
          <a:noFill/>
        </p:spPr>
        <p:txBody>
          <a:bodyPr wrap="square" rtlCol="0">
            <a:spAutoFit/>
          </a:bodyPr>
          <a:lstStyle/>
          <a:p>
            <a:pPr algn="l"/>
            <a:r>
              <a:rPr lang="zh-CN" altLang="en-US" sz="2000" b="0" dirty="0">
                <a:solidFill>
                  <a:schemeClr val="tx1">
                    <a:lumMod val="95000"/>
                    <a:lumOff val="5000"/>
                  </a:schemeClr>
                </a:solidFill>
                <a:latin typeface="+mn-ea"/>
                <a:ea typeface="+mn-ea"/>
              </a:rPr>
              <a:t>可以用龙格</a:t>
            </a:r>
            <a:r>
              <a:rPr lang="en-US" altLang="zh-CN" sz="2000" b="0" dirty="0">
                <a:solidFill>
                  <a:schemeClr val="tx1">
                    <a:lumMod val="95000"/>
                    <a:lumOff val="5000"/>
                  </a:schemeClr>
                </a:solidFill>
                <a:latin typeface="+mn-ea"/>
                <a:ea typeface="+mn-ea"/>
              </a:rPr>
              <a:t>-</a:t>
            </a:r>
            <a:r>
              <a:rPr lang="zh-CN" altLang="en-US" sz="2000" b="0" dirty="0">
                <a:solidFill>
                  <a:schemeClr val="tx1">
                    <a:lumMod val="95000"/>
                    <a:lumOff val="5000"/>
                  </a:schemeClr>
                </a:solidFill>
                <a:latin typeface="+mn-ea"/>
                <a:ea typeface="+mn-ea"/>
              </a:rPr>
              <a:t>库塔之类的方法予以求解。</a:t>
            </a:r>
          </a:p>
        </p:txBody>
      </p:sp>
    </p:spTree>
    <p:extLst>
      <p:ext uri="{BB962C8B-B14F-4D97-AF65-F5344CB8AC3E}">
        <p14:creationId xmlns:p14="http://schemas.microsoft.com/office/powerpoint/2010/main" val="41291268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EE957B-DD90-4368-9A8D-623ED4A95FB5}"/>
              </a:ext>
            </a:extLst>
          </p:cNvPr>
          <p:cNvSpPr txBox="1"/>
          <p:nvPr/>
        </p:nvSpPr>
        <p:spPr>
          <a:xfrm>
            <a:off x="125760" y="188640"/>
            <a:ext cx="889248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例</a:t>
            </a:r>
            <a:r>
              <a:rPr lang="en-US" altLang="zh-CN" sz="2400" b="0" dirty="0">
                <a:solidFill>
                  <a:schemeClr val="tx1">
                    <a:lumMod val="95000"/>
                    <a:lumOff val="5000"/>
                  </a:schemeClr>
                </a:solidFill>
                <a:latin typeface="+mn-ea"/>
                <a:ea typeface="+mn-ea"/>
              </a:rPr>
              <a:t>9.8  </a:t>
            </a:r>
            <a:r>
              <a:rPr lang="zh-CN" altLang="en-US" sz="2400" b="0" dirty="0">
                <a:solidFill>
                  <a:schemeClr val="tx1">
                    <a:lumMod val="95000"/>
                    <a:lumOff val="5000"/>
                  </a:schemeClr>
                </a:solidFill>
                <a:latin typeface="+mn-ea"/>
                <a:ea typeface="+mn-ea"/>
              </a:rPr>
              <a:t>考虑</a:t>
            </a:r>
            <a:r>
              <a:rPr lang="en-US" altLang="zh-CN" sz="2400" b="0" dirty="0">
                <a:solidFill>
                  <a:schemeClr val="tx1">
                    <a:lumMod val="95000"/>
                    <a:lumOff val="5000"/>
                  </a:schemeClr>
                </a:solidFill>
                <a:latin typeface="+mn-ea"/>
                <a:ea typeface="+mn-ea"/>
              </a:rPr>
              <a:t>2</a:t>
            </a:r>
            <a:r>
              <a:rPr lang="zh-CN" altLang="en-US" sz="2400" b="0" dirty="0">
                <a:solidFill>
                  <a:schemeClr val="tx1">
                    <a:lumMod val="95000"/>
                    <a:lumOff val="5000"/>
                  </a:schemeClr>
                </a:solidFill>
                <a:latin typeface="+mn-ea"/>
                <a:ea typeface="+mn-ea"/>
              </a:rPr>
              <a:t>阶初值问题</a:t>
            </a:r>
          </a:p>
        </p:txBody>
      </p:sp>
      <p:pic>
        <p:nvPicPr>
          <p:cNvPr id="4" name="图片 3">
            <a:extLst>
              <a:ext uri="{FF2B5EF4-FFF2-40B4-BE49-F238E27FC236}">
                <a16:creationId xmlns:a16="http://schemas.microsoft.com/office/drawing/2014/main" id="{7004DF01-035B-4429-8E63-33A9FDB92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36712"/>
            <a:ext cx="8532440" cy="2167062"/>
          </a:xfrm>
          <a:prstGeom prst="rect">
            <a:avLst/>
          </a:prstGeom>
        </p:spPr>
      </p:pic>
      <p:pic>
        <p:nvPicPr>
          <p:cNvPr id="6" name="图片 5">
            <a:extLst>
              <a:ext uri="{FF2B5EF4-FFF2-40B4-BE49-F238E27FC236}">
                <a16:creationId xmlns:a16="http://schemas.microsoft.com/office/drawing/2014/main" id="{5303D0DC-F38F-46E2-8F5B-9A5DEE9F2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457718"/>
            <a:ext cx="8758184" cy="2814264"/>
          </a:xfrm>
          <a:prstGeom prst="rect">
            <a:avLst/>
          </a:prstGeom>
        </p:spPr>
      </p:pic>
    </p:spTree>
    <p:extLst>
      <p:ext uri="{BB962C8B-B14F-4D97-AF65-F5344CB8AC3E}">
        <p14:creationId xmlns:p14="http://schemas.microsoft.com/office/powerpoint/2010/main" val="37857547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D932B57-B7A0-413B-9C54-D1F57D1E2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12" y="908720"/>
            <a:ext cx="8884975" cy="4631457"/>
          </a:xfrm>
          <a:prstGeom prst="rect">
            <a:avLst/>
          </a:prstGeom>
        </p:spPr>
      </p:pic>
    </p:spTree>
    <p:extLst>
      <p:ext uri="{BB962C8B-B14F-4D97-AF65-F5344CB8AC3E}">
        <p14:creationId xmlns:p14="http://schemas.microsoft.com/office/powerpoint/2010/main" val="34902234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C6DFED-530E-4049-8F14-3A9B143EA5FF}"/>
              </a:ext>
            </a:extLst>
          </p:cNvPr>
          <p:cNvSpPr txBox="1"/>
          <p:nvPr/>
        </p:nvSpPr>
        <p:spPr>
          <a:xfrm>
            <a:off x="3255265" y="351665"/>
            <a:ext cx="2520280" cy="523220"/>
          </a:xfrm>
          <a:prstGeom prst="rect">
            <a:avLst/>
          </a:prstGeom>
          <a:noFill/>
        </p:spPr>
        <p:txBody>
          <a:bodyPr wrap="square" rtlCol="0">
            <a:spAutoFit/>
          </a:bodyPr>
          <a:lstStyle/>
          <a:p>
            <a:pPr algn="l"/>
            <a:r>
              <a:rPr lang="zh-CN" altLang="en-US" sz="2800" b="0" dirty="0">
                <a:solidFill>
                  <a:schemeClr val="tx1">
                    <a:lumMod val="95000"/>
                    <a:lumOff val="5000"/>
                  </a:schemeClr>
                </a:solidFill>
                <a:latin typeface="+mn-ea"/>
                <a:ea typeface="+mn-ea"/>
              </a:rPr>
              <a:t>作业 </a:t>
            </a:r>
            <a:r>
              <a:rPr lang="en-US" altLang="zh-CN" sz="2800" b="0" dirty="0">
                <a:solidFill>
                  <a:schemeClr val="tx1">
                    <a:lumMod val="95000"/>
                    <a:lumOff val="5000"/>
                  </a:schemeClr>
                </a:solidFill>
                <a:latin typeface="+mn-ea"/>
                <a:ea typeface="+mn-ea"/>
              </a:rPr>
              <a:t>9.4</a:t>
            </a:r>
            <a:endParaRPr lang="zh-CN" altLang="en-US" sz="2800" b="0" dirty="0">
              <a:solidFill>
                <a:schemeClr val="tx1">
                  <a:lumMod val="95000"/>
                  <a:lumOff val="5000"/>
                </a:schemeClr>
              </a:solidFill>
              <a:latin typeface="+mn-ea"/>
              <a:ea typeface="+mn-ea"/>
            </a:endParaRPr>
          </a:p>
        </p:txBody>
      </p:sp>
      <p:pic>
        <p:nvPicPr>
          <p:cNvPr id="4" name="图片 3">
            <a:extLst>
              <a:ext uri="{FF2B5EF4-FFF2-40B4-BE49-F238E27FC236}">
                <a16:creationId xmlns:a16="http://schemas.microsoft.com/office/drawing/2014/main" id="{19072D95-8BAC-4894-BAF6-DBA3E658F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736812"/>
            <a:ext cx="8815802" cy="3384376"/>
          </a:xfrm>
          <a:prstGeom prst="rect">
            <a:avLst/>
          </a:prstGeom>
        </p:spPr>
      </p:pic>
      <p:sp>
        <p:nvSpPr>
          <p:cNvPr id="5" name="文本框 4">
            <a:extLst>
              <a:ext uri="{FF2B5EF4-FFF2-40B4-BE49-F238E27FC236}">
                <a16:creationId xmlns:a16="http://schemas.microsoft.com/office/drawing/2014/main" id="{7B17689C-34AE-4DF1-A054-4E6D652A4D4C}"/>
              </a:ext>
            </a:extLst>
          </p:cNvPr>
          <p:cNvSpPr txBox="1"/>
          <p:nvPr/>
        </p:nvSpPr>
        <p:spPr>
          <a:xfrm>
            <a:off x="107504" y="906497"/>
            <a:ext cx="1800200"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算法与程序</a:t>
            </a:r>
          </a:p>
        </p:txBody>
      </p:sp>
    </p:spTree>
    <p:extLst>
      <p:ext uri="{BB962C8B-B14F-4D97-AF65-F5344CB8AC3E}">
        <p14:creationId xmlns:p14="http://schemas.microsoft.com/office/powerpoint/2010/main" val="28345967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D67693-633B-4377-A8BD-979E928E6D7D}"/>
              </a:ext>
            </a:extLst>
          </p:cNvPr>
          <p:cNvSpPr txBox="1"/>
          <p:nvPr/>
        </p:nvSpPr>
        <p:spPr>
          <a:xfrm>
            <a:off x="2555776" y="1412776"/>
            <a:ext cx="2736304" cy="584775"/>
          </a:xfrm>
          <a:prstGeom prst="rect">
            <a:avLst/>
          </a:prstGeom>
          <a:noFill/>
        </p:spPr>
        <p:txBody>
          <a:bodyPr wrap="square" rtlCol="0">
            <a:spAutoFit/>
          </a:bodyPr>
          <a:lstStyle/>
          <a:p>
            <a:pPr marL="0" indent="0" algn="just">
              <a:buFontTx/>
              <a:buNone/>
            </a:pPr>
            <a:r>
              <a:rPr lang="en-US" altLang="zh-CN" sz="3200" dirty="0">
                <a:solidFill>
                  <a:srgbClr val="0000FF"/>
                </a:solidFill>
                <a:latin typeface="华文仿宋" panose="02010600040101010101" pitchFamily="2" charset="-122"/>
                <a:ea typeface="华文仿宋" panose="02010600040101010101" pitchFamily="2" charset="-122"/>
              </a:rPr>
              <a:t>9.7</a:t>
            </a:r>
            <a:r>
              <a:rPr lang="zh-CN" altLang="en-US" sz="3200" dirty="0">
                <a:solidFill>
                  <a:srgbClr val="0000FF"/>
                </a:solidFill>
                <a:latin typeface="华文仿宋" panose="02010600040101010101" pitchFamily="2" charset="-122"/>
                <a:ea typeface="华文仿宋" panose="02010600040101010101" pitchFamily="2" charset="-122"/>
              </a:rPr>
              <a:t> 边值问题</a:t>
            </a:r>
            <a:endParaRPr lang="en-US" altLang="zh-CN" sz="3200" dirty="0">
              <a:solidFill>
                <a:srgbClr val="0000FF"/>
              </a:solidFill>
              <a:latin typeface="华文仿宋" panose="02010600040101010101" pitchFamily="2" charset="-122"/>
              <a:ea typeface="华文仿宋" panose="02010600040101010101" pitchFamily="2" charset="-122"/>
            </a:endParaRPr>
          </a:p>
        </p:txBody>
      </p:sp>
      <p:sp>
        <p:nvSpPr>
          <p:cNvPr id="3" name="Rectangle 3">
            <a:extLst>
              <a:ext uri="{FF2B5EF4-FFF2-40B4-BE49-F238E27FC236}">
                <a16:creationId xmlns:a16="http://schemas.microsoft.com/office/drawing/2014/main" id="{C3B0C8E8-A96F-4122-A385-00D2DD61E163}"/>
              </a:ext>
            </a:extLst>
          </p:cNvPr>
          <p:cNvSpPr txBox="1">
            <a:spLocks noChangeArrowheads="1"/>
          </p:cNvSpPr>
          <p:nvPr/>
        </p:nvSpPr>
        <p:spPr>
          <a:xfrm>
            <a:off x="2987824" y="2348880"/>
            <a:ext cx="3024336" cy="289314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50000"/>
              </a:lnSpc>
              <a:spcAft>
                <a:spcPts val="0"/>
              </a:spcAft>
              <a:buFont typeface="Marlett" pitchFamily="2" charset="2"/>
              <a:buNone/>
            </a:pPr>
            <a:r>
              <a:rPr lang="en-US" altLang="zh-CN" sz="2400" b="0" dirty="0">
                <a:latin typeface="+mn-ea"/>
              </a:rPr>
              <a:t>9.7.1	</a:t>
            </a:r>
            <a:r>
              <a:rPr lang="zh-CN" altLang="en-US" sz="2400" b="0" dirty="0">
                <a:latin typeface="+mn-ea"/>
              </a:rPr>
              <a:t>基本概念</a:t>
            </a:r>
            <a:endParaRPr lang="en-US" altLang="zh-CN" sz="2400" b="0" dirty="0">
              <a:latin typeface="+mn-ea"/>
            </a:endParaRPr>
          </a:p>
          <a:p>
            <a:pPr fontAlgn="auto">
              <a:lnSpc>
                <a:spcPct val="150000"/>
              </a:lnSpc>
              <a:spcAft>
                <a:spcPts val="0"/>
              </a:spcAft>
              <a:buFont typeface="Marlett" pitchFamily="2" charset="2"/>
              <a:buNone/>
            </a:pPr>
            <a:r>
              <a:rPr lang="en-US" altLang="zh-CN" sz="2400" b="0" dirty="0">
                <a:latin typeface="+mn-ea"/>
              </a:rPr>
              <a:t>9.7.2	</a:t>
            </a:r>
            <a:r>
              <a:rPr lang="zh-CN" altLang="en-US" sz="2400" b="0" dirty="0">
                <a:latin typeface="+mn-ea"/>
              </a:rPr>
              <a:t>打靶法</a:t>
            </a:r>
            <a:endParaRPr lang="en-US" altLang="zh-CN" sz="2400" b="0" dirty="0">
              <a:latin typeface="+mn-ea"/>
            </a:endParaRPr>
          </a:p>
          <a:p>
            <a:pPr fontAlgn="auto">
              <a:lnSpc>
                <a:spcPct val="150000"/>
              </a:lnSpc>
              <a:spcAft>
                <a:spcPts val="0"/>
              </a:spcAft>
              <a:buFont typeface="Marlett" pitchFamily="2" charset="2"/>
              <a:buNone/>
            </a:pPr>
            <a:r>
              <a:rPr lang="en-US" altLang="zh-CN" sz="2400" b="0" dirty="0">
                <a:latin typeface="+mn-ea"/>
              </a:rPr>
              <a:t>9.7.3	</a:t>
            </a:r>
            <a:r>
              <a:rPr lang="zh-CN" altLang="en-US" sz="2400" b="0" dirty="0">
                <a:latin typeface="+mn-ea"/>
              </a:rPr>
              <a:t>有限差分法</a:t>
            </a:r>
            <a:endParaRPr lang="en-US" altLang="zh-CN" sz="2400" b="0" dirty="0">
              <a:latin typeface="+mn-ea"/>
            </a:endParaRPr>
          </a:p>
        </p:txBody>
      </p:sp>
    </p:spTree>
    <p:extLst>
      <p:ext uri="{BB962C8B-B14F-4D97-AF65-F5344CB8AC3E}">
        <p14:creationId xmlns:p14="http://schemas.microsoft.com/office/powerpoint/2010/main" val="23922587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7D4D4F3-2362-440A-AE62-B5FEA1A69BE5}"/>
              </a:ext>
            </a:extLst>
          </p:cNvPr>
          <p:cNvSpPr txBox="1">
            <a:spLocks noChangeArrowheads="1"/>
          </p:cNvSpPr>
          <p:nvPr/>
        </p:nvSpPr>
        <p:spPr bwMode="auto">
          <a:xfrm>
            <a:off x="1259632" y="162003"/>
            <a:ext cx="6408712" cy="50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r>
              <a:rPr lang="en-US" altLang="zh-CN" sz="2800" b="0" dirty="0">
                <a:solidFill>
                  <a:schemeClr val="tx1"/>
                </a:solidFill>
                <a:latin typeface="+mn-ea"/>
                <a:ea typeface="+mn-ea"/>
              </a:rPr>
              <a:t>9.7.1 </a:t>
            </a:r>
            <a:r>
              <a:rPr lang="zh-CN" altLang="en-US" sz="2800" b="0" dirty="0">
                <a:solidFill>
                  <a:schemeClr val="tx1"/>
                </a:solidFill>
                <a:latin typeface="+mn-ea"/>
                <a:ea typeface="+mn-ea"/>
              </a:rPr>
              <a:t>常微分方程边值问题的基本概念</a:t>
            </a:r>
          </a:p>
        </p:txBody>
      </p:sp>
      <p:sp>
        <p:nvSpPr>
          <p:cNvPr id="3" name="Text Box 7">
            <a:extLst>
              <a:ext uri="{FF2B5EF4-FFF2-40B4-BE49-F238E27FC236}">
                <a16:creationId xmlns:a16="http://schemas.microsoft.com/office/drawing/2014/main" id="{F5EFCA71-F1A4-48C3-B870-090968863362}"/>
              </a:ext>
            </a:extLst>
          </p:cNvPr>
          <p:cNvSpPr txBox="1">
            <a:spLocks noChangeArrowheads="1"/>
          </p:cNvSpPr>
          <p:nvPr/>
        </p:nvSpPr>
        <p:spPr bwMode="auto">
          <a:xfrm>
            <a:off x="109217" y="680517"/>
            <a:ext cx="7705725" cy="90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473" tIns="28237" rIns="56473" bIns="28237">
            <a:spAutoFit/>
          </a:bodyPr>
          <a:lstStyle>
            <a:lvl1pPr defTabSz="565150">
              <a:defRPr>
                <a:solidFill>
                  <a:schemeClr val="tx1"/>
                </a:solidFill>
                <a:latin typeface="Arial" panose="020B0604020202020204" pitchFamily="34" charset="0"/>
                <a:ea typeface="微软雅黑" panose="020B0503020204020204" pitchFamily="34" charset="-122"/>
              </a:defRPr>
            </a:lvl1pPr>
            <a:lvl2pPr marL="282575" defTabSz="565150">
              <a:defRPr>
                <a:solidFill>
                  <a:schemeClr val="tx1"/>
                </a:solidFill>
                <a:latin typeface="Arial" panose="020B0604020202020204" pitchFamily="34" charset="0"/>
                <a:ea typeface="微软雅黑" panose="020B0503020204020204" pitchFamily="34" charset="-122"/>
              </a:defRPr>
            </a:lvl2pPr>
            <a:lvl3pPr marL="565150" defTabSz="565150">
              <a:defRPr>
                <a:solidFill>
                  <a:schemeClr val="tx1"/>
                </a:solidFill>
                <a:latin typeface="Arial" panose="020B0604020202020204" pitchFamily="34" charset="0"/>
                <a:ea typeface="微软雅黑" panose="020B0503020204020204" pitchFamily="34" charset="-122"/>
              </a:defRPr>
            </a:lvl3pPr>
            <a:lvl4pPr marL="847725" defTabSz="565150">
              <a:defRPr>
                <a:solidFill>
                  <a:schemeClr val="tx1"/>
                </a:solidFill>
                <a:latin typeface="Arial" panose="020B0604020202020204" pitchFamily="34" charset="0"/>
                <a:ea typeface="微软雅黑" panose="020B0503020204020204" pitchFamily="34" charset="-122"/>
              </a:defRPr>
            </a:lvl4pPr>
            <a:lvl5pPr marL="1128713" defTabSz="565150">
              <a:defRPr>
                <a:solidFill>
                  <a:schemeClr val="tx1"/>
                </a:solidFill>
                <a:latin typeface="Arial" panose="020B0604020202020204" pitchFamily="34" charset="0"/>
                <a:ea typeface="微软雅黑" panose="020B0503020204020204" pitchFamily="34" charset="-122"/>
              </a:defRPr>
            </a:lvl5pPr>
            <a:lvl6pPr marL="15859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0431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5003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29575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a:lnSpc>
                <a:spcPct val="120000"/>
              </a:lnSpc>
            </a:pPr>
            <a:r>
              <a:rPr kumimoji="1" lang="zh-CN" altLang="en-US" sz="2400" b="0" dirty="0">
                <a:latin typeface="华文仿宋" panose="02010600040101010101" pitchFamily="2" charset="-122"/>
                <a:ea typeface="华文仿宋" panose="02010600040101010101" pitchFamily="2" charset="-122"/>
              </a:rPr>
              <a:t>考察二阶微分方程 </a:t>
            </a:r>
          </a:p>
          <a:p>
            <a:pPr algn="l">
              <a:lnSpc>
                <a:spcPct val="120000"/>
              </a:lnSpc>
            </a:pPr>
            <a:r>
              <a:rPr kumimoji="1" lang="zh-CN" altLang="en-US" sz="2400" b="1" i="1" dirty="0">
                <a:latin typeface="Times New Roman" panose="02020603050405020304" pitchFamily="18" charset="0"/>
                <a:ea typeface="宋体" panose="02010600030101010101" pitchFamily="2" charset="-122"/>
              </a:rPr>
              <a:t>	</a:t>
            </a:r>
            <a:r>
              <a:rPr kumimoji="1" lang="zh-CN" altLang="en-US" sz="2400" b="0" i="1"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y”=f</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a</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b</a:t>
            </a:r>
            <a:r>
              <a:rPr kumimoji="1" lang="en-US" altLang="zh-CN" sz="2400" b="0" dirty="0">
                <a:latin typeface="Times New Roman" panose="02020603050405020304" pitchFamily="18" charset="0"/>
                <a:ea typeface="宋体" panose="02010600030101010101" pitchFamily="2" charset="-122"/>
              </a:rPr>
              <a:t>],    -</a:t>
            </a:r>
            <a:r>
              <a:rPr kumimoji="1" lang="en-US" altLang="zh-CN" sz="2400"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0" dirty="0">
                <a:latin typeface="Times New Roman" panose="02020603050405020304" pitchFamily="18" charset="0"/>
                <a:ea typeface="宋体" panose="02010600030101010101" pitchFamily="2" charset="-122"/>
              </a:rPr>
              <a:t> </a:t>
            </a:r>
          </a:p>
        </p:txBody>
      </p:sp>
      <p:sp>
        <p:nvSpPr>
          <p:cNvPr id="4" name="Text Box 8">
            <a:extLst>
              <a:ext uri="{FF2B5EF4-FFF2-40B4-BE49-F238E27FC236}">
                <a16:creationId xmlns:a16="http://schemas.microsoft.com/office/drawing/2014/main" id="{0B0CECC3-69B9-4CF9-B3E3-FB73E913A9A3}"/>
              </a:ext>
            </a:extLst>
          </p:cNvPr>
          <p:cNvSpPr txBox="1">
            <a:spLocks noChangeArrowheads="1"/>
          </p:cNvSpPr>
          <p:nvPr/>
        </p:nvSpPr>
        <p:spPr bwMode="auto">
          <a:xfrm>
            <a:off x="109217" y="1596262"/>
            <a:ext cx="8135937" cy="220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473" tIns="28237" rIns="56473" bIns="28237">
            <a:spAutoFit/>
          </a:bodyPr>
          <a:lstStyle>
            <a:lvl1pPr defTabSz="565150">
              <a:defRPr>
                <a:solidFill>
                  <a:schemeClr val="tx1"/>
                </a:solidFill>
                <a:latin typeface="Arial" panose="020B0604020202020204" pitchFamily="34" charset="0"/>
                <a:ea typeface="微软雅黑" panose="020B0503020204020204" pitchFamily="34" charset="-122"/>
              </a:defRPr>
            </a:lvl1pPr>
            <a:lvl2pPr marL="282575" defTabSz="565150">
              <a:defRPr>
                <a:solidFill>
                  <a:schemeClr val="tx1"/>
                </a:solidFill>
                <a:latin typeface="Arial" panose="020B0604020202020204" pitchFamily="34" charset="0"/>
                <a:ea typeface="微软雅黑" panose="020B0503020204020204" pitchFamily="34" charset="-122"/>
              </a:defRPr>
            </a:lvl2pPr>
            <a:lvl3pPr marL="565150" defTabSz="565150">
              <a:defRPr>
                <a:solidFill>
                  <a:schemeClr val="tx1"/>
                </a:solidFill>
                <a:latin typeface="Arial" panose="020B0604020202020204" pitchFamily="34" charset="0"/>
                <a:ea typeface="微软雅黑" panose="020B0503020204020204" pitchFamily="34" charset="-122"/>
              </a:defRPr>
            </a:lvl3pPr>
            <a:lvl4pPr marL="847725" defTabSz="565150">
              <a:defRPr>
                <a:solidFill>
                  <a:schemeClr val="tx1"/>
                </a:solidFill>
                <a:latin typeface="Arial" panose="020B0604020202020204" pitchFamily="34" charset="0"/>
                <a:ea typeface="微软雅黑" panose="020B0503020204020204" pitchFamily="34" charset="-122"/>
              </a:defRPr>
            </a:lvl4pPr>
            <a:lvl5pPr marL="1128713" defTabSz="565150">
              <a:defRPr>
                <a:solidFill>
                  <a:schemeClr val="tx1"/>
                </a:solidFill>
                <a:latin typeface="Arial" panose="020B0604020202020204" pitchFamily="34" charset="0"/>
                <a:ea typeface="微软雅黑" panose="020B0503020204020204" pitchFamily="34" charset="-122"/>
              </a:defRPr>
            </a:lvl5pPr>
            <a:lvl6pPr marL="15859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0431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5003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29575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0"/>
              </a:spcBef>
            </a:pPr>
            <a:r>
              <a:rPr kumimoji="1" lang="zh-CN" altLang="en-US" sz="2400" b="0" dirty="0">
                <a:latin typeface="华文仿宋" panose="02010600040101010101" pitchFamily="2" charset="-122"/>
                <a:ea typeface="华文仿宋" panose="02010600040101010101" pitchFamily="2" charset="-122"/>
              </a:rPr>
              <a:t>当</a:t>
            </a:r>
            <a:r>
              <a:rPr kumimoji="1" lang="en-US" altLang="zh-CN" sz="2400" b="0" i="1" dirty="0">
                <a:latin typeface="Times New Roman" panose="02020603050405020304" pitchFamily="18" charset="0"/>
                <a:ea typeface="宋体" panose="02010600030101010101" pitchFamily="2" charset="-122"/>
              </a:rPr>
              <a:t>f</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a:t>
            </a:r>
            <a:r>
              <a:rPr kumimoji="1" lang="zh-CN" altLang="en-US" sz="2400" b="0" dirty="0">
                <a:latin typeface="华文仿宋" panose="02010600040101010101" pitchFamily="2" charset="-122"/>
                <a:ea typeface="华文仿宋" panose="02010600040101010101" pitchFamily="2" charset="-122"/>
              </a:rPr>
              <a:t>关于</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a:t>
            </a:r>
            <a:r>
              <a:rPr kumimoji="1" lang="zh-CN" altLang="en-US" sz="2400" b="0" dirty="0">
                <a:latin typeface="+mn-ea"/>
                <a:ea typeface="+mn-ea"/>
              </a:rPr>
              <a:t>为线性时，即</a:t>
            </a:r>
            <a:endParaRPr kumimoji="1" lang="en-US" altLang="zh-CN" sz="2400" b="0" dirty="0">
              <a:latin typeface="+mn-ea"/>
              <a:ea typeface="+mn-ea"/>
            </a:endParaRPr>
          </a:p>
          <a:p>
            <a:pPr algn="l">
              <a:lnSpc>
                <a:spcPct val="150000"/>
              </a:lnSpc>
              <a:spcBef>
                <a:spcPts val="0"/>
              </a:spcBef>
            </a:pPr>
            <a:r>
              <a:rPr kumimoji="1" lang="zh-CN" altLang="en-US" sz="2400" b="1" dirty="0">
                <a:latin typeface="Times New Roman" panose="02020603050405020304" pitchFamily="18" charset="0"/>
                <a:ea typeface="宋体" panose="02010600030101010101" pitchFamily="2" charset="-122"/>
              </a:rPr>
              <a:t>	</a:t>
            </a:r>
            <a:r>
              <a:rPr kumimoji="1" lang="zh-CN" altLang="en-US"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f</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 </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=p</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err="1">
                <a:latin typeface="Times New Roman" panose="02020603050405020304" pitchFamily="18" charset="0"/>
                <a:ea typeface="宋体" panose="02010600030101010101" pitchFamily="2" charset="-122"/>
              </a:rPr>
              <a:t>y’</a:t>
            </a:r>
            <a:r>
              <a:rPr kumimoji="1" lang="en-US" altLang="zh-CN" sz="2400" b="0" dirty="0" err="1">
                <a:latin typeface="Times New Roman" panose="02020603050405020304" pitchFamily="18" charset="0"/>
                <a:ea typeface="宋体" panose="02010600030101010101" pitchFamily="2" charset="-122"/>
              </a:rPr>
              <a:t>+</a:t>
            </a:r>
            <a:r>
              <a:rPr kumimoji="1" lang="en-US" altLang="zh-CN" sz="2400" b="0" i="1" dirty="0" err="1">
                <a:latin typeface="Times New Roman" panose="02020603050405020304" pitchFamily="18" charset="0"/>
                <a:ea typeface="宋体" panose="02010600030101010101" pitchFamily="2" charset="-122"/>
              </a:rPr>
              <a:t>q</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err="1">
                <a:latin typeface="Times New Roman" panose="02020603050405020304" pitchFamily="18" charset="0"/>
                <a:ea typeface="宋体" panose="02010600030101010101" pitchFamily="2" charset="-122"/>
              </a:rPr>
              <a:t>y</a:t>
            </a:r>
            <a:r>
              <a:rPr kumimoji="1" lang="en-US" altLang="zh-CN" sz="2400" b="0" dirty="0" err="1">
                <a:latin typeface="Times New Roman" panose="02020603050405020304" pitchFamily="18" charset="0"/>
                <a:ea typeface="宋体" panose="02010600030101010101" pitchFamily="2" charset="-122"/>
              </a:rPr>
              <a:t>+</a:t>
            </a:r>
            <a:r>
              <a:rPr kumimoji="1" lang="en-US" altLang="zh-CN" sz="2400" b="0" i="1" dirty="0" err="1">
                <a:latin typeface="Times New Roman" panose="02020603050405020304" pitchFamily="18" charset="0"/>
                <a:ea typeface="宋体" panose="02010600030101010101" pitchFamily="2" charset="-122"/>
              </a:rPr>
              <a:t>r</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a:t>
            </a:r>
          </a:p>
          <a:p>
            <a:pPr algn="l">
              <a:lnSpc>
                <a:spcPct val="150000"/>
              </a:lnSpc>
              <a:spcBef>
                <a:spcPts val="0"/>
              </a:spcBef>
            </a:pPr>
            <a:r>
              <a:rPr kumimoji="1" lang="zh-CN" altLang="en-US" sz="2400" b="0" dirty="0">
                <a:latin typeface="华文仿宋" panose="02010600040101010101" pitchFamily="2" charset="-122"/>
                <a:ea typeface="华文仿宋" panose="02010600040101010101" pitchFamily="2" charset="-122"/>
              </a:rPr>
              <a:t>方程为线性微分方程 		</a:t>
            </a:r>
            <a:r>
              <a:rPr kumimoji="1" lang="zh-CN" altLang="en-US" sz="2400" b="1" i="1" dirty="0">
                <a:latin typeface="Times New Roman" panose="02020603050405020304" pitchFamily="18" charset="0"/>
                <a:ea typeface="宋体" panose="02010600030101010101" pitchFamily="2" charset="-122"/>
              </a:rPr>
              <a:t>	</a:t>
            </a:r>
            <a:endParaRPr kumimoji="1" lang="en-US" altLang="zh-CN" sz="2400" b="1" i="1" dirty="0">
              <a:latin typeface="Times New Roman" panose="02020603050405020304" pitchFamily="18" charset="0"/>
              <a:ea typeface="宋体" panose="02010600030101010101" pitchFamily="2" charset="-122"/>
            </a:endParaRPr>
          </a:p>
          <a:p>
            <a:pPr algn="l">
              <a:lnSpc>
                <a:spcPct val="150000"/>
              </a:lnSpc>
              <a:spcBef>
                <a:spcPts val="0"/>
              </a:spcBef>
            </a:pPr>
            <a:r>
              <a:rPr kumimoji="1" lang="zh-CN" altLang="en-US" sz="2400" b="0" i="1" dirty="0">
                <a:latin typeface="Times New Roman" panose="02020603050405020304" pitchFamily="18" charset="0"/>
                <a:ea typeface="宋体" panose="02010600030101010101" pitchFamily="2" charset="-122"/>
              </a:rPr>
              <a:t>                          </a:t>
            </a:r>
            <a:r>
              <a:rPr kumimoji="1" lang="en-US" altLang="zh-CN" sz="2400" b="0" i="1" dirty="0" err="1">
                <a:latin typeface="Times New Roman" panose="02020603050405020304" pitchFamily="18" charset="0"/>
                <a:ea typeface="宋体" panose="02010600030101010101" pitchFamily="2" charset="-122"/>
              </a:rPr>
              <a:t>y”</a:t>
            </a:r>
            <a:r>
              <a:rPr kumimoji="1" lang="en-US" altLang="zh-CN" sz="2400"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0" i="1" dirty="0" err="1">
                <a:latin typeface="Times New Roman" panose="02020603050405020304" pitchFamily="18" charset="0"/>
                <a:ea typeface="宋体" panose="02010600030101010101" pitchFamily="2" charset="-122"/>
              </a:rPr>
              <a:t>p</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err="1">
                <a:latin typeface="Times New Roman" panose="02020603050405020304" pitchFamily="18" charset="0"/>
                <a:ea typeface="宋体" panose="02010600030101010101" pitchFamily="2" charset="-122"/>
              </a:rPr>
              <a:t>y’</a:t>
            </a:r>
            <a:r>
              <a:rPr kumimoji="1" lang="en-US" altLang="zh-CN" sz="2400"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0" i="1" dirty="0" err="1">
                <a:latin typeface="Times New Roman" panose="02020603050405020304" pitchFamily="18" charset="0"/>
                <a:ea typeface="宋体" panose="02010600030101010101" pitchFamily="2" charset="-122"/>
              </a:rPr>
              <a:t>q</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y</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r</a:t>
            </a:r>
            <a:r>
              <a:rPr kumimoji="1" lang="en-US" altLang="zh-CN" sz="2400" b="0" dirty="0">
                <a:latin typeface="Times New Roman" panose="02020603050405020304" pitchFamily="18" charset="0"/>
                <a:ea typeface="宋体" panose="02010600030101010101" pitchFamily="2" charset="-122"/>
              </a:rPr>
              <a:t>(</a:t>
            </a:r>
            <a:r>
              <a:rPr kumimoji="1" lang="en-US" altLang="zh-CN" sz="2400" b="0" i="1" dirty="0">
                <a:latin typeface="Times New Roman" panose="02020603050405020304" pitchFamily="18" charset="0"/>
                <a:ea typeface="宋体" panose="02010600030101010101" pitchFamily="2" charset="-122"/>
              </a:rPr>
              <a:t>x</a:t>
            </a:r>
            <a:r>
              <a:rPr kumimoji="1" lang="en-US" altLang="zh-CN" sz="2400" b="0" dirty="0">
                <a:latin typeface="Times New Roman" panose="02020603050405020304" pitchFamily="18" charset="0"/>
                <a:ea typeface="宋体" panose="02010600030101010101" pitchFamily="2" charset="-122"/>
              </a:rPr>
              <a:t>) </a:t>
            </a:r>
          </a:p>
        </p:txBody>
      </p:sp>
      <p:sp>
        <p:nvSpPr>
          <p:cNvPr id="5" name="Text Box 8">
            <a:extLst>
              <a:ext uri="{FF2B5EF4-FFF2-40B4-BE49-F238E27FC236}">
                <a16:creationId xmlns:a16="http://schemas.microsoft.com/office/drawing/2014/main" id="{82E3A305-C065-4826-ACAA-F4AF16329F56}"/>
              </a:ext>
            </a:extLst>
          </p:cNvPr>
          <p:cNvSpPr txBox="1">
            <a:spLocks noChangeArrowheads="1"/>
          </p:cNvSpPr>
          <p:nvPr/>
        </p:nvSpPr>
        <p:spPr bwMode="auto">
          <a:xfrm>
            <a:off x="109217" y="3933056"/>
            <a:ext cx="9061713" cy="2642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6473" tIns="28237" rIns="56473" bIns="28237">
            <a:spAutoFit/>
          </a:bodyPr>
          <a:lstStyle>
            <a:lvl1pPr defTabSz="565150">
              <a:defRPr>
                <a:solidFill>
                  <a:schemeClr val="tx1"/>
                </a:solidFill>
                <a:latin typeface="Arial" panose="020B0604020202020204" pitchFamily="34" charset="0"/>
                <a:ea typeface="微软雅黑" panose="020B0503020204020204" pitchFamily="34" charset="-122"/>
              </a:defRPr>
            </a:lvl1pPr>
            <a:lvl2pPr marL="282575" defTabSz="565150">
              <a:defRPr>
                <a:solidFill>
                  <a:schemeClr val="tx1"/>
                </a:solidFill>
                <a:latin typeface="Arial" panose="020B0604020202020204" pitchFamily="34" charset="0"/>
                <a:ea typeface="微软雅黑" panose="020B0503020204020204" pitchFamily="34" charset="-122"/>
              </a:defRPr>
            </a:lvl2pPr>
            <a:lvl3pPr marL="565150" defTabSz="565150">
              <a:defRPr>
                <a:solidFill>
                  <a:schemeClr val="tx1"/>
                </a:solidFill>
                <a:latin typeface="Arial" panose="020B0604020202020204" pitchFamily="34" charset="0"/>
                <a:ea typeface="微软雅黑" panose="020B0503020204020204" pitchFamily="34" charset="-122"/>
              </a:defRPr>
            </a:lvl3pPr>
            <a:lvl4pPr marL="847725" defTabSz="565150">
              <a:defRPr>
                <a:solidFill>
                  <a:schemeClr val="tx1"/>
                </a:solidFill>
                <a:latin typeface="Arial" panose="020B0604020202020204" pitchFamily="34" charset="0"/>
                <a:ea typeface="微软雅黑" panose="020B0503020204020204" pitchFamily="34" charset="-122"/>
              </a:defRPr>
            </a:lvl4pPr>
            <a:lvl5pPr marL="1128713" defTabSz="565150">
              <a:defRPr>
                <a:solidFill>
                  <a:schemeClr val="tx1"/>
                </a:solidFill>
                <a:latin typeface="Arial" panose="020B0604020202020204" pitchFamily="34" charset="0"/>
                <a:ea typeface="微软雅黑" panose="020B0503020204020204" pitchFamily="34" charset="-122"/>
              </a:defRPr>
            </a:lvl5pPr>
            <a:lvl6pPr marL="15859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0431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5003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29575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a:spcBef>
                <a:spcPct val="50000"/>
              </a:spcBef>
            </a:pPr>
            <a:r>
              <a:rPr kumimoji="1" lang="zh-CN" altLang="en-US" sz="2400" b="1" dirty="0">
                <a:latin typeface="+mn-ea"/>
                <a:ea typeface="+mn-ea"/>
              </a:rPr>
              <a:t>其边值条件有下面三类： </a:t>
            </a:r>
          </a:p>
          <a:p>
            <a:pPr algn="l">
              <a:spcBef>
                <a:spcPct val="50000"/>
              </a:spcBef>
            </a:pPr>
            <a:r>
              <a:rPr kumimoji="1" lang="zh-CN" altLang="en-US" sz="2400" b="1" dirty="0">
                <a:latin typeface="+mn-ea"/>
                <a:ea typeface="+mn-ea"/>
              </a:rPr>
              <a:t>第一边值条件 </a:t>
            </a:r>
            <a:r>
              <a:rPr kumimoji="1" lang="en-US" altLang="zh-CN" sz="2400" b="1" i="1" dirty="0">
                <a:latin typeface="Times New Roman" panose="02020603050405020304" pitchFamily="18" charset="0"/>
                <a:ea typeface="+mn-ea"/>
                <a:cs typeface="Times New Roman" panose="02020603050405020304" pitchFamily="18" charset="0"/>
              </a:rPr>
              <a:t>y</a:t>
            </a:r>
            <a:r>
              <a:rPr kumimoji="1" lang="en-US" altLang="zh-CN" sz="2400" b="1" dirty="0">
                <a:latin typeface="Times New Roman" panose="02020603050405020304" pitchFamily="18" charset="0"/>
                <a:ea typeface="+mn-ea"/>
                <a:cs typeface="Times New Roman" panose="02020603050405020304" pitchFamily="18" charset="0"/>
              </a:rPr>
              <a:t>(</a:t>
            </a:r>
            <a:r>
              <a:rPr kumimoji="1" lang="en-US" altLang="zh-CN" sz="2400" b="1" i="1" dirty="0">
                <a:latin typeface="Times New Roman" panose="02020603050405020304" pitchFamily="18" charset="0"/>
                <a:ea typeface="+mn-ea"/>
                <a:cs typeface="Times New Roman" panose="02020603050405020304" pitchFamily="18" charset="0"/>
              </a:rPr>
              <a:t>a</a:t>
            </a:r>
            <a:r>
              <a:rPr kumimoji="1" lang="en-US" altLang="zh-CN" sz="2400" b="1" dirty="0">
                <a:latin typeface="Times New Roman" panose="02020603050405020304" pitchFamily="18" charset="0"/>
                <a:ea typeface="+mn-ea"/>
                <a:cs typeface="Times New Roman" panose="02020603050405020304" pitchFamily="18" charset="0"/>
              </a:rPr>
              <a:t>)=</a:t>
            </a:r>
            <a:r>
              <a:rPr kumimoji="1"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ea typeface="+mn-ea"/>
                <a:cs typeface="Times New Roman" panose="02020603050405020304" pitchFamily="18" charset="0"/>
              </a:rPr>
              <a:t>，</a:t>
            </a:r>
            <a:r>
              <a:rPr kumimoji="1" lang="en-US" altLang="zh-CN" sz="2400" b="1" i="1" dirty="0">
                <a:latin typeface="Times New Roman" panose="02020603050405020304" pitchFamily="18" charset="0"/>
                <a:ea typeface="+mn-ea"/>
                <a:cs typeface="Times New Roman" panose="02020603050405020304" pitchFamily="18" charset="0"/>
              </a:rPr>
              <a:t>y</a:t>
            </a:r>
            <a:r>
              <a:rPr kumimoji="1" lang="en-US" altLang="zh-CN" sz="2400" b="1" dirty="0">
                <a:latin typeface="Times New Roman" panose="02020603050405020304" pitchFamily="18" charset="0"/>
                <a:ea typeface="+mn-ea"/>
                <a:cs typeface="Times New Roman" panose="02020603050405020304" pitchFamily="18" charset="0"/>
              </a:rPr>
              <a:t>(</a:t>
            </a:r>
            <a:r>
              <a:rPr kumimoji="1" lang="en-US" altLang="zh-CN" sz="2400" b="1" i="1" dirty="0">
                <a:latin typeface="Times New Roman" panose="02020603050405020304" pitchFamily="18" charset="0"/>
                <a:ea typeface="+mn-ea"/>
                <a:cs typeface="Times New Roman" panose="02020603050405020304" pitchFamily="18" charset="0"/>
              </a:rPr>
              <a:t>b</a:t>
            </a:r>
            <a:r>
              <a:rPr kumimoji="1" lang="en-US" altLang="zh-CN" sz="2400" b="1" dirty="0">
                <a:latin typeface="Times New Roman" panose="02020603050405020304" pitchFamily="18" charset="0"/>
                <a:ea typeface="+mn-ea"/>
                <a:cs typeface="Times New Roman" panose="02020603050405020304" pitchFamily="18" charset="0"/>
              </a:rPr>
              <a:t>)=</a:t>
            </a:r>
            <a:r>
              <a:rPr kumimoji="1"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ea typeface="+mn-ea"/>
                <a:cs typeface="Times New Roman" panose="02020603050405020304" pitchFamily="18" charset="0"/>
              </a:rPr>
              <a:t> </a:t>
            </a:r>
            <a:r>
              <a:rPr kumimoji="1" lang="en-US" altLang="zh-CN" sz="2400" dirty="0">
                <a:latin typeface="Times New Roman" panose="02020603050405020304" pitchFamily="18" charset="0"/>
                <a:ea typeface="+mn-ea"/>
                <a:cs typeface="Times New Roman" panose="02020603050405020304" pitchFamily="18" charset="0"/>
              </a:rPr>
              <a:t>, </a:t>
            </a:r>
            <a:r>
              <a:rPr kumimoji="1" lang="en-US" altLang="zh-CN" sz="2400" b="1"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ea typeface="+mn-ea"/>
                <a:cs typeface="Times New Roman" panose="02020603050405020304" pitchFamily="18" charset="0"/>
              </a:rPr>
              <a:t>=0</a:t>
            </a:r>
            <a:r>
              <a:rPr kumimoji="1" lang="zh-CN" altLang="en-US" sz="2400" b="1" dirty="0">
                <a:latin typeface="Times New Roman" panose="02020603050405020304" pitchFamily="18" charset="0"/>
                <a:ea typeface="+mn-ea"/>
                <a:cs typeface="Times New Roman" panose="02020603050405020304" pitchFamily="18" charset="0"/>
              </a:rPr>
              <a:t>或</a:t>
            </a:r>
            <a:r>
              <a:rPr kumimoji="1" lang="zh-CN" altLang="en-US" sz="2400" b="1"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ea typeface="+mn-ea"/>
                <a:cs typeface="Times New Roman" panose="02020603050405020304" pitchFamily="18" charset="0"/>
              </a:rPr>
              <a:t>=0</a:t>
            </a:r>
            <a:r>
              <a:rPr kumimoji="1" lang="zh-CN" altLang="en-US" sz="2400" b="1" dirty="0">
                <a:latin typeface="+mn-ea"/>
                <a:ea typeface="+mn-ea"/>
              </a:rPr>
              <a:t>为齐次，否则为非齐次。</a:t>
            </a:r>
          </a:p>
          <a:p>
            <a:pPr algn="l">
              <a:spcBef>
                <a:spcPct val="50000"/>
              </a:spcBef>
            </a:pPr>
            <a:r>
              <a:rPr kumimoji="1" lang="zh-CN" altLang="en-US" sz="2400" b="1" dirty="0">
                <a:latin typeface="+mn-ea"/>
                <a:ea typeface="+mn-ea"/>
              </a:rPr>
              <a:t>第二边值条件 </a:t>
            </a:r>
            <a:r>
              <a:rPr kumimoji="1" lang="en-US" altLang="zh-CN" sz="2400" i="1" dirty="0">
                <a:latin typeface="Times New Roman" panose="02020603050405020304" pitchFamily="18" charset="0"/>
                <a:ea typeface="+mn-ea"/>
                <a:cs typeface="Times New Roman" panose="02020603050405020304" pitchFamily="18" charset="0"/>
              </a:rPr>
              <a:t>y’(a)=</a:t>
            </a:r>
            <a:r>
              <a:rPr kumimoji="1" lang="en-US" altLang="zh-CN" sz="2400"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zh-CN" altLang="en-US" sz="2400" i="1" dirty="0">
                <a:latin typeface="Times New Roman" panose="02020603050405020304" pitchFamily="18" charset="0"/>
                <a:ea typeface="+mn-ea"/>
                <a:cs typeface="Times New Roman" panose="02020603050405020304" pitchFamily="18" charset="0"/>
              </a:rPr>
              <a:t>，</a:t>
            </a:r>
            <a:r>
              <a:rPr kumimoji="1" lang="en-US" altLang="zh-CN" sz="2400" i="1" dirty="0">
                <a:latin typeface="Times New Roman" panose="02020603050405020304" pitchFamily="18" charset="0"/>
                <a:ea typeface="+mn-ea"/>
                <a:cs typeface="Times New Roman" panose="02020603050405020304" pitchFamily="18" charset="0"/>
              </a:rPr>
              <a:t>y’(b)=</a:t>
            </a:r>
            <a:r>
              <a:rPr kumimoji="1" lang="en-US" altLang="zh-CN" sz="2400"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ea typeface="+mn-ea"/>
                <a:cs typeface="Times New Roman" panose="02020603050405020304" pitchFamily="18" charset="0"/>
              </a:rPr>
              <a:t> , </a:t>
            </a:r>
            <a:r>
              <a:rPr kumimoji="1" lang="en-US" altLang="zh-CN" sz="2400"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ea typeface="+mn-ea"/>
                <a:cs typeface="Times New Roman" panose="02020603050405020304" pitchFamily="18" charset="0"/>
              </a:rPr>
              <a:t>=0</a:t>
            </a:r>
            <a:r>
              <a:rPr kumimoji="1" lang="zh-CN" altLang="en-US" sz="2400" i="1" dirty="0">
                <a:latin typeface="Times New Roman" panose="02020603050405020304" pitchFamily="18" charset="0"/>
                <a:ea typeface="+mn-ea"/>
                <a:cs typeface="Times New Roman" panose="02020603050405020304" pitchFamily="18" charset="0"/>
              </a:rPr>
              <a:t>或</a:t>
            </a:r>
            <a:r>
              <a:rPr kumimoji="1" lang="zh-CN" altLang="en-US" sz="2400"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ea typeface="+mn-ea"/>
                <a:cs typeface="Times New Roman" panose="02020603050405020304" pitchFamily="18" charset="0"/>
              </a:rPr>
              <a:t>=0</a:t>
            </a:r>
            <a:r>
              <a:rPr kumimoji="1" lang="zh-CN" altLang="en-US" sz="2400" b="1" dirty="0">
                <a:latin typeface="+mn-ea"/>
                <a:ea typeface="+mn-ea"/>
              </a:rPr>
              <a:t>为齐次</a:t>
            </a:r>
            <a:r>
              <a:rPr kumimoji="1" lang="en-US" altLang="zh-CN" sz="2400" b="1" dirty="0">
                <a:latin typeface="+mn-ea"/>
                <a:ea typeface="+mn-ea"/>
              </a:rPr>
              <a:t>, </a:t>
            </a:r>
            <a:r>
              <a:rPr kumimoji="1" lang="zh-CN" altLang="en-US" sz="2400" b="1" dirty="0">
                <a:latin typeface="+mn-ea"/>
                <a:ea typeface="+mn-ea"/>
              </a:rPr>
              <a:t>否则为非齐次。 </a:t>
            </a:r>
          </a:p>
          <a:p>
            <a:pPr algn="l">
              <a:spcBef>
                <a:spcPct val="50000"/>
              </a:spcBef>
            </a:pPr>
            <a:r>
              <a:rPr kumimoji="1" lang="zh-CN" altLang="en-US" sz="2400" b="1" dirty="0">
                <a:latin typeface="+mn-ea"/>
                <a:ea typeface="+mn-ea"/>
              </a:rPr>
              <a:t>第三边值条件 </a:t>
            </a:r>
            <a:r>
              <a:rPr kumimoji="1" lang="en-US" altLang="zh-CN" sz="2400" i="1" dirty="0">
                <a:latin typeface="Times New Roman" panose="02020603050405020304" pitchFamily="18" charset="0"/>
                <a:ea typeface="+mn-ea"/>
                <a:cs typeface="Times New Roman" panose="02020603050405020304" pitchFamily="18" charset="0"/>
              </a:rPr>
              <a:t>y’(a)</a:t>
            </a:r>
            <a:r>
              <a:rPr kumimoji="1" lang="en-US" altLang="zh-CN" sz="2400" i="1" dirty="0">
                <a:latin typeface="Times New Roman" panose="02020603050405020304" pitchFamily="18" charset="0"/>
                <a:ea typeface="+mn-ea"/>
                <a:cs typeface="Times New Roman" panose="02020603050405020304" pitchFamily="18" charset="0"/>
                <a:sym typeface="Symbol" panose="05050102010706020507" pitchFamily="18" charset="2"/>
              </a:rPr>
              <a:t></a:t>
            </a:r>
            <a:r>
              <a:rPr kumimoji="1" lang="en-US" altLang="zh-CN" sz="2400" b="1" baseline="-30000" dirty="0">
                <a:latin typeface="+mn-ea"/>
                <a:ea typeface="+mn-ea"/>
              </a:rPr>
              <a:t>0</a:t>
            </a:r>
            <a:r>
              <a:rPr kumimoji="1" lang="en-US" altLang="zh-CN" sz="2400" b="1" i="1" dirty="0">
                <a:latin typeface="+mn-ea"/>
                <a:ea typeface="+mn-ea"/>
              </a:rPr>
              <a:t>y</a:t>
            </a:r>
            <a:r>
              <a:rPr kumimoji="1" lang="en-US" altLang="zh-CN" sz="2400" b="1" dirty="0">
                <a:latin typeface="+mn-ea"/>
                <a:ea typeface="+mn-ea"/>
              </a:rPr>
              <a:t>(</a:t>
            </a:r>
            <a:r>
              <a:rPr kumimoji="1" lang="en-US" altLang="zh-CN" sz="2400" b="1" i="1" dirty="0">
                <a:latin typeface="+mn-ea"/>
                <a:ea typeface="+mn-ea"/>
              </a:rPr>
              <a:t>a</a:t>
            </a:r>
            <a:r>
              <a:rPr kumimoji="1" lang="en-US" altLang="zh-CN" sz="2400" b="1" dirty="0">
                <a:latin typeface="+mn-ea"/>
                <a:ea typeface="+mn-ea"/>
              </a:rPr>
              <a:t>)=</a:t>
            </a:r>
            <a:r>
              <a:rPr kumimoji="1" lang="en-US" altLang="zh-CN" sz="2400" b="1" i="1" dirty="0">
                <a:latin typeface="+mn-ea"/>
                <a:ea typeface="+mn-ea"/>
                <a:sym typeface="Symbol" panose="05050102010706020507" pitchFamily="18" charset="2"/>
              </a:rPr>
              <a:t></a:t>
            </a:r>
            <a:r>
              <a:rPr kumimoji="1" lang="en-US" altLang="zh-CN" sz="2400" b="1" baseline="-30000" dirty="0">
                <a:latin typeface="+mn-ea"/>
                <a:ea typeface="+mn-ea"/>
              </a:rPr>
              <a:t>1</a:t>
            </a:r>
            <a:r>
              <a:rPr kumimoji="1" lang="zh-CN" altLang="en-US" sz="2400" b="1" dirty="0">
                <a:latin typeface="+mn-ea"/>
                <a:ea typeface="+mn-ea"/>
              </a:rPr>
              <a:t>，</a:t>
            </a:r>
            <a:r>
              <a:rPr kumimoji="1" lang="en-US" altLang="zh-CN" sz="2400" i="1" dirty="0">
                <a:latin typeface="Times New Roman" panose="02020603050405020304" pitchFamily="18" charset="0"/>
                <a:ea typeface="+mn-ea"/>
                <a:cs typeface="Times New Roman" panose="02020603050405020304" pitchFamily="18" charset="0"/>
              </a:rPr>
              <a:t>y’(b)+</a:t>
            </a:r>
            <a:r>
              <a:rPr kumimoji="1" lang="en-US" altLang="zh-CN" sz="2400" b="1" i="1" dirty="0">
                <a:latin typeface="+mn-ea"/>
                <a:ea typeface="+mn-ea"/>
                <a:sym typeface="Symbol" panose="05050102010706020507" pitchFamily="18" charset="2"/>
              </a:rPr>
              <a:t></a:t>
            </a:r>
            <a:r>
              <a:rPr kumimoji="1" lang="en-US" altLang="zh-CN" sz="2400" b="1" baseline="-30000" dirty="0">
                <a:latin typeface="+mn-ea"/>
                <a:ea typeface="+mn-ea"/>
              </a:rPr>
              <a:t>0</a:t>
            </a:r>
            <a:r>
              <a:rPr kumimoji="1" lang="en-US" altLang="zh-CN" sz="2400" b="1" i="1" dirty="0">
                <a:latin typeface="+mn-ea"/>
                <a:ea typeface="+mn-ea"/>
              </a:rPr>
              <a:t>y</a:t>
            </a:r>
            <a:r>
              <a:rPr kumimoji="1" lang="en-US" altLang="zh-CN" sz="2400" b="1" dirty="0">
                <a:latin typeface="+mn-ea"/>
                <a:ea typeface="+mn-ea"/>
              </a:rPr>
              <a:t>(</a:t>
            </a:r>
            <a:r>
              <a:rPr kumimoji="1" lang="en-US" altLang="zh-CN" sz="2400" b="1" i="1" dirty="0">
                <a:latin typeface="+mn-ea"/>
                <a:ea typeface="+mn-ea"/>
              </a:rPr>
              <a:t>b</a:t>
            </a:r>
            <a:r>
              <a:rPr kumimoji="1" lang="en-US" altLang="zh-CN" sz="2400" b="1" dirty="0">
                <a:latin typeface="+mn-ea"/>
                <a:ea typeface="+mn-ea"/>
              </a:rPr>
              <a:t>)=</a:t>
            </a:r>
            <a:r>
              <a:rPr kumimoji="1" lang="en-US" altLang="zh-CN" sz="2400" b="1" i="1" dirty="0">
                <a:latin typeface="+mn-ea"/>
                <a:ea typeface="+mn-ea"/>
                <a:sym typeface="Symbol" panose="05050102010706020507" pitchFamily="18" charset="2"/>
              </a:rPr>
              <a:t></a:t>
            </a:r>
            <a:r>
              <a:rPr kumimoji="1" lang="en-US" altLang="zh-CN" sz="2400" b="1" baseline="-30000" dirty="0">
                <a:latin typeface="+mn-ea"/>
                <a:ea typeface="+mn-ea"/>
              </a:rPr>
              <a:t>1</a:t>
            </a:r>
            <a:r>
              <a:rPr kumimoji="1" lang="zh-CN" altLang="en-US" sz="2400" b="1" baseline="-30000" dirty="0">
                <a:latin typeface="+mn-ea"/>
                <a:ea typeface="+mn-ea"/>
              </a:rPr>
              <a:t>，</a:t>
            </a:r>
            <a:r>
              <a:rPr kumimoji="1" lang="en-US" altLang="zh-CN" sz="2400" b="1" i="1" dirty="0">
                <a:latin typeface="+mn-ea"/>
                <a:ea typeface="+mn-ea"/>
                <a:sym typeface="Symbol" panose="05050102010706020507" pitchFamily="18" charset="2"/>
              </a:rPr>
              <a:t></a:t>
            </a:r>
            <a:r>
              <a:rPr kumimoji="1" lang="en-US" altLang="zh-CN" sz="2400" b="1" baseline="-30000" dirty="0">
                <a:latin typeface="+mn-ea"/>
                <a:ea typeface="+mn-ea"/>
              </a:rPr>
              <a:t>0</a:t>
            </a:r>
            <a:r>
              <a:rPr kumimoji="1" lang="en-US" altLang="zh-CN" sz="2400" b="1" dirty="0">
                <a:latin typeface="+mn-ea"/>
                <a:ea typeface="+mn-ea"/>
              </a:rPr>
              <a:t>,</a:t>
            </a:r>
            <a:r>
              <a:rPr kumimoji="1" lang="en-US" altLang="zh-CN" sz="2400" b="1" i="1" dirty="0">
                <a:latin typeface="+mn-ea"/>
                <a:ea typeface="+mn-ea"/>
              </a:rPr>
              <a:t> </a:t>
            </a:r>
            <a:r>
              <a:rPr kumimoji="1" lang="en-US" altLang="zh-CN" sz="2400" b="1" i="1" dirty="0">
                <a:latin typeface="+mn-ea"/>
                <a:ea typeface="+mn-ea"/>
                <a:sym typeface="Symbol" panose="05050102010706020507" pitchFamily="18" charset="2"/>
              </a:rPr>
              <a:t></a:t>
            </a:r>
            <a:r>
              <a:rPr kumimoji="1" lang="en-US" altLang="zh-CN" sz="2400" b="1" baseline="-30000" dirty="0">
                <a:latin typeface="+mn-ea"/>
                <a:ea typeface="+mn-ea"/>
              </a:rPr>
              <a:t>0</a:t>
            </a:r>
            <a:r>
              <a:rPr kumimoji="1" lang="en-US" altLang="zh-CN" sz="2400" b="1" dirty="0">
                <a:latin typeface="+mn-ea"/>
                <a:ea typeface="+mn-ea"/>
                <a:sym typeface="Symbol" panose="05050102010706020507" pitchFamily="18" charset="2"/>
              </a:rPr>
              <a:t></a:t>
            </a:r>
            <a:r>
              <a:rPr kumimoji="1" lang="en-US" altLang="zh-CN" sz="2400" b="1" dirty="0">
                <a:latin typeface="+mn-ea"/>
                <a:ea typeface="+mn-ea"/>
              </a:rPr>
              <a:t>0</a:t>
            </a:r>
            <a:r>
              <a:rPr kumimoji="1" lang="zh-CN" altLang="en-US" sz="2400" b="1" dirty="0">
                <a:latin typeface="+mn-ea"/>
                <a:ea typeface="+mn-ea"/>
              </a:rPr>
              <a:t>，</a:t>
            </a:r>
            <a:endParaRPr kumimoji="1" lang="en-US" altLang="zh-CN" sz="2400" b="1" dirty="0">
              <a:latin typeface="+mn-ea"/>
              <a:ea typeface="+mn-ea"/>
            </a:endParaRPr>
          </a:p>
          <a:p>
            <a:pPr algn="l">
              <a:spcBef>
                <a:spcPct val="50000"/>
              </a:spcBef>
            </a:pPr>
            <a:r>
              <a:rPr kumimoji="1" lang="en-US" altLang="zh-CN" sz="2400" i="1" dirty="0">
                <a:latin typeface="+mn-ea"/>
                <a:ea typeface="+mn-ea"/>
                <a:sym typeface="Symbol" panose="05050102010706020507" pitchFamily="18" charset="2"/>
              </a:rPr>
              <a:t>                        </a:t>
            </a:r>
            <a:r>
              <a:rPr kumimoji="1" lang="zh-CN" altLang="en-US" sz="2400" b="1" i="1" dirty="0">
                <a:latin typeface="+mn-ea"/>
                <a:ea typeface="+mn-ea"/>
                <a:sym typeface="Symbol" panose="05050102010706020507" pitchFamily="18" charset="2"/>
              </a:rPr>
              <a:t></a:t>
            </a:r>
            <a:r>
              <a:rPr kumimoji="1" lang="en-US" altLang="zh-CN" sz="2400" b="1" baseline="-30000" dirty="0">
                <a:latin typeface="+mn-ea"/>
                <a:ea typeface="+mn-ea"/>
              </a:rPr>
              <a:t>0</a:t>
            </a:r>
            <a:r>
              <a:rPr kumimoji="1" lang="en-US" altLang="zh-CN" sz="2400" b="1" dirty="0">
                <a:latin typeface="+mn-ea"/>
                <a:ea typeface="+mn-ea"/>
              </a:rPr>
              <a:t>+</a:t>
            </a:r>
            <a:r>
              <a:rPr kumimoji="1" lang="en-US" altLang="zh-CN" sz="2400" b="1" i="1" dirty="0">
                <a:latin typeface="+mn-ea"/>
                <a:ea typeface="+mn-ea"/>
                <a:sym typeface="Symbol" panose="05050102010706020507" pitchFamily="18" charset="2"/>
              </a:rPr>
              <a:t></a:t>
            </a:r>
            <a:r>
              <a:rPr kumimoji="1" lang="en-US" altLang="zh-CN" sz="2400" b="1" baseline="-30000" dirty="0">
                <a:latin typeface="+mn-ea"/>
                <a:ea typeface="+mn-ea"/>
              </a:rPr>
              <a:t>0</a:t>
            </a:r>
            <a:r>
              <a:rPr kumimoji="1" lang="en-US" altLang="zh-CN" sz="2400" b="1" dirty="0">
                <a:latin typeface="+mn-ea"/>
                <a:ea typeface="+mn-ea"/>
              </a:rPr>
              <a:t>&gt;0 </a:t>
            </a:r>
            <a:r>
              <a:rPr kumimoji="1" lang="en-US" altLang="zh-CN" sz="2400" b="1" i="1" dirty="0">
                <a:latin typeface="+mn-ea"/>
                <a:ea typeface="+mn-ea"/>
                <a:sym typeface="Symbol" panose="05050102010706020507" pitchFamily="18" charset="2"/>
              </a:rPr>
              <a:t></a:t>
            </a:r>
            <a:r>
              <a:rPr kumimoji="1" lang="en-US" altLang="zh-CN" sz="2400" b="1" baseline="-30000" dirty="0">
                <a:latin typeface="+mn-ea"/>
                <a:ea typeface="+mn-ea"/>
              </a:rPr>
              <a:t>0</a:t>
            </a:r>
            <a:r>
              <a:rPr kumimoji="1" lang="en-US" altLang="zh-CN" sz="2400" b="1" dirty="0">
                <a:latin typeface="+mn-ea"/>
                <a:ea typeface="+mn-ea"/>
              </a:rPr>
              <a:t>=0</a:t>
            </a:r>
            <a:r>
              <a:rPr kumimoji="1" lang="zh-CN" altLang="en-US" sz="2400" b="1" dirty="0">
                <a:latin typeface="+mn-ea"/>
                <a:ea typeface="+mn-ea"/>
              </a:rPr>
              <a:t>或</a:t>
            </a:r>
            <a:r>
              <a:rPr kumimoji="1" lang="zh-CN" altLang="en-US" sz="2400" b="1" i="1" dirty="0">
                <a:latin typeface="+mn-ea"/>
                <a:ea typeface="+mn-ea"/>
                <a:sym typeface="Symbol" panose="05050102010706020507" pitchFamily="18" charset="2"/>
              </a:rPr>
              <a:t></a:t>
            </a:r>
            <a:r>
              <a:rPr kumimoji="1" lang="en-US" altLang="zh-CN" sz="2400" b="1" baseline="-30000" dirty="0">
                <a:latin typeface="+mn-ea"/>
                <a:ea typeface="+mn-ea"/>
              </a:rPr>
              <a:t>0</a:t>
            </a:r>
            <a:r>
              <a:rPr kumimoji="1" lang="en-US" altLang="zh-CN" sz="2400" b="1" dirty="0">
                <a:latin typeface="+mn-ea"/>
                <a:ea typeface="+mn-ea"/>
              </a:rPr>
              <a:t>=0</a:t>
            </a:r>
            <a:r>
              <a:rPr kumimoji="1" lang="zh-CN" altLang="en-US" sz="2400" b="1" dirty="0">
                <a:latin typeface="+mn-ea"/>
                <a:ea typeface="+mn-ea"/>
              </a:rPr>
              <a:t>为齐次，否则为非齐次。 </a:t>
            </a:r>
          </a:p>
        </p:txBody>
      </p:sp>
    </p:spTree>
    <p:extLst>
      <p:ext uri="{BB962C8B-B14F-4D97-AF65-F5344CB8AC3E}">
        <p14:creationId xmlns:p14="http://schemas.microsoft.com/office/powerpoint/2010/main" val="1771366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55F4302-AE6C-4EA0-A4A9-CD187BA39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48" y="2852936"/>
            <a:ext cx="7921134" cy="3778254"/>
          </a:xfrm>
          <a:prstGeom prst="rect">
            <a:avLst/>
          </a:prstGeom>
        </p:spPr>
      </p:pic>
      <p:pic>
        <p:nvPicPr>
          <p:cNvPr id="3" name="图片 2">
            <a:extLst>
              <a:ext uri="{FF2B5EF4-FFF2-40B4-BE49-F238E27FC236}">
                <a16:creationId xmlns:a16="http://schemas.microsoft.com/office/drawing/2014/main" id="{D55CF3D8-2BE2-4E56-9140-858192AD5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48" y="116632"/>
            <a:ext cx="7921134" cy="2656793"/>
          </a:xfrm>
          <a:prstGeom prst="rect">
            <a:avLst/>
          </a:prstGeom>
        </p:spPr>
      </p:pic>
    </p:spTree>
    <p:extLst>
      <p:ext uri="{BB962C8B-B14F-4D97-AF65-F5344CB8AC3E}">
        <p14:creationId xmlns:p14="http://schemas.microsoft.com/office/powerpoint/2010/main" val="42941466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E63E33B8-9D58-48DA-AEFE-76EB9E99E769}"/>
              </a:ext>
            </a:extLst>
          </p:cNvPr>
          <p:cNvSpPr>
            <a:spLocks noGrp="1" noChangeArrowheads="1"/>
          </p:cNvSpPr>
          <p:nvPr>
            <p:ph type="body" idx="4294967295"/>
          </p:nvPr>
        </p:nvSpPr>
        <p:spPr>
          <a:xfrm>
            <a:off x="250031" y="1073150"/>
            <a:ext cx="4271168" cy="364803"/>
          </a:xfrm>
        </p:spPr>
        <p:txBody>
          <a:bodyPr>
            <a:normAutofit lnSpcReduction="10000"/>
          </a:bodyPr>
          <a:lstStyle/>
          <a:p>
            <a:pPr>
              <a:lnSpc>
                <a:spcPct val="90000"/>
              </a:lnSpc>
              <a:buFont typeface="Marlett" pitchFamily="2" charset="2"/>
              <a:buNone/>
            </a:pPr>
            <a:r>
              <a:rPr lang="zh-CN" altLang="en-US" dirty="0"/>
              <a:t>以二阶系统为例，考虑边值问题：</a:t>
            </a: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p:txBody>
      </p:sp>
      <p:graphicFrame>
        <p:nvGraphicFramePr>
          <p:cNvPr id="2" name="对象 1">
            <a:extLst>
              <a:ext uri="{FF2B5EF4-FFF2-40B4-BE49-F238E27FC236}">
                <a16:creationId xmlns:a16="http://schemas.microsoft.com/office/drawing/2014/main" id="{DFA707E2-056E-45C8-8C59-92766C68132D}"/>
              </a:ext>
            </a:extLst>
          </p:cNvPr>
          <p:cNvGraphicFramePr>
            <a:graphicFrameLocks noChangeAspect="1"/>
          </p:cNvGraphicFramePr>
          <p:nvPr>
            <p:extLst>
              <p:ext uri="{D42A27DB-BD31-4B8C-83A1-F6EECF244321}">
                <p14:modId xmlns:p14="http://schemas.microsoft.com/office/powerpoint/2010/main" val="2094085378"/>
              </p:ext>
            </p:extLst>
          </p:nvPr>
        </p:nvGraphicFramePr>
        <p:xfrm>
          <a:off x="2274731" y="1492824"/>
          <a:ext cx="4271168" cy="898630"/>
        </p:xfrm>
        <a:graphic>
          <a:graphicData uri="http://schemas.openxmlformats.org/presentationml/2006/ole">
            <mc:AlternateContent xmlns:mc="http://schemas.openxmlformats.org/markup-compatibility/2006">
              <mc:Choice xmlns:v="urn:schemas-microsoft-com:vml" Requires="v">
                <p:oleObj spid="_x0000_s139216" r:id="rId5" imgW="2285325" imgH="482708" progId="Equation.DSMT4">
                  <p:embed/>
                </p:oleObj>
              </mc:Choice>
              <mc:Fallback>
                <p:oleObj r:id="rId5" imgW="2285325" imgH="482708" progId="Equation.DSMT4">
                  <p:embed/>
                  <p:pic>
                    <p:nvPicPr>
                      <p:cNvPr id="2" name="对象 1">
                        <a:extLst>
                          <a:ext uri="{FF2B5EF4-FFF2-40B4-BE49-F238E27FC236}">
                            <a16:creationId xmlns:a16="http://schemas.microsoft.com/office/drawing/2014/main" id="{DFA707E2-056E-45C8-8C59-92766C681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4731" y="1492824"/>
                        <a:ext cx="4271168" cy="898630"/>
                      </a:xfrm>
                      <a:prstGeom prst="rect">
                        <a:avLst/>
                      </a:prstGeom>
                      <a:noFill/>
                      <a:ln>
                        <a:noFill/>
                      </a:ln>
                    </p:spPr>
                  </p:pic>
                </p:oleObj>
              </mc:Fallback>
            </mc:AlternateContent>
          </a:graphicData>
        </a:graphic>
      </p:graphicFrame>
      <p:graphicFrame>
        <p:nvGraphicFramePr>
          <p:cNvPr id="14" name="对象 13">
            <a:extLst>
              <a:ext uri="{FF2B5EF4-FFF2-40B4-BE49-F238E27FC236}">
                <a16:creationId xmlns:a16="http://schemas.microsoft.com/office/drawing/2014/main" id="{AD512C07-CDE1-4EE6-9524-210D2B95C54C}"/>
              </a:ext>
            </a:extLst>
          </p:cNvPr>
          <p:cNvGraphicFramePr>
            <a:graphicFrameLocks noChangeAspect="1"/>
          </p:cNvGraphicFramePr>
          <p:nvPr>
            <p:extLst>
              <p:ext uri="{D42A27DB-BD31-4B8C-83A1-F6EECF244321}">
                <p14:modId xmlns:p14="http://schemas.microsoft.com/office/powerpoint/2010/main" val="2134222227"/>
              </p:ext>
            </p:extLst>
          </p:nvPr>
        </p:nvGraphicFramePr>
        <p:xfrm>
          <a:off x="2035077" y="2744892"/>
          <a:ext cx="935037" cy="882650"/>
        </p:xfrm>
        <a:graphic>
          <a:graphicData uri="http://schemas.openxmlformats.org/presentationml/2006/ole">
            <mc:AlternateContent xmlns:mc="http://schemas.openxmlformats.org/markup-compatibility/2006">
              <mc:Choice xmlns:v="urn:schemas-microsoft-com:vml" Requires="v">
                <p:oleObj spid="_x0000_s139217" r:id="rId7" imgW="482708" imgH="457319" progId="Equation.DSMT4">
                  <p:embed/>
                </p:oleObj>
              </mc:Choice>
              <mc:Fallback>
                <p:oleObj r:id="rId7" imgW="482708" imgH="457319" progId="Equation.DSMT4">
                  <p:embed/>
                  <p:pic>
                    <p:nvPicPr>
                      <p:cNvPr id="14" name="对象 13">
                        <a:extLst>
                          <a:ext uri="{FF2B5EF4-FFF2-40B4-BE49-F238E27FC236}">
                            <a16:creationId xmlns:a16="http://schemas.microsoft.com/office/drawing/2014/main" id="{AD512C07-CDE1-4EE6-9524-210D2B95C5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5077" y="2744892"/>
                        <a:ext cx="935037"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extLst>
              <a:ext uri="{FF2B5EF4-FFF2-40B4-BE49-F238E27FC236}">
                <a16:creationId xmlns:a16="http://schemas.microsoft.com/office/drawing/2014/main" id="{1B597F76-8E9C-4D71-A6DF-92345DFB8120}"/>
              </a:ext>
            </a:extLst>
          </p:cNvPr>
          <p:cNvGraphicFramePr>
            <a:graphicFrameLocks noChangeAspect="1"/>
          </p:cNvGraphicFramePr>
          <p:nvPr>
            <p:extLst>
              <p:ext uri="{D42A27DB-BD31-4B8C-83A1-F6EECF244321}">
                <p14:modId xmlns:p14="http://schemas.microsoft.com/office/powerpoint/2010/main" val="1436850088"/>
              </p:ext>
            </p:extLst>
          </p:nvPr>
        </p:nvGraphicFramePr>
        <p:xfrm>
          <a:off x="4173551" y="2514027"/>
          <a:ext cx="3838575" cy="1397000"/>
        </p:xfrm>
        <a:graphic>
          <a:graphicData uri="http://schemas.openxmlformats.org/presentationml/2006/ole">
            <mc:AlternateContent xmlns:mc="http://schemas.openxmlformats.org/markup-compatibility/2006">
              <mc:Choice xmlns:v="urn:schemas-microsoft-com:vml" Requires="v">
                <p:oleObj spid="_x0000_s139218" r:id="rId9" imgW="1980657" imgH="723903" progId="Equation.DSMT4">
                  <p:embed/>
                </p:oleObj>
              </mc:Choice>
              <mc:Fallback>
                <p:oleObj r:id="rId9" imgW="1980657" imgH="723903" progId="Equation.DSMT4">
                  <p:embed/>
                  <p:pic>
                    <p:nvPicPr>
                      <p:cNvPr id="15" name="对象 14">
                        <a:extLst>
                          <a:ext uri="{FF2B5EF4-FFF2-40B4-BE49-F238E27FC236}">
                            <a16:creationId xmlns:a16="http://schemas.microsoft.com/office/drawing/2014/main" id="{1B597F76-8E9C-4D71-A6DF-92345DFB81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3551" y="2514027"/>
                        <a:ext cx="383857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右箭头 2">
            <a:extLst>
              <a:ext uri="{FF2B5EF4-FFF2-40B4-BE49-F238E27FC236}">
                <a16:creationId xmlns:a16="http://schemas.microsoft.com/office/drawing/2014/main" id="{976839C3-6E84-45AC-8915-5AEFDCA4DD3A}"/>
              </a:ext>
            </a:extLst>
          </p:cNvPr>
          <p:cNvSpPr>
            <a:spLocks noChangeArrowheads="1"/>
          </p:cNvSpPr>
          <p:nvPr/>
        </p:nvSpPr>
        <p:spPr bwMode="auto">
          <a:xfrm>
            <a:off x="3109867" y="2962129"/>
            <a:ext cx="900113" cy="360363"/>
          </a:xfrm>
          <a:prstGeom prst="rightArrow">
            <a:avLst>
              <a:gd name="adj1" fmla="val 50000"/>
              <a:gd name="adj2" fmla="val 49944"/>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en-US"/>
          </a:p>
        </p:txBody>
      </p:sp>
      <p:graphicFrame>
        <p:nvGraphicFramePr>
          <p:cNvPr id="16" name="对象 15">
            <a:extLst>
              <a:ext uri="{FF2B5EF4-FFF2-40B4-BE49-F238E27FC236}">
                <a16:creationId xmlns:a16="http://schemas.microsoft.com/office/drawing/2014/main" id="{CF629AB6-4442-4AD6-B70A-686197A546F9}"/>
              </a:ext>
            </a:extLst>
          </p:cNvPr>
          <p:cNvGraphicFramePr>
            <a:graphicFrameLocks noChangeAspect="1"/>
          </p:cNvGraphicFramePr>
          <p:nvPr>
            <p:extLst>
              <p:ext uri="{D42A27DB-BD31-4B8C-83A1-F6EECF244321}">
                <p14:modId xmlns:p14="http://schemas.microsoft.com/office/powerpoint/2010/main" val="3381514329"/>
              </p:ext>
            </p:extLst>
          </p:nvPr>
        </p:nvGraphicFramePr>
        <p:xfrm>
          <a:off x="2339752" y="4976172"/>
          <a:ext cx="4675188" cy="931862"/>
        </p:xfrm>
        <a:graphic>
          <a:graphicData uri="http://schemas.openxmlformats.org/presentationml/2006/ole">
            <mc:AlternateContent xmlns:mc="http://schemas.openxmlformats.org/markup-compatibility/2006">
              <mc:Choice xmlns:v="urn:schemas-microsoft-com:vml" Requires="v">
                <p:oleObj spid="_x0000_s139219" r:id="rId11" imgW="2412270" imgH="482708" progId="Equation.DSMT4">
                  <p:embed/>
                </p:oleObj>
              </mc:Choice>
              <mc:Fallback>
                <p:oleObj r:id="rId11" imgW="2412270" imgH="482708" progId="Equation.DSMT4">
                  <p:embed/>
                  <p:pic>
                    <p:nvPicPr>
                      <p:cNvPr id="16" name="对象 15">
                        <a:extLst>
                          <a:ext uri="{FF2B5EF4-FFF2-40B4-BE49-F238E27FC236}">
                            <a16:creationId xmlns:a16="http://schemas.microsoft.com/office/drawing/2014/main" id="{CF629AB6-4442-4AD6-B70A-686197A546F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9752" y="4976172"/>
                        <a:ext cx="4675188"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文本框 4">
            <a:extLst>
              <a:ext uri="{FF2B5EF4-FFF2-40B4-BE49-F238E27FC236}">
                <a16:creationId xmlns:a16="http://schemas.microsoft.com/office/drawing/2014/main" id="{DF008A7A-26F1-468D-A147-7DA7D28E9DF7}"/>
              </a:ext>
            </a:extLst>
          </p:cNvPr>
          <p:cNvSpPr txBox="1"/>
          <p:nvPr/>
        </p:nvSpPr>
        <p:spPr>
          <a:xfrm>
            <a:off x="3347864" y="134509"/>
            <a:ext cx="2160984" cy="424732"/>
          </a:xfrm>
          <a:prstGeom prst="rect">
            <a:avLst/>
          </a:prstGeom>
          <a:noFill/>
        </p:spPr>
        <p:txBody>
          <a:bodyPr wrap="square" rtlCol="0">
            <a:spAutoFit/>
          </a:bodyPr>
          <a:lstStyle/>
          <a:p>
            <a:pPr>
              <a:lnSpc>
                <a:spcPct val="90000"/>
              </a:lnSpc>
              <a:buFont typeface="Marlett" pitchFamily="2" charset="2"/>
              <a:buNone/>
            </a:pPr>
            <a:r>
              <a:rPr lang="en-US" altLang="zh-CN" sz="2400" dirty="0">
                <a:solidFill>
                  <a:srgbClr val="FF0000"/>
                </a:solidFill>
              </a:rPr>
              <a:t>9.7.2 </a:t>
            </a:r>
            <a:r>
              <a:rPr lang="zh-CN" altLang="en-US" sz="2400" dirty="0">
                <a:solidFill>
                  <a:srgbClr val="FF0000"/>
                </a:solidFill>
              </a:rPr>
              <a:t>打靶法</a:t>
            </a:r>
            <a:endParaRPr lang="en-US" altLang="zh-CN" sz="900" dirty="0"/>
          </a:p>
        </p:txBody>
      </p:sp>
      <p:sp>
        <p:nvSpPr>
          <p:cNvPr id="20" name="Text Box 310">
            <a:extLst>
              <a:ext uri="{FF2B5EF4-FFF2-40B4-BE49-F238E27FC236}">
                <a16:creationId xmlns:a16="http://schemas.microsoft.com/office/drawing/2014/main" id="{847DF231-D387-4B3B-A38F-5D480C836364}"/>
              </a:ext>
            </a:extLst>
          </p:cNvPr>
          <p:cNvSpPr txBox="1">
            <a:spLocks noChangeArrowheads="1"/>
          </p:cNvSpPr>
          <p:nvPr/>
        </p:nvSpPr>
        <p:spPr bwMode="auto">
          <a:xfrm>
            <a:off x="276517" y="576221"/>
            <a:ext cx="6192837" cy="36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473" tIns="28237" rIns="56473" bIns="28237">
            <a:spAutoFit/>
          </a:bodyPr>
          <a:lstStyle>
            <a:lvl1pPr defTabSz="565150">
              <a:defRPr>
                <a:solidFill>
                  <a:schemeClr val="tx1"/>
                </a:solidFill>
                <a:latin typeface="Arial" panose="020B0604020202020204" pitchFamily="34" charset="0"/>
                <a:ea typeface="微软雅黑" panose="020B0503020204020204" pitchFamily="34" charset="-122"/>
              </a:defRPr>
            </a:lvl1pPr>
            <a:lvl2pPr marL="282575" defTabSz="565150">
              <a:defRPr>
                <a:solidFill>
                  <a:schemeClr val="tx1"/>
                </a:solidFill>
                <a:latin typeface="Arial" panose="020B0604020202020204" pitchFamily="34" charset="0"/>
                <a:ea typeface="微软雅黑" panose="020B0503020204020204" pitchFamily="34" charset="-122"/>
              </a:defRPr>
            </a:lvl2pPr>
            <a:lvl3pPr marL="565150" defTabSz="565150">
              <a:defRPr>
                <a:solidFill>
                  <a:schemeClr val="tx1"/>
                </a:solidFill>
                <a:latin typeface="Arial" panose="020B0604020202020204" pitchFamily="34" charset="0"/>
                <a:ea typeface="微软雅黑" panose="020B0503020204020204" pitchFamily="34" charset="-122"/>
              </a:defRPr>
            </a:lvl3pPr>
            <a:lvl4pPr marL="847725" defTabSz="565150">
              <a:defRPr>
                <a:solidFill>
                  <a:schemeClr val="tx1"/>
                </a:solidFill>
                <a:latin typeface="Arial" panose="020B0604020202020204" pitchFamily="34" charset="0"/>
                <a:ea typeface="微软雅黑" panose="020B0503020204020204" pitchFamily="34" charset="-122"/>
              </a:defRPr>
            </a:lvl4pPr>
            <a:lvl5pPr marL="1128713" defTabSz="565150">
              <a:defRPr>
                <a:solidFill>
                  <a:schemeClr val="tx1"/>
                </a:solidFill>
                <a:latin typeface="Arial" panose="020B0604020202020204" pitchFamily="34" charset="0"/>
                <a:ea typeface="微软雅黑" panose="020B0503020204020204" pitchFamily="34" charset="-122"/>
              </a:defRPr>
            </a:lvl5pPr>
            <a:lvl6pPr marL="15859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0431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25003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2957513" defTabSz="56515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a:spcBef>
                <a:spcPct val="50000"/>
              </a:spcBef>
            </a:pPr>
            <a:r>
              <a:rPr kumimoji="1" lang="zh-CN" altLang="en-US" sz="2000" b="1" dirty="0">
                <a:solidFill>
                  <a:srgbClr val="3333FF"/>
                </a:solidFill>
                <a:latin typeface="华文仿宋" panose="02010600040101010101" pitchFamily="2" charset="-122"/>
                <a:ea typeface="华文仿宋" panose="02010600040101010101" pitchFamily="2" charset="-122"/>
              </a:rPr>
              <a:t>实质：把边值问题转化为初值问题</a:t>
            </a:r>
            <a:r>
              <a:rPr kumimoji="1" lang="zh-CN" altLang="en-US" sz="2000" b="1" dirty="0">
                <a:latin typeface="华文仿宋" panose="02010600040101010101" pitchFamily="2" charset="-122"/>
                <a:ea typeface="华文仿宋" panose="02010600040101010101" pitchFamily="2" charset="-122"/>
              </a:rPr>
              <a:t> </a:t>
            </a:r>
          </a:p>
        </p:txBody>
      </p:sp>
      <p:sp>
        <p:nvSpPr>
          <p:cNvPr id="6" name="文本框 5">
            <a:extLst>
              <a:ext uri="{FF2B5EF4-FFF2-40B4-BE49-F238E27FC236}">
                <a16:creationId xmlns:a16="http://schemas.microsoft.com/office/drawing/2014/main" id="{F2655C19-0BAF-406C-A4D5-17F45F83A3F4}"/>
              </a:ext>
            </a:extLst>
          </p:cNvPr>
          <p:cNvSpPr txBox="1"/>
          <p:nvPr/>
        </p:nvSpPr>
        <p:spPr>
          <a:xfrm>
            <a:off x="238571" y="2332143"/>
            <a:ext cx="1269479" cy="424732"/>
          </a:xfrm>
          <a:prstGeom prst="rect">
            <a:avLst/>
          </a:prstGeom>
          <a:noFill/>
        </p:spPr>
        <p:txBody>
          <a:bodyPr wrap="square" rtlCol="0">
            <a:spAutoFit/>
          </a:bodyPr>
          <a:lstStyle/>
          <a:p>
            <a:pPr algn="l">
              <a:lnSpc>
                <a:spcPct val="90000"/>
              </a:lnSpc>
              <a:buFont typeface="Marlett" pitchFamily="2" charset="2"/>
              <a:buNone/>
            </a:pPr>
            <a:r>
              <a:rPr lang="zh-CN" altLang="en-US" sz="2400" b="0">
                <a:solidFill>
                  <a:schemeClr val="tx1"/>
                </a:solidFill>
                <a:latin typeface="华文仿宋" panose="02010600040101010101" pitchFamily="2" charset="-122"/>
                <a:ea typeface="华文仿宋" panose="02010600040101010101" pitchFamily="2" charset="-122"/>
              </a:rPr>
              <a:t>变换：</a:t>
            </a:r>
            <a:endParaRPr lang="en-US" altLang="zh-CN" sz="2400" b="0" dirty="0">
              <a:solidFill>
                <a:schemeClr val="tx1"/>
              </a:solidFill>
              <a:latin typeface="华文仿宋" panose="02010600040101010101" pitchFamily="2" charset="-122"/>
              <a:ea typeface="华文仿宋" panose="02010600040101010101" pitchFamily="2" charset="-122"/>
            </a:endParaRPr>
          </a:p>
        </p:txBody>
      </p:sp>
      <p:sp>
        <p:nvSpPr>
          <p:cNvPr id="21" name="Text Box 10">
            <a:extLst>
              <a:ext uri="{FF2B5EF4-FFF2-40B4-BE49-F238E27FC236}">
                <a16:creationId xmlns:a16="http://schemas.microsoft.com/office/drawing/2014/main" id="{D23C2EE1-C556-4116-9E36-6808F209289F}"/>
              </a:ext>
            </a:extLst>
          </p:cNvPr>
          <p:cNvSpPr txBox="1">
            <a:spLocks noChangeArrowheads="1"/>
          </p:cNvSpPr>
          <p:nvPr/>
        </p:nvSpPr>
        <p:spPr bwMode="auto">
          <a:xfrm>
            <a:off x="126964" y="4303990"/>
            <a:ext cx="81894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1905000">
              <a:defRPr>
                <a:solidFill>
                  <a:schemeClr val="tx1"/>
                </a:solidFill>
                <a:latin typeface="Arial" panose="020B0604020202020204" pitchFamily="34" charset="0"/>
                <a:ea typeface="微软雅黑" panose="020B0503020204020204" pitchFamily="34" charset="-122"/>
              </a:defRPr>
            </a:lvl2pPr>
            <a:lvl3pPr marL="2095500">
              <a:defRPr>
                <a:solidFill>
                  <a:schemeClr val="tx1"/>
                </a:solidFill>
                <a:latin typeface="Arial" panose="020B0604020202020204" pitchFamily="34" charset="0"/>
                <a:ea typeface="微软雅黑" panose="020B0503020204020204" pitchFamily="34" charset="-122"/>
              </a:defRPr>
            </a:lvl3pPr>
            <a:lvl4pPr marL="2286000">
              <a:defRPr>
                <a:solidFill>
                  <a:schemeClr val="tx1"/>
                </a:solidFill>
                <a:latin typeface="Arial" panose="020B0604020202020204" pitchFamily="34" charset="0"/>
                <a:ea typeface="微软雅黑" panose="020B0503020204020204" pitchFamily="34" charset="-122"/>
              </a:defRPr>
            </a:lvl4pPr>
            <a:lvl5pPr marL="2476500">
              <a:defRPr>
                <a:solidFill>
                  <a:schemeClr val="tx1"/>
                </a:solidFill>
                <a:latin typeface="Arial" panose="020B0604020202020204" pitchFamily="34" charset="0"/>
                <a:ea typeface="微软雅黑" panose="020B0503020204020204" pitchFamily="34" charset="-122"/>
              </a:defRPr>
            </a:lvl5pPr>
            <a:lvl6pPr marL="29337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33909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8481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4305300" fontAlgn="base">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a:spcBef>
                <a:spcPct val="50000"/>
              </a:spcBef>
            </a:pPr>
            <a:r>
              <a:rPr kumimoji="1" lang="zh-CN" altLang="en-US" sz="2400" b="0" dirty="0">
                <a:latin typeface="华文仿宋" panose="02010600040101010101" pitchFamily="2" charset="-122"/>
                <a:ea typeface="华文仿宋" panose="02010600040101010101" pitchFamily="2" charset="-122"/>
              </a:rPr>
              <a:t>先猜测一个初始斜率 </a:t>
            </a:r>
            <a:r>
              <a:rPr kumimoji="1" lang="en-US" altLang="zh-CN" sz="2400" b="0" i="1" dirty="0">
                <a:solidFill>
                  <a:srgbClr val="FF3300"/>
                </a:solidFill>
                <a:latin typeface="华文仿宋" panose="02010600040101010101" pitchFamily="2" charset="-122"/>
                <a:ea typeface="华文仿宋" panose="02010600040101010101" pitchFamily="2" charset="-122"/>
              </a:rPr>
              <a:t>y </a:t>
            </a:r>
            <a:r>
              <a:rPr kumimoji="1" lang="en-US" altLang="zh-CN" sz="2400" b="0" dirty="0">
                <a:solidFill>
                  <a:srgbClr val="FF3300"/>
                </a:solidFill>
                <a:latin typeface="华文仿宋" panose="02010600040101010101" pitchFamily="2" charset="-122"/>
                <a:ea typeface="华文仿宋" panose="02010600040101010101" pitchFamily="2" charset="-122"/>
                <a:sym typeface="Symbol" panose="05050102010706020507" pitchFamily="18" charset="2"/>
              </a:rPr>
              <a:t></a:t>
            </a:r>
            <a:r>
              <a:rPr kumimoji="1" lang="en-US" altLang="zh-CN" sz="2400" b="0" dirty="0">
                <a:latin typeface="华文仿宋" panose="02010600040101010101" pitchFamily="2" charset="-122"/>
                <a:ea typeface="华文仿宋" panose="02010600040101010101" pitchFamily="2" charset="-122"/>
                <a:sym typeface="Symbol" panose="05050102010706020507" pitchFamily="18" charset="2"/>
              </a:rPr>
              <a:t>(</a:t>
            </a:r>
            <a:r>
              <a:rPr kumimoji="1" lang="en-US" altLang="zh-CN" sz="2400" b="0" i="1" dirty="0">
                <a:solidFill>
                  <a:schemeClr val="accent2"/>
                </a:solidFill>
                <a:latin typeface="华文仿宋" panose="02010600040101010101" pitchFamily="2" charset="-122"/>
                <a:ea typeface="华文仿宋" panose="02010600040101010101" pitchFamily="2" charset="-122"/>
                <a:sym typeface="Symbol" panose="05050102010706020507" pitchFamily="18" charset="2"/>
              </a:rPr>
              <a:t>a</a:t>
            </a:r>
            <a:r>
              <a:rPr kumimoji="1" lang="en-US" altLang="zh-CN" sz="2400" b="0" dirty="0">
                <a:latin typeface="华文仿宋" panose="02010600040101010101" pitchFamily="2" charset="-122"/>
                <a:ea typeface="华文仿宋" panose="02010600040101010101" pitchFamily="2" charset="-122"/>
                <a:sym typeface="Symbol" panose="05050102010706020507" pitchFamily="18" charset="2"/>
              </a:rPr>
              <a:t>)=         = </a:t>
            </a:r>
            <a:r>
              <a:rPr lang="el-GR" altLang="zh-CN" sz="2400" b="0" dirty="0">
                <a:solidFill>
                  <a:srgbClr val="FF0000"/>
                </a:solidFill>
                <a:latin typeface="华文仿宋" panose="02010600040101010101" pitchFamily="2" charset="-122"/>
                <a:ea typeface="华文仿宋" panose="02010600040101010101" pitchFamily="2" charset="-122"/>
              </a:rPr>
              <a:t>α</a:t>
            </a:r>
            <a:r>
              <a:rPr kumimoji="1" lang="zh-CN" altLang="en-US" sz="2400" b="0" dirty="0">
                <a:latin typeface="华文仿宋" panose="02010600040101010101" pitchFamily="2" charset="-122"/>
                <a:ea typeface="华文仿宋" panose="02010600040101010101" pitchFamily="2" charset="-122"/>
              </a:rPr>
              <a:t>，通过解初值问题</a:t>
            </a:r>
          </a:p>
        </p:txBody>
      </p:sp>
      <p:pic>
        <p:nvPicPr>
          <p:cNvPr id="23" name="图片 22">
            <a:extLst>
              <a:ext uri="{FF2B5EF4-FFF2-40B4-BE49-F238E27FC236}">
                <a16:creationId xmlns:a16="http://schemas.microsoft.com/office/drawing/2014/main" id="{DA936442-34F1-48E4-A577-1AD2DCFCCDCF}"/>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851920" y="4365104"/>
            <a:ext cx="650684" cy="305988"/>
          </a:xfrm>
          <a:prstGeom prst="rect">
            <a:avLst/>
          </a:prstGeom>
        </p:spPr>
      </p:pic>
    </p:spTree>
    <p:extLst>
      <p:ext uri="{BB962C8B-B14F-4D97-AF65-F5344CB8AC3E}">
        <p14:creationId xmlns:p14="http://schemas.microsoft.com/office/powerpoint/2010/main" val="389311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718" name="Group 398">
            <a:extLst>
              <a:ext uri="{FF2B5EF4-FFF2-40B4-BE49-F238E27FC236}">
                <a16:creationId xmlns:a16="http://schemas.microsoft.com/office/drawing/2014/main" id="{C4A79DE5-41A2-4236-9ACC-9F7657E8CF25}"/>
              </a:ext>
            </a:extLst>
          </p:cNvPr>
          <p:cNvGrpSpPr>
            <a:grpSpLocks/>
          </p:cNvGrpSpPr>
          <p:nvPr/>
        </p:nvGrpSpPr>
        <p:grpSpPr bwMode="auto">
          <a:xfrm>
            <a:off x="66675" y="185738"/>
            <a:ext cx="6816726" cy="531813"/>
            <a:chOff x="42" y="117"/>
            <a:chExt cx="4294" cy="335"/>
          </a:xfrm>
        </p:grpSpPr>
        <p:sp>
          <p:nvSpPr>
            <p:cNvPr id="56644" name="Rectangle 324">
              <a:extLst>
                <a:ext uri="{FF2B5EF4-FFF2-40B4-BE49-F238E27FC236}">
                  <a16:creationId xmlns:a16="http://schemas.microsoft.com/office/drawing/2014/main" id="{83FAE4A1-BC97-4503-8C40-CCECECA13BCE}"/>
                </a:ext>
              </a:extLst>
            </p:cNvPr>
            <p:cNvSpPr>
              <a:spLocks noChangeArrowheads="1"/>
            </p:cNvSpPr>
            <p:nvPr/>
          </p:nvSpPr>
          <p:spPr bwMode="auto">
            <a:xfrm>
              <a:off x="42" y="124"/>
              <a:ext cx="42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b="1" dirty="0">
                  <a:solidFill>
                    <a:srgbClr val="0000FF"/>
                  </a:solidFill>
                  <a:latin typeface="+mn-ea"/>
                  <a:ea typeface="+mn-ea"/>
                  <a:sym typeface="Wingdings" panose="05000000000000000000" pitchFamily="2" charset="2"/>
                </a:rPr>
                <a:t></a:t>
              </a:r>
              <a:r>
                <a:rPr lang="zh-CN" altLang="en-US" sz="2400" b="1" dirty="0">
                  <a:solidFill>
                    <a:schemeClr val="tx1"/>
                  </a:solidFill>
                  <a:latin typeface="+mn-ea"/>
                  <a:ea typeface="+mn-ea"/>
                </a:rPr>
                <a:t>初值问题       的解析解及其数值解的几何意义：</a:t>
              </a:r>
            </a:p>
          </p:txBody>
        </p:sp>
        <p:graphicFrame>
          <p:nvGraphicFramePr>
            <p:cNvPr id="56645" name="Object 325">
              <a:extLst>
                <a:ext uri="{FF2B5EF4-FFF2-40B4-BE49-F238E27FC236}">
                  <a16:creationId xmlns:a16="http://schemas.microsoft.com/office/drawing/2014/main" id="{4553F8B2-2728-4B71-ABF3-8BF6A38F9BB6}"/>
                </a:ext>
              </a:extLst>
            </p:cNvPr>
            <p:cNvGraphicFramePr>
              <a:graphicFrameLocks noChangeAspect="1"/>
            </p:cNvGraphicFramePr>
            <p:nvPr>
              <p:extLst>
                <p:ext uri="{D42A27DB-BD31-4B8C-83A1-F6EECF244321}">
                  <p14:modId xmlns:p14="http://schemas.microsoft.com/office/powerpoint/2010/main" val="1977053442"/>
                </p:ext>
              </p:extLst>
            </p:nvPr>
          </p:nvGraphicFramePr>
          <p:xfrm>
            <a:off x="1036" y="117"/>
            <a:ext cx="356" cy="335"/>
          </p:xfrm>
          <a:graphic>
            <a:graphicData uri="http://schemas.openxmlformats.org/presentationml/2006/ole">
              <mc:AlternateContent xmlns:mc="http://schemas.openxmlformats.org/markup-compatibility/2006">
                <mc:Choice xmlns:v="urn:schemas-microsoft-com:vml" Requires="v">
                  <p:oleObj spid="_x0000_s233498" name="Equation" r:id="rId8" imgW="215640" imgH="203040" progId="Equation.DSMT4">
                    <p:embed/>
                  </p:oleObj>
                </mc:Choice>
                <mc:Fallback>
                  <p:oleObj name="Equation" r:id="rId8" imgW="215640" imgH="203040" progId="Equation.DSMT4">
                    <p:embed/>
                    <p:pic>
                      <p:nvPicPr>
                        <p:cNvPr id="56645" name="Object 325">
                          <a:extLst>
                            <a:ext uri="{FF2B5EF4-FFF2-40B4-BE49-F238E27FC236}">
                              <a16:creationId xmlns:a16="http://schemas.microsoft.com/office/drawing/2014/main" id="{4553F8B2-2728-4B71-ABF3-8BF6A38F9B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6" y="117"/>
                          <a:ext cx="356"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679" name="Group 359">
            <a:extLst>
              <a:ext uri="{FF2B5EF4-FFF2-40B4-BE49-F238E27FC236}">
                <a16:creationId xmlns:a16="http://schemas.microsoft.com/office/drawing/2014/main" id="{EEAE16CC-68C7-4A32-BED9-92BDBC319D9F}"/>
              </a:ext>
            </a:extLst>
          </p:cNvPr>
          <p:cNvGrpSpPr>
            <a:grpSpLocks/>
          </p:cNvGrpSpPr>
          <p:nvPr/>
        </p:nvGrpSpPr>
        <p:grpSpPr bwMode="auto">
          <a:xfrm>
            <a:off x="1524000" y="990600"/>
            <a:ext cx="5410200" cy="2946400"/>
            <a:chOff x="1248" y="592"/>
            <a:chExt cx="3408" cy="1856"/>
          </a:xfrm>
        </p:grpSpPr>
        <p:sp>
          <p:nvSpPr>
            <p:cNvPr id="56651" name="Line 331">
              <a:extLst>
                <a:ext uri="{FF2B5EF4-FFF2-40B4-BE49-F238E27FC236}">
                  <a16:creationId xmlns:a16="http://schemas.microsoft.com/office/drawing/2014/main" id="{29E09495-0B41-44FA-A608-4C5AF0995A42}"/>
                </a:ext>
              </a:extLst>
            </p:cNvPr>
            <p:cNvSpPr>
              <a:spLocks noChangeShapeType="1"/>
            </p:cNvSpPr>
            <p:nvPr/>
          </p:nvSpPr>
          <p:spPr bwMode="auto">
            <a:xfrm>
              <a:off x="1248" y="2064"/>
              <a:ext cx="321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sp>
          <p:nvSpPr>
            <p:cNvPr id="56652" name="Line 332">
              <a:extLst>
                <a:ext uri="{FF2B5EF4-FFF2-40B4-BE49-F238E27FC236}">
                  <a16:creationId xmlns:a16="http://schemas.microsoft.com/office/drawing/2014/main" id="{CA6AC8BB-0F03-42DF-94B9-A5B064DFC882}"/>
                </a:ext>
              </a:extLst>
            </p:cNvPr>
            <p:cNvSpPr>
              <a:spLocks noChangeShapeType="1"/>
            </p:cNvSpPr>
            <p:nvPr/>
          </p:nvSpPr>
          <p:spPr bwMode="auto">
            <a:xfrm flipV="1">
              <a:off x="1648" y="624"/>
              <a:ext cx="0" cy="18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56" name="Object 336">
              <a:extLst>
                <a:ext uri="{FF2B5EF4-FFF2-40B4-BE49-F238E27FC236}">
                  <a16:creationId xmlns:a16="http://schemas.microsoft.com/office/drawing/2014/main" id="{BE2E3D7D-F3D3-4A10-90DF-FA2FE867BC9F}"/>
                </a:ext>
              </a:extLst>
            </p:cNvPr>
            <p:cNvGraphicFramePr>
              <a:graphicFrameLocks noChangeAspect="1"/>
            </p:cNvGraphicFramePr>
            <p:nvPr/>
          </p:nvGraphicFramePr>
          <p:xfrm>
            <a:off x="1382" y="2064"/>
            <a:ext cx="218" cy="240"/>
          </p:xfrm>
          <a:graphic>
            <a:graphicData uri="http://schemas.openxmlformats.org/presentationml/2006/ole">
              <mc:AlternateContent xmlns:mc="http://schemas.openxmlformats.org/markup-compatibility/2006">
                <mc:Choice xmlns:v="urn:schemas-microsoft-com:vml" Requires="v">
                  <p:oleObj spid="_x0000_s233499" name="Equation" r:id="rId10" imgW="126720" imgH="139680" progId="Equation.3">
                    <p:embed/>
                  </p:oleObj>
                </mc:Choice>
                <mc:Fallback>
                  <p:oleObj name="Equation" r:id="rId10" imgW="126720" imgH="139680" progId="Equation.3">
                    <p:embed/>
                    <p:pic>
                      <p:nvPicPr>
                        <p:cNvPr id="56656" name="Object 336">
                          <a:extLst>
                            <a:ext uri="{FF2B5EF4-FFF2-40B4-BE49-F238E27FC236}">
                              <a16:creationId xmlns:a16="http://schemas.microsoft.com/office/drawing/2014/main" id="{BE2E3D7D-F3D3-4A10-90DF-FA2FE867BC9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2" y="2064"/>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57" name="Object 337">
              <a:extLst>
                <a:ext uri="{FF2B5EF4-FFF2-40B4-BE49-F238E27FC236}">
                  <a16:creationId xmlns:a16="http://schemas.microsoft.com/office/drawing/2014/main" id="{13EC9D65-DAB6-4BDF-A093-736E4D75E25F}"/>
                </a:ext>
              </a:extLst>
            </p:cNvPr>
            <p:cNvGraphicFramePr>
              <a:graphicFrameLocks noChangeAspect="1"/>
            </p:cNvGraphicFramePr>
            <p:nvPr/>
          </p:nvGraphicFramePr>
          <p:xfrm>
            <a:off x="4416" y="2064"/>
            <a:ext cx="240" cy="240"/>
          </p:xfrm>
          <a:graphic>
            <a:graphicData uri="http://schemas.openxmlformats.org/presentationml/2006/ole">
              <mc:AlternateContent xmlns:mc="http://schemas.openxmlformats.org/markup-compatibility/2006">
                <mc:Choice xmlns:v="urn:schemas-microsoft-com:vml" Requires="v">
                  <p:oleObj spid="_x0000_s233500" name="Equation" r:id="rId12" imgW="139680" imgH="139680" progId="Equation.3">
                    <p:embed/>
                  </p:oleObj>
                </mc:Choice>
                <mc:Fallback>
                  <p:oleObj name="Equation" r:id="rId12" imgW="139680" imgH="139680" progId="Equation.3">
                    <p:embed/>
                    <p:pic>
                      <p:nvPicPr>
                        <p:cNvPr id="56657" name="Object 337">
                          <a:extLst>
                            <a:ext uri="{FF2B5EF4-FFF2-40B4-BE49-F238E27FC236}">
                              <a16:creationId xmlns:a16="http://schemas.microsoft.com/office/drawing/2014/main" id="{13EC9D65-DAB6-4BDF-A093-736E4D75E2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6" y="2064"/>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58" name="Object 338">
              <a:extLst>
                <a:ext uri="{FF2B5EF4-FFF2-40B4-BE49-F238E27FC236}">
                  <a16:creationId xmlns:a16="http://schemas.microsoft.com/office/drawing/2014/main" id="{AC3294B0-8C76-4A6A-8641-DD7CD901FF03}"/>
                </a:ext>
              </a:extLst>
            </p:cNvPr>
            <p:cNvGraphicFramePr>
              <a:graphicFrameLocks noChangeAspect="1"/>
            </p:cNvGraphicFramePr>
            <p:nvPr/>
          </p:nvGraphicFramePr>
          <p:xfrm>
            <a:off x="1372" y="592"/>
            <a:ext cx="244" cy="288"/>
          </p:xfrm>
          <a:graphic>
            <a:graphicData uri="http://schemas.openxmlformats.org/presentationml/2006/ole">
              <mc:AlternateContent xmlns:mc="http://schemas.openxmlformats.org/markup-compatibility/2006">
                <mc:Choice xmlns:v="urn:schemas-microsoft-com:vml" Requires="v">
                  <p:oleObj spid="_x0000_s233501" name="Equation" r:id="rId14" imgW="139680" imgH="164880" progId="Equation.3">
                    <p:embed/>
                  </p:oleObj>
                </mc:Choice>
                <mc:Fallback>
                  <p:oleObj name="Equation" r:id="rId14" imgW="139680" imgH="164880" progId="Equation.3">
                    <p:embed/>
                    <p:pic>
                      <p:nvPicPr>
                        <p:cNvPr id="56658" name="Object 338">
                          <a:extLst>
                            <a:ext uri="{FF2B5EF4-FFF2-40B4-BE49-F238E27FC236}">
                              <a16:creationId xmlns:a16="http://schemas.microsoft.com/office/drawing/2014/main" id="{AC3294B0-8C76-4A6A-8641-DD7CD901FF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2" y="592"/>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683" name="Group 363">
            <a:extLst>
              <a:ext uri="{FF2B5EF4-FFF2-40B4-BE49-F238E27FC236}">
                <a16:creationId xmlns:a16="http://schemas.microsoft.com/office/drawing/2014/main" id="{E7CB140E-9417-41C6-BFA9-ED6B0394D7B4}"/>
              </a:ext>
            </a:extLst>
          </p:cNvPr>
          <p:cNvGrpSpPr>
            <a:grpSpLocks/>
          </p:cNvGrpSpPr>
          <p:nvPr/>
        </p:nvGrpSpPr>
        <p:grpSpPr bwMode="auto">
          <a:xfrm>
            <a:off x="619125" y="4187825"/>
            <a:ext cx="6416678" cy="503238"/>
            <a:chOff x="683" y="2830"/>
            <a:chExt cx="4042" cy="317"/>
          </a:xfrm>
        </p:grpSpPr>
        <p:sp>
          <p:nvSpPr>
            <p:cNvPr id="56680" name="Rectangle 360">
              <a:extLst>
                <a:ext uri="{FF2B5EF4-FFF2-40B4-BE49-F238E27FC236}">
                  <a16:creationId xmlns:a16="http://schemas.microsoft.com/office/drawing/2014/main" id="{49EE24F5-0DA6-43A3-96F0-E552356D76CC}"/>
                </a:ext>
              </a:extLst>
            </p:cNvPr>
            <p:cNvSpPr>
              <a:spLocks noChangeArrowheads="1"/>
            </p:cNvSpPr>
            <p:nvPr/>
          </p:nvSpPr>
          <p:spPr bwMode="auto">
            <a:xfrm>
              <a:off x="683" y="2844"/>
              <a:ext cx="40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初值问题       的解表示过点              的一条曲线</a:t>
              </a:r>
            </a:p>
          </p:txBody>
        </p:sp>
        <p:graphicFrame>
          <p:nvGraphicFramePr>
            <p:cNvPr id="56681" name="Object 361">
              <a:extLst>
                <a:ext uri="{FF2B5EF4-FFF2-40B4-BE49-F238E27FC236}">
                  <a16:creationId xmlns:a16="http://schemas.microsoft.com/office/drawing/2014/main" id="{EE8FF65E-6A27-452A-82C1-B7F67EB9BCB5}"/>
                </a:ext>
              </a:extLst>
            </p:cNvPr>
            <p:cNvGraphicFramePr>
              <a:graphicFrameLocks noChangeAspect="1"/>
            </p:cNvGraphicFramePr>
            <p:nvPr>
              <p:extLst>
                <p:ext uri="{D42A27DB-BD31-4B8C-83A1-F6EECF244321}">
                  <p14:modId xmlns:p14="http://schemas.microsoft.com/office/powerpoint/2010/main" val="1991506322"/>
                </p:ext>
              </p:extLst>
            </p:nvPr>
          </p:nvGraphicFramePr>
          <p:xfrm>
            <a:off x="1525" y="2830"/>
            <a:ext cx="336" cy="317"/>
          </p:xfrm>
          <a:graphic>
            <a:graphicData uri="http://schemas.openxmlformats.org/presentationml/2006/ole">
              <mc:AlternateContent xmlns:mc="http://schemas.openxmlformats.org/markup-compatibility/2006">
                <mc:Choice xmlns:v="urn:schemas-microsoft-com:vml" Requires="v">
                  <p:oleObj spid="_x0000_s233502" name="Equation" r:id="rId16" imgW="215640" imgH="203040" progId="Equation.DSMT4">
                    <p:embed/>
                  </p:oleObj>
                </mc:Choice>
                <mc:Fallback>
                  <p:oleObj name="Equation" r:id="rId16" imgW="215640" imgH="203040" progId="Equation.DSMT4">
                    <p:embed/>
                    <p:pic>
                      <p:nvPicPr>
                        <p:cNvPr id="56681" name="Object 361">
                          <a:extLst>
                            <a:ext uri="{FF2B5EF4-FFF2-40B4-BE49-F238E27FC236}">
                              <a16:creationId xmlns:a16="http://schemas.microsoft.com/office/drawing/2014/main" id="{EE8FF65E-6A27-452A-82C1-B7F67EB9BCB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5" y="2830"/>
                          <a:ext cx="33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82" name="Object 362">
              <a:extLst>
                <a:ext uri="{FF2B5EF4-FFF2-40B4-BE49-F238E27FC236}">
                  <a16:creationId xmlns:a16="http://schemas.microsoft.com/office/drawing/2014/main" id="{1CECE9FF-1DC9-444F-8AF2-473D0E5C982A}"/>
                </a:ext>
              </a:extLst>
            </p:cNvPr>
            <p:cNvGraphicFramePr>
              <a:graphicFrameLocks noChangeAspect="1"/>
            </p:cNvGraphicFramePr>
            <p:nvPr>
              <p:extLst>
                <p:ext uri="{D42A27DB-BD31-4B8C-83A1-F6EECF244321}">
                  <p14:modId xmlns:p14="http://schemas.microsoft.com/office/powerpoint/2010/main" val="2412551114"/>
                </p:ext>
              </p:extLst>
            </p:nvPr>
          </p:nvGraphicFramePr>
          <p:xfrm>
            <a:off x="3027" y="2849"/>
            <a:ext cx="644" cy="290"/>
          </p:xfrm>
          <a:graphic>
            <a:graphicData uri="http://schemas.openxmlformats.org/presentationml/2006/ole">
              <mc:AlternateContent xmlns:mc="http://schemas.openxmlformats.org/markup-compatibility/2006">
                <mc:Choice xmlns:v="urn:schemas-microsoft-com:vml" Requires="v">
                  <p:oleObj spid="_x0000_s233503" name="Equation" r:id="rId18" imgW="507960" imgH="228600" progId="Equation.DSMT4">
                    <p:embed/>
                  </p:oleObj>
                </mc:Choice>
                <mc:Fallback>
                  <p:oleObj name="Equation" r:id="rId18" imgW="507960" imgH="228600" progId="Equation.DSMT4">
                    <p:embed/>
                    <p:pic>
                      <p:nvPicPr>
                        <p:cNvPr id="56682" name="Object 362">
                          <a:extLst>
                            <a:ext uri="{FF2B5EF4-FFF2-40B4-BE49-F238E27FC236}">
                              <a16:creationId xmlns:a16="http://schemas.microsoft.com/office/drawing/2014/main" id="{1CECE9FF-1DC9-444F-8AF2-473D0E5C982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27" y="2849"/>
                          <a:ext cx="644" cy="290"/>
                        </a:xfrm>
                        <a:prstGeom prst="rect">
                          <a:avLst/>
                        </a:prstGeom>
                        <a:noFill/>
                        <a:ln>
                          <a:noFill/>
                        </a:ln>
                        <a:effectLst/>
                      </p:spPr>
                    </p:pic>
                  </p:oleObj>
                </mc:Fallback>
              </mc:AlternateContent>
            </a:graphicData>
          </a:graphic>
        </p:graphicFrame>
      </p:grpSp>
      <p:grpSp>
        <p:nvGrpSpPr>
          <p:cNvPr id="56701" name="Group 381">
            <a:extLst>
              <a:ext uri="{FF2B5EF4-FFF2-40B4-BE49-F238E27FC236}">
                <a16:creationId xmlns:a16="http://schemas.microsoft.com/office/drawing/2014/main" id="{CF6B6A6B-3B8E-4420-868E-B7D3DAF8C801}"/>
              </a:ext>
            </a:extLst>
          </p:cNvPr>
          <p:cNvGrpSpPr>
            <a:grpSpLocks/>
          </p:cNvGrpSpPr>
          <p:nvPr/>
        </p:nvGrpSpPr>
        <p:grpSpPr bwMode="auto">
          <a:xfrm>
            <a:off x="4724400" y="1422400"/>
            <a:ext cx="1003300" cy="2311400"/>
            <a:chOff x="3264" y="864"/>
            <a:chExt cx="632" cy="1456"/>
          </a:xfrm>
        </p:grpSpPr>
        <p:sp>
          <p:nvSpPr>
            <p:cNvPr id="56648" name="Line 328">
              <a:extLst>
                <a:ext uri="{FF2B5EF4-FFF2-40B4-BE49-F238E27FC236}">
                  <a16:creationId xmlns:a16="http://schemas.microsoft.com/office/drawing/2014/main" id="{46F4D59C-09F4-4FC6-8AC8-73CC392C2417}"/>
                </a:ext>
              </a:extLst>
            </p:cNvPr>
            <p:cNvSpPr>
              <a:spLocks noChangeShapeType="1"/>
            </p:cNvSpPr>
            <p:nvPr/>
          </p:nvSpPr>
          <p:spPr bwMode="auto">
            <a:xfrm>
              <a:off x="3744" y="1152"/>
              <a:ext cx="8"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55" name="Object 335">
              <a:extLst>
                <a:ext uri="{FF2B5EF4-FFF2-40B4-BE49-F238E27FC236}">
                  <a16:creationId xmlns:a16="http://schemas.microsoft.com/office/drawing/2014/main" id="{0CC4D464-7848-4032-A93A-C76088CC36A3}"/>
                </a:ext>
              </a:extLst>
            </p:cNvPr>
            <p:cNvGraphicFramePr>
              <a:graphicFrameLocks noChangeAspect="1"/>
            </p:cNvGraphicFramePr>
            <p:nvPr/>
          </p:nvGraphicFramePr>
          <p:xfrm>
            <a:off x="3656" y="2032"/>
            <a:ext cx="240" cy="288"/>
          </p:xfrm>
          <a:graphic>
            <a:graphicData uri="http://schemas.openxmlformats.org/presentationml/2006/ole">
              <mc:AlternateContent xmlns:mc="http://schemas.openxmlformats.org/markup-compatibility/2006">
                <mc:Choice xmlns:v="urn:schemas-microsoft-com:vml" Requires="v">
                  <p:oleObj spid="_x0000_s233504" name="Equation" r:id="rId20" imgW="190440" imgH="228600" progId="Equation.3">
                    <p:embed/>
                  </p:oleObj>
                </mc:Choice>
                <mc:Fallback>
                  <p:oleObj name="Equation" r:id="rId20" imgW="190440" imgH="228600" progId="Equation.3">
                    <p:embed/>
                    <p:pic>
                      <p:nvPicPr>
                        <p:cNvPr id="56655" name="Object 335">
                          <a:extLst>
                            <a:ext uri="{FF2B5EF4-FFF2-40B4-BE49-F238E27FC236}">
                              <a16:creationId xmlns:a16="http://schemas.microsoft.com/office/drawing/2014/main" id="{0CC4D464-7848-4032-A93A-C76088CC36A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56" y="2032"/>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76" name="Object 356">
              <a:extLst>
                <a:ext uri="{FF2B5EF4-FFF2-40B4-BE49-F238E27FC236}">
                  <a16:creationId xmlns:a16="http://schemas.microsoft.com/office/drawing/2014/main" id="{D6BFBC9E-EDB8-4A2C-8EBE-869E838B6AE9}"/>
                </a:ext>
              </a:extLst>
            </p:cNvPr>
            <p:cNvGraphicFramePr>
              <a:graphicFrameLocks noChangeAspect="1"/>
            </p:cNvGraphicFramePr>
            <p:nvPr/>
          </p:nvGraphicFramePr>
          <p:xfrm>
            <a:off x="3680" y="1200"/>
            <a:ext cx="132" cy="132"/>
          </p:xfrm>
          <a:graphic>
            <a:graphicData uri="http://schemas.openxmlformats.org/presentationml/2006/ole">
              <mc:AlternateContent xmlns:mc="http://schemas.openxmlformats.org/markup-compatibility/2006">
                <mc:Choice xmlns:v="urn:schemas-microsoft-com:vml" Requires="v">
                  <p:oleObj spid="_x0000_s233505" name="Equation" r:id="rId22" imgW="114120" imgH="114120" progId="Equation.3">
                    <p:embed/>
                  </p:oleObj>
                </mc:Choice>
                <mc:Fallback>
                  <p:oleObj name="Equation" r:id="rId22" imgW="114120" imgH="114120" progId="Equation.3">
                    <p:embed/>
                    <p:pic>
                      <p:nvPicPr>
                        <p:cNvPr id="56676" name="Object 356">
                          <a:extLst>
                            <a:ext uri="{FF2B5EF4-FFF2-40B4-BE49-F238E27FC236}">
                              <a16:creationId xmlns:a16="http://schemas.microsoft.com/office/drawing/2014/main" id="{D6BFBC9E-EDB8-4A2C-8EBE-869E838B6AE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680" y="1200"/>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86" name="Object 366">
              <a:extLst>
                <a:ext uri="{FF2B5EF4-FFF2-40B4-BE49-F238E27FC236}">
                  <a16:creationId xmlns:a16="http://schemas.microsoft.com/office/drawing/2014/main" id="{E7DEDBB0-4504-4A89-B8C4-A9F63A164224}"/>
                </a:ext>
              </a:extLst>
            </p:cNvPr>
            <p:cNvGraphicFramePr>
              <a:graphicFrameLocks noChangeAspect="1"/>
            </p:cNvGraphicFramePr>
            <p:nvPr/>
          </p:nvGraphicFramePr>
          <p:xfrm>
            <a:off x="3264" y="864"/>
            <a:ext cx="603" cy="253"/>
          </p:xfrm>
          <a:graphic>
            <a:graphicData uri="http://schemas.openxmlformats.org/presentationml/2006/ole">
              <mc:AlternateContent xmlns:mc="http://schemas.openxmlformats.org/markup-compatibility/2006">
                <mc:Choice xmlns:v="urn:schemas-microsoft-com:vml" Requires="v">
                  <p:oleObj spid="_x0000_s233506" name="Equation" r:id="rId24" imgW="545760" imgH="228600" progId="Equation.DSMT4">
                    <p:embed/>
                  </p:oleObj>
                </mc:Choice>
                <mc:Fallback>
                  <p:oleObj name="Equation" r:id="rId24" imgW="545760" imgH="228600" progId="Equation.DSMT4">
                    <p:embed/>
                    <p:pic>
                      <p:nvPicPr>
                        <p:cNvPr id="56686" name="Object 366">
                          <a:extLst>
                            <a:ext uri="{FF2B5EF4-FFF2-40B4-BE49-F238E27FC236}">
                              <a16:creationId xmlns:a16="http://schemas.microsoft.com/office/drawing/2014/main" id="{E7DEDBB0-4504-4A89-B8C4-A9F63A16422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64" y="864"/>
                          <a:ext cx="60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93" name="Object 373">
              <a:extLst>
                <a:ext uri="{FF2B5EF4-FFF2-40B4-BE49-F238E27FC236}">
                  <a16:creationId xmlns:a16="http://schemas.microsoft.com/office/drawing/2014/main" id="{C6A3724A-F24F-498D-B5E3-7D5AAEB733B1}"/>
                </a:ext>
              </a:extLst>
            </p:cNvPr>
            <p:cNvGraphicFramePr>
              <a:graphicFrameLocks noChangeAspect="1"/>
            </p:cNvGraphicFramePr>
            <p:nvPr/>
          </p:nvGraphicFramePr>
          <p:xfrm>
            <a:off x="3680" y="1104"/>
            <a:ext cx="132" cy="132"/>
          </p:xfrm>
          <a:graphic>
            <a:graphicData uri="http://schemas.openxmlformats.org/presentationml/2006/ole">
              <mc:AlternateContent xmlns:mc="http://schemas.openxmlformats.org/markup-compatibility/2006">
                <mc:Choice xmlns:v="urn:schemas-microsoft-com:vml" Requires="v">
                  <p:oleObj spid="_x0000_s233507" name="Equation" r:id="rId26" imgW="114120" imgH="114120" progId="Equation.3">
                    <p:embed/>
                  </p:oleObj>
                </mc:Choice>
                <mc:Fallback>
                  <p:oleObj name="Equation" r:id="rId26" imgW="114120" imgH="114120" progId="Equation.3">
                    <p:embed/>
                    <p:pic>
                      <p:nvPicPr>
                        <p:cNvPr id="56693" name="Object 373">
                          <a:extLst>
                            <a:ext uri="{FF2B5EF4-FFF2-40B4-BE49-F238E27FC236}">
                              <a16:creationId xmlns:a16="http://schemas.microsoft.com/office/drawing/2014/main" id="{C6A3724A-F24F-498D-B5E3-7D5AAEB733B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80" y="1104"/>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703" name="Group 383">
            <a:extLst>
              <a:ext uri="{FF2B5EF4-FFF2-40B4-BE49-F238E27FC236}">
                <a16:creationId xmlns:a16="http://schemas.microsoft.com/office/drawing/2014/main" id="{86E3C63D-2398-4AF9-9E8C-65AD39D98BEF}"/>
              </a:ext>
            </a:extLst>
          </p:cNvPr>
          <p:cNvGrpSpPr>
            <a:grpSpLocks/>
          </p:cNvGrpSpPr>
          <p:nvPr/>
        </p:nvGrpSpPr>
        <p:grpSpPr bwMode="auto">
          <a:xfrm>
            <a:off x="2159000" y="1778000"/>
            <a:ext cx="4927600" cy="1943100"/>
            <a:chOff x="1648" y="1088"/>
            <a:chExt cx="3104" cy="1224"/>
          </a:xfrm>
        </p:grpSpPr>
        <p:graphicFrame>
          <p:nvGraphicFramePr>
            <p:cNvPr id="56663" name="Object 343">
              <a:extLst>
                <a:ext uri="{FF2B5EF4-FFF2-40B4-BE49-F238E27FC236}">
                  <a16:creationId xmlns:a16="http://schemas.microsoft.com/office/drawing/2014/main" id="{7BEEFED7-9931-4669-AA20-DE4CA6A469ED}"/>
                </a:ext>
              </a:extLst>
            </p:cNvPr>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233508" name="Equation" r:id="rId28" imgW="495000" imgH="228600" progId="Equation.3">
                    <p:embed/>
                  </p:oleObj>
                </mc:Choice>
                <mc:Fallback>
                  <p:oleObj name="Equation" r:id="rId28" imgW="495000" imgH="228600" progId="Equation.3">
                    <p:embed/>
                    <p:pic>
                      <p:nvPicPr>
                        <p:cNvPr id="56663" name="Object 343">
                          <a:extLst>
                            <a:ext uri="{FF2B5EF4-FFF2-40B4-BE49-F238E27FC236}">
                              <a16:creationId xmlns:a16="http://schemas.microsoft.com/office/drawing/2014/main" id="{7BEEFED7-9931-4669-AA20-DE4CA6A469ED}"/>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48" y="1392"/>
                          <a:ext cx="52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50" name="Line 330">
              <a:extLst>
                <a:ext uri="{FF2B5EF4-FFF2-40B4-BE49-F238E27FC236}">
                  <a16:creationId xmlns:a16="http://schemas.microsoft.com/office/drawing/2014/main" id="{4D2D8C2C-6EC9-473E-AF8F-DA0A4BF459FC}"/>
                </a:ext>
              </a:extLst>
            </p:cNvPr>
            <p:cNvSpPr>
              <a:spLocks noChangeShapeType="1"/>
            </p:cNvSpPr>
            <p:nvPr/>
          </p:nvSpPr>
          <p:spPr bwMode="auto">
            <a:xfrm>
              <a:off x="1984" y="1728"/>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pSp>
          <p:nvGrpSpPr>
            <p:cNvPr id="56698" name="Group 378">
              <a:extLst>
                <a:ext uri="{FF2B5EF4-FFF2-40B4-BE49-F238E27FC236}">
                  <a16:creationId xmlns:a16="http://schemas.microsoft.com/office/drawing/2014/main" id="{FCEE4809-ED98-4818-9514-B76F1CA285F9}"/>
                </a:ext>
              </a:extLst>
            </p:cNvPr>
            <p:cNvGrpSpPr>
              <a:grpSpLocks/>
            </p:cNvGrpSpPr>
            <p:nvPr/>
          </p:nvGrpSpPr>
          <p:grpSpPr bwMode="auto">
            <a:xfrm>
              <a:off x="1648" y="1088"/>
              <a:ext cx="3104" cy="1224"/>
              <a:chOff x="1648" y="1088"/>
              <a:chExt cx="3104" cy="1224"/>
            </a:xfrm>
          </p:grpSpPr>
          <p:grpSp>
            <p:nvGrpSpPr>
              <p:cNvPr id="56678" name="Group 358">
                <a:extLst>
                  <a:ext uri="{FF2B5EF4-FFF2-40B4-BE49-F238E27FC236}">
                    <a16:creationId xmlns:a16="http://schemas.microsoft.com/office/drawing/2014/main" id="{A8D1E8C3-5777-4BF7-BDBE-1ACBE33919F4}"/>
                  </a:ext>
                </a:extLst>
              </p:cNvPr>
              <p:cNvGrpSpPr>
                <a:grpSpLocks/>
              </p:cNvGrpSpPr>
              <p:nvPr/>
            </p:nvGrpSpPr>
            <p:grpSpPr bwMode="auto">
              <a:xfrm>
                <a:off x="1648" y="1088"/>
                <a:ext cx="3104" cy="1224"/>
                <a:chOff x="1648" y="1088"/>
                <a:chExt cx="3104" cy="1224"/>
              </a:xfrm>
            </p:grpSpPr>
            <p:graphicFrame>
              <p:nvGraphicFramePr>
                <p:cNvPr id="56653" name="Object 333">
                  <a:extLst>
                    <a:ext uri="{FF2B5EF4-FFF2-40B4-BE49-F238E27FC236}">
                      <a16:creationId xmlns:a16="http://schemas.microsoft.com/office/drawing/2014/main" id="{E803D3F9-E44A-4C2D-B924-7979BFF0F78D}"/>
                    </a:ext>
                  </a:extLst>
                </p:cNvPr>
                <p:cNvGraphicFramePr>
                  <a:graphicFrameLocks noChangeAspect="1"/>
                </p:cNvGraphicFramePr>
                <p:nvPr/>
              </p:nvGraphicFramePr>
              <p:xfrm>
                <a:off x="3815" y="1088"/>
                <a:ext cx="937" cy="320"/>
              </p:xfrm>
              <a:graphic>
                <a:graphicData uri="http://schemas.openxmlformats.org/presentationml/2006/ole">
                  <mc:AlternateContent xmlns:mc="http://schemas.openxmlformats.org/markup-compatibility/2006">
                    <mc:Choice xmlns:v="urn:schemas-microsoft-com:vml" Requires="v">
                      <p:oleObj spid="_x0000_s233509" name="Equation" r:id="rId30" imgW="596880" imgH="203040" progId="Equation.DSMT4">
                        <p:embed/>
                      </p:oleObj>
                    </mc:Choice>
                    <mc:Fallback>
                      <p:oleObj name="Equation" r:id="rId30" imgW="596880" imgH="203040" progId="Equation.DSMT4">
                        <p:embed/>
                        <p:pic>
                          <p:nvPicPr>
                            <p:cNvPr id="56653" name="Object 333">
                              <a:extLst>
                                <a:ext uri="{FF2B5EF4-FFF2-40B4-BE49-F238E27FC236}">
                                  <a16:creationId xmlns:a16="http://schemas.microsoft.com/office/drawing/2014/main" id="{E803D3F9-E44A-4C2D-B924-7979BFF0F78D}"/>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15" y="1088"/>
                              <a:ext cx="93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54" name="Object 334">
                  <a:extLst>
                    <a:ext uri="{FF2B5EF4-FFF2-40B4-BE49-F238E27FC236}">
                      <a16:creationId xmlns:a16="http://schemas.microsoft.com/office/drawing/2014/main" id="{938CAC00-F7A5-4F58-9BAF-B7BE1AB05D12}"/>
                    </a:ext>
                  </a:extLst>
                </p:cNvPr>
                <p:cNvGraphicFramePr>
                  <a:graphicFrameLocks noChangeAspect="1"/>
                </p:cNvGraphicFramePr>
                <p:nvPr/>
              </p:nvGraphicFramePr>
              <p:xfrm>
                <a:off x="1880" y="2024"/>
                <a:ext cx="240" cy="288"/>
              </p:xfrm>
              <a:graphic>
                <a:graphicData uri="http://schemas.openxmlformats.org/presentationml/2006/ole">
                  <mc:AlternateContent xmlns:mc="http://schemas.openxmlformats.org/markup-compatibility/2006">
                    <mc:Choice xmlns:v="urn:schemas-microsoft-com:vml" Requires="v">
                      <p:oleObj spid="_x0000_s233510" name="Equation" r:id="rId32" imgW="190440" imgH="228600" progId="Equation.3">
                        <p:embed/>
                      </p:oleObj>
                    </mc:Choice>
                    <mc:Fallback>
                      <p:oleObj name="Equation" r:id="rId32" imgW="190440" imgH="228600" progId="Equation.3">
                        <p:embed/>
                        <p:pic>
                          <p:nvPicPr>
                            <p:cNvPr id="56654" name="Object 334">
                              <a:extLst>
                                <a:ext uri="{FF2B5EF4-FFF2-40B4-BE49-F238E27FC236}">
                                  <a16:creationId xmlns:a16="http://schemas.microsoft.com/office/drawing/2014/main" id="{938CAC00-F7A5-4F58-9BAF-B7BE1AB05D1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880" y="2024"/>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659" name="Freeform 339">
                  <a:extLst>
                    <a:ext uri="{FF2B5EF4-FFF2-40B4-BE49-F238E27FC236}">
                      <a16:creationId xmlns:a16="http://schemas.microsoft.com/office/drawing/2014/main" id="{D7B0F3EA-CA50-4F93-8BC4-BEA809673281}"/>
                    </a:ext>
                  </a:extLst>
                </p:cNvPr>
                <p:cNvSpPr>
                  <a:spLocks/>
                </p:cNvSpPr>
                <p:nvPr/>
              </p:nvSpPr>
              <p:spPr bwMode="auto">
                <a:xfrm>
                  <a:off x="1984" y="1248"/>
                  <a:ext cx="1776" cy="480"/>
                </a:xfrm>
                <a:custGeom>
                  <a:avLst/>
                  <a:gdLst>
                    <a:gd name="T0" fmla="*/ 1776 w 1776"/>
                    <a:gd name="T1" fmla="*/ 0 h 480"/>
                    <a:gd name="T2" fmla="*/ 1488 w 1776"/>
                    <a:gd name="T3" fmla="*/ 240 h 480"/>
                    <a:gd name="T4" fmla="*/ 1200 w 1776"/>
                    <a:gd name="T5" fmla="*/ 336 h 480"/>
                    <a:gd name="T6" fmla="*/ 1008 w 1776"/>
                    <a:gd name="T7" fmla="*/ 288 h 480"/>
                    <a:gd name="T8" fmla="*/ 768 w 1776"/>
                    <a:gd name="T9" fmla="*/ 192 h 480"/>
                    <a:gd name="T10" fmla="*/ 480 w 1776"/>
                    <a:gd name="T11" fmla="*/ 240 h 480"/>
                    <a:gd name="T12" fmla="*/ 288 w 1776"/>
                    <a:gd name="T13" fmla="*/ 336 h 480"/>
                    <a:gd name="T14" fmla="*/ 0 w 1776"/>
                    <a:gd name="T15" fmla="*/ 48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480">
                      <a:moveTo>
                        <a:pt x="1776" y="0"/>
                      </a:moveTo>
                      <a:cubicBezTo>
                        <a:pt x="1680" y="92"/>
                        <a:pt x="1584" y="184"/>
                        <a:pt x="1488" y="240"/>
                      </a:cubicBezTo>
                      <a:cubicBezTo>
                        <a:pt x="1392" y="296"/>
                        <a:pt x="1280" y="328"/>
                        <a:pt x="1200" y="336"/>
                      </a:cubicBezTo>
                      <a:cubicBezTo>
                        <a:pt x="1120" y="344"/>
                        <a:pt x="1080" y="312"/>
                        <a:pt x="1008" y="288"/>
                      </a:cubicBezTo>
                      <a:cubicBezTo>
                        <a:pt x="936" y="264"/>
                        <a:pt x="856" y="200"/>
                        <a:pt x="768" y="192"/>
                      </a:cubicBezTo>
                      <a:cubicBezTo>
                        <a:pt x="680" y="184"/>
                        <a:pt x="560" y="216"/>
                        <a:pt x="480" y="240"/>
                      </a:cubicBezTo>
                      <a:cubicBezTo>
                        <a:pt x="400" y="264"/>
                        <a:pt x="368" y="296"/>
                        <a:pt x="288" y="336"/>
                      </a:cubicBezTo>
                      <a:cubicBezTo>
                        <a:pt x="208" y="376"/>
                        <a:pt x="104" y="428"/>
                        <a:pt x="0" y="480"/>
                      </a:cubicBezTo>
                    </a:path>
                  </a:pathLst>
                </a:custGeom>
                <a:noFill/>
                <a:ln w="31750" cap="flat" cmpd="sng">
                  <a:solidFill>
                    <a:schemeClr val="tx1"/>
                  </a:solidFill>
                  <a:prstDash val="solid"/>
                  <a:round/>
                  <a:headEnd/>
                  <a:tailEnd/>
                </a:ln>
                <a:effectLst/>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66" name="Object 346">
                  <a:extLst>
                    <a:ext uri="{FF2B5EF4-FFF2-40B4-BE49-F238E27FC236}">
                      <a16:creationId xmlns:a16="http://schemas.microsoft.com/office/drawing/2014/main" id="{C3163EC5-F7F5-44F8-AEB3-DA0D7F780A13}"/>
                    </a:ext>
                  </a:extLst>
                </p:cNvPr>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233511" name="Equation" r:id="rId34" imgW="495000" imgH="228600" progId="Equation.3">
                        <p:embed/>
                      </p:oleObj>
                    </mc:Choice>
                    <mc:Fallback>
                      <p:oleObj name="Equation" r:id="rId34" imgW="495000" imgH="228600" progId="Equation.3">
                        <p:embed/>
                        <p:pic>
                          <p:nvPicPr>
                            <p:cNvPr id="56666" name="Object 346">
                              <a:extLst>
                                <a:ext uri="{FF2B5EF4-FFF2-40B4-BE49-F238E27FC236}">
                                  <a16:creationId xmlns:a16="http://schemas.microsoft.com/office/drawing/2014/main" id="{C3163EC5-F7F5-44F8-AEB3-DA0D7F780A13}"/>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648" y="1392"/>
                              <a:ext cx="528"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660" name="Object 340">
                <a:extLst>
                  <a:ext uri="{FF2B5EF4-FFF2-40B4-BE49-F238E27FC236}">
                    <a16:creationId xmlns:a16="http://schemas.microsoft.com/office/drawing/2014/main" id="{DDA441E4-B094-4A90-8196-C85FA76AAE8B}"/>
                  </a:ext>
                </a:extLst>
              </p:cNvPr>
              <p:cNvGraphicFramePr>
                <a:graphicFrameLocks noChangeAspect="1"/>
              </p:cNvGraphicFramePr>
              <p:nvPr/>
            </p:nvGraphicFramePr>
            <p:xfrm>
              <a:off x="1928" y="1668"/>
              <a:ext cx="132" cy="132"/>
            </p:xfrm>
            <a:graphic>
              <a:graphicData uri="http://schemas.openxmlformats.org/presentationml/2006/ole">
                <mc:AlternateContent xmlns:mc="http://schemas.openxmlformats.org/markup-compatibility/2006">
                  <mc:Choice xmlns:v="urn:schemas-microsoft-com:vml" Requires="v">
                    <p:oleObj spid="_x0000_s233512" name="Equation" r:id="rId36" imgW="114120" imgH="114120" progId="Equation.3">
                      <p:embed/>
                    </p:oleObj>
                  </mc:Choice>
                  <mc:Fallback>
                    <p:oleObj name="Equation" r:id="rId36" imgW="114120" imgH="114120" progId="Equation.3">
                      <p:embed/>
                      <p:pic>
                        <p:nvPicPr>
                          <p:cNvPr id="56660" name="Object 340">
                            <a:extLst>
                              <a:ext uri="{FF2B5EF4-FFF2-40B4-BE49-F238E27FC236}">
                                <a16:creationId xmlns:a16="http://schemas.microsoft.com/office/drawing/2014/main" id="{DDA441E4-B094-4A90-8196-C85FA76AAE8B}"/>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928" y="1668"/>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6700" name="Group 380">
            <a:extLst>
              <a:ext uri="{FF2B5EF4-FFF2-40B4-BE49-F238E27FC236}">
                <a16:creationId xmlns:a16="http://schemas.microsoft.com/office/drawing/2014/main" id="{482C1B01-9732-43A3-8D5A-6DEB9C955EF4}"/>
              </a:ext>
            </a:extLst>
          </p:cNvPr>
          <p:cNvGrpSpPr>
            <a:grpSpLocks/>
          </p:cNvGrpSpPr>
          <p:nvPr/>
        </p:nvGrpSpPr>
        <p:grpSpPr bwMode="auto">
          <a:xfrm>
            <a:off x="3681413" y="1741488"/>
            <a:ext cx="839787" cy="2005012"/>
            <a:chOff x="2607" y="1065"/>
            <a:chExt cx="529" cy="1263"/>
          </a:xfrm>
        </p:grpSpPr>
        <p:grpSp>
          <p:nvGrpSpPr>
            <p:cNvPr id="56688" name="Group 368">
              <a:extLst>
                <a:ext uri="{FF2B5EF4-FFF2-40B4-BE49-F238E27FC236}">
                  <a16:creationId xmlns:a16="http://schemas.microsoft.com/office/drawing/2014/main" id="{38EEA4D4-0C0C-4B67-9F24-F2402B9E1D77}"/>
                </a:ext>
              </a:extLst>
            </p:cNvPr>
            <p:cNvGrpSpPr>
              <a:grpSpLocks/>
            </p:cNvGrpSpPr>
            <p:nvPr/>
          </p:nvGrpSpPr>
          <p:grpSpPr bwMode="auto">
            <a:xfrm>
              <a:off x="2607" y="1065"/>
              <a:ext cx="529" cy="1263"/>
              <a:chOff x="2607" y="1065"/>
              <a:chExt cx="529" cy="1263"/>
            </a:xfrm>
          </p:grpSpPr>
          <p:sp>
            <p:nvSpPr>
              <p:cNvPr id="56665" name="Line 345">
                <a:extLst>
                  <a:ext uri="{FF2B5EF4-FFF2-40B4-BE49-F238E27FC236}">
                    <a16:creationId xmlns:a16="http://schemas.microsoft.com/office/drawing/2014/main" id="{F5C7B966-7B29-4FD3-AFB6-7C8DDCF4E1BA}"/>
                  </a:ext>
                </a:extLst>
              </p:cNvPr>
              <p:cNvSpPr>
                <a:spLocks noChangeShapeType="1"/>
              </p:cNvSpPr>
              <p:nvPr/>
            </p:nvSpPr>
            <p:spPr bwMode="auto">
              <a:xfrm>
                <a:off x="2848" y="1344"/>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69" name="Object 349">
                <a:extLst>
                  <a:ext uri="{FF2B5EF4-FFF2-40B4-BE49-F238E27FC236}">
                    <a16:creationId xmlns:a16="http://schemas.microsoft.com/office/drawing/2014/main" id="{F04E9E94-79E4-470D-A1A2-43EEB454E633}"/>
                  </a:ext>
                </a:extLst>
              </p:cNvPr>
              <p:cNvGraphicFramePr>
                <a:graphicFrameLocks noChangeAspect="1"/>
              </p:cNvGraphicFramePr>
              <p:nvPr/>
            </p:nvGraphicFramePr>
            <p:xfrm>
              <a:off x="2738" y="2040"/>
              <a:ext cx="254" cy="288"/>
            </p:xfrm>
            <a:graphic>
              <a:graphicData uri="http://schemas.openxmlformats.org/presentationml/2006/ole">
                <mc:AlternateContent xmlns:mc="http://schemas.openxmlformats.org/markup-compatibility/2006">
                  <mc:Choice xmlns:v="urn:schemas-microsoft-com:vml" Requires="v">
                    <p:oleObj spid="_x0000_s233513" name="Equation" r:id="rId38" imgW="190440" imgH="215640" progId="Equation.3">
                      <p:embed/>
                    </p:oleObj>
                  </mc:Choice>
                  <mc:Fallback>
                    <p:oleObj name="Equation" r:id="rId38" imgW="190440" imgH="215640" progId="Equation.3">
                      <p:embed/>
                      <p:pic>
                        <p:nvPicPr>
                          <p:cNvPr id="56669" name="Object 349">
                            <a:extLst>
                              <a:ext uri="{FF2B5EF4-FFF2-40B4-BE49-F238E27FC236}">
                                <a16:creationId xmlns:a16="http://schemas.microsoft.com/office/drawing/2014/main" id="{F04E9E94-79E4-470D-A1A2-43EEB454E633}"/>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738" y="2040"/>
                            <a:ext cx="25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70" name="Object 350">
                <a:extLst>
                  <a:ext uri="{FF2B5EF4-FFF2-40B4-BE49-F238E27FC236}">
                    <a16:creationId xmlns:a16="http://schemas.microsoft.com/office/drawing/2014/main" id="{E3EA1B52-9B30-459F-AEF7-C1FC317BE564}"/>
                  </a:ext>
                </a:extLst>
              </p:cNvPr>
              <p:cNvGraphicFramePr>
                <a:graphicFrameLocks noChangeAspect="1"/>
              </p:cNvGraphicFramePr>
              <p:nvPr/>
            </p:nvGraphicFramePr>
            <p:xfrm>
              <a:off x="2607" y="1065"/>
              <a:ext cx="529" cy="231"/>
            </p:xfrm>
            <a:graphic>
              <a:graphicData uri="http://schemas.openxmlformats.org/presentationml/2006/ole">
                <mc:AlternateContent xmlns:mc="http://schemas.openxmlformats.org/markup-compatibility/2006">
                  <mc:Choice xmlns:v="urn:schemas-microsoft-com:vml" Requires="v">
                    <p:oleObj spid="_x0000_s233514" name="Equation" r:id="rId40" imgW="495000" imgH="215640" progId="Equation.3">
                      <p:embed/>
                    </p:oleObj>
                  </mc:Choice>
                  <mc:Fallback>
                    <p:oleObj name="Equation" r:id="rId40" imgW="495000" imgH="215640" progId="Equation.3">
                      <p:embed/>
                      <p:pic>
                        <p:nvPicPr>
                          <p:cNvPr id="56670" name="Object 350">
                            <a:extLst>
                              <a:ext uri="{FF2B5EF4-FFF2-40B4-BE49-F238E27FC236}">
                                <a16:creationId xmlns:a16="http://schemas.microsoft.com/office/drawing/2014/main" id="{E3EA1B52-9B30-459F-AEF7-C1FC317BE564}"/>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607" y="1065"/>
                            <a:ext cx="529"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74" name="Object 354">
                <a:extLst>
                  <a:ext uri="{FF2B5EF4-FFF2-40B4-BE49-F238E27FC236}">
                    <a16:creationId xmlns:a16="http://schemas.microsoft.com/office/drawing/2014/main" id="{40D07A61-5CDA-4876-AF65-3F7E675EDE98}"/>
                  </a:ext>
                </a:extLst>
              </p:cNvPr>
              <p:cNvGraphicFramePr>
                <a:graphicFrameLocks noChangeAspect="1"/>
              </p:cNvGraphicFramePr>
              <p:nvPr/>
            </p:nvGraphicFramePr>
            <p:xfrm>
              <a:off x="2784" y="1292"/>
              <a:ext cx="132" cy="132"/>
            </p:xfrm>
            <a:graphic>
              <a:graphicData uri="http://schemas.openxmlformats.org/presentationml/2006/ole">
                <mc:AlternateContent xmlns:mc="http://schemas.openxmlformats.org/markup-compatibility/2006">
                  <mc:Choice xmlns:v="urn:schemas-microsoft-com:vml" Requires="v">
                    <p:oleObj spid="_x0000_s233515" name="Equation" r:id="rId42" imgW="114120" imgH="114120" progId="Equation.3">
                      <p:embed/>
                    </p:oleObj>
                  </mc:Choice>
                  <mc:Fallback>
                    <p:oleObj name="Equation" r:id="rId42" imgW="114120" imgH="114120" progId="Equation.3">
                      <p:embed/>
                      <p:pic>
                        <p:nvPicPr>
                          <p:cNvPr id="56674" name="Object 354">
                            <a:extLst>
                              <a:ext uri="{FF2B5EF4-FFF2-40B4-BE49-F238E27FC236}">
                                <a16:creationId xmlns:a16="http://schemas.microsoft.com/office/drawing/2014/main" id="{40D07A61-5CDA-4876-AF65-3F7E675EDE98}"/>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84" y="1292"/>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694" name="Object 374">
              <a:extLst>
                <a:ext uri="{FF2B5EF4-FFF2-40B4-BE49-F238E27FC236}">
                  <a16:creationId xmlns:a16="http://schemas.microsoft.com/office/drawing/2014/main" id="{760B6B5D-5D42-4907-BBA3-AD74202FC1E0}"/>
                </a:ext>
              </a:extLst>
            </p:cNvPr>
            <p:cNvGraphicFramePr>
              <a:graphicFrameLocks noChangeAspect="1"/>
            </p:cNvGraphicFramePr>
            <p:nvPr/>
          </p:nvGraphicFramePr>
          <p:xfrm>
            <a:off x="2784" y="1400"/>
            <a:ext cx="132" cy="132"/>
          </p:xfrm>
          <a:graphic>
            <a:graphicData uri="http://schemas.openxmlformats.org/presentationml/2006/ole">
              <mc:AlternateContent xmlns:mc="http://schemas.openxmlformats.org/markup-compatibility/2006">
                <mc:Choice xmlns:v="urn:schemas-microsoft-com:vml" Requires="v">
                  <p:oleObj spid="_x0000_s233516" name="Equation" r:id="rId43" imgW="114120" imgH="114120" progId="Equation.3">
                    <p:embed/>
                  </p:oleObj>
                </mc:Choice>
                <mc:Fallback>
                  <p:oleObj name="Equation" r:id="rId43" imgW="114120" imgH="114120" progId="Equation.3">
                    <p:embed/>
                    <p:pic>
                      <p:nvPicPr>
                        <p:cNvPr id="56694" name="Object 374">
                          <a:extLst>
                            <a:ext uri="{FF2B5EF4-FFF2-40B4-BE49-F238E27FC236}">
                              <a16:creationId xmlns:a16="http://schemas.microsoft.com/office/drawing/2014/main" id="{760B6B5D-5D42-4907-BBA3-AD74202FC1E0}"/>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784" y="1400"/>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702" name="Group 382">
            <a:extLst>
              <a:ext uri="{FF2B5EF4-FFF2-40B4-BE49-F238E27FC236}">
                <a16:creationId xmlns:a16="http://schemas.microsoft.com/office/drawing/2014/main" id="{022FDAC0-DA77-4BCE-A4A3-C1B0449EC175}"/>
              </a:ext>
            </a:extLst>
          </p:cNvPr>
          <p:cNvGrpSpPr>
            <a:grpSpLocks/>
          </p:cNvGrpSpPr>
          <p:nvPr/>
        </p:nvGrpSpPr>
        <p:grpSpPr bwMode="auto">
          <a:xfrm>
            <a:off x="2852738" y="1879600"/>
            <a:ext cx="817562" cy="1866900"/>
            <a:chOff x="2085" y="1152"/>
            <a:chExt cx="515" cy="1176"/>
          </a:xfrm>
        </p:grpSpPr>
        <p:graphicFrame>
          <p:nvGraphicFramePr>
            <p:cNvPr id="56675" name="Object 355">
              <a:extLst>
                <a:ext uri="{FF2B5EF4-FFF2-40B4-BE49-F238E27FC236}">
                  <a16:creationId xmlns:a16="http://schemas.microsoft.com/office/drawing/2014/main" id="{EA85AD0E-B94A-4D04-8F69-4396E82C73B1}"/>
                </a:ext>
              </a:extLst>
            </p:cNvPr>
            <p:cNvGraphicFramePr>
              <a:graphicFrameLocks noChangeAspect="1"/>
            </p:cNvGraphicFramePr>
            <p:nvPr/>
          </p:nvGraphicFramePr>
          <p:xfrm>
            <a:off x="2284" y="1392"/>
            <a:ext cx="132" cy="132"/>
          </p:xfrm>
          <a:graphic>
            <a:graphicData uri="http://schemas.openxmlformats.org/presentationml/2006/ole">
              <mc:AlternateContent xmlns:mc="http://schemas.openxmlformats.org/markup-compatibility/2006">
                <mc:Choice xmlns:v="urn:schemas-microsoft-com:vml" Requires="v">
                  <p:oleObj spid="_x0000_s233517" name="Equation" r:id="rId45" imgW="114120" imgH="114120" progId="Equation.3">
                    <p:embed/>
                  </p:oleObj>
                </mc:Choice>
                <mc:Fallback>
                  <p:oleObj name="Equation" r:id="rId45" imgW="114120" imgH="114120" progId="Equation.3">
                    <p:embed/>
                    <p:pic>
                      <p:nvPicPr>
                        <p:cNvPr id="56675" name="Object 355">
                          <a:extLst>
                            <a:ext uri="{FF2B5EF4-FFF2-40B4-BE49-F238E27FC236}">
                              <a16:creationId xmlns:a16="http://schemas.microsoft.com/office/drawing/2014/main" id="{EA85AD0E-B94A-4D04-8F69-4396E82C73B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284" y="1392"/>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699" name="Group 379">
              <a:extLst>
                <a:ext uri="{FF2B5EF4-FFF2-40B4-BE49-F238E27FC236}">
                  <a16:creationId xmlns:a16="http://schemas.microsoft.com/office/drawing/2014/main" id="{4DA1D930-157E-4099-82DE-DA2AAC3123F8}"/>
                </a:ext>
              </a:extLst>
            </p:cNvPr>
            <p:cNvGrpSpPr>
              <a:grpSpLocks/>
            </p:cNvGrpSpPr>
            <p:nvPr/>
          </p:nvGrpSpPr>
          <p:grpSpPr bwMode="auto">
            <a:xfrm>
              <a:off x="2085" y="1152"/>
              <a:ext cx="515" cy="1176"/>
              <a:chOff x="2085" y="1152"/>
              <a:chExt cx="515" cy="1176"/>
            </a:xfrm>
          </p:grpSpPr>
          <p:grpSp>
            <p:nvGrpSpPr>
              <p:cNvPr id="56687" name="Group 367">
                <a:extLst>
                  <a:ext uri="{FF2B5EF4-FFF2-40B4-BE49-F238E27FC236}">
                    <a16:creationId xmlns:a16="http://schemas.microsoft.com/office/drawing/2014/main" id="{C365C1D4-B635-4DC5-84CE-837B6467C9BA}"/>
                  </a:ext>
                </a:extLst>
              </p:cNvPr>
              <p:cNvGrpSpPr>
                <a:grpSpLocks/>
              </p:cNvGrpSpPr>
              <p:nvPr/>
            </p:nvGrpSpPr>
            <p:grpSpPr bwMode="auto">
              <a:xfrm>
                <a:off x="2085" y="1152"/>
                <a:ext cx="515" cy="1176"/>
                <a:chOff x="2093" y="1152"/>
                <a:chExt cx="515" cy="1176"/>
              </a:xfrm>
            </p:grpSpPr>
            <p:sp>
              <p:nvSpPr>
                <p:cNvPr id="56662" name="Line 342">
                  <a:extLst>
                    <a:ext uri="{FF2B5EF4-FFF2-40B4-BE49-F238E27FC236}">
                      <a16:creationId xmlns:a16="http://schemas.microsoft.com/office/drawing/2014/main" id="{1320BFA2-A9CB-4BCF-B425-C177B2B8A489}"/>
                    </a:ext>
                  </a:extLst>
                </p:cNvPr>
                <p:cNvSpPr>
                  <a:spLocks noChangeShapeType="1"/>
                </p:cNvSpPr>
                <p:nvPr/>
              </p:nvSpPr>
              <p:spPr bwMode="auto">
                <a:xfrm>
                  <a:off x="2360" y="144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endParaRPr lang="zh-CN" altLang="en-US" sz="2400">
                    <a:latin typeface="+mn-ea"/>
                    <a:ea typeface="+mn-ea"/>
                  </a:endParaRPr>
                </a:p>
              </p:txBody>
            </p:sp>
            <p:graphicFrame>
              <p:nvGraphicFramePr>
                <p:cNvPr id="56667" name="Object 347">
                  <a:extLst>
                    <a:ext uri="{FF2B5EF4-FFF2-40B4-BE49-F238E27FC236}">
                      <a16:creationId xmlns:a16="http://schemas.microsoft.com/office/drawing/2014/main" id="{2C648E42-4B46-4385-B52A-59D439BA81C3}"/>
                    </a:ext>
                  </a:extLst>
                </p:cNvPr>
                <p:cNvGraphicFramePr>
                  <a:graphicFrameLocks noChangeAspect="1"/>
                </p:cNvGraphicFramePr>
                <p:nvPr/>
              </p:nvGraphicFramePr>
              <p:xfrm>
                <a:off x="2267" y="2040"/>
                <a:ext cx="237" cy="288"/>
              </p:xfrm>
              <a:graphic>
                <a:graphicData uri="http://schemas.openxmlformats.org/presentationml/2006/ole">
                  <mc:AlternateContent xmlns:mc="http://schemas.openxmlformats.org/markup-compatibility/2006">
                    <mc:Choice xmlns:v="urn:schemas-microsoft-com:vml" Requires="v">
                      <p:oleObj spid="_x0000_s233518" name="Equation" r:id="rId46" imgW="177480" imgH="215640" progId="Equation.3">
                        <p:embed/>
                      </p:oleObj>
                    </mc:Choice>
                    <mc:Fallback>
                      <p:oleObj name="Equation" r:id="rId46" imgW="177480" imgH="215640" progId="Equation.3">
                        <p:embed/>
                        <p:pic>
                          <p:nvPicPr>
                            <p:cNvPr id="56667" name="Object 347">
                              <a:extLst>
                                <a:ext uri="{FF2B5EF4-FFF2-40B4-BE49-F238E27FC236}">
                                  <a16:creationId xmlns:a16="http://schemas.microsoft.com/office/drawing/2014/main" id="{2C648E42-4B46-4385-B52A-59D439BA81C3}"/>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267" y="2040"/>
                              <a:ext cx="23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668" name="Object 348">
                  <a:extLst>
                    <a:ext uri="{FF2B5EF4-FFF2-40B4-BE49-F238E27FC236}">
                      <a16:creationId xmlns:a16="http://schemas.microsoft.com/office/drawing/2014/main" id="{EF878E98-EA4A-4A8B-B493-AFE8436D1674}"/>
                    </a:ext>
                  </a:extLst>
                </p:cNvPr>
                <p:cNvGraphicFramePr>
                  <a:graphicFrameLocks noChangeAspect="1"/>
                </p:cNvGraphicFramePr>
                <p:nvPr/>
              </p:nvGraphicFramePr>
              <p:xfrm>
                <a:off x="2093" y="1152"/>
                <a:ext cx="515" cy="231"/>
              </p:xfrm>
              <a:graphic>
                <a:graphicData uri="http://schemas.openxmlformats.org/presentationml/2006/ole">
                  <mc:AlternateContent xmlns:mc="http://schemas.openxmlformats.org/markup-compatibility/2006">
                    <mc:Choice xmlns:v="urn:schemas-microsoft-com:vml" Requires="v">
                      <p:oleObj spid="_x0000_s233519" name="Equation" r:id="rId48" imgW="482400" imgH="215640" progId="Equation.3">
                        <p:embed/>
                      </p:oleObj>
                    </mc:Choice>
                    <mc:Fallback>
                      <p:oleObj name="Equation" r:id="rId48" imgW="482400" imgH="215640" progId="Equation.3">
                        <p:embed/>
                        <p:pic>
                          <p:nvPicPr>
                            <p:cNvPr id="56668" name="Object 348">
                              <a:extLst>
                                <a:ext uri="{FF2B5EF4-FFF2-40B4-BE49-F238E27FC236}">
                                  <a16:creationId xmlns:a16="http://schemas.microsoft.com/office/drawing/2014/main" id="{EF878E98-EA4A-4A8B-B493-AFE8436D1674}"/>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093" y="1152"/>
                              <a:ext cx="51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6695" name="Object 375">
                <a:extLst>
                  <a:ext uri="{FF2B5EF4-FFF2-40B4-BE49-F238E27FC236}">
                    <a16:creationId xmlns:a16="http://schemas.microsoft.com/office/drawing/2014/main" id="{233E8FE9-4BB6-4AF5-B32D-21D5A51D7FB7}"/>
                  </a:ext>
                </a:extLst>
              </p:cNvPr>
              <p:cNvGraphicFramePr>
                <a:graphicFrameLocks noChangeAspect="1"/>
              </p:cNvGraphicFramePr>
              <p:nvPr/>
            </p:nvGraphicFramePr>
            <p:xfrm>
              <a:off x="2280" y="1480"/>
              <a:ext cx="132" cy="132"/>
            </p:xfrm>
            <a:graphic>
              <a:graphicData uri="http://schemas.openxmlformats.org/presentationml/2006/ole">
                <mc:AlternateContent xmlns:mc="http://schemas.openxmlformats.org/markup-compatibility/2006">
                  <mc:Choice xmlns:v="urn:schemas-microsoft-com:vml" Requires="v">
                    <p:oleObj spid="_x0000_s233520" name="Equation" r:id="rId50" imgW="114120" imgH="114120" progId="Equation.3">
                      <p:embed/>
                    </p:oleObj>
                  </mc:Choice>
                  <mc:Fallback>
                    <p:oleObj name="Equation" r:id="rId50" imgW="114120" imgH="114120" progId="Equation.3">
                      <p:embed/>
                      <p:pic>
                        <p:nvPicPr>
                          <p:cNvPr id="56695" name="Object 375">
                            <a:extLst>
                              <a:ext uri="{FF2B5EF4-FFF2-40B4-BE49-F238E27FC236}">
                                <a16:creationId xmlns:a16="http://schemas.microsoft.com/office/drawing/2014/main" id="{233E8FE9-4BB6-4AF5-B32D-21D5A51D7FB7}"/>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280" y="1480"/>
                            <a:ext cx="132" cy="132"/>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56708" name="Group 388">
            <a:extLst>
              <a:ext uri="{FF2B5EF4-FFF2-40B4-BE49-F238E27FC236}">
                <a16:creationId xmlns:a16="http://schemas.microsoft.com/office/drawing/2014/main" id="{AF57F949-0384-42A3-9AAF-16F30DAECD54}"/>
              </a:ext>
            </a:extLst>
          </p:cNvPr>
          <p:cNvGrpSpPr>
            <a:grpSpLocks/>
          </p:cNvGrpSpPr>
          <p:nvPr/>
        </p:nvGrpSpPr>
        <p:grpSpPr bwMode="auto">
          <a:xfrm>
            <a:off x="673100" y="4787901"/>
            <a:ext cx="6875463" cy="582612"/>
            <a:chOff x="227" y="3304"/>
            <a:chExt cx="4331" cy="367"/>
          </a:xfrm>
        </p:grpSpPr>
        <p:sp>
          <p:nvSpPr>
            <p:cNvPr id="56705" name="Rectangle 385">
              <a:extLst>
                <a:ext uri="{FF2B5EF4-FFF2-40B4-BE49-F238E27FC236}">
                  <a16:creationId xmlns:a16="http://schemas.microsoft.com/office/drawing/2014/main" id="{E486B2C3-C43B-4BF6-B9BD-8CB7460D4188}"/>
                </a:ext>
              </a:extLst>
            </p:cNvPr>
            <p:cNvSpPr>
              <a:spLocks noChangeArrowheads="1"/>
            </p:cNvSpPr>
            <p:nvPr/>
          </p:nvSpPr>
          <p:spPr bwMode="auto">
            <a:xfrm>
              <a:off x="227" y="3329"/>
              <a:ext cx="360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初值问题        的数值解表示一组离散点列</a:t>
              </a:r>
            </a:p>
          </p:txBody>
        </p:sp>
        <p:graphicFrame>
          <p:nvGraphicFramePr>
            <p:cNvPr id="56706" name="Object 386">
              <a:extLst>
                <a:ext uri="{FF2B5EF4-FFF2-40B4-BE49-F238E27FC236}">
                  <a16:creationId xmlns:a16="http://schemas.microsoft.com/office/drawing/2014/main" id="{0AFABC67-5D96-4E15-A215-2831516A6C83}"/>
                </a:ext>
              </a:extLst>
            </p:cNvPr>
            <p:cNvGraphicFramePr>
              <a:graphicFrameLocks noChangeAspect="1"/>
            </p:cNvGraphicFramePr>
            <p:nvPr>
              <p:extLst>
                <p:ext uri="{D42A27DB-BD31-4B8C-83A1-F6EECF244321}">
                  <p14:modId xmlns:p14="http://schemas.microsoft.com/office/powerpoint/2010/main" val="2981580146"/>
                </p:ext>
              </p:extLst>
            </p:nvPr>
          </p:nvGraphicFramePr>
          <p:xfrm>
            <a:off x="1082" y="3329"/>
            <a:ext cx="336" cy="317"/>
          </p:xfrm>
          <a:graphic>
            <a:graphicData uri="http://schemas.openxmlformats.org/presentationml/2006/ole">
              <mc:AlternateContent xmlns:mc="http://schemas.openxmlformats.org/markup-compatibility/2006">
                <mc:Choice xmlns:v="urn:schemas-microsoft-com:vml" Requires="v">
                  <p:oleObj spid="_x0000_s233521" name="Equation" r:id="rId52" imgW="215640" imgH="203040" progId="Equation.DSMT4">
                    <p:embed/>
                  </p:oleObj>
                </mc:Choice>
                <mc:Fallback>
                  <p:oleObj name="Equation" r:id="rId52" imgW="215640" imgH="203040" progId="Equation.DSMT4">
                    <p:embed/>
                    <p:pic>
                      <p:nvPicPr>
                        <p:cNvPr id="56706" name="Object 386">
                          <a:extLst>
                            <a:ext uri="{FF2B5EF4-FFF2-40B4-BE49-F238E27FC236}">
                              <a16:creationId xmlns:a16="http://schemas.microsoft.com/office/drawing/2014/main" id="{0AFABC67-5D96-4E15-A215-2831516A6C83}"/>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082" y="3329"/>
                          <a:ext cx="336"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707" name="Object 387">
              <a:extLst>
                <a:ext uri="{FF2B5EF4-FFF2-40B4-BE49-F238E27FC236}">
                  <a16:creationId xmlns:a16="http://schemas.microsoft.com/office/drawing/2014/main" id="{89F1F282-04A1-4F66-A2B7-E0C7FB0D9007}"/>
                </a:ext>
              </a:extLst>
            </p:cNvPr>
            <p:cNvGraphicFramePr>
              <a:graphicFrameLocks noChangeAspect="1"/>
            </p:cNvGraphicFramePr>
            <p:nvPr>
              <p:extLst>
                <p:ext uri="{D42A27DB-BD31-4B8C-83A1-F6EECF244321}">
                  <p14:modId xmlns:p14="http://schemas.microsoft.com/office/powerpoint/2010/main" val="4236960842"/>
                </p:ext>
              </p:extLst>
            </p:nvPr>
          </p:nvGraphicFramePr>
          <p:xfrm>
            <a:off x="3783" y="3304"/>
            <a:ext cx="775" cy="367"/>
          </p:xfrm>
          <a:graphic>
            <a:graphicData uri="http://schemas.openxmlformats.org/presentationml/2006/ole">
              <mc:AlternateContent xmlns:mc="http://schemas.openxmlformats.org/markup-compatibility/2006">
                <mc:Choice xmlns:v="urn:schemas-microsoft-com:vml" Requires="v">
                  <p:oleObj spid="_x0000_s233522" name="Equation" r:id="rId54" imgW="482400" imgH="228600" progId="Equation.DSMT4">
                    <p:embed/>
                  </p:oleObj>
                </mc:Choice>
                <mc:Fallback>
                  <p:oleObj name="Equation" r:id="rId54" imgW="482400" imgH="228600" progId="Equation.DSMT4">
                    <p:embed/>
                    <p:pic>
                      <p:nvPicPr>
                        <p:cNvPr id="56707" name="Object 387">
                          <a:extLst>
                            <a:ext uri="{FF2B5EF4-FFF2-40B4-BE49-F238E27FC236}">
                              <a16:creationId xmlns:a16="http://schemas.microsoft.com/office/drawing/2014/main" id="{89F1F282-04A1-4F66-A2B7-E0C7FB0D9007}"/>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783" y="3304"/>
                          <a:ext cx="775"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6713" name="Group 393">
            <a:extLst>
              <a:ext uri="{FF2B5EF4-FFF2-40B4-BE49-F238E27FC236}">
                <a16:creationId xmlns:a16="http://schemas.microsoft.com/office/drawing/2014/main" id="{4A6AA96D-6B4A-4BE4-AE96-AE370AC16A0B}"/>
              </a:ext>
            </a:extLst>
          </p:cNvPr>
          <p:cNvGrpSpPr>
            <a:grpSpLocks/>
          </p:cNvGrpSpPr>
          <p:nvPr/>
        </p:nvGrpSpPr>
        <p:grpSpPr bwMode="auto">
          <a:xfrm>
            <a:off x="476250" y="5588977"/>
            <a:ext cx="7391400" cy="762000"/>
            <a:chOff x="168" y="3496"/>
            <a:chExt cx="4656" cy="480"/>
          </a:xfrm>
        </p:grpSpPr>
        <p:sp>
          <p:nvSpPr>
            <p:cNvPr id="56712" name="Rectangle 392">
              <a:extLst>
                <a:ext uri="{FF2B5EF4-FFF2-40B4-BE49-F238E27FC236}">
                  <a16:creationId xmlns:a16="http://schemas.microsoft.com/office/drawing/2014/main" id="{3C4C8566-7C02-4F54-9804-42F268A46CD3}"/>
                </a:ext>
              </a:extLst>
            </p:cNvPr>
            <p:cNvSpPr>
              <a:spLocks noChangeArrowheads="1"/>
            </p:cNvSpPr>
            <p:nvPr/>
          </p:nvSpPr>
          <p:spPr bwMode="auto">
            <a:xfrm>
              <a:off x="168" y="3496"/>
              <a:ext cx="4656" cy="48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l"/>
              <a:endParaRPr lang="zh-CN" altLang="en-US" sz="2400">
                <a:latin typeface="+mn-ea"/>
                <a:ea typeface="+mn-ea"/>
              </a:endParaRPr>
            </a:p>
          </p:txBody>
        </p:sp>
        <p:grpSp>
          <p:nvGrpSpPr>
            <p:cNvPr id="56711" name="Group 391">
              <a:extLst>
                <a:ext uri="{FF2B5EF4-FFF2-40B4-BE49-F238E27FC236}">
                  <a16:creationId xmlns:a16="http://schemas.microsoft.com/office/drawing/2014/main" id="{C0DF6D6F-E297-4667-8342-DC3329056DE4}"/>
                </a:ext>
              </a:extLst>
            </p:cNvPr>
            <p:cNvGrpSpPr>
              <a:grpSpLocks/>
            </p:cNvGrpSpPr>
            <p:nvPr/>
          </p:nvGrpSpPr>
          <p:grpSpPr bwMode="auto">
            <a:xfrm>
              <a:off x="240" y="3552"/>
              <a:ext cx="4430" cy="294"/>
              <a:chOff x="240" y="3552"/>
              <a:chExt cx="4430" cy="294"/>
            </a:xfrm>
          </p:grpSpPr>
          <p:sp>
            <p:nvSpPr>
              <p:cNvPr id="56709" name="Rectangle 389">
                <a:extLst>
                  <a:ext uri="{FF2B5EF4-FFF2-40B4-BE49-F238E27FC236}">
                    <a16:creationId xmlns:a16="http://schemas.microsoft.com/office/drawing/2014/main" id="{1C836E30-722A-4582-8869-A603A91AD352}"/>
                  </a:ext>
                </a:extLst>
              </p:cNvPr>
              <p:cNvSpPr>
                <a:spLocks noChangeArrowheads="1"/>
              </p:cNvSpPr>
              <p:nvPr/>
            </p:nvSpPr>
            <p:spPr bwMode="auto">
              <a:xfrm>
                <a:off x="240" y="3552"/>
                <a:ext cx="443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b="1" dirty="0">
                    <a:solidFill>
                      <a:schemeClr val="tx1"/>
                    </a:solidFill>
                    <a:latin typeface="+mn-ea"/>
                    <a:ea typeface="+mn-ea"/>
                  </a:rPr>
                  <a:t>可用</a:t>
                </a:r>
                <a:r>
                  <a:rPr lang="zh-CN" altLang="en-US" sz="2400" dirty="0">
                    <a:solidFill>
                      <a:srgbClr val="FF0000"/>
                    </a:solidFill>
                    <a:latin typeface="+mn-ea"/>
                    <a:ea typeface="+mn-ea"/>
                  </a:rPr>
                  <a:t>插值或拟合</a:t>
                </a:r>
                <a:r>
                  <a:rPr lang="zh-CN" altLang="en-US" sz="2400" b="1" dirty="0">
                    <a:solidFill>
                      <a:schemeClr val="tx1"/>
                    </a:solidFill>
                    <a:latin typeface="+mn-ea"/>
                    <a:ea typeface="+mn-ea"/>
                  </a:rPr>
                  <a:t>方法求该组数据             的近似曲线</a:t>
                </a:r>
              </a:p>
            </p:txBody>
          </p:sp>
          <p:graphicFrame>
            <p:nvGraphicFramePr>
              <p:cNvPr id="56710" name="Object 390">
                <a:extLst>
                  <a:ext uri="{FF2B5EF4-FFF2-40B4-BE49-F238E27FC236}">
                    <a16:creationId xmlns:a16="http://schemas.microsoft.com/office/drawing/2014/main" id="{600206FF-B470-4DCA-B45E-264BF3FB8271}"/>
                  </a:ext>
                </a:extLst>
              </p:cNvPr>
              <p:cNvGraphicFramePr>
                <a:graphicFrameLocks noChangeAspect="1"/>
              </p:cNvGraphicFramePr>
              <p:nvPr>
                <p:extLst>
                  <p:ext uri="{D42A27DB-BD31-4B8C-83A1-F6EECF244321}">
                    <p14:modId xmlns:p14="http://schemas.microsoft.com/office/powerpoint/2010/main" val="156477886"/>
                  </p:ext>
                </p:extLst>
              </p:nvPr>
            </p:nvGraphicFramePr>
            <p:xfrm>
              <a:off x="3013" y="3552"/>
              <a:ext cx="622" cy="294"/>
            </p:xfrm>
            <a:graphic>
              <a:graphicData uri="http://schemas.openxmlformats.org/presentationml/2006/ole">
                <mc:AlternateContent xmlns:mc="http://schemas.openxmlformats.org/markup-compatibility/2006">
                  <mc:Choice xmlns:v="urn:schemas-microsoft-com:vml" Requires="v">
                    <p:oleObj spid="_x0000_s233523" name="Equation" r:id="rId56" imgW="482400" imgH="228600" progId="Equation.DSMT4">
                      <p:embed/>
                    </p:oleObj>
                  </mc:Choice>
                  <mc:Fallback>
                    <p:oleObj name="Equation" r:id="rId56" imgW="482400" imgH="228600" progId="Equation.DSMT4">
                      <p:embed/>
                      <p:pic>
                        <p:nvPicPr>
                          <p:cNvPr id="56710" name="Object 390">
                            <a:extLst>
                              <a:ext uri="{FF2B5EF4-FFF2-40B4-BE49-F238E27FC236}">
                                <a16:creationId xmlns:a16="http://schemas.microsoft.com/office/drawing/2014/main" id="{600206FF-B470-4DCA-B45E-264BF3FB8271}"/>
                              </a:ext>
                            </a:extLst>
                          </p:cNvPr>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013" y="3552"/>
                            <a:ext cx="622" cy="294"/>
                          </a:xfrm>
                          <a:prstGeom prst="rect">
                            <a:avLst/>
                          </a:prstGeom>
                          <a:noFill/>
                          <a:ln>
                            <a:noFill/>
                          </a:ln>
                          <a:effectLst/>
                        </p:spPr>
                      </p:pic>
                    </p:oleObj>
                  </mc:Fallback>
                </mc:AlternateContent>
              </a:graphicData>
            </a:graphic>
          </p:graphicFrame>
        </p:grpSp>
      </p:grpSp>
      <p:sp>
        <p:nvSpPr>
          <p:cNvPr id="56715" name="Freeform 395">
            <a:extLst>
              <a:ext uri="{FF2B5EF4-FFF2-40B4-BE49-F238E27FC236}">
                <a16:creationId xmlns:a16="http://schemas.microsoft.com/office/drawing/2014/main" id="{1F15840D-3057-4B02-8675-7538BDE5F212}"/>
              </a:ext>
            </a:extLst>
          </p:cNvPr>
          <p:cNvSpPr>
            <a:spLocks/>
          </p:cNvSpPr>
          <p:nvPr/>
        </p:nvSpPr>
        <p:spPr bwMode="auto">
          <a:xfrm>
            <a:off x="2679700" y="1892300"/>
            <a:ext cx="2819400" cy="914400"/>
          </a:xfrm>
          <a:custGeom>
            <a:avLst/>
            <a:gdLst>
              <a:gd name="T0" fmla="*/ 0 w 1776"/>
              <a:gd name="T1" fmla="*/ 576 h 576"/>
              <a:gd name="T2" fmla="*/ 144 w 1776"/>
              <a:gd name="T3" fmla="*/ 432 h 576"/>
              <a:gd name="T4" fmla="*/ 384 w 1776"/>
              <a:gd name="T5" fmla="*/ 288 h 576"/>
              <a:gd name="T6" fmla="*/ 624 w 1776"/>
              <a:gd name="T7" fmla="*/ 240 h 576"/>
              <a:gd name="T8" fmla="*/ 816 w 1776"/>
              <a:gd name="T9" fmla="*/ 192 h 576"/>
              <a:gd name="T10" fmla="*/ 960 w 1776"/>
              <a:gd name="T11" fmla="*/ 192 h 576"/>
              <a:gd name="T12" fmla="*/ 1200 w 1776"/>
              <a:gd name="T13" fmla="*/ 288 h 576"/>
              <a:gd name="T14" fmla="*/ 1536 w 1776"/>
              <a:gd name="T15" fmla="*/ 192 h 576"/>
              <a:gd name="T16" fmla="*/ 1776 w 17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6" h="576">
                <a:moveTo>
                  <a:pt x="0" y="576"/>
                </a:moveTo>
                <a:cubicBezTo>
                  <a:pt x="40" y="528"/>
                  <a:pt x="80" y="480"/>
                  <a:pt x="144" y="432"/>
                </a:cubicBezTo>
                <a:cubicBezTo>
                  <a:pt x="208" y="384"/>
                  <a:pt x="304" y="320"/>
                  <a:pt x="384" y="288"/>
                </a:cubicBezTo>
                <a:cubicBezTo>
                  <a:pt x="464" y="256"/>
                  <a:pt x="552" y="256"/>
                  <a:pt x="624" y="240"/>
                </a:cubicBezTo>
                <a:cubicBezTo>
                  <a:pt x="696" y="224"/>
                  <a:pt x="760" y="200"/>
                  <a:pt x="816" y="192"/>
                </a:cubicBezTo>
                <a:cubicBezTo>
                  <a:pt x="872" y="184"/>
                  <a:pt x="896" y="176"/>
                  <a:pt x="960" y="192"/>
                </a:cubicBezTo>
                <a:cubicBezTo>
                  <a:pt x="1024" y="208"/>
                  <a:pt x="1104" y="288"/>
                  <a:pt x="1200" y="288"/>
                </a:cubicBezTo>
                <a:cubicBezTo>
                  <a:pt x="1296" y="288"/>
                  <a:pt x="1440" y="240"/>
                  <a:pt x="1536" y="192"/>
                </a:cubicBezTo>
                <a:cubicBezTo>
                  <a:pt x="1632" y="144"/>
                  <a:pt x="1704" y="72"/>
                  <a:pt x="1776" y="0"/>
                </a:cubicBezTo>
              </a:path>
            </a:pathLst>
          </a:custGeom>
          <a:noFill/>
          <a:ln w="349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sz="2400">
              <a:latin typeface="+mn-ea"/>
              <a:ea typeface="+mn-ea"/>
            </a:endParaRPr>
          </a:p>
        </p:txBody>
      </p:sp>
      <p:sp>
        <p:nvSpPr>
          <p:cNvPr id="56717" name="Oval 397">
            <a:extLst>
              <a:ext uri="{FF2B5EF4-FFF2-40B4-BE49-F238E27FC236}">
                <a16:creationId xmlns:a16="http://schemas.microsoft.com/office/drawing/2014/main" id="{89E38FC6-50E8-4C0C-8125-FB27D33F07DD}"/>
              </a:ext>
            </a:extLst>
          </p:cNvPr>
          <p:cNvSpPr>
            <a:spLocks noChangeArrowheads="1"/>
          </p:cNvSpPr>
          <p:nvPr/>
        </p:nvSpPr>
        <p:spPr bwMode="auto">
          <a:xfrm>
            <a:off x="7112000" y="1638300"/>
            <a:ext cx="1828800" cy="762000"/>
          </a:xfrm>
          <a:prstGeom prst="ellipse">
            <a:avLst/>
          </a:prstGeom>
          <a:solidFill>
            <a:srgbClr val="00FF00">
              <a:alpha val="50000"/>
            </a:srgbClr>
          </a:solidFill>
          <a:ln w="3175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zh-CN" altLang="en-US" sz="2400" b="1">
                <a:solidFill>
                  <a:srgbClr val="FF0000"/>
                </a:solidFill>
                <a:latin typeface="+mn-ea"/>
                <a:ea typeface="+mn-ea"/>
              </a:rPr>
              <a:t>积分</a:t>
            </a:r>
            <a:r>
              <a:rPr lang="zh-CN" altLang="en-US" sz="2400" b="1">
                <a:solidFill>
                  <a:srgbClr val="0000FF"/>
                </a:solidFill>
                <a:latin typeface="+mn-ea"/>
                <a:ea typeface="+mn-ea"/>
              </a:rPr>
              <a:t>曲线</a:t>
            </a:r>
            <a:endParaRPr lang="zh-CN" altLang="en-US" sz="2400">
              <a:latin typeface="+mn-ea"/>
              <a:ea typeface="+mn-ea"/>
            </a:endParaRPr>
          </a:p>
        </p:txBody>
      </p:sp>
      <p:sp>
        <p:nvSpPr>
          <p:cNvPr id="2" name="文本框 1">
            <a:extLst>
              <a:ext uri="{FF2B5EF4-FFF2-40B4-BE49-F238E27FC236}">
                <a16:creationId xmlns:a16="http://schemas.microsoft.com/office/drawing/2014/main" id="{1513390B-8644-4D96-8DFF-664A55529ADB}"/>
              </a:ext>
            </a:extLst>
          </p:cNvPr>
          <p:cNvSpPr txBox="1"/>
          <p:nvPr/>
        </p:nvSpPr>
        <p:spPr>
          <a:xfrm>
            <a:off x="2534445" y="3619832"/>
            <a:ext cx="363537"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a</a:t>
            </a:r>
            <a:endParaRPr lang="zh-CN" altLang="en-US" sz="2400" b="0" dirty="0">
              <a:solidFill>
                <a:schemeClr val="tx1">
                  <a:lumMod val="95000"/>
                  <a:lumOff val="5000"/>
                </a:schemeClr>
              </a:solidFill>
              <a:latin typeface="+mn-ea"/>
              <a:ea typeface="+mn-ea"/>
            </a:endParaRPr>
          </a:p>
        </p:txBody>
      </p:sp>
      <p:sp>
        <p:nvSpPr>
          <p:cNvPr id="3" name="文本框 2">
            <a:extLst>
              <a:ext uri="{FF2B5EF4-FFF2-40B4-BE49-F238E27FC236}">
                <a16:creationId xmlns:a16="http://schemas.microsoft.com/office/drawing/2014/main" id="{982F1A94-3319-4C4D-A176-4B5E90928FAB}"/>
              </a:ext>
            </a:extLst>
          </p:cNvPr>
          <p:cNvSpPr txBox="1"/>
          <p:nvPr/>
        </p:nvSpPr>
        <p:spPr>
          <a:xfrm>
            <a:off x="5374302" y="3592810"/>
            <a:ext cx="449430" cy="461665"/>
          </a:xfrm>
          <a:prstGeom prst="rect">
            <a:avLst/>
          </a:prstGeom>
          <a:noFill/>
        </p:spPr>
        <p:txBody>
          <a:bodyPr wrap="square" rtlCol="0">
            <a:spAutoFit/>
          </a:bodyPr>
          <a:lstStyle/>
          <a:p>
            <a:pPr algn="l"/>
            <a:r>
              <a:rPr lang="en-US" altLang="zh-CN" sz="2400" b="0" dirty="0">
                <a:solidFill>
                  <a:schemeClr val="tx1">
                    <a:lumMod val="95000"/>
                    <a:lumOff val="5000"/>
                  </a:schemeClr>
                </a:solidFill>
                <a:latin typeface="+mn-ea"/>
                <a:ea typeface="+mn-ea"/>
              </a:rPr>
              <a:t>b</a:t>
            </a:r>
            <a:endParaRPr lang="zh-CN" altLang="en-US" sz="2400" b="0" dirty="0">
              <a:solidFill>
                <a:schemeClr val="tx1">
                  <a:lumMod val="95000"/>
                  <a:lumOff val="5000"/>
                </a:schemeClr>
              </a:solidFill>
              <a:latin typeface="+mn-ea"/>
              <a:ea typeface="+mn-ea"/>
            </a:endParaRPr>
          </a:p>
        </p:txBody>
      </p:sp>
    </p:spTree>
    <p:extLst>
      <p:ext uri="{BB962C8B-B14F-4D97-AF65-F5344CB8AC3E}">
        <p14:creationId xmlns:p14="http://schemas.microsoft.com/office/powerpoint/2010/main" val="372424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6679"/>
                                        </p:tgtEl>
                                        <p:attrNameLst>
                                          <p:attrName>style.visibility</p:attrName>
                                        </p:attrNameLst>
                                      </p:cBhvr>
                                      <p:to>
                                        <p:strVal val="visible"/>
                                      </p:to>
                                    </p:set>
                                    <p:animEffect transition="in" filter="dissolve">
                                      <p:cBhvr>
                                        <p:cTn id="7" dur="500"/>
                                        <p:tgtEl>
                                          <p:spTgt spid="5667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703"/>
                                        </p:tgtEl>
                                        <p:attrNameLst>
                                          <p:attrName>style.visibility</p:attrName>
                                        </p:attrNameLst>
                                      </p:cBhvr>
                                      <p:to>
                                        <p:strVal val="visible"/>
                                      </p:to>
                                    </p:set>
                                    <p:animEffect transition="in" filter="wipe(left)">
                                      <p:cBhvr>
                                        <p:cTn id="12" dur="500"/>
                                        <p:tgtEl>
                                          <p:spTgt spid="56703"/>
                                        </p:tgtEl>
                                      </p:cBhvr>
                                    </p:animEffect>
                                  </p:childTnLst>
                                  <p:subTnLst>
                                    <p:audio>
                                      <p:cMediaNode>
                                        <p:cTn display="0" masterRel="sameClick">
                                          <p:stCondLst>
                                            <p:cond evt="begin" delay="0">
                                              <p:tn val="10"/>
                                            </p:cond>
                                          </p:stCondLst>
                                          <p:endCondLst>
                                            <p:cond evt="onStopAudio" delay="0">
                                              <p:tgtEl>
                                                <p:sldTgt/>
                                              </p:tgtEl>
                                            </p:cond>
                                          </p:endCondLst>
                                        </p:cTn>
                                        <p:tgtEl>
                                          <p:sndTgt r:embed="rId4" name="PROJCTOR.WAV"/>
                                        </p:tgtEl>
                                      </p:cMediaNode>
                                    </p:audio>
                                  </p:subTnLst>
                                </p:cTn>
                              </p:par>
                            </p:childTnLst>
                          </p:cTn>
                        </p:par>
                        <p:par>
                          <p:cTn id="13" fill="hold" nodeType="with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56717"/>
                                        </p:tgtEl>
                                        <p:attrNameLst>
                                          <p:attrName>style.visibility</p:attrName>
                                        </p:attrNameLst>
                                      </p:cBhvr>
                                      <p:to>
                                        <p:strVal val="visible"/>
                                      </p:to>
                                    </p:set>
                                    <p:animEffect transition="in" filter="box(in)">
                                      <p:cBhvr>
                                        <p:cTn id="16" dur="500"/>
                                        <p:tgtEl>
                                          <p:spTgt spid="56717"/>
                                        </p:tgtEl>
                                      </p:cBhvr>
                                    </p:animEffect>
                                  </p:childTnLst>
                                  <p:subTnLst>
                                    <p:audio>
                                      <p:cMediaNode>
                                        <p:cTn display="0" masterRel="sameClick">
                                          <p:stCondLst>
                                            <p:cond evt="begin" delay="0">
                                              <p:tn val="14"/>
                                            </p:cond>
                                          </p:stCondLst>
                                          <p:endCondLst>
                                            <p:cond evt="onStopAudio" delay="0">
                                              <p:tgtEl>
                                                <p:sldTgt/>
                                              </p:tgtEl>
                                            </p:cond>
                                          </p:endCondLst>
                                        </p:cTn>
                                        <p:tgtEl>
                                          <p:sndTgt r:embed="rId5" name="chimes.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6683"/>
                                        </p:tgtEl>
                                        <p:attrNameLst>
                                          <p:attrName>style.visibility</p:attrName>
                                        </p:attrNameLst>
                                      </p:cBhvr>
                                      <p:to>
                                        <p:strVal val="visible"/>
                                      </p:to>
                                    </p:set>
                                    <p:animEffect transition="in" filter="wipe(left)">
                                      <p:cBhvr>
                                        <p:cTn id="21" dur="500"/>
                                        <p:tgtEl>
                                          <p:spTgt spid="56683"/>
                                        </p:tgtEl>
                                      </p:cBhvr>
                                    </p:animEffect>
                                  </p:childTnLst>
                                  <p:subTnLst>
                                    <p:audio>
                                      <p:cMediaNode>
                                        <p:cTn display="0" masterRel="sameClick">
                                          <p:stCondLst>
                                            <p:cond evt="begin" delay="0">
                                              <p:tn val="19"/>
                                            </p:cond>
                                          </p:stCondLst>
                                          <p:endCondLst>
                                            <p:cond evt="onStopAudio" delay="0">
                                              <p:tgtEl>
                                                <p:sldTgt/>
                                              </p:tgtEl>
                                            </p:cond>
                                          </p:endCondLst>
                                        </p:cTn>
                                        <p:tgtEl>
                                          <p:sndTgt r:embed="rId6" name="lase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6708"/>
                                        </p:tgtEl>
                                        <p:attrNameLst>
                                          <p:attrName>style.visibility</p:attrName>
                                        </p:attrNameLst>
                                      </p:cBhvr>
                                      <p:to>
                                        <p:strVal val="visible"/>
                                      </p:to>
                                    </p:set>
                                    <p:animEffect transition="in" filter="wipe(left)">
                                      <p:cBhvr>
                                        <p:cTn id="26" dur="500"/>
                                        <p:tgtEl>
                                          <p:spTgt spid="56708"/>
                                        </p:tgtEl>
                                      </p:cBhvr>
                                    </p:animEffect>
                                  </p:childTnLst>
                                  <p:subTnLst>
                                    <p:audio>
                                      <p:cMediaNode>
                                        <p:cTn display="0" masterRel="sameClick">
                                          <p:stCondLst>
                                            <p:cond evt="begin" delay="0">
                                              <p:tn val="24"/>
                                            </p:cond>
                                          </p:stCondLst>
                                          <p:endCondLst>
                                            <p:cond evt="onStopAudio" delay="0">
                                              <p:tgtEl>
                                                <p:sldTgt/>
                                              </p:tgtEl>
                                            </p:cond>
                                          </p:endCondLst>
                                        </p:cTn>
                                        <p:tgtEl>
                                          <p:sndTgt r:embed="rId7" name="type.wav"/>
                                        </p:tgtEl>
                                      </p:cMediaNode>
                                    </p:audio>
                                  </p:sub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56702"/>
                                        </p:tgtEl>
                                        <p:attrNameLst>
                                          <p:attrName>style.visibility</p:attrName>
                                        </p:attrNameLst>
                                      </p:cBhvr>
                                      <p:to>
                                        <p:strVal val="visible"/>
                                      </p:to>
                                    </p:set>
                                    <p:animEffect transition="in" filter="wipe(down)">
                                      <p:cBhvr>
                                        <p:cTn id="30" dur="500"/>
                                        <p:tgtEl>
                                          <p:spTgt spid="56702"/>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p:stCondLst>
                              <p:cond delay="1000"/>
                            </p:stCondLst>
                            <p:childTnLst>
                              <p:par>
                                <p:cTn id="32" presetID="22" presetClass="entr" presetSubtype="4" fill="hold" nodeType="afterEffect">
                                  <p:stCondLst>
                                    <p:cond delay="0"/>
                                  </p:stCondLst>
                                  <p:childTnLst>
                                    <p:set>
                                      <p:cBhvr>
                                        <p:cTn id="33" dur="1" fill="hold">
                                          <p:stCondLst>
                                            <p:cond delay="0"/>
                                          </p:stCondLst>
                                        </p:cTn>
                                        <p:tgtEl>
                                          <p:spTgt spid="56700"/>
                                        </p:tgtEl>
                                        <p:attrNameLst>
                                          <p:attrName>style.visibility</p:attrName>
                                        </p:attrNameLst>
                                      </p:cBhvr>
                                      <p:to>
                                        <p:strVal val="visible"/>
                                      </p:to>
                                    </p:set>
                                    <p:animEffect transition="in" filter="wipe(down)">
                                      <p:cBhvr>
                                        <p:cTn id="34" dur="500"/>
                                        <p:tgtEl>
                                          <p:spTgt spid="56700"/>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56701"/>
                                        </p:tgtEl>
                                        <p:attrNameLst>
                                          <p:attrName>style.visibility</p:attrName>
                                        </p:attrNameLst>
                                      </p:cBhvr>
                                      <p:to>
                                        <p:strVal val="visible"/>
                                      </p:to>
                                    </p:set>
                                    <p:animEffect transition="in" filter="wipe(down)">
                                      <p:cBhvr>
                                        <p:cTn id="38" dur="500"/>
                                        <p:tgtEl>
                                          <p:spTgt spid="56701"/>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6715"/>
                                        </p:tgtEl>
                                        <p:attrNameLst>
                                          <p:attrName>style.visibility</p:attrName>
                                        </p:attrNameLst>
                                      </p:cBhvr>
                                      <p:to>
                                        <p:strVal val="visible"/>
                                      </p:to>
                                    </p:set>
                                    <p:animEffect transition="in" filter="wipe(left)">
                                      <p:cBhvr>
                                        <p:cTn id="43" dur="500"/>
                                        <p:tgtEl>
                                          <p:spTgt spid="56715"/>
                                        </p:tgtEl>
                                      </p:cBhvr>
                                    </p:animEffect>
                                  </p:childTnLst>
                                  <p:subTnLst>
                                    <p:audio>
                                      <p:cMediaNode>
                                        <p:cTn display="0" masterRel="sameClick">
                                          <p:stCondLst>
                                            <p:cond evt="begin" delay="0">
                                              <p:tn val="41"/>
                                            </p:cond>
                                          </p:stCondLst>
                                          <p:endCondLst>
                                            <p:cond evt="onStopAudio" delay="0">
                                              <p:tgtEl>
                                                <p:sldTgt/>
                                              </p:tgtEl>
                                            </p:cond>
                                          </p:endCondLst>
                                        </p:cTn>
                                        <p:tgtEl>
                                          <p:sndTgt r:embed="rId6" name="laser.wav"/>
                                        </p:tgtEl>
                                      </p:cMediaNode>
                                    </p:audio>
                                  </p:subTnLst>
                                </p:cTn>
                              </p:par>
                            </p:childTnLst>
                          </p:cTn>
                        </p:par>
                        <p:par>
                          <p:cTn id="44" fill="hold" nodeType="withGroup">
                            <p:stCondLst>
                              <p:cond delay="500"/>
                            </p:stCondLst>
                            <p:childTnLst>
                              <p:par>
                                <p:cTn id="45" presetID="16" presetClass="entr" presetSubtype="37" fill="hold" nodeType="afterEffect">
                                  <p:stCondLst>
                                    <p:cond delay="0"/>
                                  </p:stCondLst>
                                  <p:childTnLst>
                                    <p:set>
                                      <p:cBhvr>
                                        <p:cTn id="46" dur="1" fill="hold">
                                          <p:stCondLst>
                                            <p:cond delay="0"/>
                                          </p:stCondLst>
                                        </p:cTn>
                                        <p:tgtEl>
                                          <p:spTgt spid="56713"/>
                                        </p:tgtEl>
                                        <p:attrNameLst>
                                          <p:attrName>style.visibility</p:attrName>
                                        </p:attrNameLst>
                                      </p:cBhvr>
                                      <p:to>
                                        <p:strVal val="visible"/>
                                      </p:to>
                                    </p:set>
                                    <p:animEffect transition="in" filter="barn(outVertical)">
                                      <p:cBhvr>
                                        <p:cTn id="47" dur="500"/>
                                        <p:tgtEl>
                                          <p:spTgt spid="56713"/>
                                        </p:tgtEl>
                                      </p:cBhvr>
                                    </p:animEffect>
                                  </p:childTnLst>
                                  <p:subTnLst>
                                    <p:audio>
                                      <p:cMediaNode>
                                        <p:cTn display="0" masterRel="sameClick">
                                          <p:stCondLst>
                                            <p:cond evt="begin" delay="0">
                                              <p:tn val="4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17"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文本框 294">
            <a:extLst>
              <a:ext uri="{FF2B5EF4-FFF2-40B4-BE49-F238E27FC236}">
                <a16:creationId xmlns:a16="http://schemas.microsoft.com/office/drawing/2014/main" id="{12DF3C00-F0D0-4277-AEBD-323F3907EBF7}"/>
              </a:ext>
            </a:extLst>
          </p:cNvPr>
          <p:cNvSpPr txBox="1"/>
          <p:nvPr/>
        </p:nvSpPr>
        <p:spPr>
          <a:xfrm>
            <a:off x="3939920" y="6194998"/>
            <a:ext cx="1486409" cy="461665"/>
          </a:xfrm>
          <a:prstGeom prst="rect">
            <a:avLst/>
          </a:prstGeom>
          <a:noFill/>
        </p:spPr>
        <p:txBody>
          <a:bodyPr wrap="square" rtlCol="0">
            <a:spAutoFit/>
          </a:bodyPr>
          <a:lstStyle/>
          <a:p>
            <a:pPr algn="l"/>
            <a:r>
              <a:rPr lang="zh-CN" altLang="en-US" sz="2400" dirty="0">
                <a:solidFill>
                  <a:schemeClr val="tx1"/>
                </a:solidFill>
              </a:rPr>
              <a:t>打靶法</a:t>
            </a:r>
            <a:endParaRPr lang="zh-CN" altLang="en-US" sz="2400" b="0" dirty="0">
              <a:solidFill>
                <a:schemeClr val="tx1"/>
              </a:solidFill>
              <a:latin typeface="+mn-ea"/>
              <a:ea typeface="+mn-ea"/>
            </a:endParaRPr>
          </a:p>
        </p:txBody>
      </p:sp>
      <p:graphicFrame>
        <p:nvGraphicFramePr>
          <p:cNvPr id="297" name="对象 296">
            <a:extLst>
              <a:ext uri="{FF2B5EF4-FFF2-40B4-BE49-F238E27FC236}">
                <a16:creationId xmlns:a16="http://schemas.microsoft.com/office/drawing/2014/main" id="{C3D73F8F-37BE-4A75-AE8D-DCF67C3532B8}"/>
              </a:ext>
            </a:extLst>
          </p:cNvPr>
          <p:cNvGraphicFramePr>
            <a:graphicFrameLocks noChangeAspect="1"/>
          </p:cNvGraphicFramePr>
          <p:nvPr>
            <p:extLst>
              <p:ext uri="{D42A27DB-BD31-4B8C-83A1-F6EECF244321}">
                <p14:modId xmlns:p14="http://schemas.microsoft.com/office/powerpoint/2010/main" val="4277803464"/>
              </p:ext>
            </p:extLst>
          </p:nvPr>
        </p:nvGraphicFramePr>
        <p:xfrm>
          <a:off x="2762454" y="425171"/>
          <a:ext cx="2141537" cy="441325"/>
        </p:xfrm>
        <a:graphic>
          <a:graphicData uri="http://schemas.openxmlformats.org/presentationml/2006/ole">
            <mc:AlternateContent xmlns:mc="http://schemas.openxmlformats.org/markup-compatibility/2006">
              <mc:Choice xmlns:v="urn:schemas-microsoft-com:vml" Requires="v">
                <p:oleObj spid="_x0000_s169422" r:id="rId4" imgW="1105217" imgH="228917" progId="Equation.DSMT4">
                  <p:embed/>
                </p:oleObj>
              </mc:Choice>
              <mc:Fallback>
                <p:oleObj r:id="rId4" imgW="1105217" imgH="228917" progId="Equation.DSMT4">
                  <p:embed/>
                  <p:pic>
                    <p:nvPicPr>
                      <p:cNvPr id="17" name="对象 16">
                        <a:extLst>
                          <a:ext uri="{FF2B5EF4-FFF2-40B4-BE49-F238E27FC236}">
                            <a16:creationId xmlns:a16="http://schemas.microsoft.com/office/drawing/2014/main" id="{60B51AFD-14FF-47FE-A951-70E11022A3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454" y="425171"/>
                        <a:ext cx="21415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8" name="对象 297">
            <a:extLst>
              <a:ext uri="{FF2B5EF4-FFF2-40B4-BE49-F238E27FC236}">
                <a16:creationId xmlns:a16="http://schemas.microsoft.com/office/drawing/2014/main" id="{EA6C67DE-5A1E-4B69-849E-CEBBFC8030EA}"/>
              </a:ext>
            </a:extLst>
          </p:cNvPr>
          <p:cNvGraphicFramePr>
            <a:graphicFrameLocks noChangeAspect="1"/>
          </p:cNvGraphicFramePr>
          <p:nvPr>
            <p:extLst>
              <p:ext uri="{D42A27DB-BD31-4B8C-83A1-F6EECF244321}">
                <p14:modId xmlns:p14="http://schemas.microsoft.com/office/powerpoint/2010/main" val="1943642432"/>
              </p:ext>
            </p:extLst>
          </p:nvPr>
        </p:nvGraphicFramePr>
        <p:xfrm>
          <a:off x="2019136" y="1077826"/>
          <a:ext cx="1550988" cy="441325"/>
        </p:xfrm>
        <a:graphic>
          <a:graphicData uri="http://schemas.openxmlformats.org/presentationml/2006/ole">
            <mc:AlternateContent xmlns:mc="http://schemas.openxmlformats.org/markup-compatibility/2006">
              <mc:Choice xmlns:v="urn:schemas-microsoft-com:vml" Requires="v">
                <p:oleObj spid="_x0000_s169423" r:id="rId6" imgW="800070" imgH="228818" progId="Equation.DSMT4">
                  <p:embed/>
                </p:oleObj>
              </mc:Choice>
              <mc:Fallback>
                <p:oleObj r:id="rId6" imgW="800070" imgH="228818" progId="Equation.DSMT4">
                  <p:embed/>
                  <p:pic>
                    <p:nvPicPr>
                      <p:cNvPr id="18" name="对象 17">
                        <a:extLst>
                          <a:ext uri="{FF2B5EF4-FFF2-40B4-BE49-F238E27FC236}">
                            <a16:creationId xmlns:a16="http://schemas.microsoft.com/office/drawing/2014/main" id="{20A88800-E31E-4509-949D-B816C40F0D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9136" y="1077826"/>
                        <a:ext cx="1550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9" name="矩形 298">
            <a:extLst>
              <a:ext uri="{FF2B5EF4-FFF2-40B4-BE49-F238E27FC236}">
                <a16:creationId xmlns:a16="http://schemas.microsoft.com/office/drawing/2014/main" id="{2FF6877F-69A5-4F92-925F-A232BB975169}"/>
              </a:ext>
            </a:extLst>
          </p:cNvPr>
          <p:cNvSpPr>
            <a:spLocks noChangeArrowheads="1"/>
          </p:cNvSpPr>
          <p:nvPr/>
        </p:nvSpPr>
        <p:spPr bwMode="auto">
          <a:xfrm>
            <a:off x="5426329" y="453701"/>
            <a:ext cx="159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dirty="0">
                <a:solidFill>
                  <a:srgbClr val="FF0000"/>
                </a:solidFill>
              </a:rPr>
              <a:t>如何求</a:t>
            </a:r>
            <a:r>
              <a:rPr lang="el-GR" altLang="zh-CN" dirty="0">
                <a:solidFill>
                  <a:srgbClr val="FF0000"/>
                </a:solidFill>
              </a:rPr>
              <a:t>α</a:t>
            </a:r>
            <a:r>
              <a:rPr lang="zh-CN" altLang="en-US" dirty="0">
                <a:solidFill>
                  <a:srgbClr val="FF0000"/>
                </a:solidFill>
              </a:rPr>
              <a:t>？</a:t>
            </a:r>
          </a:p>
        </p:txBody>
      </p:sp>
      <p:sp>
        <p:nvSpPr>
          <p:cNvPr id="300" name="文本框 299">
            <a:extLst>
              <a:ext uri="{FF2B5EF4-FFF2-40B4-BE49-F238E27FC236}">
                <a16:creationId xmlns:a16="http://schemas.microsoft.com/office/drawing/2014/main" id="{AAB07DD0-903B-4784-ADEA-DF93E6713518}"/>
              </a:ext>
            </a:extLst>
          </p:cNvPr>
          <p:cNvSpPr txBox="1"/>
          <p:nvPr/>
        </p:nvSpPr>
        <p:spPr>
          <a:xfrm>
            <a:off x="191483" y="402623"/>
            <a:ext cx="2639299" cy="427361"/>
          </a:xfrm>
          <a:prstGeom prst="rect">
            <a:avLst/>
          </a:prstGeom>
          <a:noFill/>
        </p:spPr>
        <p:txBody>
          <a:bodyPr wrap="square" rtlCol="0">
            <a:spAutoFit/>
          </a:bodyPr>
          <a:lstStyle/>
          <a:p>
            <a:pPr>
              <a:lnSpc>
                <a:spcPct val="90000"/>
              </a:lnSpc>
              <a:buFont typeface="Marlett" pitchFamily="2" charset="2"/>
              <a:buNone/>
            </a:pPr>
            <a:r>
              <a:rPr lang="zh-CN" altLang="en-US" sz="2400" b="0" dirty="0">
                <a:solidFill>
                  <a:schemeClr val="tx1"/>
                </a:solidFill>
                <a:latin typeface="华文仿宋" panose="02010600040101010101" pitchFamily="2" charset="-122"/>
                <a:ea typeface="华文仿宋" panose="02010600040101010101" pitchFamily="2" charset="-122"/>
              </a:rPr>
              <a:t>初值问题的解为：</a:t>
            </a:r>
            <a:endParaRPr lang="en-US" altLang="zh-CN" sz="2400" b="0" dirty="0">
              <a:solidFill>
                <a:schemeClr val="tx1"/>
              </a:solidFill>
              <a:latin typeface="华文仿宋" panose="02010600040101010101" pitchFamily="2" charset="-122"/>
              <a:ea typeface="华文仿宋" panose="02010600040101010101" pitchFamily="2" charset="-122"/>
            </a:endParaRPr>
          </a:p>
        </p:txBody>
      </p:sp>
      <p:sp>
        <p:nvSpPr>
          <p:cNvPr id="301" name="文本框 300">
            <a:extLst>
              <a:ext uri="{FF2B5EF4-FFF2-40B4-BE49-F238E27FC236}">
                <a16:creationId xmlns:a16="http://schemas.microsoft.com/office/drawing/2014/main" id="{5DB6C7DA-E07F-487E-B634-31F52410D6E9}"/>
              </a:ext>
            </a:extLst>
          </p:cNvPr>
          <p:cNvSpPr txBox="1"/>
          <p:nvPr/>
        </p:nvSpPr>
        <p:spPr>
          <a:xfrm>
            <a:off x="191483" y="1124744"/>
            <a:ext cx="1855167" cy="427361"/>
          </a:xfrm>
          <a:prstGeom prst="rect">
            <a:avLst/>
          </a:prstGeom>
          <a:noFill/>
        </p:spPr>
        <p:txBody>
          <a:bodyPr wrap="square" rtlCol="0">
            <a:spAutoFit/>
          </a:bodyPr>
          <a:lstStyle/>
          <a:p>
            <a:pPr>
              <a:lnSpc>
                <a:spcPct val="90000"/>
              </a:lnSpc>
              <a:buFont typeface="Marlett" pitchFamily="2" charset="2"/>
              <a:buNone/>
            </a:pPr>
            <a:r>
              <a:rPr lang="zh-CN" altLang="en-US" sz="2400" b="0" dirty="0">
                <a:solidFill>
                  <a:schemeClr val="tx1"/>
                </a:solidFill>
                <a:latin typeface="华文仿宋" panose="02010600040101010101" pitchFamily="2" charset="-122"/>
                <a:ea typeface="华文仿宋" panose="02010600040101010101" pitchFamily="2" charset="-122"/>
              </a:rPr>
              <a:t>找到</a:t>
            </a:r>
            <a:r>
              <a:rPr lang="el-GR" altLang="zh-CN" sz="2400" b="0" dirty="0">
                <a:solidFill>
                  <a:schemeClr val="tx1"/>
                </a:solidFill>
                <a:latin typeface="华文仿宋" panose="02010600040101010101" pitchFamily="2" charset="-122"/>
                <a:ea typeface="华文仿宋" panose="02010600040101010101" pitchFamily="2" charset="-122"/>
              </a:rPr>
              <a:t>α</a:t>
            </a:r>
            <a:r>
              <a:rPr lang="zh-CN" altLang="en-US" sz="2400" b="0" dirty="0">
                <a:solidFill>
                  <a:schemeClr val="tx1"/>
                </a:solidFill>
                <a:latin typeface="华文仿宋" panose="02010600040101010101" pitchFamily="2" charset="-122"/>
                <a:ea typeface="华文仿宋" panose="02010600040101010101" pitchFamily="2" charset="-122"/>
              </a:rPr>
              <a:t>满足：</a:t>
            </a:r>
            <a:endParaRPr lang="en-US" altLang="zh-CN" sz="2400" b="0" dirty="0">
              <a:solidFill>
                <a:schemeClr val="tx1"/>
              </a:solidFill>
              <a:latin typeface="华文仿宋" panose="02010600040101010101" pitchFamily="2" charset="-122"/>
              <a:ea typeface="华文仿宋" panose="02010600040101010101" pitchFamily="2" charset="-122"/>
            </a:endParaRPr>
          </a:p>
        </p:txBody>
      </p:sp>
      <p:sp>
        <p:nvSpPr>
          <p:cNvPr id="302" name="矩形 301">
            <a:extLst>
              <a:ext uri="{FF2B5EF4-FFF2-40B4-BE49-F238E27FC236}">
                <a16:creationId xmlns:a16="http://schemas.microsoft.com/office/drawing/2014/main" id="{7CFED81F-B2EA-4549-9439-D861AC604944}"/>
              </a:ext>
            </a:extLst>
          </p:cNvPr>
          <p:cNvSpPr/>
          <p:nvPr/>
        </p:nvSpPr>
        <p:spPr>
          <a:xfrm>
            <a:off x="3420040" y="1036768"/>
            <a:ext cx="5723960" cy="461665"/>
          </a:xfrm>
          <a:prstGeom prst="rect">
            <a:avLst/>
          </a:prstGeom>
        </p:spPr>
        <p:txBody>
          <a:bodyPr wrap="square">
            <a:spAutoFit/>
          </a:bodyPr>
          <a:lstStyle/>
          <a:p>
            <a:r>
              <a:rPr kumimoji="1" lang="zh-CN" altLang="zh-CN" sz="2400" dirty="0">
                <a:solidFill>
                  <a:schemeClr val="tx1"/>
                </a:solidFill>
                <a:latin typeface="华文仿宋" panose="02010600040101010101" pitchFamily="2" charset="-122"/>
                <a:ea typeface="华文仿宋" panose="02010600040101010101" pitchFamily="2" charset="-122"/>
              </a:rPr>
              <a:t>即把问题转化为求方程</a:t>
            </a:r>
            <a:r>
              <a:rPr kumimoji="1" lang="zh-CN" altLang="en-US" sz="2400" dirty="0">
                <a:solidFill>
                  <a:schemeClr val="tx1"/>
                </a:solidFill>
                <a:latin typeface="华文仿宋" panose="02010600040101010101" pitchFamily="2" charset="-122"/>
                <a:ea typeface="华文仿宋" panose="02010600040101010101" pitchFamily="2" charset="-122"/>
              </a:rPr>
              <a:t>                 </a:t>
            </a:r>
            <a:r>
              <a:rPr kumimoji="1" lang="en-US" altLang="zh-CN" sz="2400" dirty="0">
                <a:solidFill>
                  <a:schemeClr val="tx1"/>
                </a:solidFill>
                <a:latin typeface="华文仿宋" panose="02010600040101010101" pitchFamily="2" charset="-122"/>
                <a:ea typeface="华文仿宋" panose="02010600040101010101" pitchFamily="2" charset="-122"/>
                <a:sym typeface="Symbol" panose="05050102010706020507" pitchFamily="18" charset="2"/>
              </a:rPr>
              <a:t> </a:t>
            </a:r>
            <a:r>
              <a:rPr kumimoji="1" lang="zh-CN" altLang="zh-CN" sz="2400" dirty="0">
                <a:solidFill>
                  <a:schemeClr val="tx1"/>
                </a:solidFill>
                <a:latin typeface="华文仿宋" panose="02010600040101010101" pitchFamily="2" charset="-122"/>
                <a:ea typeface="华文仿宋" panose="02010600040101010101" pitchFamily="2" charset="-122"/>
              </a:rPr>
              <a:t>的根。</a:t>
            </a:r>
            <a:endParaRPr lang="zh-CN" altLang="en-US" sz="2400" dirty="0">
              <a:solidFill>
                <a:schemeClr val="tx1"/>
              </a:solidFill>
              <a:latin typeface="华文仿宋" panose="02010600040101010101" pitchFamily="2" charset="-122"/>
              <a:ea typeface="华文仿宋" panose="02010600040101010101" pitchFamily="2" charset="-122"/>
            </a:endParaRPr>
          </a:p>
        </p:txBody>
      </p:sp>
      <p:pic>
        <p:nvPicPr>
          <p:cNvPr id="304" name="图片 303">
            <a:extLst>
              <a:ext uri="{FF2B5EF4-FFF2-40B4-BE49-F238E27FC236}">
                <a16:creationId xmlns:a16="http://schemas.microsoft.com/office/drawing/2014/main" id="{A7404DC0-D720-47F6-A0D0-E9DEE187A96E}"/>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804248" y="1196752"/>
            <a:ext cx="1224136" cy="227686"/>
          </a:xfrm>
          <a:prstGeom prst="rect">
            <a:avLst/>
          </a:prstGeom>
        </p:spPr>
      </p:pic>
      <p:sp>
        <p:nvSpPr>
          <p:cNvPr id="305" name="Rectangle 3">
            <a:extLst>
              <a:ext uri="{FF2B5EF4-FFF2-40B4-BE49-F238E27FC236}">
                <a16:creationId xmlns:a16="http://schemas.microsoft.com/office/drawing/2014/main" id="{CBC84F4E-E4C4-41F2-8350-055805552A16}"/>
              </a:ext>
            </a:extLst>
          </p:cNvPr>
          <p:cNvSpPr txBox="1">
            <a:spLocks noChangeArrowheads="1"/>
          </p:cNvSpPr>
          <p:nvPr/>
        </p:nvSpPr>
        <p:spPr>
          <a:xfrm>
            <a:off x="628649" y="1901879"/>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Marlett" pitchFamily="2" charset="2"/>
              <a:buNone/>
            </a:pPr>
            <a:endParaRPr lang="zh-CN" altLang="en-US" b="0" dirty="0"/>
          </a:p>
        </p:txBody>
      </p:sp>
      <p:pic>
        <p:nvPicPr>
          <p:cNvPr id="306" name="Picture 2">
            <a:extLst>
              <a:ext uri="{FF2B5EF4-FFF2-40B4-BE49-F238E27FC236}">
                <a16:creationId xmlns:a16="http://schemas.microsoft.com/office/drawing/2014/main" id="{C0781E4E-DD8B-4B76-972B-CCC9F4FCA5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680" y="1766993"/>
            <a:ext cx="6045200"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055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DFF6CDA7-E4D9-48B1-A8D7-CD19650EA484}"/>
              </a:ext>
            </a:extLst>
          </p:cNvPr>
          <p:cNvSpPr>
            <a:spLocks noGrp="1" noChangeArrowheads="1"/>
          </p:cNvSpPr>
          <p:nvPr>
            <p:ph type="body" idx="4294967295"/>
          </p:nvPr>
        </p:nvSpPr>
        <p:spPr>
          <a:xfrm>
            <a:off x="203046" y="414665"/>
            <a:ext cx="8962994" cy="6028669"/>
          </a:xfrm>
        </p:spPr>
        <p:txBody>
          <a:bodyPr/>
          <a:lstStyle/>
          <a:p>
            <a:pPr marL="0" indent="0">
              <a:lnSpc>
                <a:spcPct val="90000"/>
              </a:lnSpc>
              <a:buFont typeface="Marlett" pitchFamily="2" charset="2"/>
              <a:buNone/>
              <a:defRPr/>
            </a:pPr>
            <a:r>
              <a:rPr lang="en-US" altLang="zh-CN" dirty="0"/>
              <a:t>1 </a:t>
            </a:r>
            <a:r>
              <a:rPr lang="zh-CN" altLang="en-US" dirty="0"/>
              <a:t>割线法</a:t>
            </a:r>
          </a:p>
          <a:p>
            <a:pPr>
              <a:lnSpc>
                <a:spcPct val="150000"/>
              </a:lnSpc>
              <a:buFont typeface="Marlett" pitchFamily="2" charset="2"/>
              <a:buNone/>
              <a:defRPr/>
            </a:pPr>
            <a:r>
              <a:rPr lang="zh-CN" altLang="en-US" dirty="0"/>
              <a:t>        以两个不同的</a:t>
            </a:r>
            <a:r>
              <a:rPr lang="el-GR" altLang="zh-CN" dirty="0"/>
              <a:t>α</a:t>
            </a:r>
            <a:r>
              <a:rPr lang="zh-CN" altLang="en-US" dirty="0"/>
              <a:t>值求解初值问题，得到两个解：</a:t>
            </a:r>
            <a:endParaRPr lang="en-US" altLang="zh-CN" dirty="0"/>
          </a:p>
          <a:p>
            <a:pPr>
              <a:lnSpc>
                <a:spcPct val="150000"/>
              </a:lnSpc>
              <a:buFont typeface="Marlett" pitchFamily="2" charset="2"/>
              <a:buNone/>
              <a:defRPr/>
            </a:pPr>
            <a:endParaRPr lang="en-US" altLang="zh-CN" dirty="0"/>
          </a:p>
          <a:p>
            <a:pPr>
              <a:lnSpc>
                <a:spcPct val="150000"/>
              </a:lnSpc>
              <a:buFont typeface="Marlett" pitchFamily="2" charset="2"/>
              <a:buNone/>
              <a:defRPr/>
            </a:pPr>
            <a:r>
              <a:rPr lang="zh-CN" altLang="en-US" dirty="0"/>
              <a:t>根据初值条件知：</a:t>
            </a:r>
            <a:endParaRPr lang="en-US" altLang="zh-CN" dirty="0"/>
          </a:p>
          <a:p>
            <a:pPr>
              <a:lnSpc>
                <a:spcPct val="150000"/>
              </a:lnSpc>
              <a:buFont typeface="Marlett" pitchFamily="2" charset="2"/>
              <a:buNone/>
              <a:defRPr/>
            </a:pPr>
            <a:r>
              <a:rPr lang="zh-CN" altLang="en-US" dirty="0"/>
              <a:t>假设              是</a:t>
            </a:r>
            <a:r>
              <a:rPr lang="el-GR" altLang="zh-CN" dirty="0"/>
              <a:t>α</a:t>
            </a:r>
            <a:r>
              <a:rPr lang="zh-CN" altLang="en-US" dirty="0"/>
              <a:t>的线性函数，可取</a:t>
            </a:r>
            <a:r>
              <a:rPr lang="el-GR" altLang="zh-CN" dirty="0"/>
              <a:t>α </a:t>
            </a:r>
            <a:r>
              <a:rPr lang="zh-CN" altLang="en-US" dirty="0"/>
              <a:t>为：</a:t>
            </a:r>
            <a:endParaRPr lang="en-US" altLang="zh-CN" dirty="0"/>
          </a:p>
          <a:p>
            <a:pPr>
              <a:lnSpc>
                <a:spcPct val="150000"/>
              </a:lnSpc>
              <a:buFont typeface="Marlett" pitchFamily="2" charset="2"/>
              <a:buNone/>
              <a:defRPr/>
            </a:pP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r>
              <a:rPr lang="zh-CN" altLang="en-US" dirty="0"/>
              <a:t>迭代求解公式：</a:t>
            </a: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r>
              <a:rPr lang="zh-CN" altLang="en-US" dirty="0"/>
              <a:t>结束条件：</a:t>
            </a:r>
            <a:endParaRPr lang="en-US" altLang="zh-CN" dirty="0"/>
          </a:p>
        </p:txBody>
      </p:sp>
      <p:graphicFrame>
        <p:nvGraphicFramePr>
          <p:cNvPr id="16" name="对象 15">
            <a:extLst>
              <a:ext uri="{FF2B5EF4-FFF2-40B4-BE49-F238E27FC236}">
                <a16:creationId xmlns:a16="http://schemas.microsoft.com/office/drawing/2014/main" id="{10C72528-A59B-487D-9F7F-5EB6E94AFBD1}"/>
              </a:ext>
            </a:extLst>
          </p:cNvPr>
          <p:cNvGraphicFramePr>
            <a:graphicFrameLocks noChangeAspect="1"/>
          </p:cNvGraphicFramePr>
          <p:nvPr>
            <p:extLst>
              <p:ext uri="{D42A27DB-BD31-4B8C-83A1-F6EECF244321}">
                <p14:modId xmlns:p14="http://schemas.microsoft.com/office/powerpoint/2010/main" val="2022752897"/>
              </p:ext>
            </p:extLst>
          </p:nvPr>
        </p:nvGraphicFramePr>
        <p:xfrm>
          <a:off x="1945078" y="3188493"/>
          <a:ext cx="4773613" cy="858838"/>
        </p:xfrm>
        <a:graphic>
          <a:graphicData uri="http://schemas.openxmlformats.org/presentationml/2006/ole">
            <mc:AlternateContent xmlns:mc="http://schemas.openxmlformats.org/markup-compatibility/2006">
              <mc:Choice xmlns:v="urn:schemas-microsoft-com:vml" Requires="v">
                <p:oleObj spid="_x0000_s209290" r:id="rId4" imgW="2463048" imgH="444624" progId="Equation.DSMT4">
                  <p:embed/>
                </p:oleObj>
              </mc:Choice>
              <mc:Fallback>
                <p:oleObj r:id="rId4" imgW="2463048" imgH="444624" progId="Equation.DSMT4">
                  <p:embed/>
                  <p:pic>
                    <p:nvPicPr>
                      <p:cNvPr id="16" name="对象 15">
                        <a:extLst>
                          <a:ext uri="{FF2B5EF4-FFF2-40B4-BE49-F238E27FC236}">
                            <a16:creationId xmlns:a16="http://schemas.microsoft.com/office/drawing/2014/main" id="{10C72528-A59B-487D-9F7F-5EB6E94AF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5078" y="3188493"/>
                        <a:ext cx="4773613"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 name="对象 17">
            <a:extLst>
              <a:ext uri="{FF2B5EF4-FFF2-40B4-BE49-F238E27FC236}">
                <a16:creationId xmlns:a16="http://schemas.microsoft.com/office/drawing/2014/main" id="{8D36C2EC-1F9E-4915-A2C8-48AC9FAD291B}"/>
              </a:ext>
            </a:extLst>
          </p:cNvPr>
          <p:cNvGraphicFramePr>
            <a:graphicFrameLocks noChangeAspect="1"/>
          </p:cNvGraphicFramePr>
          <p:nvPr>
            <p:extLst>
              <p:ext uri="{D42A27DB-BD31-4B8C-83A1-F6EECF244321}">
                <p14:modId xmlns:p14="http://schemas.microsoft.com/office/powerpoint/2010/main" val="1974509563"/>
              </p:ext>
            </p:extLst>
          </p:nvPr>
        </p:nvGraphicFramePr>
        <p:xfrm>
          <a:off x="850142" y="2646258"/>
          <a:ext cx="1033463" cy="441325"/>
        </p:xfrm>
        <a:graphic>
          <a:graphicData uri="http://schemas.openxmlformats.org/presentationml/2006/ole">
            <mc:AlternateContent xmlns:mc="http://schemas.openxmlformats.org/markup-compatibility/2006">
              <mc:Choice xmlns:v="urn:schemas-microsoft-com:vml" Requires="v">
                <p:oleObj spid="_x0000_s209291" r:id="rId6" imgW="533486" imgH="228818" progId="Equation.DSMT4">
                  <p:embed/>
                </p:oleObj>
              </mc:Choice>
              <mc:Fallback>
                <p:oleObj r:id="rId6" imgW="533486" imgH="228818" progId="Equation.DSMT4">
                  <p:embed/>
                  <p:pic>
                    <p:nvPicPr>
                      <p:cNvPr id="18" name="对象 17">
                        <a:extLst>
                          <a:ext uri="{FF2B5EF4-FFF2-40B4-BE49-F238E27FC236}">
                            <a16:creationId xmlns:a16="http://schemas.microsoft.com/office/drawing/2014/main" id="{8D36C2EC-1F9E-4915-A2C8-48AC9FAD29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142" y="2646258"/>
                        <a:ext cx="10334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对象 18">
            <a:extLst>
              <a:ext uri="{FF2B5EF4-FFF2-40B4-BE49-F238E27FC236}">
                <a16:creationId xmlns:a16="http://schemas.microsoft.com/office/drawing/2014/main" id="{D1C53412-67EB-4226-AE1D-61EDEFEB2449}"/>
              </a:ext>
            </a:extLst>
          </p:cNvPr>
          <p:cNvGraphicFramePr>
            <a:graphicFrameLocks noChangeAspect="1"/>
          </p:cNvGraphicFramePr>
          <p:nvPr>
            <p:extLst>
              <p:ext uri="{D42A27DB-BD31-4B8C-83A1-F6EECF244321}">
                <p14:modId xmlns:p14="http://schemas.microsoft.com/office/powerpoint/2010/main" val="4025358025"/>
              </p:ext>
            </p:extLst>
          </p:nvPr>
        </p:nvGraphicFramePr>
        <p:xfrm>
          <a:off x="3174596" y="1411903"/>
          <a:ext cx="2314575" cy="441325"/>
        </p:xfrm>
        <a:graphic>
          <a:graphicData uri="http://schemas.openxmlformats.org/presentationml/2006/ole">
            <mc:AlternateContent xmlns:mc="http://schemas.openxmlformats.org/markup-compatibility/2006">
              <mc:Choice xmlns:v="urn:schemas-microsoft-com:vml" Requires="v">
                <p:oleObj spid="_x0000_s209292" r:id="rId8" imgW="1194117" imgH="228917" progId="Equation.DSMT4">
                  <p:embed/>
                </p:oleObj>
              </mc:Choice>
              <mc:Fallback>
                <p:oleObj r:id="rId8" imgW="1194117" imgH="228917" progId="Equation.DSMT4">
                  <p:embed/>
                  <p:pic>
                    <p:nvPicPr>
                      <p:cNvPr id="19" name="对象 18">
                        <a:extLst>
                          <a:ext uri="{FF2B5EF4-FFF2-40B4-BE49-F238E27FC236}">
                            <a16:creationId xmlns:a16="http://schemas.microsoft.com/office/drawing/2014/main" id="{D1C53412-67EB-4226-AE1D-61EDEFEB24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74596" y="1411903"/>
                        <a:ext cx="2314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id="{A73D7CA2-B41D-4F78-AF72-34CD992625E7}"/>
              </a:ext>
            </a:extLst>
          </p:cNvPr>
          <p:cNvGraphicFramePr>
            <a:graphicFrameLocks noChangeAspect="1"/>
          </p:cNvGraphicFramePr>
          <p:nvPr>
            <p:extLst>
              <p:ext uri="{D42A27DB-BD31-4B8C-83A1-F6EECF244321}">
                <p14:modId xmlns:p14="http://schemas.microsoft.com/office/powerpoint/2010/main" val="451857833"/>
              </p:ext>
            </p:extLst>
          </p:nvPr>
        </p:nvGraphicFramePr>
        <p:xfrm>
          <a:off x="2470261" y="2118519"/>
          <a:ext cx="3003550" cy="441325"/>
        </p:xfrm>
        <a:graphic>
          <a:graphicData uri="http://schemas.openxmlformats.org/presentationml/2006/ole">
            <mc:AlternateContent xmlns:mc="http://schemas.openxmlformats.org/markup-compatibility/2006">
              <mc:Choice xmlns:v="urn:schemas-microsoft-com:vml" Requires="v">
                <p:oleObj spid="_x0000_s209293" r:id="rId10" imgW="1549717" imgH="228917" progId="Equation.DSMT4">
                  <p:embed/>
                </p:oleObj>
              </mc:Choice>
              <mc:Fallback>
                <p:oleObj r:id="rId10" imgW="1549717" imgH="228917" progId="Equation.DSMT4">
                  <p:embed/>
                  <p:pic>
                    <p:nvPicPr>
                      <p:cNvPr id="20" name="对象 19">
                        <a:extLst>
                          <a:ext uri="{FF2B5EF4-FFF2-40B4-BE49-F238E27FC236}">
                            <a16:creationId xmlns:a16="http://schemas.microsoft.com/office/drawing/2014/main" id="{A73D7CA2-B41D-4F78-AF72-34CD992625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0261" y="2118519"/>
                        <a:ext cx="3003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ADB7E89B-6DE7-4EF1-99E8-02F6A68210DA}"/>
              </a:ext>
            </a:extLst>
          </p:cNvPr>
          <p:cNvGraphicFramePr>
            <a:graphicFrameLocks noChangeAspect="1"/>
          </p:cNvGraphicFramePr>
          <p:nvPr>
            <p:extLst>
              <p:ext uri="{D42A27DB-BD31-4B8C-83A1-F6EECF244321}">
                <p14:modId xmlns:p14="http://schemas.microsoft.com/office/powerpoint/2010/main" val="1685826338"/>
              </p:ext>
            </p:extLst>
          </p:nvPr>
        </p:nvGraphicFramePr>
        <p:xfrm>
          <a:off x="1449780" y="4422848"/>
          <a:ext cx="5881687" cy="858837"/>
        </p:xfrm>
        <a:graphic>
          <a:graphicData uri="http://schemas.openxmlformats.org/presentationml/2006/ole">
            <mc:AlternateContent xmlns:mc="http://schemas.openxmlformats.org/markup-compatibility/2006">
              <mc:Choice xmlns:v="urn:schemas-microsoft-com:vml" Requires="v">
                <p:oleObj spid="_x0000_s209294" r:id="rId12" imgW="3034300" imgH="444624" progId="Equation.DSMT4">
                  <p:embed/>
                </p:oleObj>
              </mc:Choice>
              <mc:Fallback>
                <p:oleObj r:id="rId12" imgW="3034300" imgH="444624" progId="Equation.DSMT4">
                  <p:embed/>
                  <p:pic>
                    <p:nvPicPr>
                      <p:cNvPr id="21" name="对象 20">
                        <a:extLst>
                          <a:ext uri="{FF2B5EF4-FFF2-40B4-BE49-F238E27FC236}">
                            <a16:creationId xmlns:a16="http://schemas.microsoft.com/office/drawing/2014/main" id="{ADB7E89B-6DE7-4EF1-99E8-02F6A68210D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9780" y="4422848"/>
                        <a:ext cx="5881687"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16C3B80C-657D-4E90-A72E-D984F21BEAFE}"/>
              </a:ext>
            </a:extLst>
          </p:cNvPr>
          <p:cNvGraphicFramePr>
            <a:graphicFrameLocks noChangeAspect="1"/>
          </p:cNvGraphicFramePr>
          <p:nvPr>
            <p:extLst>
              <p:ext uri="{D42A27DB-BD31-4B8C-83A1-F6EECF244321}">
                <p14:modId xmlns:p14="http://schemas.microsoft.com/office/powerpoint/2010/main" val="1576169055"/>
              </p:ext>
            </p:extLst>
          </p:nvPr>
        </p:nvGraphicFramePr>
        <p:xfrm>
          <a:off x="2785922" y="5657202"/>
          <a:ext cx="2659062" cy="490537"/>
        </p:xfrm>
        <a:graphic>
          <a:graphicData uri="http://schemas.openxmlformats.org/presentationml/2006/ole">
            <mc:AlternateContent xmlns:mc="http://schemas.openxmlformats.org/markup-compatibility/2006">
              <mc:Choice xmlns:v="urn:schemas-microsoft-com:vml" Requires="v">
                <p:oleObj spid="_x0000_s209295" r:id="rId14" imgW="1370727" imgH="254097" progId="Equation.DSMT4">
                  <p:embed/>
                </p:oleObj>
              </mc:Choice>
              <mc:Fallback>
                <p:oleObj r:id="rId14" imgW="1370727" imgH="254097" progId="Equation.DSMT4">
                  <p:embed/>
                  <p:pic>
                    <p:nvPicPr>
                      <p:cNvPr id="22" name="对象 21">
                        <a:extLst>
                          <a:ext uri="{FF2B5EF4-FFF2-40B4-BE49-F238E27FC236}">
                            <a16:creationId xmlns:a16="http://schemas.microsoft.com/office/drawing/2014/main" id="{16C3B80C-657D-4E90-A72E-D984F21BEAF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85922" y="5657202"/>
                        <a:ext cx="265906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92194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4A0EC0D-3209-44B1-A3CE-0757261C7294}"/>
              </a:ext>
            </a:extLst>
          </p:cNvPr>
          <p:cNvSpPr>
            <a:spLocks noGrp="1" noChangeArrowheads="1"/>
          </p:cNvSpPr>
          <p:nvPr>
            <p:ph type="body" idx="4294967295"/>
          </p:nvPr>
        </p:nvSpPr>
        <p:spPr>
          <a:xfrm>
            <a:off x="708025" y="1146175"/>
            <a:ext cx="8137525" cy="5332412"/>
          </a:xfrm>
        </p:spPr>
        <p:txBody>
          <a:bodyPr/>
          <a:lstStyle/>
          <a:p>
            <a:pPr marL="0" indent="0">
              <a:lnSpc>
                <a:spcPct val="90000"/>
              </a:lnSpc>
              <a:buFont typeface="Marlett" pitchFamily="2" charset="2"/>
              <a:buNone/>
            </a:pPr>
            <a:r>
              <a:rPr lang="zh-CN" altLang="en-US" dirty="0"/>
              <a:t>割线法的几何解释：</a:t>
            </a:r>
          </a:p>
        </p:txBody>
      </p:sp>
      <p:sp>
        <p:nvSpPr>
          <p:cNvPr id="20483" name="Rectangle 2">
            <a:extLst>
              <a:ext uri="{FF2B5EF4-FFF2-40B4-BE49-F238E27FC236}">
                <a16:creationId xmlns:a16="http://schemas.microsoft.com/office/drawing/2014/main" id="{45C85EDB-FB56-4BCF-96B4-04C5E94973FC}"/>
              </a:ext>
            </a:extLst>
          </p:cNvPr>
          <p:cNvSpPr txBox="1">
            <a:spLocks noChangeArrowheads="1"/>
          </p:cNvSpPr>
          <p:nvPr/>
        </p:nvSpPr>
        <p:spPr bwMode="auto">
          <a:xfrm>
            <a:off x="3430079" y="294158"/>
            <a:ext cx="2283842" cy="6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2800" dirty="0">
                <a:solidFill>
                  <a:schemeClr val="tx1"/>
                </a:solidFill>
                <a:latin typeface="华文仿宋" panose="02010600040101010101" pitchFamily="2" charset="-122"/>
                <a:ea typeface="华文仿宋" panose="02010600040101010101" pitchFamily="2" charset="-122"/>
              </a:rPr>
              <a:t>9.7.2 </a:t>
            </a:r>
            <a:r>
              <a:rPr lang="zh-CN" altLang="en-US" sz="2800" dirty="0">
                <a:solidFill>
                  <a:schemeClr val="tx1"/>
                </a:solidFill>
                <a:latin typeface="华文仿宋" panose="02010600040101010101" pitchFamily="2" charset="-122"/>
                <a:ea typeface="华文仿宋" panose="02010600040101010101" pitchFamily="2" charset="-122"/>
              </a:rPr>
              <a:t>打靶法</a:t>
            </a:r>
          </a:p>
        </p:txBody>
      </p:sp>
      <p:sp>
        <p:nvSpPr>
          <p:cNvPr id="20484" name="矩形 1">
            <a:extLst>
              <a:ext uri="{FF2B5EF4-FFF2-40B4-BE49-F238E27FC236}">
                <a16:creationId xmlns:a16="http://schemas.microsoft.com/office/drawing/2014/main" id="{B18E9BC1-9EF4-4733-87A3-CEFBB24C822D}"/>
              </a:ext>
            </a:extLst>
          </p:cNvPr>
          <p:cNvSpPr>
            <a:spLocks noChangeArrowheads="1"/>
          </p:cNvSpPr>
          <p:nvPr/>
        </p:nvSpPr>
        <p:spPr bwMode="auto">
          <a:xfrm>
            <a:off x="3542121" y="6021388"/>
            <a:ext cx="250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en-US">
                <a:solidFill>
                  <a:schemeClr val="tx1"/>
                </a:solidFill>
              </a:rPr>
              <a:t>线性近似：按割线求根</a:t>
            </a:r>
            <a:endParaRPr lang="en-US" altLang="zh-CN">
              <a:solidFill>
                <a:schemeClr val="tx1"/>
              </a:solidFill>
            </a:endParaRPr>
          </a:p>
        </p:txBody>
      </p:sp>
      <p:pic>
        <p:nvPicPr>
          <p:cNvPr id="20485" name="Picture 2">
            <a:extLst>
              <a:ext uri="{FF2B5EF4-FFF2-40B4-BE49-F238E27FC236}">
                <a16:creationId xmlns:a16="http://schemas.microsoft.com/office/drawing/2014/main" id="{287ED2BA-662B-4D4A-ADC8-FA9C150DE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013" y="1773238"/>
            <a:ext cx="550227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2383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27D27954-1C33-432B-AC87-90B4CBE6876B}"/>
              </a:ext>
            </a:extLst>
          </p:cNvPr>
          <p:cNvSpPr>
            <a:spLocks noGrp="1" noChangeArrowheads="1"/>
          </p:cNvSpPr>
          <p:nvPr>
            <p:ph type="body" idx="4294967295"/>
          </p:nvPr>
        </p:nvSpPr>
        <p:spPr>
          <a:xfrm>
            <a:off x="221609" y="324031"/>
            <a:ext cx="8633851" cy="5410023"/>
          </a:xfrm>
        </p:spPr>
        <p:txBody>
          <a:bodyPr>
            <a:normAutofit lnSpcReduction="10000"/>
          </a:bodyPr>
          <a:lstStyle/>
          <a:p>
            <a:pPr marL="0" indent="0">
              <a:lnSpc>
                <a:spcPct val="90000"/>
              </a:lnSpc>
              <a:buFont typeface="Marlett" pitchFamily="2" charset="2"/>
              <a:buNone/>
              <a:defRPr/>
            </a:pPr>
            <a:r>
              <a:rPr lang="en-US" altLang="zh-CN" dirty="0"/>
              <a:t>2 </a:t>
            </a:r>
            <a:r>
              <a:rPr lang="zh-CN" altLang="en-US" dirty="0"/>
              <a:t>牛顿法</a:t>
            </a:r>
            <a:endParaRPr lang="en-US" altLang="zh-CN" dirty="0"/>
          </a:p>
          <a:p>
            <a:pPr marL="0" indent="0">
              <a:lnSpc>
                <a:spcPct val="90000"/>
              </a:lnSpc>
              <a:buFont typeface="Marlett" pitchFamily="2" charset="2"/>
              <a:buNone/>
              <a:defRPr/>
            </a:pPr>
            <a:endParaRPr lang="zh-CN" altLang="en-US" dirty="0"/>
          </a:p>
          <a:p>
            <a:pPr>
              <a:lnSpc>
                <a:spcPct val="90000"/>
              </a:lnSpc>
              <a:buFont typeface="Marlett" pitchFamily="2" charset="2"/>
              <a:buNone/>
              <a:defRPr/>
            </a:pPr>
            <a:r>
              <a:rPr lang="zh-CN" altLang="en-US" dirty="0"/>
              <a:t>        求解非线性方程（组）：</a:t>
            </a: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r>
              <a:rPr lang="zh-CN" altLang="en-US" dirty="0"/>
              <a:t>在已知初值</a:t>
            </a:r>
            <a:r>
              <a:rPr lang="el-GR" altLang="zh-CN" dirty="0"/>
              <a:t>α</a:t>
            </a:r>
            <a:r>
              <a:rPr lang="en-US" altLang="zh-CN" baseline="-25000" dirty="0"/>
              <a:t>0</a:t>
            </a:r>
            <a:r>
              <a:rPr lang="zh-CN" altLang="en-US" dirty="0"/>
              <a:t>的处</a:t>
            </a:r>
            <a:r>
              <a:rPr lang="en-US" altLang="zh-CN" dirty="0"/>
              <a:t>Taylor</a:t>
            </a:r>
            <a:r>
              <a:rPr lang="zh-CN" altLang="en-US" dirty="0"/>
              <a:t>展开：</a:t>
            </a: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r>
              <a:rPr lang="zh-CN" altLang="en-US" dirty="0"/>
              <a:t>线性近似：</a:t>
            </a: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r>
              <a:rPr lang="zh-CN" altLang="en-US" dirty="0"/>
              <a:t>迭代求解公式：</a:t>
            </a: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endParaRPr lang="en-US" altLang="zh-CN" dirty="0"/>
          </a:p>
          <a:p>
            <a:pPr>
              <a:lnSpc>
                <a:spcPct val="90000"/>
              </a:lnSpc>
              <a:buFont typeface="Marlett" pitchFamily="2" charset="2"/>
              <a:buNone/>
              <a:defRPr/>
            </a:pPr>
            <a:r>
              <a:rPr lang="zh-CN" altLang="en-US" dirty="0"/>
              <a:t>结束条件：</a:t>
            </a:r>
            <a:endParaRPr lang="en-US" altLang="zh-CN" dirty="0"/>
          </a:p>
        </p:txBody>
      </p:sp>
      <p:graphicFrame>
        <p:nvGraphicFramePr>
          <p:cNvPr id="16" name="对象 15">
            <a:extLst>
              <a:ext uri="{FF2B5EF4-FFF2-40B4-BE49-F238E27FC236}">
                <a16:creationId xmlns:a16="http://schemas.microsoft.com/office/drawing/2014/main" id="{69078941-BED8-42D6-B62A-2A4D91C305CB}"/>
              </a:ext>
            </a:extLst>
          </p:cNvPr>
          <p:cNvGraphicFramePr>
            <a:graphicFrameLocks noChangeAspect="1"/>
          </p:cNvGraphicFramePr>
          <p:nvPr>
            <p:extLst>
              <p:ext uri="{D42A27DB-BD31-4B8C-83A1-F6EECF244321}">
                <p14:modId xmlns:p14="http://schemas.microsoft.com/office/powerpoint/2010/main" val="3578416257"/>
              </p:ext>
            </p:extLst>
          </p:nvPr>
        </p:nvGraphicFramePr>
        <p:xfrm>
          <a:off x="1835696" y="3282965"/>
          <a:ext cx="4452938" cy="785812"/>
        </p:xfrm>
        <a:graphic>
          <a:graphicData uri="http://schemas.openxmlformats.org/presentationml/2006/ole">
            <mc:AlternateContent xmlns:mc="http://schemas.openxmlformats.org/markup-compatibility/2006">
              <mc:Choice xmlns:v="urn:schemas-microsoft-com:vml" Requires="v">
                <p:oleObj spid="_x0000_s210314" r:id="rId4" imgW="2297023" imgH="406365" progId="Equation.DSMT4">
                  <p:embed/>
                </p:oleObj>
              </mc:Choice>
              <mc:Fallback>
                <p:oleObj r:id="rId4" imgW="2297023" imgH="406365" progId="Equation.DSMT4">
                  <p:embed/>
                  <p:pic>
                    <p:nvPicPr>
                      <p:cNvPr id="16" name="对象 15">
                        <a:extLst>
                          <a:ext uri="{FF2B5EF4-FFF2-40B4-BE49-F238E27FC236}">
                            <a16:creationId xmlns:a16="http://schemas.microsoft.com/office/drawing/2014/main" id="{69078941-BED8-42D6-B62A-2A4D91C30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3282965"/>
                        <a:ext cx="44529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对象 18">
            <a:extLst>
              <a:ext uri="{FF2B5EF4-FFF2-40B4-BE49-F238E27FC236}">
                <a16:creationId xmlns:a16="http://schemas.microsoft.com/office/drawing/2014/main" id="{55F3F912-93F3-4455-ACBF-1657EFF31402}"/>
              </a:ext>
            </a:extLst>
          </p:cNvPr>
          <p:cNvGraphicFramePr>
            <a:graphicFrameLocks noChangeAspect="1"/>
          </p:cNvGraphicFramePr>
          <p:nvPr>
            <p:extLst>
              <p:ext uri="{D42A27DB-BD31-4B8C-83A1-F6EECF244321}">
                <p14:modId xmlns:p14="http://schemas.microsoft.com/office/powerpoint/2010/main" val="654102386"/>
              </p:ext>
            </p:extLst>
          </p:nvPr>
        </p:nvGraphicFramePr>
        <p:xfrm>
          <a:off x="3935394" y="1077075"/>
          <a:ext cx="1550987" cy="441325"/>
        </p:xfrm>
        <a:graphic>
          <a:graphicData uri="http://schemas.openxmlformats.org/presentationml/2006/ole">
            <mc:AlternateContent xmlns:mc="http://schemas.openxmlformats.org/markup-compatibility/2006">
              <mc:Choice xmlns:v="urn:schemas-microsoft-com:vml" Requires="v">
                <p:oleObj spid="_x0000_s210315" name="Equation" r:id="rId6" imgW="800070" imgH="228818" progId="Equation.DSMT4">
                  <p:embed/>
                </p:oleObj>
              </mc:Choice>
              <mc:Fallback>
                <p:oleObj name="Equation" r:id="rId6" imgW="800070" imgH="228818" progId="Equation.DSMT4">
                  <p:embed/>
                  <p:pic>
                    <p:nvPicPr>
                      <p:cNvPr id="19" name="对象 18">
                        <a:extLst>
                          <a:ext uri="{FF2B5EF4-FFF2-40B4-BE49-F238E27FC236}">
                            <a16:creationId xmlns:a16="http://schemas.microsoft.com/office/drawing/2014/main" id="{55F3F912-93F3-4455-ACBF-1657EFF314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394" y="1077075"/>
                        <a:ext cx="15509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 name="对象 19">
            <a:extLst>
              <a:ext uri="{FF2B5EF4-FFF2-40B4-BE49-F238E27FC236}">
                <a16:creationId xmlns:a16="http://schemas.microsoft.com/office/drawing/2014/main" id="{AE8B88C1-6A8A-40CE-8291-E0AF7F601A70}"/>
              </a:ext>
            </a:extLst>
          </p:cNvPr>
          <p:cNvGraphicFramePr>
            <a:graphicFrameLocks noChangeAspect="1"/>
          </p:cNvGraphicFramePr>
          <p:nvPr>
            <p:extLst>
              <p:ext uri="{D42A27DB-BD31-4B8C-83A1-F6EECF244321}">
                <p14:modId xmlns:p14="http://schemas.microsoft.com/office/powerpoint/2010/main" val="681696805"/>
              </p:ext>
            </p:extLst>
          </p:nvPr>
        </p:nvGraphicFramePr>
        <p:xfrm>
          <a:off x="903287" y="2246404"/>
          <a:ext cx="7337425" cy="782638"/>
        </p:xfrm>
        <a:graphic>
          <a:graphicData uri="http://schemas.openxmlformats.org/presentationml/2006/ole">
            <mc:AlternateContent xmlns:mc="http://schemas.openxmlformats.org/markup-compatibility/2006">
              <mc:Choice xmlns:v="urn:schemas-microsoft-com:vml" Requires="v">
                <p:oleObj spid="_x0000_s210316" r:id="rId8" imgW="3781635" imgH="406365" progId="Equation.DSMT4">
                  <p:embed/>
                </p:oleObj>
              </mc:Choice>
              <mc:Fallback>
                <p:oleObj r:id="rId8" imgW="3781635" imgH="406365" progId="Equation.DSMT4">
                  <p:embed/>
                  <p:pic>
                    <p:nvPicPr>
                      <p:cNvPr id="20" name="对象 19">
                        <a:extLst>
                          <a:ext uri="{FF2B5EF4-FFF2-40B4-BE49-F238E27FC236}">
                            <a16:creationId xmlns:a16="http://schemas.microsoft.com/office/drawing/2014/main" id="{AE8B88C1-6A8A-40CE-8291-E0AF7F601A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3287" y="2246404"/>
                        <a:ext cx="733742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对象 20">
            <a:extLst>
              <a:ext uri="{FF2B5EF4-FFF2-40B4-BE49-F238E27FC236}">
                <a16:creationId xmlns:a16="http://schemas.microsoft.com/office/drawing/2014/main" id="{8C547F20-9EE2-4B08-B1F9-A2235D1D71E3}"/>
              </a:ext>
            </a:extLst>
          </p:cNvPr>
          <p:cNvGraphicFramePr>
            <a:graphicFrameLocks noChangeAspect="1"/>
          </p:cNvGraphicFramePr>
          <p:nvPr>
            <p:extLst>
              <p:ext uri="{D42A27DB-BD31-4B8C-83A1-F6EECF244321}">
                <p14:modId xmlns:p14="http://schemas.microsoft.com/office/powerpoint/2010/main" val="1273576099"/>
              </p:ext>
            </p:extLst>
          </p:nvPr>
        </p:nvGraphicFramePr>
        <p:xfrm>
          <a:off x="1708924" y="4485049"/>
          <a:ext cx="4872038" cy="785813"/>
        </p:xfrm>
        <a:graphic>
          <a:graphicData uri="http://schemas.openxmlformats.org/presentationml/2006/ole">
            <mc:AlternateContent xmlns:mc="http://schemas.openxmlformats.org/markup-compatibility/2006">
              <mc:Choice xmlns:v="urn:schemas-microsoft-com:vml" Requires="v">
                <p:oleObj spid="_x0000_s210317" r:id="rId10" imgW="2512736" imgH="406365" progId="Equation.DSMT4">
                  <p:embed/>
                </p:oleObj>
              </mc:Choice>
              <mc:Fallback>
                <p:oleObj r:id="rId10" imgW="2512736" imgH="406365" progId="Equation.DSMT4">
                  <p:embed/>
                  <p:pic>
                    <p:nvPicPr>
                      <p:cNvPr id="21" name="对象 20">
                        <a:extLst>
                          <a:ext uri="{FF2B5EF4-FFF2-40B4-BE49-F238E27FC236}">
                            <a16:creationId xmlns:a16="http://schemas.microsoft.com/office/drawing/2014/main" id="{8C547F20-9EE2-4B08-B1F9-A2235D1D71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8924" y="4485049"/>
                        <a:ext cx="48720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对象 21">
            <a:extLst>
              <a:ext uri="{FF2B5EF4-FFF2-40B4-BE49-F238E27FC236}">
                <a16:creationId xmlns:a16="http://schemas.microsoft.com/office/drawing/2014/main" id="{AA05E454-28F1-4EE1-8B13-22974362FD77}"/>
              </a:ext>
            </a:extLst>
          </p:cNvPr>
          <p:cNvGraphicFramePr>
            <a:graphicFrameLocks noChangeAspect="1"/>
          </p:cNvGraphicFramePr>
          <p:nvPr>
            <p:extLst>
              <p:ext uri="{D42A27DB-BD31-4B8C-83A1-F6EECF244321}">
                <p14:modId xmlns:p14="http://schemas.microsoft.com/office/powerpoint/2010/main" val="1100025613"/>
              </p:ext>
            </p:extLst>
          </p:nvPr>
        </p:nvGraphicFramePr>
        <p:xfrm>
          <a:off x="2803506" y="5725836"/>
          <a:ext cx="2682875" cy="490537"/>
        </p:xfrm>
        <a:graphic>
          <a:graphicData uri="http://schemas.openxmlformats.org/presentationml/2006/ole">
            <mc:AlternateContent xmlns:mc="http://schemas.openxmlformats.org/markup-compatibility/2006">
              <mc:Choice xmlns:v="urn:schemas-microsoft-com:vml" Requires="v">
                <p:oleObj spid="_x0000_s210318" r:id="rId12" imgW="1383416" imgH="254097" progId="Equation.DSMT4">
                  <p:embed/>
                </p:oleObj>
              </mc:Choice>
              <mc:Fallback>
                <p:oleObj r:id="rId12" imgW="1383416" imgH="254097" progId="Equation.DSMT4">
                  <p:embed/>
                  <p:pic>
                    <p:nvPicPr>
                      <p:cNvPr id="22" name="对象 21">
                        <a:extLst>
                          <a:ext uri="{FF2B5EF4-FFF2-40B4-BE49-F238E27FC236}">
                            <a16:creationId xmlns:a16="http://schemas.microsoft.com/office/drawing/2014/main" id="{AA05E454-28F1-4EE1-8B13-22974362FD7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03506" y="5725836"/>
                        <a:ext cx="26828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对象 10">
            <a:extLst>
              <a:ext uri="{FF2B5EF4-FFF2-40B4-BE49-F238E27FC236}">
                <a16:creationId xmlns:a16="http://schemas.microsoft.com/office/drawing/2014/main" id="{72D20A93-B5AD-420B-85C1-D955109EE2E3}"/>
              </a:ext>
            </a:extLst>
          </p:cNvPr>
          <p:cNvGraphicFramePr>
            <a:graphicFrameLocks noChangeAspect="1"/>
          </p:cNvGraphicFramePr>
          <p:nvPr>
            <p:extLst>
              <p:ext uri="{D42A27DB-BD31-4B8C-83A1-F6EECF244321}">
                <p14:modId xmlns:p14="http://schemas.microsoft.com/office/powerpoint/2010/main" val="107159327"/>
              </p:ext>
            </p:extLst>
          </p:nvPr>
        </p:nvGraphicFramePr>
        <p:xfrm>
          <a:off x="7050088" y="4484688"/>
          <a:ext cx="1403350" cy="785812"/>
        </p:xfrm>
        <a:graphic>
          <a:graphicData uri="http://schemas.openxmlformats.org/presentationml/2006/ole">
            <mc:AlternateContent xmlns:mc="http://schemas.openxmlformats.org/markup-compatibility/2006">
              <mc:Choice xmlns:v="urn:schemas-microsoft-com:vml" Requires="v">
                <p:oleObj spid="_x0000_s210319" name="Equation" r:id="rId14" imgW="723600" imgH="406080" progId="Equation.DSMT4">
                  <p:embed/>
                </p:oleObj>
              </mc:Choice>
              <mc:Fallback>
                <p:oleObj name="Equation" r:id="rId14" imgW="723600" imgH="406080" progId="Equation.DSMT4">
                  <p:embed/>
                  <p:pic>
                    <p:nvPicPr>
                      <p:cNvPr id="11" name="对象 10">
                        <a:extLst>
                          <a:ext uri="{FF2B5EF4-FFF2-40B4-BE49-F238E27FC236}">
                            <a16:creationId xmlns:a16="http://schemas.microsoft.com/office/drawing/2014/main" id="{72D20A93-B5AD-420B-85C1-D955109EE2E3}"/>
                          </a:ext>
                        </a:extLst>
                      </p:cNvPr>
                      <p:cNvPicPr>
                        <a:picLocks noChangeAspect="1" noChangeArrowheads="1"/>
                      </p:cNvPicPr>
                      <p:nvPr/>
                    </p:nvPicPr>
                    <p:blipFill>
                      <a:blip r:embed="rId15"/>
                      <a:srcRect/>
                      <a:stretch>
                        <a:fillRect/>
                      </a:stretch>
                    </p:blipFill>
                    <p:spPr bwMode="auto">
                      <a:xfrm>
                        <a:off x="7050088" y="4484688"/>
                        <a:ext cx="140335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47193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31A6B7-FB02-4A32-B059-A3DAE3495A5E}"/>
              </a:ext>
            </a:extLst>
          </p:cNvPr>
          <p:cNvSpPr txBox="1"/>
          <p:nvPr/>
        </p:nvSpPr>
        <p:spPr>
          <a:xfrm>
            <a:off x="3131840" y="203448"/>
            <a:ext cx="3024336"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打靶法程序实现</a:t>
            </a:r>
          </a:p>
        </p:txBody>
      </p:sp>
      <p:sp>
        <p:nvSpPr>
          <p:cNvPr id="3" name="文本框 2">
            <a:extLst>
              <a:ext uri="{FF2B5EF4-FFF2-40B4-BE49-F238E27FC236}">
                <a16:creationId xmlns:a16="http://schemas.microsoft.com/office/drawing/2014/main" id="{D429E910-F82B-4F10-9B83-F2C3999D47A4}"/>
              </a:ext>
            </a:extLst>
          </p:cNvPr>
          <p:cNvSpPr txBox="1"/>
          <p:nvPr/>
        </p:nvSpPr>
        <p:spPr>
          <a:xfrm>
            <a:off x="539552" y="764704"/>
            <a:ext cx="7704856" cy="5587007"/>
          </a:xfrm>
          <a:prstGeom prst="rect">
            <a:avLst/>
          </a:prstGeom>
          <a:noFill/>
        </p:spPr>
        <p:txBody>
          <a:bodyPr wrap="square" rtlCol="0">
            <a:spAutoFit/>
          </a:bodyPr>
          <a:lstStyle/>
          <a:p>
            <a:pPr algn="l"/>
            <a:r>
              <a:rPr lang="en-US" altLang="zh-CN" sz="1600" b="0" dirty="0">
                <a:solidFill>
                  <a:srgbClr val="0000FF"/>
                </a:solidFill>
                <a:latin typeface="Times New Roman" panose="02020603050405020304" pitchFamily="18" charset="0"/>
                <a:cs typeface="Times New Roman" panose="02020603050405020304" pitchFamily="18" charset="0"/>
              </a:rPr>
              <a:t>function L=</a:t>
            </a:r>
            <a:r>
              <a:rPr lang="en-US" altLang="zh-CN" sz="1600" b="0" dirty="0" err="1">
                <a:solidFill>
                  <a:srgbClr val="0000FF"/>
                </a:solidFill>
                <a:latin typeface="Times New Roman" panose="02020603050405020304" pitchFamily="18" charset="0"/>
                <a:cs typeface="Times New Roman" panose="02020603050405020304" pitchFamily="18" charset="0"/>
              </a:rPr>
              <a:t>linsht</a:t>
            </a:r>
            <a:r>
              <a:rPr lang="en-US" altLang="zh-CN" sz="1600" b="0" dirty="0">
                <a:solidFill>
                  <a:srgbClr val="0000FF"/>
                </a:solidFill>
                <a:latin typeface="Times New Roman" panose="02020603050405020304" pitchFamily="18" charset="0"/>
                <a:cs typeface="Times New Roman" panose="02020603050405020304" pitchFamily="18" charset="0"/>
              </a:rPr>
              <a:t>(F1,F2,a,b,alpha,beta,M)</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%Input    - F1 and F2 are the systems of first-order equations </a:t>
            </a:r>
          </a:p>
          <a:p>
            <a:pPr algn="l"/>
            <a:r>
              <a:rPr lang="en-US" altLang="zh-CN" sz="1600" b="0" dirty="0">
                <a:solidFill>
                  <a:srgbClr val="0000FF"/>
                </a:solidFill>
                <a:latin typeface="Times New Roman" panose="02020603050405020304" pitchFamily="18" charset="0"/>
                <a:cs typeface="Times New Roman" panose="02020603050405020304" pitchFamily="18" charset="0"/>
              </a:rPr>
              <a:t>%              representing the I.V.P.'s (9) and (10), respectively;</a:t>
            </a:r>
          </a:p>
          <a:p>
            <a:pPr algn="l"/>
            <a:r>
              <a:rPr lang="en-US" altLang="zh-CN" sz="1600" b="0" dirty="0">
                <a:solidFill>
                  <a:srgbClr val="0000FF"/>
                </a:solidFill>
                <a:latin typeface="Times New Roman" panose="02020603050405020304" pitchFamily="18" charset="0"/>
                <a:cs typeface="Times New Roman" panose="02020603050405020304" pitchFamily="18" charset="0"/>
              </a:rPr>
              <a:t>%              input as M-file functions</a:t>
            </a:r>
          </a:p>
          <a:p>
            <a:pPr algn="l"/>
            <a:r>
              <a:rPr lang="en-US" altLang="zh-CN" sz="1600" b="0" dirty="0">
                <a:solidFill>
                  <a:srgbClr val="0000FF"/>
                </a:solidFill>
                <a:latin typeface="Times New Roman" panose="02020603050405020304" pitchFamily="18" charset="0"/>
                <a:cs typeface="Times New Roman" panose="02020603050405020304" pitchFamily="18" charset="0"/>
              </a:rPr>
              <a:t>%            - a and b are the endpoints of the interval</a:t>
            </a:r>
          </a:p>
          <a:p>
            <a:pPr algn="l"/>
            <a:r>
              <a:rPr lang="en-US" altLang="zh-CN" sz="1600" b="0" dirty="0">
                <a:solidFill>
                  <a:srgbClr val="0000FF"/>
                </a:solidFill>
                <a:latin typeface="Times New Roman" panose="02020603050405020304" pitchFamily="18" charset="0"/>
                <a:cs typeface="Times New Roman" panose="02020603050405020304" pitchFamily="18" charset="0"/>
              </a:rPr>
              <a:t>%            - alpha = x(a) and beta = x(b); the boundary conditions</a:t>
            </a:r>
          </a:p>
          <a:p>
            <a:pPr algn="l"/>
            <a:r>
              <a:rPr lang="en-US" altLang="zh-CN" sz="1600" b="0" dirty="0">
                <a:solidFill>
                  <a:srgbClr val="0000FF"/>
                </a:solidFill>
                <a:latin typeface="Times New Roman" panose="02020603050405020304" pitchFamily="18" charset="0"/>
                <a:cs typeface="Times New Roman" panose="02020603050405020304" pitchFamily="18" charset="0"/>
              </a:rPr>
              <a:t>%            - M is the number of steps</a:t>
            </a:r>
          </a:p>
          <a:p>
            <a:pPr algn="l"/>
            <a:r>
              <a:rPr lang="en-US" altLang="zh-CN" sz="1600" b="0" dirty="0">
                <a:solidFill>
                  <a:srgbClr val="0000FF"/>
                </a:solidFill>
                <a:latin typeface="Times New Roman" panose="02020603050405020304" pitchFamily="18" charset="0"/>
                <a:cs typeface="Times New Roman" panose="02020603050405020304" pitchFamily="18" charset="0"/>
              </a:rPr>
              <a:t>%Output - L = [T' X]; where T' is the (M+1) x 1 vector of abscissas </a:t>
            </a:r>
          </a:p>
          <a:p>
            <a:pPr algn="l"/>
            <a:r>
              <a:rPr lang="en-US" altLang="zh-CN" sz="1600" b="0" dirty="0">
                <a:solidFill>
                  <a:srgbClr val="0000FF"/>
                </a:solidFill>
                <a:latin typeface="Times New Roman" panose="02020603050405020304" pitchFamily="18" charset="0"/>
                <a:cs typeface="Times New Roman" panose="02020603050405020304" pitchFamily="18" charset="0"/>
              </a:rPr>
              <a:t>%              and X is the (M+1) x 1 vector of ordinates</a:t>
            </a:r>
          </a:p>
          <a:p>
            <a:pPr algn="l"/>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Za=[alpha,0];</a:t>
            </a:r>
          </a:p>
          <a:p>
            <a:pPr algn="l"/>
            <a:r>
              <a:rPr lang="pl-PL" altLang="zh-CN" sz="1600" b="0" dirty="0">
                <a:solidFill>
                  <a:srgbClr val="0000FF"/>
                </a:solidFill>
                <a:latin typeface="Times New Roman" panose="02020603050405020304" pitchFamily="18" charset="0"/>
                <a:cs typeface="Times New Roman" panose="02020603050405020304" pitchFamily="18" charset="0"/>
              </a:rPr>
              <a:t>[T,Z]=rks4(F1,a,b,Za,M);</a:t>
            </a:r>
          </a:p>
          <a:p>
            <a:pPr algn="l"/>
            <a:r>
              <a:rPr lang="en-US" altLang="zh-CN" sz="1600" b="0" dirty="0">
                <a:solidFill>
                  <a:srgbClr val="0000FF"/>
                </a:solidFill>
                <a:latin typeface="Times New Roman" panose="02020603050405020304" pitchFamily="18" charset="0"/>
                <a:cs typeface="Times New Roman" panose="02020603050405020304" pitchFamily="18" charset="0"/>
              </a:rPr>
              <a:t>U=Z(:,1);</a:t>
            </a:r>
          </a:p>
          <a:p>
            <a:pPr algn="l"/>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%Solve the system F2</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Za=[0,1];</a:t>
            </a:r>
          </a:p>
          <a:p>
            <a:pPr algn="l"/>
            <a:r>
              <a:rPr lang="pl-PL" altLang="zh-CN" sz="1600" b="0" dirty="0">
                <a:solidFill>
                  <a:srgbClr val="0000FF"/>
                </a:solidFill>
                <a:latin typeface="Times New Roman" panose="02020603050405020304" pitchFamily="18" charset="0"/>
                <a:cs typeface="Times New Roman" panose="02020603050405020304" pitchFamily="18" charset="0"/>
              </a:rPr>
              <a:t>[T,Z]=rks4(F2,a,b,Za,M);</a:t>
            </a:r>
          </a:p>
          <a:p>
            <a:pPr algn="l"/>
            <a:r>
              <a:rPr lang="en-US" altLang="zh-CN" sz="1600" b="0" dirty="0">
                <a:solidFill>
                  <a:srgbClr val="0000FF"/>
                </a:solidFill>
                <a:latin typeface="Times New Roman" panose="02020603050405020304" pitchFamily="18" charset="0"/>
                <a:cs typeface="Times New Roman" panose="02020603050405020304" pitchFamily="18" charset="0"/>
              </a:rPr>
              <a:t>V=Z(:,1);</a:t>
            </a:r>
          </a:p>
          <a:p>
            <a:pPr algn="l"/>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en-US" altLang="zh-CN" sz="1600" b="0" dirty="0">
                <a:solidFill>
                  <a:srgbClr val="0000FF"/>
                </a:solidFill>
                <a:latin typeface="Times New Roman" panose="02020603050405020304" pitchFamily="18" charset="0"/>
                <a:cs typeface="Times New Roman" panose="02020603050405020304" pitchFamily="18" charset="0"/>
              </a:rPr>
              <a:t>%Calculate the solution to the boundary value problem</a:t>
            </a:r>
            <a:endParaRPr lang="zh-CN" altLang="en-US" sz="1600" b="0" dirty="0">
              <a:solidFill>
                <a:srgbClr val="0000FF"/>
              </a:solidFill>
              <a:latin typeface="Times New Roman" panose="02020603050405020304" pitchFamily="18" charset="0"/>
              <a:cs typeface="Times New Roman" panose="02020603050405020304" pitchFamily="18" charset="0"/>
            </a:endParaRPr>
          </a:p>
          <a:p>
            <a:pPr algn="l"/>
            <a:r>
              <a:rPr lang="pl-PL" altLang="zh-CN" sz="1600" b="0" dirty="0">
                <a:solidFill>
                  <a:srgbClr val="0000FF"/>
                </a:solidFill>
                <a:latin typeface="Times New Roman" panose="02020603050405020304" pitchFamily="18" charset="0"/>
                <a:cs typeface="Times New Roman" panose="02020603050405020304" pitchFamily="18" charset="0"/>
              </a:rPr>
              <a:t>X=U+(beta-U(M+1))*V/V(M+1);</a:t>
            </a:r>
          </a:p>
          <a:p>
            <a:pPr algn="l"/>
            <a:r>
              <a:rPr lang="en-US" altLang="zh-CN" sz="1600" b="0" dirty="0">
                <a:solidFill>
                  <a:srgbClr val="0000FF"/>
                </a:solidFill>
                <a:latin typeface="Times New Roman" panose="02020603050405020304" pitchFamily="18" charset="0"/>
                <a:cs typeface="Times New Roman" panose="02020603050405020304" pitchFamily="18" charset="0"/>
              </a:rPr>
              <a:t>L=[T' X];</a:t>
            </a:r>
          </a:p>
        </p:txBody>
      </p:sp>
    </p:spTree>
    <p:extLst>
      <p:ext uri="{BB962C8B-B14F-4D97-AF65-F5344CB8AC3E}">
        <p14:creationId xmlns:p14="http://schemas.microsoft.com/office/powerpoint/2010/main" val="29624835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53FA4569-79C9-497D-9567-C1C296897A90}"/>
              </a:ext>
            </a:extLst>
          </p:cNvPr>
          <p:cNvSpPr>
            <a:spLocks noGrp="1" noChangeArrowheads="1"/>
          </p:cNvSpPr>
          <p:nvPr>
            <p:ph type="body" idx="4294967295"/>
          </p:nvPr>
        </p:nvSpPr>
        <p:spPr>
          <a:xfrm>
            <a:off x="232705" y="1321010"/>
            <a:ext cx="7886700" cy="4351338"/>
          </a:xfrm>
        </p:spPr>
        <p:txBody>
          <a:bodyPr/>
          <a:lstStyle/>
          <a:p>
            <a:pPr>
              <a:lnSpc>
                <a:spcPct val="90000"/>
              </a:lnSpc>
              <a:buFont typeface="Marlett" pitchFamily="2" charset="2"/>
              <a:buNone/>
            </a:pPr>
            <a:r>
              <a:rPr lang="zh-CN" altLang="en-US" dirty="0"/>
              <a:t>以二阶系统为例，边值问题：</a:t>
            </a: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a:p>
            <a:pPr>
              <a:lnSpc>
                <a:spcPct val="90000"/>
              </a:lnSpc>
            </a:pPr>
            <a:r>
              <a:rPr lang="zh-CN" altLang="en-US" dirty="0"/>
              <a:t>有限差分近似</a:t>
            </a:r>
            <a:endParaRPr lang="en-US" altLang="zh-CN" dirty="0"/>
          </a:p>
          <a:p>
            <a:pPr>
              <a:lnSpc>
                <a:spcPct val="90000"/>
              </a:lnSpc>
              <a:buFont typeface="Marlett" pitchFamily="2" charset="2"/>
              <a:buNone/>
            </a:pPr>
            <a:r>
              <a:rPr lang="zh-CN" altLang="en-US" dirty="0"/>
              <a:t>将区间                 等分为</a:t>
            </a:r>
            <a:r>
              <a:rPr lang="en-US" altLang="zh-CN" dirty="0"/>
              <a:t>N</a:t>
            </a:r>
            <a:r>
              <a:rPr lang="zh-CN" altLang="en-US" dirty="0"/>
              <a:t>个子区间</a:t>
            </a: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endParaRPr lang="en-US" altLang="zh-CN" dirty="0"/>
          </a:p>
          <a:p>
            <a:pPr>
              <a:lnSpc>
                <a:spcPct val="90000"/>
              </a:lnSpc>
              <a:buFont typeface="Marlett" pitchFamily="2" charset="2"/>
              <a:buNone/>
            </a:pPr>
            <a:r>
              <a:rPr lang="zh-CN" altLang="en-US" dirty="0"/>
              <a:t>将        在</a:t>
            </a:r>
            <a:r>
              <a:rPr lang="en-US" altLang="zh-CN" i="1" dirty="0"/>
              <a:t>x</a:t>
            </a:r>
            <a:r>
              <a:rPr lang="en-US" altLang="zh-CN" i="1" baseline="-25000" dirty="0"/>
              <a:t>i</a:t>
            </a:r>
            <a:r>
              <a:rPr lang="zh-CN" altLang="en-US" dirty="0"/>
              <a:t>处</a:t>
            </a:r>
            <a:r>
              <a:rPr lang="en-US" altLang="zh-CN" dirty="0"/>
              <a:t>Taylor</a:t>
            </a:r>
            <a:r>
              <a:rPr lang="zh-CN" altLang="en-US" dirty="0"/>
              <a:t>展开：</a:t>
            </a:r>
            <a:endParaRPr lang="en-US" altLang="zh-CN" dirty="0"/>
          </a:p>
        </p:txBody>
      </p:sp>
      <p:graphicFrame>
        <p:nvGraphicFramePr>
          <p:cNvPr id="30723" name="对象 1">
            <a:extLst>
              <a:ext uri="{FF2B5EF4-FFF2-40B4-BE49-F238E27FC236}">
                <a16:creationId xmlns:a16="http://schemas.microsoft.com/office/drawing/2014/main" id="{550F2544-E13C-4172-A300-62C5ADEBA865}"/>
              </a:ext>
            </a:extLst>
          </p:cNvPr>
          <p:cNvGraphicFramePr>
            <a:graphicFrameLocks noChangeAspect="1"/>
          </p:cNvGraphicFramePr>
          <p:nvPr>
            <p:extLst>
              <p:ext uri="{D42A27DB-BD31-4B8C-83A1-F6EECF244321}">
                <p14:modId xmlns:p14="http://schemas.microsoft.com/office/powerpoint/2010/main" val="707446724"/>
              </p:ext>
            </p:extLst>
          </p:nvPr>
        </p:nvGraphicFramePr>
        <p:xfrm>
          <a:off x="2541338" y="1879719"/>
          <a:ext cx="4429125" cy="931863"/>
        </p:xfrm>
        <a:graphic>
          <a:graphicData uri="http://schemas.openxmlformats.org/presentationml/2006/ole">
            <mc:AlternateContent xmlns:mc="http://schemas.openxmlformats.org/markup-compatibility/2006">
              <mc:Choice xmlns:v="urn:schemas-microsoft-com:vml" Requires="v">
                <p:oleObj spid="_x0000_s220318" r:id="rId4" imgW="2285325" imgH="482708" progId="Equation.DSMT4">
                  <p:embed/>
                </p:oleObj>
              </mc:Choice>
              <mc:Fallback>
                <p:oleObj r:id="rId4" imgW="2285325" imgH="482708" progId="Equation.DSMT4">
                  <p:embed/>
                  <p:pic>
                    <p:nvPicPr>
                      <p:cNvPr id="30723" name="对象 1">
                        <a:extLst>
                          <a:ext uri="{FF2B5EF4-FFF2-40B4-BE49-F238E27FC236}">
                            <a16:creationId xmlns:a16="http://schemas.microsoft.com/office/drawing/2014/main" id="{550F2544-E13C-4172-A300-62C5ADEBA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1338" y="1879719"/>
                        <a:ext cx="442912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4" name="Rectangle 2">
            <a:extLst>
              <a:ext uri="{FF2B5EF4-FFF2-40B4-BE49-F238E27FC236}">
                <a16:creationId xmlns:a16="http://schemas.microsoft.com/office/drawing/2014/main" id="{06A5E7B2-8CD8-4E56-8721-55C243081499}"/>
              </a:ext>
            </a:extLst>
          </p:cNvPr>
          <p:cNvSpPr txBox="1">
            <a:spLocks noChangeArrowheads="1"/>
          </p:cNvSpPr>
          <p:nvPr/>
        </p:nvSpPr>
        <p:spPr bwMode="auto">
          <a:xfrm>
            <a:off x="987946" y="131253"/>
            <a:ext cx="6376218" cy="464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lnSpc>
                <a:spcPct val="150000"/>
              </a:lnSpc>
              <a:spcAft>
                <a:spcPts val="0"/>
              </a:spcAft>
              <a:buFont typeface="Marlett" pitchFamily="2" charset="2"/>
              <a:buNone/>
            </a:pPr>
            <a:r>
              <a:rPr lang="en-US" altLang="zh-CN" sz="2800" b="0" dirty="0">
                <a:solidFill>
                  <a:schemeClr val="tx1"/>
                </a:solidFill>
                <a:latin typeface="华文仿宋" panose="02010600040101010101" pitchFamily="2" charset="-122"/>
                <a:ea typeface="华文仿宋" panose="02010600040101010101" pitchFamily="2" charset="-122"/>
              </a:rPr>
              <a:t>9.7.3	</a:t>
            </a:r>
            <a:r>
              <a:rPr lang="zh-CN" altLang="en-US" sz="2800" b="0" dirty="0">
                <a:solidFill>
                  <a:schemeClr val="tx1"/>
                </a:solidFill>
                <a:latin typeface="华文仿宋" panose="02010600040101010101" pitchFamily="2" charset="-122"/>
                <a:ea typeface="华文仿宋" panose="02010600040101010101" pitchFamily="2" charset="-122"/>
              </a:rPr>
              <a:t>有限差分法</a:t>
            </a:r>
            <a:endParaRPr lang="en-US" altLang="zh-CN" sz="2800" b="0" dirty="0">
              <a:solidFill>
                <a:schemeClr val="tx1"/>
              </a:solidFill>
              <a:latin typeface="华文仿宋" panose="02010600040101010101" pitchFamily="2" charset="-122"/>
              <a:ea typeface="华文仿宋" panose="02010600040101010101" pitchFamily="2" charset="-122"/>
            </a:endParaRPr>
          </a:p>
        </p:txBody>
      </p:sp>
      <p:graphicFrame>
        <p:nvGraphicFramePr>
          <p:cNvPr id="16" name="对象 15">
            <a:extLst>
              <a:ext uri="{FF2B5EF4-FFF2-40B4-BE49-F238E27FC236}">
                <a16:creationId xmlns:a16="http://schemas.microsoft.com/office/drawing/2014/main" id="{C452DDA2-F783-4E93-8106-B19FBE1398D1}"/>
              </a:ext>
            </a:extLst>
          </p:cNvPr>
          <p:cNvGraphicFramePr>
            <a:graphicFrameLocks noChangeAspect="1"/>
          </p:cNvGraphicFramePr>
          <p:nvPr>
            <p:extLst>
              <p:ext uri="{D42A27DB-BD31-4B8C-83A1-F6EECF244321}">
                <p14:modId xmlns:p14="http://schemas.microsoft.com/office/powerpoint/2010/main" val="202521711"/>
              </p:ext>
            </p:extLst>
          </p:nvPr>
        </p:nvGraphicFramePr>
        <p:xfrm>
          <a:off x="2147639" y="3613071"/>
          <a:ext cx="5216525" cy="784225"/>
        </p:xfrm>
        <a:graphic>
          <a:graphicData uri="http://schemas.openxmlformats.org/presentationml/2006/ole">
            <mc:AlternateContent xmlns:mc="http://schemas.openxmlformats.org/markup-compatibility/2006">
              <mc:Choice xmlns:v="urn:schemas-microsoft-com:vml" Requires="v">
                <p:oleObj spid="_x0000_s220319" r:id="rId6" imgW="2690382" imgH="406365" progId="Equation.DSMT4">
                  <p:embed/>
                </p:oleObj>
              </mc:Choice>
              <mc:Fallback>
                <p:oleObj r:id="rId6" imgW="2690382" imgH="406365" progId="Equation.DSMT4">
                  <p:embed/>
                  <p:pic>
                    <p:nvPicPr>
                      <p:cNvPr id="16" name="对象 15">
                        <a:extLst>
                          <a:ext uri="{FF2B5EF4-FFF2-40B4-BE49-F238E27FC236}">
                            <a16:creationId xmlns:a16="http://schemas.microsoft.com/office/drawing/2014/main" id="{C452DDA2-F783-4E93-8106-B19FBE1398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7639" y="3613071"/>
                        <a:ext cx="52165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 name="对象 16">
            <a:extLst>
              <a:ext uri="{FF2B5EF4-FFF2-40B4-BE49-F238E27FC236}">
                <a16:creationId xmlns:a16="http://schemas.microsoft.com/office/drawing/2014/main" id="{AD4B3B2C-7300-495D-B4EC-9D6B192D8084}"/>
              </a:ext>
            </a:extLst>
          </p:cNvPr>
          <p:cNvGraphicFramePr>
            <a:graphicFrameLocks noChangeAspect="1"/>
          </p:cNvGraphicFramePr>
          <p:nvPr>
            <p:extLst>
              <p:ext uri="{D42A27DB-BD31-4B8C-83A1-F6EECF244321}">
                <p14:modId xmlns:p14="http://schemas.microsoft.com/office/powerpoint/2010/main" val="198308376"/>
              </p:ext>
            </p:extLst>
          </p:nvPr>
        </p:nvGraphicFramePr>
        <p:xfrm>
          <a:off x="550409" y="4397296"/>
          <a:ext cx="639763" cy="392112"/>
        </p:xfrm>
        <a:graphic>
          <a:graphicData uri="http://schemas.openxmlformats.org/presentationml/2006/ole">
            <mc:AlternateContent xmlns:mc="http://schemas.openxmlformats.org/markup-compatibility/2006">
              <mc:Choice xmlns:v="urn:schemas-microsoft-com:vml" Requires="v">
                <p:oleObj spid="_x0000_s220320" r:id="rId8" imgW="330231" imgH="203341" progId="Equation.DSMT4">
                  <p:embed/>
                </p:oleObj>
              </mc:Choice>
              <mc:Fallback>
                <p:oleObj r:id="rId8" imgW="330231" imgH="203341" progId="Equation.DSMT4">
                  <p:embed/>
                  <p:pic>
                    <p:nvPicPr>
                      <p:cNvPr id="17" name="对象 16">
                        <a:extLst>
                          <a:ext uri="{FF2B5EF4-FFF2-40B4-BE49-F238E27FC236}">
                            <a16:creationId xmlns:a16="http://schemas.microsoft.com/office/drawing/2014/main" id="{AD4B3B2C-7300-495D-B4EC-9D6B192D80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409" y="4397296"/>
                        <a:ext cx="6397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 name="对象 18">
            <a:extLst>
              <a:ext uri="{FF2B5EF4-FFF2-40B4-BE49-F238E27FC236}">
                <a16:creationId xmlns:a16="http://schemas.microsoft.com/office/drawing/2014/main" id="{54468108-47A2-4C4A-9761-A0CCFA13454D}"/>
              </a:ext>
            </a:extLst>
          </p:cNvPr>
          <p:cNvGraphicFramePr>
            <a:graphicFrameLocks noChangeAspect="1"/>
          </p:cNvGraphicFramePr>
          <p:nvPr>
            <p:extLst>
              <p:ext uri="{D42A27DB-BD31-4B8C-83A1-F6EECF244321}">
                <p14:modId xmlns:p14="http://schemas.microsoft.com/office/powerpoint/2010/main" val="3142516498"/>
              </p:ext>
            </p:extLst>
          </p:nvPr>
        </p:nvGraphicFramePr>
        <p:xfrm>
          <a:off x="1115616" y="3183731"/>
          <a:ext cx="1155700" cy="490538"/>
        </p:xfrm>
        <a:graphic>
          <a:graphicData uri="http://schemas.openxmlformats.org/presentationml/2006/ole">
            <mc:AlternateContent xmlns:mc="http://schemas.openxmlformats.org/markup-compatibility/2006">
              <mc:Choice xmlns:v="urn:schemas-microsoft-com:vml" Requires="v">
                <p:oleObj spid="_x0000_s220321" r:id="rId10" imgW="596699" imgH="254097" progId="Equation.DSMT4">
                  <p:embed/>
                </p:oleObj>
              </mc:Choice>
              <mc:Fallback>
                <p:oleObj r:id="rId10" imgW="596699" imgH="254097" progId="Equation.DSMT4">
                  <p:embed/>
                  <p:pic>
                    <p:nvPicPr>
                      <p:cNvPr id="19" name="对象 18">
                        <a:extLst>
                          <a:ext uri="{FF2B5EF4-FFF2-40B4-BE49-F238E27FC236}">
                            <a16:creationId xmlns:a16="http://schemas.microsoft.com/office/drawing/2014/main" id="{54468108-47A2-4C4A-9761-A0CCFA1345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5616" y="3183731"/>
                        <a:ext cx="115570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431F6B39-3858-44C8-854F-8E9CA1AF0A7B}"/>
              </a:ext>
            </a:extLst>
          </p:cNvPr>
          <p:cNvGraphicFramePr>
            <a:graphicFrameLocks noChangeAspect="1"/>
          </p:cNvGraphicFramePr>
          <p:nvPr>
            <p:extLst>
              <p:ext uri="{D42A27DB-BD31-4B8C-83A1-F6EECF244321}">
                <p14:modId xmlns:p14="http://schemas.microsoft.com/office/powerpoint/2010/main" val="2905824339"/>
              </p:ext>
            </p:extLst>
          </p:nvPr>
        </p:nvGraphicFramePr>
        <p:xfrm>
          <a:off x="226136" y="4830468"/>
          <a:ext cx="8551479" cy="736220"/>
        </p:xfrm>
        <a:graphic>
          <a:graphicData uri="http://schemas.openxmlformats.org/presentationml/2006/ole">
            <mc:AlternateContent xmlns:mc="http://schemas.openxmlformats.org/markup-compatibility/2006">
              <mc:Choice xmlns:v="urn:schemas-microsoft-com:vml" Requires="v">
                <p:oleObj spid="_x0000_s220322" r:id="rId12" imgW="4695242" imgH="406365" progId="Equation.DSMT4">
                  <p:embed/>
                </p:oleObj>
              </mc:Choice>
              <mc:Fallback>
                <p:oleObj r:id="rId12" imgW="4695242" imgH="406365" progId="Equation.DSMT4">
                  <p:embed/>
                  <p:pic>
                    <p:nvPicPr>
                      <p:cNvPr id="5" name="对象 4">
                        <a:extLst>
                          <a:ext uri="{FF2B5EF4-FFF2-40B4-BE49-F238E27FC236}">
                            <a16:creationId xmlns:a16="http://schemas.microsoft.com/office/drawing/2014/main" id="{431F6B39-3858-44C8-854F-8E9CA1AF0A7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136" y="4830468"/>
                        <a:ext cx="8551479" cy="736220"/>
                      </a:xfrm>
                      <a:prstGeom prst="rect">
                        <a:avLst/>
                      </a:prstGeom>
                      <a:noFill/>
                      <a:ln>
                        <a:noFill/>
                      </a:ln>
                    </p:spPr>
                  </p:pic>
                </p:oleObj>
              </mc:Fallback>
            </mc:AlternateContent>
          </a:graphicData>
        </a:graphic>
      </p:graphicFrame>
      <p:sp>
        <p:nvSpPr>
          <p:cNvPr id="6" name="矩形 5">
            <a:extLst>
              <a:ext uri="{FF2B5EF4-FFF2-40B4-BE49-F238E27FC236}">
                <a16:creationId xmlns:a16="http://schemas.microsoft.com/office/drawing/2014/main" id="{AEAC4F16-9F49-4951-AEEC-3B19D39B6962}"/>
              </a:ext>
            </a:extLst>
          </p:cNvPr>
          <p:cNvSpPr>
            <a:spLocks noChangeArrowheads="1"/>
          </p:cNvSpPr>
          <p:nvPr/>
        </p:nvSpPr>
        <p:spPr bwMode="auto">
          <a:xfrm>
            <a:off x="117902" y="727787"/>
            <a:ext cx="7505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r>
              <a:rPr lang="zh-CN" altLang="en-US" sz="2400" b="0" dirty="0">
                <a:solidFill>
                  <a:schemeClr val="tx1"/>
                </a:solidFill>
                <a:latin typeface="华文仿宋" panose="02010600040101010101" pitchFamily="2" charset="-122"/>
                <a:ea typeface="华文仿宋" panose="02010600040101010101" pitchFamily="2" charset="-122"/>
              </a:rPr>
              <a:t>用差分近似代替微分，将微分方程化为代数方程求解</a:t>
            </a:r>
            <a:endParaRPr lang="en-US" altLang="zh-CN" sz="2400" b="0" dirty="0">
              <a:solidFill>
                <a:schemeClr val="tx1"/>
              </a:solidFill>
              <a:latin typeface="华文仿宋" panose="02010600040101010101" pitchFamily="2" charset="-122"/>
              <a:ea typeface="华文仿宋" panose="02010600040101010101" pitchFamily="2" charset="-122"/>
            </a:endParaRPr>
          </a:p>
        </p:txBody>
      </p:sp>
      <p:sp>
        <p:nvSpPr>
          <p:cNvPr id="11" name="十字形 10">
            <a:extLst>
              <a:ext uri="{FF2B5EF4-FFF2-40B4-BE49-F238E27FC236}">
                <a16:creationId xmlns:a16="http://schemas.microsoft.com/office/drawing/2014/main" id="{5FD3979D-9797-4E05-8590-0FCB9C2FE899}"/>
              </a:ext>
            </a:extLst>
          </p:cNvPr>
          <p:cNvSpPr/>
          <p:nvPr/>
        </p:nvSpPr>
        <p:spPr bwMode="auto">
          <a:xfrm>
            <a:off x="8511258" y="202690"/>
            <a:ext cx="215900" cy="215900"/>
          </a:xfrm>
          <a:prstGeom prst="plus">
            <a:avLst/>
          </a:prstGeom>
          <a:solidFill>
            <a:schemeClr val="accent5">
              <a:lumMod val="90000"/>
            </a:schemeClr>
          </a:solidFill>
          <a:ln w="12700" cap="sq" cmpd="sng" algn="ctr">
            <a:noFill/>
            <a:prstDash val="solid"/>
            <a:round/>
            <a:headEnd type="none" w="sm" len="sm"/>
            <a:tailEnd type="none" w="sm" len="sm"/>
          </a:ln>
          <a:effectLst/>
        </p:spPr>
        <p:txBody>
          <a:bodyPr/>
          <a:lstStyle/>
          <a:p>
            <a:pPr algn="ctr" eaLnBrk="0" hangingPunct="0">
              <a:buFontTx/>
              <a:buNone/>
              <a:defRPr/>
            </a:pPr>
            <a:endParaRPr lang="zh-CN" altLang="en-US">
              <a:solidFill>
                <a:schemeClr val="tx1"/>
              </a:solidFill>
              <a:ea typeface="宋体" pitchFamily="2" charset="-122"/>
            </a:endParaRPr>
          </a:p>
        </p:txBody>
      </p:sp>
    </p:spTree>
    <p:extLst>
      <p:ext uri="{BB962C8B-B14F-4D97-AF65-F5344CB8AC3E}">
        <p14:creationId xmlns:p14="http://schemas.microsoft.com/office/powerpoint/2010/main" val="715194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A3F9A9D3-0B55-4E09-99D0-A5EFCE1B4B44}"/>
              </a:ext>
            </a:extLst>
          </p:cNvPr>
          <p:cNvSpPr>
            <a:spLocks noGrp="1" noChangeArrowheads="1"/>
          </p:cNvSpPr>
          <p:nvPr>
            <p:ph type="body" idx="4294967295"/>
          </p:nvPr>
        </p:nvSpPr>
        <p:spPr>
          <a:xfrm>
            <a:off x="218686" y="376552"/>
            <a:ext cx="8529778" cy="4996664"/>
          </a:xfrm>
        </p:spPr>
        <p:txBody>
          <a:bodyPr>
            <a:normAutofit/>
          </a:bodyPr>
          <a:lstStyle/>
          <a:p>
            <a:pPr>
              <a:lnSpc>
                <a:spcPct val="90000"/>
              </a:lnSpc>
              <a:buFont typeface="Marlett" pitchFamily="2" charset="2"/>
              <a:buNone/>
            </a:pPr>
            <a:r>
              <a:rPr lang="zh-CN" altLang="en-US" sz="2400" dirty="0">
                <a:latin typeface="华文仿宋" panose="02010600040101010101" pitchFamily="2" charset="-122"/>
                <a:ea typeface="华文仿宋" panose="02010600040101010101" pitchFamily="2" charset="-122"/>
              </a:rPr>
              <a:t>若取</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en-US" altLang="zh-CN" sz="2400" baseline="-25000" dirty="0">
                <a:latin typeface="华文仿宋" panose="02010600040101010101" pitchFamily="2" charset="-122"/>
                <a:ea typeface="华文仿宋" panose="02010600040101010101" pitchFamily="2" charset="-122"/>
              </a:rPr>
              <a:t>+1</a:t>
            </a:r>
            <a:r>
              <a:rPr lang="en-US" altLang="zh-CN" sz="2400" dirty="0">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x</a:t>
            </a:r>
            <a:r>
              <a:rPr lang="en-US" altLang="zh-CN" sz="2400" dirty="0" err="1">
                <a:latin typeface="华文仿宋" panose="02010600040101010101" pitchFamily="2" charset="-122"/>
                <a:ea typeface="华文仿宋" panose="02010600040101010101" pitchFamily="2" charset="-122"/>
              </a:rPr>
              <a:t>+</a:t>
            </a:r>
            <a:r>
              <a:rPr lang="en-US" altLang="zh-CN" sz="2400" i="1" dirty="0" err="1">
                <a:latin typeface="华文仿宋" panose="02010600040101010101" pitchFamily="2" charset="-122"/>
                <a:ea typeface="华文仿宋" panose="02010600040101010101" pitchFamily="2" charset="-122"/>
              </a:rPr>
              <a:t>ih</a:t>
            </a:r>
            <a:r>
              <a:rPr lang="zh-CN" altLang="en-US" sz="2400" dirty="0">
                <a:latin typeface="华文仿宋" panose="02010600040101010101" pitchFamily="2" charset="-122"/>
                <a:ea typeface="华文仿宋" panose="02010600040101010101" pitchFamily="2" charset="-122"/>
              </a:rPr>
              <a:t>：</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r>
              <a:rPr lang="zh-CN" altLang="en-US" sz="2400" dirty="0">
                <a:latin typeface="华文仿宋" panose="02010600040101010101" pitchFamily="2" charset="-122"/>
                <a:ea typeface="华文仿宋" panose="02010600040101010101" pitchFamily="2" charset="-122"/>
              </a:rPr>
              <a:t>忽略二阶以上部分，得一阶导数的前向差分近似：</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r>
              <a:rPr lang="zh-CN" altLang="en-US" sz="2400" dirty="0">
                <a:latin typeface="华文仿宋" panose="02010600040101010101" pitchFamily="2" charset="-122"/>
                <a:ea typeface="华文仿宋" panose="02010600040101010101" pitchFamily="2" charset="-122"/>
              </a:rPr>
              <a:t>若取</a:t>
            </a:r>
            <a:r>
              <a:rPr lang="en-US" altLang="zh-CN" sz="2400" i="1" dirty="0">
                <a:latin typeface="华文仿宋" panose="02010600040101010101" pitchFamily="2" charset="-122"/>
                <a:ea typeface="华文仿宋" panose="02010600040101010101" pitchFamily="2" charset="-122"/>
              </a:rPr>
              <a:t>x</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en-US" altLang="zh-CN" sz="2400" baseline="-25000" dirty="0">
                <a:latin typeface="华文仿宋" panose="02010600040101010101" pitchFamily="2" charset="-122"/>
                <a:ea typeface="华文仿宋" panose="02010600040101010101" pitchFamily="2" charset="-122"/>
              </a:rPr>
              <a:t>-1</a:t>
            </a:r>
            <a:r>
              <a:rPr lang="en-US" altLang="zh-CN" sz="2400" dirty="0">
                <a:latin typeface="华文仿宋" panose="02010600040101010101" pitchFamily="2" charset="-122"/>
                <a:ea typeface="华文仿宋" panose="02010600040101010101" pitchFamily="2" charset="-122"/>
              </a:rPr>
              <a:t>=</a:t>
            </a:r>
            <a:r>
              <a:rPr lang="en-US" altLang="zh-CN" sz="2400" i="1" dirty="0">
                <a:latin typeface="华文仿宋" panose="02010600040101010101" pitchFamily="2" charset="-122"/>
                <a:ea typeface="华文仿宋" panose="02010600040101010101" pitchFamily="2" charset="-122"/>
              </a:rPr>
              <a:t>x-</a:t>
            </a:r>
            <a:r>
              <a:rPr lang="en-US" altLang="zh-CN" sz="2400" i="1" dirty="0" err="1">
                <a:latin typeface="华文仿宋" panose="02010600040101010101" pitchFamily="2" charset="-122"/>
                <a:ea typeface="华文仿宋" panose="02010600040101010101" pitchFamily="2" charset="-122"/>
              </a:rPr>
              <a:t>ih</a:t>
            </a:r>
            <a:r>
              <a:rPr lang="zh-CN" altLang="en-US" sz="2400" dirty="0">
                <a:latin typeface="华文仿宋" panose="02010600040101010101" pitchFamily="2" charset="-122"/>
                <a:ea typeface="华文仿宋" panose="02010600040101010101" pitchFamily="2" charset="-122"/>
              </a:rPr>
              <a:t>：</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r>
              <a:rPr lang="zh-CN" altLang="en-US" sz="2400" dirty="0">
                <a:latin typeface="华文仿宋" panose="02010600040101010101" pitchFamily="2" charset="-122"/>
                <a:ea typeface="华文仿宋" panose="02010600040101010101" pitchFamily="2" charset="-122"/>
              </a:rPr>
              <a:t>忽略二阶以上部分，得一阶导数的后向差分近似：</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p:txBody>
      </p:sp>
      <p:graphicFrame>
        <p:nvGraphicFramePr>
          <p:cNvPr id="16" name="对象 15">
            <a:extLst>
              <a:ext uri="{FF2B5EF4-FFF2-40B4-BE49-F238E27FC236}">
                <a16:creationId xmlns:a16="http://schemas.microsoft.com/office/drawing/2014/main" id="{2757B4B0-5906-47E0-B718-496FC1BC3561}"/>
              </a:ext>
            </a:extLst>
          </p:cNvPr>
          <p:cNvGraphicFramePr>
            <a:graphicFrameLocks noChangeAspect="1"/>
          </p:cNvGraphicFramePr>
          <p:nvPr>
            <p:extLst>
              <p:ext uri="{D42A27DB-BD31-4B8C-83A1-F6EECF244321}">
                <p14:modId xmlns:p14="http://schemas.microsoft.com/office/powerpoint/2010/main" val="4079641202"/>
              </p:ext>
            </p:extLst>
          </p:nvPr>
        </p:nvGraphicFramePr>
        <p:xfrm>
          <a:off x="2644338" y="2022561"/>
          <a:ext cx="2863575" cy="767140"/>
        </p:xfrm>
        <a:graphic>
          <a:graphicData uri="http://schemas.openxmlformats.org/presentationml/2006/ole">
            <mc:AlternateContent xmlns:mc="http://schemas.openxmlformats.org/markup-compatibility/2006">
              <mc:Choice xmlns:v="urn:schemas-microsoft-com:vml" Requires="v">
                <p:oleObj spid="_x0000_s146354" r:id="rId4" imgW="1510306" imgH="406365" progId="Equation.DSMT4">
                  <p:embed/>
                </p:oleObj>
              </mc:Choice>
              <mc:Fallback>
                <p:oleObj r:id="rId4" imgW="1510306" imgH="406365" progId="Equation.DSMT4">
                  <p:embed/>
                  <p:pic>
                    <p:nvPicPr>
                      <p:cNvPr id="16" name="对象 15">
                        <a:extLst>
                          <a:ext uri="{FF2B5EF4-FFF2-40B4-BE49-F238E27FC236}">
                            <a16:creationId xmlns:a16="http://schemas.microsoft.com/office/drawing/2014/main" id="{2757B4B0-5906-47E0-B718-496FC1BC3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4338" y="2022561"/>
                        <a:ext cx="2863575" cy="767140"/>
                      </a:xfrm>
                      <a:prstGeom prst="rect">
                        <a:avLst/>
                      </a:prstGeom>
                      <a:noFill/>
                      <a:ln>
                        <a:noFill/>
                      </a:ln>
                    </p:spPr>
                  </p:pic>
                </p:oleObj>
              </mc:Fallback>
            </mc:AlternateContent>
          </a:graphicData>
        </a:graphic>
      </p:graphicFrame>
      <p:graphicFrame>
        <p:nvGraphicFramePr>
          <p:cNvPr id="5" name="对象 4">
            <a:extLst>
              <a:ext uri="{FF2B5EF4-FFF2-40B4-BE49-F238E27FC236}">
                <a16:creationId xmlns:a16="http://schemas.microsoft.com/office/drawing/2014/main" id="{0558C0AC-FD3E-4F4B-A105-C70AB4F2D287}"/>
              </a:ext>
            </a:extLst>
          </p:cNvPr>
          <p:cNvGraphicFramePr>
            <a:graphicFrameLocks noChangeAspect="1"/>
          </p:cNvGraphicFramePr>
          <p:nvPr>
            <p:extLst>
              <p:ext uri="{D42A27DB-BD31-4B8C-83A1-F6EECF244321}">
                <p14:modId xmlns:p14="http://schemas.microsoft.com/office/powerpoint/2010/main" val="549330224"/>
              </p:ext>
            </p:extLst>
          </p:nvPr>
        </p:nvGraphicFramePr>
        <p:xfrm>
          <a:off x="1043608" y="659248"/>
          <a:ext cx="6575042" cy="767140"/>
        </p:xfrm>
        <a:graphic>
          <a:graphicData uri="http://schemas.openxmlformats.org/presentationml/2006/ole">
            <mc:AlternateContent xmlns:mc="http://schemas.openxmlformats.org/markup-compatibility/2006">
              <mc:Choice xmlns:v="urn:schemas-microsoft-com:vml" Requires="v">
                <p:oleObj spid="_x0000_s146355" r:id="rId6" imgW="3464410" imgH="406365" progId="Equation.DSMT4">
                  <p:embed/>
                </p:oleObj>
              </mc:Choice>
              <mc:Fallback>
                <p:oleObj r:id="rId6" imgW="3464410" imgH="406365" progId="Equation.DSMT4">
                  <p:embed/>
                  <p:pic>
                    <p:nvPicPr>
                      <p:cNvPr id="5" name="对象 4">
                        <a:extLst>
                          <a:ext uri="{FF2B5EF4-FFF2-40B4-BE49-F238E27FC236}">
                            <a16:creationId xmlns:a16="http://schemas.microsoft.com/office/drawing/2014/main" id="{0558C0AC-FD3E-4F4B-A105-C70AB4F2D2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659248"/>
                        <a:ext cx="6575042" cy="767140"/>
                      </a:xfrm>
                      <a:prstGeom prst="rect">
                        <a:avLst/>
                      </a:prstGeom>
                      <a:noFill/>
                      <a:ln>
                        <a:noFill/>
                      </a:ln>
                    </p:spPr>
                  </p:pic>
                </p:oleObj>
              </mc:Fallback>
            </mc:AlternateContent>
          </a:graphicData>
        </a:graphic>
      </p:graphicFrame>
      <p:graphicFrame>
        <p:nvGraphicFramePr>
          <p:cNvPr id="10" name="对象 9">
            <a:extLst>
              <a:ext uri="{FF2B5EF4-FFF2-40B4-BE49-F238E27FC236}">
                <a16:creationId xmlns:a16="http://schemas.microsoft.com/office/drawing/2014/main" id="{08708D9F-5015-4911-91AC-8D6F6F7D04A7}"/>
              </a:ext>
            </a:extLst>
          </p:cNvPr>
          <p:cNvGraphicFramePr>
            <a:graphicFrameLocks noChangeAspect="1"/>
          </p:cNvGraphicFramePr>
          <p:nvPr>
            <p:extLst>
              <p:ext uri="{D42A27DB-BD31-4B8C-83A1-F6EECF244321}">
                <p14:modId xmlns:p14="http://schemas.microsoft.com/office/powerpoint/2010/main" val="522269676"/>
              </p:ext>
            </p:extLst>
          </p:nvPr>
        </p:nvGraphicFramePr>
        <p:xfrm>
          <a:off x="683568" y="3334660"/>
          <a:ext cx="6575042" cy="767140"/>
        </p:xfrm>
        <a:graphic>
          <a:graphicData uri="http://schemas.openxmlformats.org/presentationml/2006/ole">
            <mc:AlternateContent xmlns:mc="http://schemas.openxmlformats.org/markup-compatibility/2006">
              <mc:Choice xmlns:v="urn:schemas-microsoft-com:vml" Requires="v">
                <p:oleObj spid="_x0000_s146356" r:id="rId8" imgW="3464410" imgH="406365" progId="Equation.DSMT4">
                  <p:embed/>
                </p:oleObj>
              </mc:Choice>
              <mc:Fallback>
                <p:oleObj r:id="rId8" imgW="3464410" imgH="406365" progId="Equation.DSMT4">
                  <p:embed/>
                  <p:pic>
                    <p:nvPicPr>
                      <p:cNvPr id="10" name="对象 9">
                        <a:extLst>
                          <a:ext uri="{FF2B5EF4-FFF2-40B4-BE49-F238E27FC236}">
                            <a16:creationId xmlns:a16="http://schemas.microsoft.com/office/drawing/2014/main" id="{08708D9F-5015-4911-91AC-8D6F6F7D04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8" y="3334660"/>
                        <a:ext cx="6575042" cy="767140"/>
                      </a:xfrm>
                      <a:prstGeom prst="rect">
                        <a:avLst/>
                      </a:prstGeom>
                      <a:noFill/>
                      <a:ln>
                        <a:noFill/>
                      </a:ln>
                    </p:spPr>
                  </p:pic>
                </p:oleObj>
              </mc:Fallback>
            </mc:AlternateContent>
          </a:graphicData>
        </a:graphic>
      </p:graphicFrame>
      <p:graphicFrame>
        <p:nvGraphicFramePr>
          <p:cNvPr id="11" name="对象 10">
            <a:extLst>
              <a:ext uri="{FF2B5EF4-FFF2-40B4-BE49-F238E27FC236}">
                <a16:creationId xmlns:a16="http://schemas.microsoft.com/office/drawing/2014/main" id="{48D3A294-6D18-4926-9D73-9C6C8D5DE17D}"/>
              </a:ext>
            </a:extLst>
          </p:cNvPr>
          <p:cNvGraphicFramePr>
            <a:graphicFrameLocks noChangeAspect="1"/>
          </p:cNvGraphicFramePr>
          <p:nvPr>
            <p:extLst>
              <p:ext uri="{D42A27DB-BD31-4B8C-83A1-F6EECF244321}">
                <p14:modId xmlns:p14="http://schemas.microsoft.com/office/powerpoint/2010/main" val="1826818256"/>
              </p:ext>
            </p:extLst>
          </p:nvPr>
        </p:nvGraphicFramePr>
        <p:xfrm>
          <a:off x="2642224" y="4888772"/>
          <a:ext cx="2863575" cy="767140"/>
        </p:xfrm>
        <a:graphic>
          <a:graphicData uri="http://schemas.openxmlformats.org/presentationml/2006/ole">
            <mc:AlternateContent xmlns:mc="http://schemas.openxmlformats.org/markup-compatibility/2006">
              <mc:Choice xmlns:v="urn:schemas-microsoft-com:vml" Requires="v">
                <p:oleObj spid="_x0000_s146357" r:id="rId10" imgW="1510306" imgH="406365" progId="Equation.DSMT4">
                  <p:embed/>
                </p:oleObj>
              </mc:Choice>
              <mc:Fallback>
                <p:oleObj r:id="rId10" imgW="1510306" imgH="406365" progId="Equation.DSMT4">
                  <p:embed/>
                  <p:pic>
                    <p:nvPicPr>
                      <p:cNvPr id="11" name="对象 10">
                        <a:extLst>
                          <a:ext uri="{FF2B5EF4-FFF2-40B4-BE49-F238E27FC236}">
                            <a16:creationId xmlns:a16="http://schemas.microsoft.com/office/drawing/2014/main" id="{48D3A294-6D18-4926-9D73-9C6C8D5DE1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2224" y="4888772"/>
                        <a:ext cx="2863575" cy="767140"/>
                      </a:xfrm>
                      <a:prstGeom prst="rect">
                        <a:avLst/>
                      </a:prstGeom>
                      <a:noFill/>
                      <a:ln>
                        <a:noFill/>
                      </a:ln>
                    </p:spPr>
                  </p:pic>
                </p:oleObj>
              </mc:Fallback>
            </mc:AlternateContent>
          </a:graphicData>
        </a:graphic>
      </p:graphicFrame>
      <p:sp>
        <p:nvSpPr>
          <p:cNvPr id="3" name="矩形 2">
            <a:extLst>
              <a:ext uri="{FF2B5EF4-FFF2-40B4-BE49-F238E27FC236}">
                <a16:creationId xmlns:a16="http://schemas.microsoft.com/office/drawing/2014/main" id="{F7905245-9108-4620-8BEA-13537DD4BAAC}"/>
              </a:ext>
            </a:extLst>
          </p:cNvPr>
          <p:cNvSpPr>
            <a:spLocks noChangeArrowheads="1"/>
          </p:cNvSpPr>
          <p:nvPr/>
        </p:nvSpPr>
        <p:spPr bwMode="auto">
          <a:xfrm>
            <a:off x="6084168" y="2175298"/>
            <a:ext cx="1982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en-US" sz="2400" dirty="0">
                <a:solidFill>
                  <a:schemeClr val="tx1"/>
                </a:solidFill>
                <a:latin typeface="华文仿宋" panose="02010600040101010101" pitchFamily="2" charset="-122"/>
                <a:ea typeface="华文仿宋" panose="02010600040101010101" pitchFamily="2" charset="-122"/>
              </a:rPr>
              <a:t>一阶精度</a:t>
            </a:r>
            <a:endParaRPr lang="en-US" altLang="zh-CN" sz="2400" dirty="0">
              <a:solidFill>
                <a:schemeClr val="tx1"/>
              </a:solidFill>
              <a:latin typeface="华文仿宋" panose="02010600040101010101" pitchFamily="2" charset="-122"/>
              <a:ea typeface="华文仿宋" panose="02010600040101010101" pitchFamily="2" charset="-122"/>
            </a:endParaRPr>
          </a:p>
        </p:txBody>
      </p:sp>
      <p:sp>
        <p:nvSpPr>
          <p:cNvPr id="14" name="矩形 13">
            <a:extLst>
              <a:ext uri="{FF2B5EF4-FFF2-40B4-BE49-F238E27FC236}">
                <a16:creationId xmlns:a16="http://schemas.microsoft.com/office/drawing/2014/main" id="{7118878F-B6BD-4E81-A3CA-934B4815CE5B}"/>
              </a:ext>
            </a:extLst>
          </p:cNvPr>
          <p:cNvSpPr>
            <a:spLocks noChangeArrowheads="1"/>
          </p:cNvSpPr>
          <p:nvPr/>
        </p:nvSpPr>
        <p:spPr bwMode="auto">
          <a:xfrm>
            <a:off x="6338974" y="5074203"/>
            <a:ext cx="1839271"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zh-CN" altLang="en-US" sz="2400" dirty="0">
                <a:solidFill>
                  <a:schemeClr val="tx1"/>
                </a:solidFill>
                <a:latin typeface="华文仿宋" panose="02010600040101010101" pitchFamily="2" charset="-122"/>
                <a:ea typeface="华文仿宋" panose="02010600040101010101" pitchFamily="2" charset="-122"/>
              </a:rPr>
              <a:t>一阶精度</a:t>
            </a:r>
            <a:endParaRPr lang="en-US" altLang="zh-CN" sz="2400" dirty="0">
              <a:solidFill>
                <a:schemeClr val="tx1"/>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211962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a:extLst>
              <a:ext uri="{FF2B5EF4-FFF2-40B4-BE49-F238E27FC236}">
                <a16:creationId xmlns:a16="http://schemas.microsoft.com/office/drawing/2014/main" id="{5207AE56-F090-4108-9B83-DDCEBEEDEE83}"/>
              </a:ext>
            </a:extLst>
          </p:cNvPr>
          <p:cNvSpPr>
            <a:spLocks noGrp="1" noChangeArrowheads="1"/>
          </p:cNvSpPr>
          <p:nvPr>
            <p:ph type="body" idx="4294967295"/>
          </p:nvPr>
        </p:nvSpPr>
        <p:spPr>
          <a:xfrm>
            <a:off x="251520" y="135327"/>
            <a:ext cx="8640960" cy="3594696"/>
          </a:xfrm>
        </p:spPr>
        <p:txBody>
          <a:bodyPr/>
          <a:lstStyle/>
          <a:p>
            <a:pPr>
              <a:lnSpc>
                <a:spcPct val="90000"/>
              </a:lnSpc>
              <a:buFont typeface="Marlett" pitchFamily="2" charset="2"/>
              <a:buNone/>
            </a:pP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en-US" altLang="zh-CN" sz="2400" baseline="-250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和</a:t>
            </a: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en-US" altLang="zh-CN" sz="2400" baseline="-250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在</a:t>
            </a: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zh-CN" altLang="en-US" sz="2400" dirty="0">
                <a:latin typeface="华文仿宋" panose="02010600040101010101" pitchFamily="2" charset="-122"/>
                <a:ea typeface="华文仿宋" panose="02010600040101010101" pitchFamily="2" charset="-122"/>
              </a:rPr>
              <a:t>处的</a:t>
            </a:r>
            <a:r>
              <a:rPr lang="en-US" altLang="zh-CN" sz="2400" dirty="0">
                <a:latin typeface="华文仿宋" panose="02010600040101010101" pitchFamily="2" charset="-122"/>
                <a:ea typeface="华文仿宋" panose="02010600040101010101" pitchFamily="2" charset="-122"/>
              </a:rPr>
              <a:t>Taylor</a:t>
            </a:r>
            <a:r>
              <a:rPr lang="zh-CN" altLang="en-US" sz="2400" dirty="0">
                <a:latin typeface="华文仿宋" panose="02010600040101010101" pitchFamily="2" charset="-122"/>
                <a:ea typeface="华文仿宋" panose="02010600040101010101" pitchFamily="2" charset="-122"/>
              </a:rPr>
              <a:t>展开相减，忽略三阶以上部分，得</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r>
              <a:rPr lang="zh-CN" altLang="en-US" sz="2400" dirty="0">
                <a:latin typeface="华文仿宋" panose="02010600040101010101" pitchFamily="2" charset="-122"/>
                <a:ea typeface="华文仿宋" panose="02010600040101010101" pitchFamily="2" charset="-122"/>
              </a:rPr>
              <a:t>一阶导数的中心差分近似：</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en-US" altLang="zh-CN" sz="2400" baseline="-250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和</a:t>
            </a: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en-US" altLang="zh-CN" sz="2400" baseline="-25000" dirty="0">
                <a:latin typeface="华文仿宋" panose="02010600040101010101" pitchFamily="2" charset="-122"/>
                <a:ea typeface="华文仿宋" panose="02010600040101010101" pitchFamily="2" charset="-122"/>
              </a:rPr>
              <a:t>-1</a:t>
            </a:r>
            <a:r>
              <a:rPr lang="zh-CN" altLang="en-US" sz="2400" dirty="0">
                <a:latin typeface="华文仿宋" panose="02010600040101010101" pitchFamily="2" charset="-122"/>
                <a:ea typeface="华文仿宋" panose="02010600040101010101" pitchFamily="2" charset="-122"/>
              </a:rPr>
              <a:t>在</a:t>
            </a:r>
            <a:r>
              <a:rPr lang="en-US" altLang="zh-CN" sz="2400" i="1" dirty="0">
                <a:latin typeface="华文仿宋" panose="02010600040101010101" pitchFamily="2" charset="-122"/>
                <a:ea typeface="华文仿宋" panose="02010600040101010101" pitchFamily="2" charset="-122"/>
              </a:rPr>
              <a:t>x</a:t>
            </a:r>
            <a:r>
              <a:rPr lang="en-US" altLang="zh-CN" sz="2400" i="1" baseline="-25000" dirty="0">
                <a:latin typeface="华文仿宋" panose="02010600040101010101" pitchFamily="2" charset="-122"/>
                <a:ea typeface="华文仿宋" panose="02010600040101010101" pitchFamily="2" charset="-122"/>
              </a:rPr>
              <a:t>i</a:t>
            </a:r>
            <a:r>
              <a:rPr lang="zh-CN" altLang="en-US" sz="2400" dirty="0">
                <a:latin typeface="华文仿宋" panose="02010600040101010101" pitchFamily="2" charset="-122"/>
                <a:ea typeface="华文仿宋" panose="02010600040101010101" pitchFamily="2" charset="-122"/>
              </a:rPr>
              <a:t>处的</a:t>
            </a:r>
            <a:r>
              <a:rPr lang="en-US" altLang="zh-CN" sz="2400" dirty="0">
                <a:latin typeface="华文仿宋" panose="02010600040101010101" pitchFamily="2" charset="-122"/>
                <a:ea typeface="华文仿宋" panose="02010600040101010101" pitchFamily="2" charset="-122"/>
              </a:rPr>
              <a:t>Taylor</a:t>
            </a:r>
            <a:r>
              <a:rPr lang="zh-CN" altLang="en-US" sz="2400" dirty="0">
                <a:latin typeface="华文仿宋" panose="02010600040101010101" pitchFamily="2" charset="-122"/>
                <a:ea typeface="华文仿宋" panose="02010600040101010101" pitchFamily="2" charset="-122"/>
              </a:rPr>
              <a:t>展开相加，忽略四阶以上部分，得</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r>
              <a:rPr lang="zh-CN" altLang="en-US" sz="2400" dirty="0">
                <a:latin typeface="华文仿宋" panose="02010600040101010101" pitchFamily="2" charset="-122"/>
                <a:ea typeface="华文仿宋" panose="02010600040101010101" pitchFamily="2" charset="-122"/>
              </a:rPr>
              <a:t>二阶导数中心差分近似：</a:t>
            </a: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a:p>
            <a:pPr>
              <a:lnSpc>
                <a:spcPct val="90000"/>
              </a:lnSpc>
              <a:buFont typeface="Marlett" pitchFamily="2" charset="2"/>
              <a:buNone/>
            </a:pPr>
            <a:endParaRPr lang="en-US" altLang="zh-CN" sz="2400" dirty="0">
              <a:latin typeface="华文仿宋" panose="02010600040101010101" pitchFamily="2" charset="-122"/>
              <a:ea typeface="华文仿宋" panose="02010600040101010101" pitchFamily="2" charset="-122"/>
            </a:endParaRPr>
          </a:p>
        </p:txBody>
      </p:sp>
      <p:graphicFrame>
        <p:nvGraphicFramePr>
          <p:cNvPr id="34820" name="对象 15">
            <a:extLst>
              <a:ext uri="{FF2B5EF4-FFF2-40B4-BE49-F238E27FC236}">
                <a16:creationId xmlns:a16="http://schemas.microsoft.com/office/drawing/2014/main" id="{E70CB75C-ED52-4934-ACD9-F38374556047}"/>
              </a:ext>
            </a:extLst>
          </p:cNvPr>
          <p:cNvGraphicFramePr>
            <a:graphicFrameLocks noChangeAspect="1"/>
          </p:cNvGraphicFramePr>
          <p:nvPr>
            <p:extLst>
              <p:ext uri="{D42A27DB-BD31-4B8C-83A1-F6EECF244321}">
                <p14:modId xmlns:p14="http://schemas.microsoft.com/office/powerpoint/2010/main" val="463767586"/>
              </p:ext>
            </p:extLst>
          </p:nvPr>
        </p:nvGraphicFramePr>
        <p:xfrm>
          <a:off x="2555776" y="993719"/>
          <a:ext cx="3124200" cy="784225"/>
        </p:xfrm>
        <a:graphic>
          <a:graphicData uri="http://schemas.openxmlformats.org/presentationml/2006/ole">
            <mc:AlternateContent xmlns:mc="http://schemas.openxmlformats.org/markup-compatibility/2006">
              <mc:Choice xmlns:v="urn:schemas-microsoft-com:vml" Requires="v">
                <p:oleObj spid="_x0000_s222350" r:id="rId4" imgW="1611818" imgH="406365" progId="Equation.DSMT4">
                  <p:embed/>
                </p:oleObj>
              </mc:Choice>
              <mc:Fallback>
                <p:oleObj r:id="rId4" imgW="1611818" imgH="406365" progId="Equation.DSMT4">
                  <p:embed/>
                  <p:pic>
                    <p:nvPicPr>
                      <p:cNvPr id="34820" name="对象 15">
                        <a:extLst>
                          <a:ext uri="{FF2B5EF4-FFF2-40B4-BE49-F238E27FC236}">
                            <a16:creationId xmlns:a16="http://schemas.microsoft.com/office/drawing/2014/main" id="{E70CB75C-ED52-4934-ACD9-F383745560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993719"/>
                        <a:ext cx="3124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6083CC4C-DBC5-4A33-8556-7097F967914B}"/>
              </a:ext>
            </a:extLst>
          </p:cNvPr>
          <p:cNvSpPr>
            <a:spLocks noChangeArrowheads="1"/>
          </p:cNvSpPr>
          <p:nvPr/>
        </p:nvSpPr>
        <p:spPr bwMode="auto">
          <a:xfrm>
            <a:off x="6568460" y="99371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lang="zh-CN" altLang="en-US" sz="2400" dirty="0">
                <a:solidFill>
                  <a:schemeClr val="tx1"/>
                </a:solidFill>
                <a:latin typeface="华文仿宋" panose="02010600040101010101" pitchFamily="2" charset="-122"/>
                <a:ea typeface="华文仿宋" panose="02010600040101010101" pitchFamily="2" charset="-122"/>
              </a:rPr>
              <a:t>二阶精度</a:t>
            </a:r>
            <a:endParaRPr lang="en-US" altLang="zh-CN" sz="2400" dirty="0">
              <a:solidFill>
                <a:schemeClr val="tx1"/>
              </a:solidFill>
              <a:latin typeface="华文仿宋" panose="02010600040101010101" pitchFamily="2" charset="-122"/>
              <a:ea typeface="华文仿宋" panose="02010600040101010101" pitchFamily="2" charset="-122"/>
            </a:endParaRPr>
          </a:p>
        </p:txBody>
      </p:sp>
      <p:graphicFrame>
        <p:nvGraphicFramePr>
          <p:cNvPr id="12" name="对象 11">
            <a:extLst>
              <a:ext uri="{FF2B5EF4-FFF2-40B4-BE49-F238E27FC236}">
                <a16:creationId xmlns:a16="http://schemas.microsoft.com/office/drawing/2014/main" id="{F0F0BC8A-C8FF-4C6F-BCC7-EC1C12E784FA}"/>
              </a:ext>
            </a:extLst>
          </p:cNvPr>
          <p:cNvGraphicFramePr>
            <a:graphicFrameLocks noChangeAspect="1"/>
          </p:cNvGraphicFramePr>
          <p:nvPr>
            <p:extLst>
              <p:ext uri="{D42A27DB-BD31-4B8C-83A1-F6EECF244321}">
                <p14:modId xmlns:p14="http://schemas.microsoft.com/office/powerpoint/2010/main" val="3381275362"/>
              </p:ext>
            </p:extLst>
          </p:nvPr>
        </p:nvGraphicFramePr>
        <p:xfrm>
          <a:off x="1989832" y="2832775"/>
          <a:ext cx="4256088" cy="784225"/>
        </p:xfrm>
        <a:graphic>
          <a:graphicData uri="http://schemas.openxmlformats.org/presentationml/2006/ole">
            <mc:AlternateContent xmlns:mc="http://schemas.openxmlformats.org/markup-compatibility/2006">
              <mc:Choice xmlns:v="urn:schemas-microsoft-com:vml" Requires="v">
                <p:oleObj spid="_x0000_s222351" r:id="rId6" imgW="2195511" imgH="406365" progId="Equation.DSMT4">
                  <p:embed/>
                </p:oleObj>
              </mc:Choice>
              <mc:Fallback>
                <p:oleObj r:id="rId6" imgW="2195511" imgH="406365" progId="Equation.DSMT4">
                  <p:embed/>
                  <p:pic>
                    <p:nvPicPr>
                      <p:cNvPr id="12" name="对象 11">
                        <a:extLst>
                          <a:ext uri="{FF2B5EF4-FFF2-40B4-BE49-F238E27FC236}">
                            <a16:creationId xmlns:a16="http://schemas.microsoft.com/office/drawing/2014/main" id="{F0F0BC8A-C8FF-4C6F-BCC7-EC1C12E784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9832" y="2832775"/>
                        <a:ext cx="425608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 name="矩形 13">
            <a:extLst>
              <a:ext uri="{FF2B5EF4-FFF2-40B4-BE49-F238E27FC236}">
                <a16:creationId xmlns:a16="http://schemas.microsoft.com/office/drawing/2014/main" id="{5922F78E-D0B3-48FC-B3E2-0FDD6A5059F0}"/>
              </a:ext>
            </a:extLst>
          </p:cNvPr>
          <p:cNvSpPr>
            <a:spLocks noChangeArrowheads="1"/>
          </p:cNvSpPr>
          <p:nvPr/>
        </p:nvSpPr>
        <p:spPr bwMode="auto">
          <a:xfrm>
            <a:off x="6660232" y="299405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lang="zh-CN" altLang="en-US" sz="2400" dirty="0">
                <a:solidFill>
                  <a:schemeClr val="tx1"/>
                </a:solidFill>
                <a:latin typeface="华文仿宋" panose="02010600040101010101" pitchFamily="2" charset="-122"/>
                <a:ea typeface="华文仿宋" panose="02010600040101010101" pitchFamily="2" charset="-122"/>
              </a:rPr>
              <a:t>二阶精度</a:t>
            </a:r>
            <a:endParaRPr lang="en-US" altLang="zh-CN" sz="2400" dirty="0">
              <a:solidFill>
                <a:schemeClr val="tx1"/>
              </a:solidFill>
              <a:latin typeface="华文仿宋" panose="02010600040101010101" pitchFamily="2" charset="-122"/>
              <a:ea typeface="华文仿宋" panose="02010600040101010101" pitchFamily="2" charset="-122"/>
            </a:endParaRPr>
          </a:p>
        </p:txBody>
      </p:sp>
      <p:sp>
        <p:nvSpPr>
          <p:cNvPr id="10" name="Rectangle 3">
            <a:extLst>
              <a:ext uri="{FF2B5EF4-FFF2-40B4-BE49-F238E27FC236}">
                <a16:creationId xmlns:a16="http://schemas.microsoft.com/office/drawing/2014/main" id="{C5D4F6BE-30B1-40CC-8144-80F3026195BF}"/>
              </a:ext>
            </a:extLst>
          </p:cNvPr>
          <p:cNvSpPr txBox="1">
            <a:spLocks noChangeArrowheads="1"/>
          </p:cNvSpPr>
          <p:nvPr/>
        </p:nvSpPr>
        <p:spPr>
          <a:xfrm>
            <a:off x="179512" y="3669155"/>
            <a:ext cx="8568952" cy="297302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Font typeface="Marlett" pitchFamily="2" charset="2"/>
              <a:buNone/>
            </a:pPr>
            <a:r>
              <a:rPr lang="zh-CN" altLang="en-US" sz="2400" b="0" dirty="0">
                <a:latin typeface="华文仿宋" panose="02010600040101010101" pitchFamily="2" charset="-122"/>
                <a:ea typeface="华文仿宋" panose="02010600040101010101" pitchFamily="2" charset="-122"/>
              </a:rPr>
              <a:t>离散化，将区间                 等分为</a:t>
            </a:r>
            <a:r>
              <a:rPr lang="en-US" altLang="zh-CN" sz="2400" b="0" dirty="0">
                <a:latin typeface="华文仿宋" panose="02010600040101010101" pitchFamily="2" charset="-122"/>
                <a:ea typeface="华文仿宋" panose="02010600040101010101" pitchFamily="2" charset="-122"/>
              </a:rPr>
              <a:t>N</a:t>
            </a:r>
            <a:r>
              <a:rPr lang="zh-CN" altLang="en-US" sz="2400" b="0" dirty="0">
                <a:latin typeface="华文仿宋" panose="02010600040101010101" pitchFamily="2" charset="-122"/>
                <a:ea typeface="华文仿宋" panose="02010600040101010101" pitchFamily="2" charset="-122"/>
              </a:rPr>
              <a:t>个子区间：</a:t>
            </a:r>
          </a:p>
          <a:p>
            <a:pPr fontAlgn="auto">
              <a:spcAft>
                <a:spcPts val="0"/>
              </a:spcAft>
              <a:buFont typeface="Marlett" pitchFamily="2" charset="2"/>
              <a:buNone/>
            </a:pPr>
            <a:endParaRPr lang="en-US" altLang="zh-CN" sz="2400" b="0" dirty="0">
              <a:latin typeface="华文仿宋" panose="02010600040101010101" pitchFamily="2" charset="-122"/>
              <a:ea typeface="华文仿宋" panose="02010600040101010101" pitchFamily="2" charset="-122"/>
            </a:endParaRPr>
          </a:p>
          <a:p>
            <a:pPr fontAlgn="auto">
              <a:spcAft>
                <a:spcPts val="0"/>
              </a:spcAft>
              <a:buFont typeface="Marlett" pitchFamily="2" charset="2"/>
              <a:buNone/>
            </a:pPr>
            <a:endParaRPr lang="en-US" altLang="zh-CN" sz="2400" b="0" dirty="0">
              <a:latin typeface="华文仿宋" panose="02010600040101010101" pitchFamily="2" charset="-122"/>
              <a:ea typeface="华文仿宋" panose="02010600040101010101" pitchFamily="2" charset="-122"/>
            </a:endParaRPr>
          </a:p>
          <a:p>
            <a:pPr fontAlgn="auto">
              <a:spcAft>
                <a:spcPts val="0"/>
              </a:spcAft>
              <a:buFont typeface="Marlett" pitchFamily="2" charset="2"/>
              <a:buNone/>
            </a:pPr>
            <a:r>
              <a:rPr lang="zh-CN" altLang="en-US" sz="2400" b="0" dirty="0">
                <a:latin typeface="华文仿宋" panose="02010600040101010101" pitchFamily="2" charset="-122"/>
                <a:ea typeface="华文仿宋" panose="02010600040101010101" pitchFamily="2" charset="-122"/>
              </a:rPr>
              <a:t>在节点上应用中心差分公式，得到代数方程组：</a:t>
            </a:r>
            <a:endParaRPr lang="en-US" altLang="zh-CN" sz="2400" b="0" dirty="0">
              <a:latin typeface="华文仿宋" panose="02010600040101010101" pitchFamily="2" charset="-122"/>
              <a:ea typeface="华文仿宋" panose="02010600040101010101" pitchFamily="2" charset="-122"/>
            </a:endParaRPr>
          </a:p>
          <a:p>
            <a:pPr fontAlgn="auto">
              <a:spcAft>
                <a:spcPts val="0"/>
              </a:spcAft>
              <a:buFont typeface="Marlett" pitchFamily="2" charset="2"/>
              <a:buNone/>
            </a:pPr>
            <a:endParaRPr lang="zh-CN" altLang="en-US" sz="2400" b="0" dirty="0">
              <a:latin typeface="华文仿宋" panose="02010600040101010101" pitchFamily="2" charset="-122"/>
              <a:ea typeface="华文仿宋" panose="02010600040101010101" pitchFamily="2" charset="-122"/>
            </a:endParaRPr>
          </a:p>
        </p:txBody>
      </p:sp>
      <p:graphicFrame>
        <p:nvGraphicFramePr>
          <p:cNvPr id="13" name="对象 12">
            <a:extLst>
              <a:ext uri="{FF2B5EF4-FFF2-40B4-BE49-F238E27FC236}">
                <a16:creationId xmlns:a16="http://schemas.microsoft.com/office/drawing/2014/main" id="{76AB7681-9DDC-4974-B334-3009E6F3ACF6}"/>
              </a:ext>
            </a:extLst>
          </p:cNvPr>
          <p:cNvGraphicFramePr>
            <a:graphicFrameLocks noChangeAspect="1"/>
          </p:cNvGraphicFramePr>
          <p:nvPr>
            <p:extLst>
              <p:ext uri="{D42A27DB-BD31-4B8C-83A1-F6EECF244321}">
                <p14:modId xmlns:p14="http://schemas.microsoft.com/office/powerpoint/2010/main" val="4214163510"/>
              </p:ext>
            </p:extLst>
          </p:nvPr>
        </p:nvGraphicFramePr>
        <p:xfrm>
          <a:off x="1381038" y="5501464"/>
          <a:ext cx="6696744" cy="1138491"/>
        </p:xfrm>
        <a:graphic>
          <a:graphicData uri="http://schemas.openxmlformats.org/presentationml/2006/ole">
            <mc:AlternateContent xmlns:mc="http://schemas.openxmlformats.org/markup-compatibility/2006">
              <mc:Choice xmlns:v="urn:schemas-microsoft-com:vml" Requires="v">
                <p:oleObj spid="_x0000_s222352" r:id="rId8" imgW="3719803" imgH="635042" progId="Equation.DSMT4">
                  <p:embed/>
                </p:oleObj>
              </mc:Choice>
              <mc:Fallback>
                <p:oleObj r:id="rId8" imgW="3719803" imgH="635042" progId="Equation.DSMT4">
                  <p:embed/>
                  <p:pic>
                    <p:nvPicPr>
                      <p:cNvPr id="16" name="对象 15">
                        <a:extLst>
                          <a:ext uri="{FF2B5EF4-FFF2-40B4-BE49-F238E27FC236}">
                            <a16:creationId xmlns:a16="http://schemas.microsoft.com/office/drawing/2014/main" id="{9F022455-5A8F-44F5-A35E-97F7223ED0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1038" y="5501464"/>
                        <a:ext cx="6696744" cy="1138491"/>
                      </a:xfrm>
                      <a:prstGeom prst="rect">
                        <a:avLst/>
                      </a:prstGeom>
                      <a:noFill/>
                      <a:ln>
                        <a:noFill/>
                      </a:ln>
                    </p:spPr>
                  </p:pic>
                </p:oleObj>
              </mc:Fallback>
            </mc:AlternateContent>
          </a:graphicData>
        </a:graphic>
      </p:graphicFrame>
      <p:graphicFrame>
        <p:nvGraphicFramePr>
          <p:cNvPr id="15" name="对象 14">
            <a:extLst>
              <a:ext uri="{FF2B5EF4-FFF2-40B4-BE49-F238E27FC236}">
                <a16:creationId xmlns:a16="http://schemas.microsoft.com/office/drawing/2014/main" id="{2B4FF7F8-7C31-4706-A32A-E71AD5F8B743}"/>
              </a:ext>
            </a:extLst>
          </p:cNvPr>
          <p:cNvGraphicFramePr>
            <a:graphicFrameLocks noChangeAspect="1"/>
          </p:cNvGraphicFramePr>
          <p:nvPr>
            <p:extLst>
              <p:ext uri="{D42A27DB-BD31-4B8C-83A1-F6EECF244321}">
                <p14:modId xmlns:p14="http://schemas.microsoft.com/office/powerpoint/2010/main" val="2090024036"/>
              </p:ext>
            </p:extLst>
          </p:nvPr>
        </p:nvGraphicFramePr>
        <p:xfrm>
          <a:off x="2096812" y="4176889"/>
          <a:ext cx="5179534" cy="778664"/>
        </p:xfrm>
        <a:graphic>
          <a:graphicData uri="http://schemas.openxmlformats.org/presentationml/2006/ole">
            <mc:AlternateContent xmlns:mc="http://schemas.openxmlformats.org/markup-compatibility/2006">
              <mc:Choice xmlns:v="urn:schemas-microsoft-com:vml" Requires="v">
                <p:oleObj spid="_x0000_s222353" r:id="rId10" imgW="2692717" imgH="406717" progId="Equation.DSMT4">
                  <p:embed/>
                </p:oleObj>
              </mc:Choice>
              <mc:Fallback>
                <p:oleObj r:id="rId10" imgW="2692717" imgH="406717" progId="Equation.DSMT4">
                  <p:embed/>
                  <p:pic>
                    <p:nvPicPr>
                      <p:cNvPr id="5" name="对象 4">
                        <a:extLst>
                          <a:ext uri="{FF2B5EF4-FFF2-40B4-BE49-F238E27FC236}">
                            <a16:creationId xmlns:a16="http://schemas.microsoft.com/office/drawing/2014/main" id="{D014D274-D292-444F-AE03-555120DA96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6812" y="4176889"/>
                        <a:ext cx="5179534" cy="778664"/>
                      </a:xfrm>
                      <a:prstGeom prst="rect">
                        <a:avLst/>
                      </a:prstGeom>
                      <a:noFill/>
                      <a:ln>
                        <a:noFill/>
                      </a:ln>
                    </p:spPr>
                  </p:pic>
                </p:oleObj>
              </mc:Fallback>
            </mc:AlternateContent>
          </a:graphicData>
        </a:graphic>
      </p:graphicFrame>
      <p:graphicFrame>
        <p:nvGraphicFramePr>
          <p:cNvPr id="16" name="对象 15">
            <a:extLst>
              <a:ext uri="{FF2B5EF4-FFF2-40B4-BE49-F238E27FC236}">
                <a16:creationId xmlns:a16="http://schemas.microsoft.com/office/drawing/2014/main" id="{C03634DA-8EFE-432F-8160-D0BFE1DAD07A}"/>
              </a:ext>
            </a:extLst>
          </p:cNvPr>
          <p:cNvGraphicFramePr>
            <a:graphicFrameLocks noChangeAspect="1"/>
          </p:cNvGraphicFramePr>
          <p:nvPr>
            <p:extLst>
              <p:ext uri="{D42A27DB-BD31-4B8C-83A1-F6EECF244321}">
                <p14:modId xmlns:p14="http://schemas.microsoft.com/office/powerpoint/2010/main" val="3507611925"/>
              </p:ext>
            </p:extLst>
          </p:nvPr>
        </p:nvGraphicFramePr>
        <p:xfrm>
          <a:off x="2483768" y="3621091"/>
          <a:ext cx="1147504" cy="487059"/>
        </p:xfrm>
        <a:graphic>
          <a:graphicData uri="http://schemas.openxmlformats.org/presentationml/2006/ole">
            <mc:AlternateContent xmlns:mc="http://schemas.openxmlformats.org/markup-compatibility/2006">
              <mc:Choice xmlns:v="urn:schemas-microsoft-com:vml" Requires="v">
                <p:oleObj spid="_x0000_s222354" r:id="rId12" imgW="596958" imgH="254207" progId="Equation.DSMT4">
                  <p:embed/>
                </p:oleObj>
              </mc:Choice>
              <mc:Fallback>
                <p:oleObj r:id="rId12" imgW="596958" imgH="254207" progId="Equation.DSMT4">
                  <p:embed/>
                  <p:pic>
                    <p:nvPicPr>
                      <p:cNvPr id="6" name="对象 5">
                        <a:extLst>
                          <a:ext uri="{FF2B5EF4-FFF2-40B4-BE49-F238E27FC236}">
                            <a16:creationId xmlns:a16="http://schemas.microsoft.com/office/drawing/2014/main" id="{EA033930-CACA-4EB9-8478-4DD5488BF2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3768" y="3621091"/>
                        <a:ext cx="1147504" cy="4870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364500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EB4D486-2E3C-4203-AA84-47ADC6CC8408}"/>
              </a:ext>
            </a:extLst>
          </p:cNvPr>
          <p:cNvSpPr txBox="1"/>
          <p:nvPr/>
        </p:nvSpPr>
        <p:spPr>
          <a:xfrm>
            <a:off x="179512" y="113629"/>
            <a:ext cx="5472608" cy="461665"/>
          </a:xfrm>
          <a:prstGeom prst="rect">
            <a:avLst/>
          </a:prstGeom>
          <a:noFill/>
        </p:spPr>
        <p:txBody>
          <a:bodyPr wrap="square" rtlCol="0">
            <a:spAutoFit/>
          </a:bodyPr>
          <a:lstStyle/>
          <a:p>
            <a:pPr algn="l"/>
            <a:r>
              <a:rPr lang="zh-CN" altLang="en-US" sz="2400" b="0" dirty="0">
                <a:solidFill>
                  <a:schemeClr val="tx1">
                    <a:lumMod val="95000"/>
                    <a:lumOff val="5000"/>
                  </a:schemeClr>
                </a:solidFill>
                <a:latin typeface="+mn-ea"/>
                <a:ea typeface="+mn-ea"/>
              </a:rPr>
              <a:t>考虑区间</a:t>
            </a:r>
            <a:r>
              <a:rPr lang="en-US" altLang="zh-CN" sz="2400" b="0" dirty="0">
                <a:solidFill>
                  <a:schemeClr val="tx1">
                    <a:lumMod val="95000"/>
                    <a:lumOff val="5000"/>
                  </a:schemeClr>
                </a:solidFill>
                <a:latin typeface="+mn-ea"/>
                <a:ea typeface="+mn-ea"/>
              </a:rPr>
              <a:t>[</a:t>
            </a:r>
            <a:r>
              <a:rPr lang="en-US" altLang="zh-CN" sz="2400" b="0" dirty="0" err="1">
                <a:solidFill>
                  <a:schemeClr val="tx1">
                    <a:lumMod val="95000"/>
                    <a:lumOff val="5000"/>
                  </a:schemeClr>
                </a:solidFill>
                <a:latin typeface="+mn-ea"/>
                <a:ea typeface="+mn-ea"/>
              </a:rPr>
              <a:t>a,b</a:t>
            </a:r>
            <a:r>
              <a:rPr lang="en-US" altLang="zh-CN" sz="2400" b="0" dirty="0">
                <a:solidFill>
                  <a:schemeClr val="tx1">
                    <a:lumMod val="95000"/>
                    <a:lumOff val="5000"/>
                  </a:schemeClr>
                </a:solidFill>
                <a:latin typeface="+mn-ea"/>
                <a:ea typeface="+mn-ea"/>
              </a:rPr>
              <a:t>]</a:t>
            </a:r>
            <a:r>
              <a:rPr lang="zh-CN" altLang="en-US" sz="2400" b="0" dirty="0">
                <a:solidFill>
                  <a:schemeClr val="tx1">
                    <a:lumMod val="95000"/>
                    <a:lumOff val="5000"/>
                  </a:schemeClr>
                </a:solidFill>
                <a:latin typeface="+mn-ea"/>
                <a:ea typeface="+mn-ea"/>
              </a:rPr>
              <a:t>上线性微分方程的情况</a:t>
            </a:r>
          </a:p>
        </p:txBody>
      </p:sp>
      <p:pic>
        <p:nvPicPr>
          <p:cNvPr id="4" name="图片 3">
            <a:extLst>
              <a:ext uri="{FF2B5EF4-FFF2-40B4-BE49-F238E27FC236}">
                <a16:creationId xmlns:a16="http://schemas.microsoft.com/office/drawing/2014/main" id="{0FDC7226-47C7-4810-A4FE-F6886A39E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00933"/>
            <a:ext cx="8643467" cy="5656133"/>
          </a:xfrm>
          <a:prstGeom prst="rect">
            <a:avLst/>
          </a:prstGeom>
        </p:spPr>
      </p:pic>
    </p:spTree>
    <p:extLst>
      <p:ext uri="{BB962C8B-B14F-4D97-AF65-F5344CB8AC3E}">
        <p14:creationId xmlns:p14="http://schemas.microsoft.com/office/powerpoint/2010/main" val="40399533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19AEC04-24FB-4D55-B953-CAF71B8C2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30" y="141515"/>
            <a:ext cx="7253235" cy="5976664"/>
          </a:xfrm>
          <a:prstGeom prst="rect">
            <a:avLst/>
          </a:prstGeom>
        </p:spPr>
      </p:pic>
      <p:pic>
        <p:nvPicPr>
          <p:cNvPr id="5" name="图片 4">
            <a:extLst>
              <a:ext uri="{FF2B5EF4-FFF2-40B4-BE49-F238E27FC236}">
                <a16:creationId xmlns:a16="http://schemas.microsoft.com/office/drawing/2014/main" id="{3EA28723-46CB-4996-88CA-83ECD4884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6087347"/>
            <a:ext cx="7848872" cy="609773"/>
          </a:xfrm>
          <a:prstGeom prst="rect">
            <a:avLst/>
          </a:prstGeom>
        </p:spPr>
      </p:pic>
    </p:spTree>
    <p:extLst>
      <p:ext uri="{BB962C8B-B14F-4D97-AF65-F5344CB8AC3E}">
        <p14:creationId xmlns:p14="http://schemas.microsoft.com/office/powerpoint/2010/main" val="18587754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5"/>
  <p:tag name="ORIGINALWIDTH" val="1893"/>
  <p:tag name="LATEXADDIN" val="\documentclass{article}&#10;\usepackage{amsmath}&#10;\pagestyle{empty}&#10;\begin{document}&#10;&#10;&#10;\begin{eqnarray*}\label{problemrewrite}&#10;\left\{\begin{array}{l}&#10;x'=f(t,x,y)=x-xy-x^2/10,\\&#10;y'=g(t,x,y)=xy-y-y^2/20.&#10;\end{array}&#10;\right.&#10;\end{eqnarray*}&#10;\end{document}"/>
  <p:tag name="IGUANATEXSIZE" val="28"/>
  <p:tag name="IGUANATEXCURSOR" val="191"/>
  <p:tag name="TRANSPARENCY" val="True"/>
  <p:tag name="FILENAME" val=""/>
  <p:tag name="LATEXENGINEID" val="0"/>
  <p:tag name="TEMPFOLDER" val="d:\Soft\charulatex\"/>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5.5"/>
  <p:tag name="ORIGINALWIDTH" val="750.75"/>
  <p:tag name="LATEXADDIN" val="\documentclass{article}&#10;\usepackage{amsmath}&#10;\pagestyle{empty}&#10;\begin{document}&#10;&#10;&#10;$t_{k+1}=t_k+h.$&#10;&#10;\end{document}"/>
  <p:tag name="IGUANATEXSIZE" val="24"/>
  <p:tag name="IGUANATEXCURSOR" val="97"/>
  <p:tag name="TRANSPARENCY" val="True"/>
  <p:tag name="FILENAME" val=""/>
  <p:tag name="LATEXENGINEID" val="0"/>
  <p:tag name="TEMPFOLDER" val="d:\Soft\charulatex\"/>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708"/>
  <p:tag name="LATEXADDIN" val="\documentclass{article}&#10;\usepackage{amsmath}&#10;\pagestyle{empty}&#10;\begin{document}&#10;&#10;&#10;$x''(t)=y'(t),$&#10;&#10;\end{document}"/>
  <p:tag name="IGUANATEXSIZE" val="28"/>
  <p:tag name="IGUANATEXCURSOR" val="96"/>
  <p:tag name="TRANSPARENCY" val="True"/>
  <p:tag name="FILENAME" val=""/>
  <p:tag name="LATEXENGINEID" val="0"/>
  <p:tag name="TEMPFOLDER" val="d:\Soft\charulatex\"/>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264.75"/>
  <p:tag name="LATEXADDIN" val="\documentclass{article}&#10;\usepackage{amsmath}&#10;\pagestyle{empty}&#10;\begin{document}&#10;&#10;&#10;$y_2(a)$&#10;&#10;\end{document}"/>
  <p:tag name="IGUANATEXSIZE" val="24"/>
  <p:tag name="IGUANATEXCURSOR" val="88"/>
  <p:tag name="TRANSPARENCY" val="True"/>
  <p:tag name="FILENAME" val=""/>
  <p:tag name="LATEXENGINEID" val="0"/>
  <p:tag name="TEMPFOLDER" val="d:\Soft\charulatex\"/>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660"/>
  <p:tag name="LATEXADDIN" val="\documentclass{article}&#10;\usepackage{amsmath}&#10;\pagestyle{empty}&#10;\begin{document}&#10;&#10;&#10;$y_1(b,\alpha)=B$&#10;&#10;\end{document}"/>
  <p:tag name="IGUANATEXSIZE" val="18"/>
  <p:tag name="IGUANATEXCURSOR" val="98"/>
  <p:tag name="TRANSPARENCY" val="True"/>
  <p:tag name="FILENAME" val=""/>
  <p:tag name="LATEXENGINEID" val="0"/>
  <p:tag name="TEMPFOLDER" val="d:\Soft\charulatex\"/>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408.75"/>
  <p:tag name="LATEXADDIN" val="\documentclass{article}&#10;\usepackage{amsmath}&#10;\pagestyle{empty}&#10;\begin{document}&#10;&#10;&#10;$(x_0,y_0)$.&#10;&#10;\end{document}"/>
  <p:tag name="IGUANATEXSIZE" val="24"/>
  <p:tag name="IGUANATEXCURSOR" val="85"/>
  <p:tag name="TRANSPARENCY" val="True"/>
  <p:tag name="FILENAME" val=""/>
  <p:tag name="LATEXENGINEID" val="0"/>
  <p:tag name="TEMPFOLDER" val="d:\Soft\charulatex\"/>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52.25"/>
  <p:tag name="ORIGINALWIDTH" val="2448"/>
  <p:tag name="LATEXADDIN" val="\documentclass{article}&#10;\usepackage{amsmath}&#10;\pagestyle{empty}&#10;\begin{document}&#10;&#10;&#10;$x_k=a+kh$, $k=0,1,2,\cdots, M$ with $h=\frac{b-a}{M}$&#10;&#10;\end{document}"/>
  <p:tag name="IGUANATEXSIZE" val="28"/>
  <p:tag name="IGUANATEXCURSOR" val="131"/>
  <p:tag name="TRANSPARENCY" val="True"/>
  <p:tag name="FILENAME" val=""/>
  <p:tag name="LATEXENGINEID" val="0"/>
  <p:tag name="TEMPFOLDER" val="d:\Soft\charulatex\"/>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1"/>
  <p:tag name="ORIGINALWIDTH" val="603"/>
  <p:tag name="LATEXADDIN" val="\documentclass{article}&#10;\usepackage{amsmath}&#10;\pagestyle{empty}&#10;\begin{document}&#10;&#10;&#10;$\{x_k,y_k\}_{k=0}^M$&#10;&#10;\end{document}"/>
  <p:tag name="IGUANATEXSIZE" val="24"/>
  <p:tag name="IGUANATEXCURSOR" val="102"/>
  <p:tag name="TRANSPARENCY" val="True"/>
  <p:tag name="FILENAME" val=""/>
  <p:tag name="LATEXENGINEID" val="0"/>
  <p:tag name="TEMPFOLDER" val="d:\Soft\charulatex\"/>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52.25"/>
  <p:tag name="ORIGINALWIDTH" val="2448"/>
  <p:tag name="LATEXADDIN" val="\documentclass{article}&#10;\usepackage{amsmath}&#10;\pagestyle{empty}&#10;\begin{document}&#10;&#10;&#10;$x_k=a+kh$, $k=0,1,2,\cdots, M$ with $h=\frac{b-a}{M}$&#10;&#10;\end{document}"/>
  <p:tag name="IGUANATEXSIZE" val="28"/>
  <p:tag name="IGUANATEXCURSOR" val="131"/>
  <p:tag name="TRANSPARENCY" val="True"/>
  <p:tag name="FILENAME" val=""/>
  <p:tag name="LATEXENGINEID" val="0"/>
  <p:tag name="TEMPFOLDER" val="d:\Soft\charulatex\"/>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831.75"/>
  <p:tag name="LATEXADDIN" val="\documentclass{article}&#10;\usepackage{amsmath}&#10;\pagestyle{empty}&#10;\begin{document}&#10;&#10;&#10;$y_n+hf(x_n,y_n)$&#10;&#10;\end{document}"/>
  <p:tag name="IGUANATEXSIZE" val="24"/>
  <p:tag name="IGUANATEXCURSOR" val="97"/>
  <p:tag name="TRANSPARENCY" val="True"/>
  <p:tag name="FILENAME" val=""/>
  <p:tag name="LATEXENGINEID" val="0"/>
  <p:tag name="TEMPFOLDER" val="d:\Soft\charulatex\"/>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5"/>
  <p:tag name="ORIGINALWIDTH" val="1885.5"/>
  <p:tag name="LATEXADDIN" val="\documentclass{article}&#10;\usepackage{amsmath}&#10;\pagestyle{empty}&#10;\begin{document}&#10;&#10;&#10;$dx=f(t,x,y)dt$,~~~$dy=g(t,x,y)dt$&#10;&#10;\end{document}"/>
  <p:tag name="IGUANATEXSIZE" val="28"/>
  <p:tag name="IGUANATEXCURSOR" val="115"/>
  <p:tag name="TRANSPARENCY" val="True"/>
  <p:tag name="FILENAME" val=""/>
  <p:tag name="LATEXENGINEID" val="0"/>
  <p:tag name="TEMPFOLDER" val="d:\Soft\charulatex\"/>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5.5"/>
  <p:tag name="ORIGINALWIDTH" val="1765.5"/>
  <p:tag name="LATEXADDIN" val="\documentclass{article}&#10;\usepackage{amsmath}&#10;\pagestyle{empty}&#10;\begin{document}&#10;&#10;&#10;$dx=x_{k+1}-x_k$,~~$dy=y_{k+1}-y_k$&#10;&#10;\end{document}"/>
  <p:tag name="IGUANATEXSIZE" val="28"/>
  <p:tag name="IGUANATEXCURSOR" val="82"/>
  <p:tag name="TRANSPARENCY" val="True"/>
  <p:tag name="FILENAME" val=""/>
  <p:tag name="LATEXENGINEID" val="0"/>
  <p:tag name="TEMPFOLDER" val="d:\Soft\charulatex\"/>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5.5"/>
  <p:tag name="ORIGINALWIDTH" val="787.5"/>
  <p:tag name="LATEXADDIN" val="\documentclass{article}&#10;\usepackage{amsmath}&#10;\pagestyle{empty}&#10;\begin{document}&#10;&#10;&#10;$dt=t_{k+1}-t_k$,&#10;&#10;\end{document}"/>
  <p:tag name="IGUANATEXSIZE" val="28"/>
  <p:tag name="IGUANATEXCURSOR" val="99"/>
  <p:tag name="TRANSPARENCY" val="True"/>
  <p:tag name="FILENAME" val=""/>
  <p:tag name="LATEXENGINEID" val="0"/>
  <p:tag name="TEMPFOLDER" val="d:\Soft\charulatex\"/>
  <p:tag name="LATEXFORMHEIGHT" val="312"/>
  <p:tag name="LATEXFORMWIDTH" val="384"/>
  <p:tag name="LATEXFORMWRAP" val="True"/>
  <p:tag name="BITMAPVECTOR" val="0"/>
</p:tagLst>
</file>

<file path=ppt/theme/theme1.xml><?xml version="1.0" encoding="utf-8"?>
<a:theme xmlns:a="http://schemas.openxmlformats.org/drawingml/2006/main" name="1_很不错的模版">
  <a:themeElements>
    <a:clrScheme name="自定义 7">
      <a:dk1>
        <a:srgbClr val="121618"/>
      </a:dk1>
      <a:lt1>
        <a:srgbClr val="FFFFFF"/>
      </a:lt1>
      <a:dk2>
        <a:srgbClr val="FFFFFF"/>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fontScheme name="自定义 1">
      <a:majorFont>
        <a:latin typeface="Times New Roman"/>
        <a:ea typeface="华文仿宋"/>
        <a:cs typeface=""/>
      </a:majorFont>
      <a:minorFont>
        <a:latin typeface="Times New Roman"/>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FF"/>
            </a:solidFill>
            <a:effectLst/>
            <a:latin typeface="Arial" charset="0"/>
            <a:ea typeface="宋体" charset="-122"/>
          </a:defRPr>
        </a:defPPr>
      </a:lstStyle>
    </a:lnDef>
  </a:objectDefaults>
  <a:extraClrSchemeLst>
    <a:extraClrScheme>
      <a:clrScheme name="1_很不错的模版 1">
        <a:dk1>
          <a:srgbClr val="384D68"/>
        </a:dk1>
        <a:lt1>
          <a:srgbClr val="FFFFFF"/>
        </a:lt1>
        <a:dk2>
          <a:srgbClr val="2B6185"/>
        </a:dk2>
        <a:lt2>
          <a:srgbClr val="D3D9DD"/>
        </a:lt2>
        <a:accent1>
          <a:srgbClr val="638AA1"/>
        </a:accent1>
        <a:accent2>
          <a:srgbClr val="8CA8B5"/>
        </a:accent2>
        <a:accent3>
          <a:srgbClr val="FFFFFF"/>
        </a:accent3>
        <a:accent4>
          <a:srgbClr val="2E4058"/>
        </a:accent4>
        <a:accent5>
          <a:srgbClr val="B7C4CD"/>
        </a:accent5>
        <a:accent6>
          <a:srgbClr val="7E98A4"/>
        </a:accent6>
        <a:hlink>
          <a:srgbClr val="6FA2E7"/>
        </a:hlink>
        <a:folHlink>
          <a:srgbClr val="B2A66C"/>
        </a:folHlink>
      </a:clrScheme>
      <a:clrMap bg1="lt1" tx1="dk1" bg2="lt2" tx2="dk2" accent1="accent1" accent2="accent2" accent3="accent3" accent4="accent4" accent5="accent5" accent6="accent6" hlink="hlink" folHlink="folHlink"/>
    </a:extraClrScheme>
    <a:extraClrScheme>
      <a:clrScheme name="1_很不错的模版 2">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BC9362"/>
        </a:folHlink>
      </a:clrScheme>
      <a:clrMap bg1="lt1" tx1="dk1" bg2="lt2" tx2="dk2" accent1="accent1" accent2="accent2" accent3="accent3" accent4="accent4" accent5="accent5" accent6="accent6" hlink="hlink" folHlink="folHlink"/>
    </a:extraClrScheme>
    <a:extraClrScheme>
      <a:clrScheme name="1_很不错的模版 3">
        <a:dk1>
          <a:srgbClr val="2A4F86"/>
        </a:dk1>
        <a:lt1>
          <a:srgbClr val="FFFFFF"/>
        </a:lt1>
        <a:dk2>
          <a:srgbClr val="3E68D0"/>
        </a:dk2>
        <a:lt2>
          <a:srgbClr val="D3D9DD"/>
        </a:lt2>
        <a:accent1>
          <a:srgbClr val="6C89DA"/>
        </a:accent1>
        <a:accent2>
          <a:srgbClr val="8FAFE9"/>
        </a:accent2>
        <a:accent3>
          <a:srgbClr val="FFFFFF"/>
        </a:accent3>
        <a:accent4>
          <a:srgbClr val="224272"/>
        </a:accent4>
        <a:accent5>
          <a:srgbClr val="BAC4EA"/>
        </a:accent5>
        <a:accent6>
          <a:srgbClr val="819ED3"/>
        </a:accent6>
        <a:hlink>
          <a:srgbClr val="57ABA3"/>
        </a:hlink>
        <a:folHlink>
          <a:srgbClr val="85819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a:spPr>
      <a:bodyPr/>
      <a:lstStyle>
        <a:defPPr algn="l">
          <a:spcBef>
            <a:spcPct val="20000"/>
          </a:spcBef>
          <a:defRPr sz="2800" dirty="0">
            <a:solidFill>
              <a:srgbClr val="0000FF"/>
            </a:solidFill>
            <a:latin typeface="华文仿宋" panose="02010600040101010101" pitchFamily="2" charset="-122"/>
            <a:ea typeface="华文仿宋" panose="02010600040101010101" pitchFamily="2" charset="-122"/>
          </a:defRPr>
        </a:defPPr>
      </a:lstStyle>
    </a:spDef>
    <a:txDef>
      <a:spPr>
        <a:noFill/>
      </a:spPr>
      <a:bodyPr wrap="square" rtlCol="0">
        <a:spAutoFit/>
      </a:bodyPr>
      <a:lstStyle>
        <a:defPPr algn="l">
          <a:defRPr sz="2400" b="0" dirty="0" smtClean="0">
            <a:solidFill>
              <a:schemeClr val="tx1">
                <a:lumMod val="95000"/>
                <a:lumOff val="5000"/>
              </a:schemeClr>
            </a:solidFill>
            <a:latin typeface="+mn-ea"/>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很不错的模版</Template>
  <TotalTime>20005</TotalTime>
  <Words>6108</Words>
  <Application>Microsoft Office PowerPoint</Application>
  <PresentationFormat>全屏显示(4:3)</PresentationFormat>
  <Paragraphs>874</Paragraphs>
  <Slides>102</Slides>
  <Notes>12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4</vt:i4>
      </vt:variant>
      <vt:variant>
        <vt:lpstr>幻灯片标题</vt:lpstr>
      </vt:variant>
      <vt:variant>
        <vt:i4>102</vt:i4>
      </vt:variant>
    </vt:vector>
  </HeadingPairs>
  <TitlesOfParts>
    <vt:vector size="120" baseType="lpstr">
      <vt:lpstr>黑体</vt:lpstr>
      <vt:lpstr>华文仿宋</vt:lpstr>
      <vt:lpstr>楷体_GB2312</vt:lpstr>
      <vt:lpstr>宋体</vt:lpstr>
      <vt:lpstr>Arial</vt:lpstr>
      <vt:lpstr>Calibri</vt:lpstr>
      <vt:lpstr>Marlett</vt:lpstr>
      <vt:lpstr>Symbol</vt:lpstr>
      <vt:lpstr>Times New Roman</vt:lpstr>
      <vt:lpstr>Tw Cen MT</vt:lpstr>
      <vt:lpstr>Verdana</vt:lpstr>
      <vt:lpstr>Wingdings</vt:lpstr>
      <vt:lpstr>1_很不错的模版</vt:lpstr>
      <vt:lpstr>Office 主题​​</vt:lpstr>
      <vt:lpstr>Equation</vt:lpstr>
      <vt:lpstr>公式</vt:lpstr>
      <vt:lpstr>Microsoft 公式 3.0</vt:lpstr>
      <vt:lpstr>MathType 6.0 Equation</vt:lpstr>
      <vt:lpstr>第8章 数值优化</vt:lpstr>
      <vt:lpstr>第9章 微分方程求解</vt:lpstr>
      <vt:lpstr>9.1 引言</vt:lpstr>
      <vt:lpstr>9.1 引言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第9章 微分方程求解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一、泰勒级数法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本章教学要求及重点难点</vt:lpstr>
    </vt:vector>
  </TitlesOfParts>
  <Company>DEMI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Leo</dc:creator>
  <cp:lastModifiedBy>Fudong Ge</cp:lastModifiedBy>
  <cp:revision>2492</cp:revision>
  <dcterms:created xsi:type="dcterms:W3CDTF">2008-11-26T09:45:55Z</dcterms:created>
  <dcterms:modified xsi:type="dcterms:W3CDTF">2019-06-21T01:14:29Z</dcterms:modified>
</cp:coreProperties>
</file>