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101"/>
  </p:notesMasterIdLst>
  <p:handoutMasterIdLst>
    <p:handoutMasterId r:id="rId102"/>
  </p:handoutMasterIdLst>
  <p:sldIdLst>
    <p:sldId id="801" r:id="rId3"/>
    <p:sldId id="802" r:id="rId4"/>
    <p:sldId id="397" r:id="rId5"/>
    <p:sldId id="582" r:id="rId6"/>
    <p:sldId id="702" r:id="rId7"/>
    <p:sldId id="703" r:id="rId8"/>
    <p:sldId id="700" r:id="rId9"/>
    <p:sldId id="704" r:id="rId10"/>
    <p:sldId id="308" r:id="rId11"/>
    <p:sldId id="313" r:id="rId12"/>
    <p:sldId id="310" r:id="rId13"/>
    <p:sldId id="706" r:id="rId14"/>
    <p:sldId id="707" r:id="rId15"/>
    <p:sldId id="708" r:id="rId16"/>
    <p:sldId id="709" r:id="rId17"/>
    <p:sldId id="328" r:id="rId18"/>
    <p:sldId id="329" r:id="rId19"/>
    <p:sldId id="711" r:id="rId20"/>
    <p:sldId id="316" r:id="rId21"/>
    <p:sldId id="318" r:id="rId22"/>
    <p:sldId id="713" r:id="rId23"/>
    <p:sldId id="320" r:id="rId24"/>
    <p:sldId id="322" r:id="rId25"/>
    <p:sldId id="333" r:id="rId26"/>
    <p:sldId id="323" r:id="rId27"/>
    <p:sldId id="710" r:id="rId28"/>
    <p:sldId id="714" r:id="rId29"/>
    <p:sldId id="715" r:id="rId30"/>
    <p:sldId id="319" r:id="rId31"/>
    <p:sldId id="418" r:id="rId32"/>
    <p:sldId id="794" r:id="rId33"/>
    <p:sldId id="716" r:id="rId34"/>
    <p:sldId id="805" r:id="rId35"/>
    <p:sldId id="803" r:id="rId36"/>
    <p:sldId id="804" r:id="rId37"/>
    <p:sldId id="307" r:id="rId38"/>
    <p:sldId id="317" r:id="rId39"/>
    <p:sldId id="727" r:id="rId40"/>
    <p:sldId id="724" r:id="rId41"/>
    <p:sldId id="728" r:id="rId42"/>
    <p:sldId id="729" r:id="rId43"/>
    <p:sldId id="730" r:id="rId44"/>
    <p:sldId id="731" r:id="rId45"/>
    <p:sldId id="732" r:id="rId46"/>
    <p:sldId id="795" r:id="rId47"/>
    <p:sldId id="733" r:id="rId48"/>
    <p:sldId id="358" r:id="rId49"/>
    <p:sldId id="359" r:id="rId50"/>
    <p:sldId id="364" r:id="rId51"/>
    <p:sldId id="793" r:id="rId52"/>
    <p:sldId id="285" r:id="rId53"/>
    <p:sldId id="309" r:id="rId54"/>
    <p:sldId id="738" r:id="rId55"/>
    <p:sldId id="312" r:id="rId56"/>
    <p:sldId id="740" r:id="rId57"/>
    <p:sldId id="741" r:id="rId58"/>
    <p:sldId id="332" r:id="rId59"/>
    <p:sldId id="743" r:id="rId60"/>
    <p:sldId id="334" r:id="rId61"/>
    <p:sldId id="744" r:id="rId62"/>
    <p:sldId id="745" r:id="rId63"/>
    <p:sldId id="788" r:id="rId64"/>
    <p:sldId id="789" r:id="rId65"/>
    <p:sldId id="746" r:id="rId66"/>
    <p:sldId id="747" r:id="rId67"/>
    <p:sldId id="748" r:id="rId68"/>
    <p:sldId id="749" r:id="rId69"/>
    <p:sldId id="790" r:id="rId70"/>
    <p:sldId id="796" r:id="rId71"/>
    <p:sldId id="797" r:id="rId72"/>
    <p:sldId id="791" r:id="rId73"/>
    <p:sldId id="806" r:id="rId74"/>
    <p:sldId id="761" r:id="rId75"/>
    <p:sldId id="762" r:id="rId76"/>
    <p:sldId id="763" r:id="rId77"/>
    <p:sldId id="765" r:id="rId78"/>
    <p:sldId id="770" r:id="rId79"/>
    <p:sldId id="771" r:id="rId80"/>
    <p:sldId id="350" r:id="rId81"/>
    <p:sldId id="773" r:id="rId82"/>
    <p:sldId id="774" r:id="rId83"/>
    <p:sldId id="775" r:id="rId84"/>
    <p:sldId id="776" r:id="rId85"/>
    <p:sldId id="777" r:id="rId86"/>
    <p:sldId id="778" r:id="rId87"/>
    <p:sldId id="779" r:id="rId88"/>
    <p:sldId id="780" r:id="rId89"/>
    <p:sldId id="781" r:id="rId90"/>
    <p:sldId id="782" r:id="rId91"/>
    <p:sldId id="783" r:id="rId92"/>
    <p:sldId id="784" r:id="rId93"/>
    <p:sldId id="354" r:id="rId94"/>
    <p:sldId id="355" r:id="rId95"/>
    <p:sldId id="356" r:id="rId96"/>
    <p:sldId id="357" r:id="rId97"/>
    <p:sldId id="353" r:id="rId98"/>
    <p:sldId id="785" r:id="rId99"/>
    <p:sldId id="399" r:id="rId100"/>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86272" autoAdjust="0"/>
  </p:normalViewPr>
  <p:slideViewPr>
    <p:cSldViewPr>
      <p:cViewPr varScale="1">
        <p:scale>
          <a:sx n="89" d="100"/>
          <a:sy n="89" d="100"/>
        </p:scale>
        <p:origin x="20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4" Type="http://schemas.openxmlformats.org/officeDocument/2006/relationships/image" Target="../media/image88.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image" Target="../media/image11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image" Target="../media/image113.emf"/><Relationship Id="rId4" Type="http://schemas.openxmlformats.org/officeDocument/2006/relationships/image" Target="../media/image11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120.wmf"/><Relationship Id="rId5" Type="http://schemas.openxmlformats.org/officeDocument/2006/relationships/image" Target="../media/image56.wmf"/><Relationship Id="rId4"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image" Target="../media/image12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emf"/><Relationship Id="rId1" Type="http://schemas.openxmlformats.org/officeDocument/2006/relationships/image" Target="../media/image160.wmf"/><Relationship Id="rId5" Type="http://schemas.openxmlformats.org/officeDocument/2006/relationships/image" Target="../media/image164.emf"/><Relationship Id="rId4" Type="http://schemas.openxmlformats.org/officeDocument/2006/relationships/image" Target="../media/image16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8.emf"/><Relationship Id="rId2" Type="http://schemas.openxmlformats.org/officeDocument/2006/relationships/image" Target="../media/image167.wmf"/><Relationship Id="rId1" Type="http://schemas.openxmlformats.org/officeDocument/2006/relationships/image" Target="../media/image16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4" Type="http://schemas.openxmlformats.org/officeDocument/2006/relationships/image" Target="../media/image17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79.wmf"/><Relationship Id="rId1" Type="http://schemas.openxmlformats.org/officeDocument/2006/relationships/image" Target="../media/image17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5" Type="http://schemas.openxmlformats.org/officeDocument/2006/relationships/image" Target="../media/image185.wmf"/><Relationship Id="rId4" Type="http://schemas.openxmlformats.org/officeDocument/2006/relationships/image" Target="../media/image184.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image" Target="../media/image199.wmf"/><Relationship Id="rId18" Type="http://schemas.openxmlformats.org/officeDocument/2006/relationships/image" Target="../media/image204.wmf"/><Relationship Id="rId3" Type="http://schemas.openxmlformats.org/officeDocument/2006/relationships/image" Target="../media/image189.wmf"/><Relationship Id="rId7" Type="http://schemas.openxmlformats.org/officeDocument/2006/relationships/image" Target="../media/image193.wmf"/><Relationship Id="rId12" Type="http://schemas.openxmlformats.org/officeDocument/2006/relationships/image" Target="../media/image198.wmf"/><Relationship Id="rId17" Type="http://schemas.openxmlformats.org/officeDocument/2006/relationships/image" Target="../media/image203.wmf"/><Relationship Id="rId2" Type="http://schemas.openxmlformats.org/officeDocument/2006/relationships/image" Target="../media/image188.wmf"/><Relationship Id="rId16" Type="http://schemas.openxmlformats.org/officeDocument/2006/relationships/image" Target="../media/image202.wmf"/><Relationship Id="rId1" Type="http://schemas.openxmlformats.org/officeDocument/2006/relationships/image" Target="../media/image187.wmf"/><Relationship Id="rId6" Type="http://schemas.openxmlformats.org/officeDocument/2006/relationships/image" Target="../media/image192.wmf"/><Relationship Id="rId11" Type="http://schemas.openxmlformats.org/officeDocument/2006/relationships/image" Target="../media/image197.wmf"/><Relationship Id="rId5" Type="http://schemas.openxmlformats.org/officeDocument/2006/relationships/image" Target="../media/image191.wmf"/><Relationship Id="rId15" Type="http://schemas.openxmlformats.org/officeDocument/2006/relationships/image" Target="../media/image201.wmf"/><Relationship Id="rId10" Type="http://schemas.openxmlformats.org/officeDocument/2006/relationships/image" Target="../media/image196.wmf"/><Relationship Id="rId19" Type="http://schemas.openxmlformats.org/officeDocument/2006/relationships/image" Target="../media/image205.wmf"/><Relationship Id="rId4" Type="http://schemas.openxmlformats.org/officeDocument/2006/relationships/image" Target="../media/image190.wmf"/><Relationship Id="rId9" Type="http://schemas.openxmlformats.org/officeDocument/2006/relationships/image" Target="../media/image195.wmf"/><Relationship Id="rId14" Type="http://schemas.openxmlformats.org/officeDocument/2006/relationships/image" Target="../media/image20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 Id="rId5" Type="http://schemas.openxmlformats.org/officeDocument/2006/relationships/image" Target="../media/image210.wmf"/><Relationship Id="rId4" Type="http://schemas.openxmlformats.org/officeDocument/2006/relationships/image" Target="../media/image209.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image" Target="../media/image213.wmf"/><Relationship Id="rId7" Type="http://schemas.openxmlformats.org/officeDocument/2006/relationships/image" Target="../media/image217.wmf"/><Relationship Id="rId2" Type="http://schemas.openxmlformats.org/officeDocument/2006/relationships/image" Target="../media/image212.wmf"/><Relationship Id="rId1" Type="http://schemas.openxmlformats.org/officeDocument/2006/relationships/image" Target="../media/image211.wmf"/><Relationship Id="rId6" Type="http://schemas.openxmlformats.org/officeDocument/2006/relationships/image" Target="../media/image216.wmf"/><Relationship Id="rId5" Type="http://schemas.openxmlformats.org/officeDocument/2006/relationships/image" Target="../media/image215.wmf"/><Relationship Id="rId10" Type="http://schemas.openxmlformats.org/officeDocument/2006/relationships/image" Target="../media/image220.wmf"/><Relationship Id="rId4" Type="http://schemas.openxmlformats.org/officeDocument/2006/relationships/image" Target="../media/image214.wmf"/><Relationship Id="rId9" Type="http://schemas.openxmlformats.org/officeDocument/2006/relationships/image" Target="../media/image21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22.emf"/><Relationship Id="rId2" Type="http://schemas.openxmlformats.org/officeDocument/2006/relationships/image" Target="../media/image217.wmf"/><Relationship Id="rId1" Type="http://schemas.openxmlformats.org/officeDocument/2006/relationships/image" Target="../media/image22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17.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31.emf"/><Relationship Id="rId7" Type="http://schemas.openxmlformats.org/officeDocument/2006/relationships/image" Target="../media/image235.w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34.wmf"/><Relationship Id="rId5" Type="http://schemas.openxmlformats.org/officeDocument/2006/relationships/image" Target="../media/image233.wmf"/><Relationship Id="rId4" Type="http://schemas.openxmlformats.org/officeDocument/2006/relationships/image" Target="../media/image23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17.wmf"/><Relationship Id="rId1" Type="http://schemas.openxmlformats.org/officeDocument/2006/relationships/image" Target="../media/image236.wmf"/><Relationship Id="rId5" Type="http://schemas.openxmlformats.org/officeDocument/2006/relationships/image" Target="../media/image239.emf"/><Relationship Id="rId4" Type="http://schemas.openxmlformats.org/officeDocument/2006/relationships/image" Target="../media/image238.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image" Target="../media/image252.wmf"/><Relationship Id="rId18" Type="http://schemas.openxmlformats.org/officeDocument/2006/relationships/image" Target="../media/image257.wmf"/><Relationship Id="rId3" Type="http://schemas.openxmlformats.org/officeDocument/2006/relationships/image" Target="../media/image242.wmf"/><Relationship Id="rId7" Type="http://schemas.openxmlformats.org/officeDocument/2006/relationships/image" Target="../media/image246.wmf"/><Relationship Id="rId12" Type="http://schemas.openxmlformats.org/officeDocument/2006/relationships/image" Target="../media/image251.wmf"/><Relationship Id="rId17" Type="http://schemas.openxmlformats.org/officeDocument/2006/relationships/image" Target="../media/image256.wmf"/><Relationship Id="rId2" Type="http://schemas.openxmlformats.org/officeDocument/2006/relationships/image" Target="../media/image241.emf"/><Relationship Id="rId16" Type="http://schemas.openxmlformats.org/officeDocument/2006/relationships/image" Target="../media/image255.wmf"/><Relationship Id="rId1" Type="http://schemas.openxmlformats.org/officeDocument/2006/relationships/image" Target="../media/image240.wmf"/><Relationship Id="rId6" Type="http://schemas.openxmlformats.org/officeDocument/2006/relationships/image" Target="../media/image245.wmf"/><Relationship Id="rId11" Type="http://schemas.openxmlformats.org/officeDocument/2006/relationships/image" Target="../media/image250.wmf"/><Relationship Id="rId5" Type="http://schemas.openxmlformats.org/officeDocument/2006/relationships/image" Target="../media/image244.wmf"/><Relationship Id="rId15" Type="http://schemas.openxmlformats.org/officeDocument/2006/relationships/image" Target="../media/image254.wmf"/><Relationship Id="rId10" Type="http://schemas.openxmlformats.org/officeDocument/2006/relationships/image" Target="../media/image249.wmf"/><Relationship Id="rId4" Type="http://schemas.openxmlformats.org/officeDocument/2006/relationships/image" Target="../media/image243.wmf"/><Relationship Id="rId9" Type="http://schemas.openxmlformats.org/officeDocument/2006/relationships/image" Target="../media/image248.wmf"/><Relationship Id="rId14" Type="http://schemas.openxmlformats.org/officeDocument/2006/relationships/image" Target="../media/image25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 Id="rId6" Type="http://schemas.openxmlformats.org/officeDocument/2006/relationships/image" Target="../media/image263.wmf"/><Relationship Id="rId5" Type="http://schemas.openxmlformats.org/officeDocument/2006/relationships/image" Target="../media/image262.wmf"/><Relationship Id="rId4" Type="http://schemas.openxmlformats.org/officeDocument/2006/relationships/image" Target="../media/image26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emf"/><Relationship Id="rId1" Type="http://schemas.openxmlformats.org/officeDocument/2006/relationships/image" Target="../media/image267.e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image" Target="../media/image282.wmf"/><Relationship Id="rId18" Type="http://schemas.openxmlformats.org/officeDocument/2006/relationships/image" Target="../media/image287.wmf"/><Relationship Id="rId3" Type="http://schemas.openxmlformats.org/officeDocument/2006/relationships/image" Target="../media/image272.wmf"/><Relationship Id="rId7" Type="http://schemas.openxmlformats.org/officeDocument/2006/relationships/image" Target="../media/image276.wmf"/><Relationship Id="rId12" Type="http://schemas.openxmlformats.org/officeDocument/2006/relationships/image" Target="../media/image281.wmf"/><Relationship Id="rId17" Type="http://schemas.openxmlformats.org/officeDocument/2006/relationships/image" Target="../media/image286.wmf"/><Relationship Id="rId2" Type="http://schemas.openxmlformats.org/officeDocument/2006/relationships/image" Target="../media/image271.wmf"/><Relationship Id="rId16" Type="http://schemas.openxmlformats.org/officeDocument/2006/relationships/image" Target="../media/image285.wmf"/><Relationship Id="rId1" Type="http://schemas.openxmlformats.org/officeDocument/2006/relationships/image" Target="../media/image270.wmf"/><Relationship Id="rId6" Type="http://schemas.openxmlformats.org/officeDocument/2006/relationships/image" Target="../media/image275.wmf"/><Relationship Id="rId11" Type="http://schemas.openxmlformats.org/officeDocument/2006/relationships/image" Target="../media/image280.wmf"/><Relationship Id="rId5" Type="http://schemas.openxmlformats.org/officeDocument/2006/relationships/image" Target="../media/image274.wmf"/><Relationship Id="rId15" Type="http://schemas.openxmlformats.org/officeDocument/2006/relationships/image" Target="../media/image284.wmf"/><Relationship Id="rId10" Type="http://schemas.openxmlformats.org/officeDocument/2006/relationships/image" Target="../media/image279.wmf"/><Relationship Id="rId19" Type="http://schemas.openxmlformats.org/officeDocument/2006/relationships/image" Target="../media/image288.wmf"/><Relationship Id="rId4" Type="http://schemas.openxmlformats.org/officeDocument/2006/relationships/image" Target="../media/image273.wmf"/><Relationship Id="rId9" Type="http://schemas.openxmlformats.org/officeDocument/2006/relationships/image" Target="../media/image278.wmf"/><Relationship Id="rId14" Type="http://schemas.openxmlformats.org/officeDocument/2006/relationships/image" Target="../media/image28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89.wmf"/><Relationship Id="rId4" Type="http://schemas.openxmlformats.org/officeDocument/2006/relationships/image" Target="../media/image29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98.wmf"/><Relationship Id="rId2" Type="http://schemas.openxmlformats.org/officeDocument/2006/relationships/image" Target="../media/image297.emf"/><Relationship Id="rId1" Type="http://schemas.openxmlformats.org/officeDocument/2006/relationships/image" Target="../media/image296.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306.wmf"/><Relationship Id="rId3" Type="http://schemas.openxmlformats.org/officeDocument/2006/relationships/image" Target="../media/image301.wmf"/><Relationship Id="rId7" Type="http://schemas.openxmlformats.org/officeDocument/2006/relationships/image" Target="../media/image305.wmf"/><Relationship Id="rId2" Type="http://schemas.openxmlformats.org/officeDocument/2006/relationships/image" Target="../media/image300.wmf"/><Relationship Id="rId1" Type="http://schemas.openxmlformats.org/officeDocument/2006/relationships/image" Target="../media/image299.wmf"/><Relationship Id="rId6" Type="http://schemas.openxmlformats.org/officeDocument/2006/relationships/image" Target="../media/image304.wmf"/><Relationship Id="rId5" Type="http://schemas.openxmlformats.org/officeDocument/2006/relationships/image" Target="../media/image303.wmf"/><Relationship Id="rId4" Type="http://schemas.openxmlformats.org/officeDocument/2006/relationships/image" Target="../media/image302.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image" Target="../media/image315.wmf"/><Relationship Id="rId18" Type="http://schemas.openxmlformats.org/officeDocument/2006/relationships/image" Target="../media/image320.wmf"/><Relationship Id="rId3" Type="http://schemas.openxmlformats.org/officeDocument/2006/relationships/image" Target="../media/image309.wmf"/><Relationship Id="rId21" Type="http://schemas.openxmlformats.org/officeDocument/2006/relationships/image" Target="../media/image323.wmf"/><Relationship Id="rId7" Type="http://schemas.openxmlformats.org/officeDocument/2006/relationships/image" Target="../media/image281.wmf"/><Relationship Id="rId12" Type="http://schemas.openxmlformats.org/officeDocument/2006/relationships/image" Target="../media/image314.wmf"/><Relationship Id="rId17" Type="http://schemas.openxmlformats.org/officeDocument/2006/relationships/image" Target="../media/image319.wmf"/><Relationship Id="rId2" Type="http://schemas.openxmlformats.org/officeDocument/2006/relationships/image" Target="../media/image308.wmf"/><Relationship Id="rId16" Type="http://schemas.openxmlformats.org/officeDocument/2006/relationships/image" Target="../media/image318.wmf"/><Relationship Id="rId20" Type="http://schemas.openxmlformats.org/officeDocument/2006/relationships/image" Target="../media/image322.wmf"/><Relationship Id="rId1" Type="http://schemas.openxmlformats.org/officeDocument/2006/relationships/image" Target="../media/image307.wmf"/><Relationship Id="rId6" Type="http://schemas.openxmlformats.org/officeDocument/2006/relationships/image" Target="../media/image280.wmf"/><Relationship Id="rId11" Type="http://schemas.openxmlformats.org/officeDocument/2006/relationships/image" Target="../media/image313.wmf"/><Relationship Id="rId5" Type="http://schemas.openxmlformats.org/officeDocument/2006/relationships/image" Target="../media/image279.wmf"/><Relationship Id="rId15" Type="http://schemas.openxmlformats.org/officeDocument/2006/relationships/image" Target="../media/image317.wmf"/><Relationship Id="rId10" Type="http://schemas.openxmlformats.org/officeDocument/2006/relationships/image" Target="../media/image312.wmf"/><Relationship Id="rId19" Type="http://schemas.openxmlformats.org/officeDocument/2006/relationships/image" Target="../media/image321.wmf"/><Relationship Id="rId4" Type="http://schemas.openxmlformats.org/officeDocument/2006/relationships/image" Target="../media/image310.wmf"/><Relationship Id="rId9" Type="http://schemas.openxmlformats.org/officeDocument/2006/relationships/image" Target="../media/image311.wmf"/><Relationship Id="rId14" Type="http://schemas.openxmlformats.org/officeDocument/2006/relationships/image" Target="../media/image31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326.emf"/><Relationship Id="rId2" Type="http://schemas.openxmlformats.org/officeDocument/2006/relationships/image" Target="../media/image325.emf"/><Relationship Id="rId1" Type="http://schemas.openxmlformats.org/officeDocument/2006/relationships/image" Target="../media/image324.wmf"/><Relationship Id="rId6" Type="http://schemas.openxmlformats.org/officeDocument/2006/relationships/image" Target="../media/image329.emf"/><Relationship Id="rId5" Type="http://schemas.openxmlformats.org/officeDocument/2006/relationships/image" Target="../media/image328.emf"/><Relationship Id="rId4" Type="http://schemas.openxmlformats.org/officeDocument/2006/relationships/image" Target="../media/image327.e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335.wmf"/><Relationship Id="rId3" Type="http://schemas.openxmlformats.org/officeDocument/2006/relationships/image" Target="../media/image331.wmf"/><Relationship Id="rId7" Type="http://schemas.openxmlformats.org/officeDocument/2006/relationships/image" Target="../media/image334.wmf"/><Relationship Id="rId2" Type="http://schemas.openxmlformats.org/officeDocument/2006/relationships/image" Target="../media/image330.wmf"/><Relationship Id="rId1" Type="http://schemas.openxmlformats.org/officeDocument/2006/relationships/image" Target="../media/image305.wmf"/><Relationship Id="rId6" Type="http://schemas.openxmlformats.org/officeDocument/2006/relationships/image" Target="../media/image333.wmf"/><Relationship Id="rId5" Type="http://schemas.openxmlformats.org/officeDocument/2006/relationships/image" Target="../media/image302.wmf"/><Relationship Id="rId10" Type="http://schemas.openxmlformats.org/officeDocument/2006/relationships/image" Target="../media/image337.emf"/><Relationship Id="rId4" Type="http://schemas.openxmlformats.org/officeDocument/2006/relationships/image" Target="../media/image332.wmf"/><Relationship Id="rId9" Type="http://schemas.openxmlformats.org/officeDocument/2006/relationships/image" Target="../media/image336.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341.wmf"/><Relationship Id="rId7" Type="http://schemas.openxmlformats.org/officeDocument/2006/relationships/image" Target="../media/image345.wmf"/><Relationship Id="rId2" Type="http://schemas.openxmlformats.org/officeDocument/2006/relationships/image" Target="../media/image340.wmf"/><Relationship Id="rId1" Type="http://schemas.openxmlformats.org/officeDocument/2006/relationships/image" Target="../media/image339.wmf"/><Relationship Id="rId6" Type="http://schemas.openxmlformats.org/officeDocument/2006/relationships/image" Target="../media/image344.wmf"/><Relationship Id="rId5" Type="http://schemas.openxmlformats.org/officeDocument/2006/relationships/image" Target="../media/image343.wmf"/><Relationship Id="rId4" Type="http://schemas.openxmlformats.org/officeDocument/2006/relationships/image" Target="../media/image34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50.wmf"/><Relationship Id="rId7" Type="http://schemas.openxmlformats.org/officeDocument/2006/relationships/image" Target="../media/image354.wmf"/><Relationship Id="rId2" Type="http://schemas.openxmlformats.org/officeDocument/2006/relationships/image" Target="../media/image349.wmf"/><Relationship Id="rId1" Type="http://schemas.openxmlformats.org/officeDocument/2006/relationships/image" Target="../media/image348.wmf"/><Relationship Id="rId6" Type="http://schemas.openxmlformats.org/officeDocument/2006/relationships/image" Target="../media/image353.wmf"/><Relationship Id="rId5" Type="http://schemas.openxmlformats.org/officeDocument/2006/relationships/image" Target="../media/image352.wmf"/><Relationship Id="rId4" Type="http://schemas.openxmlformats.org/officeDocument/2006/relationships/image" Target="../media/image351.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362.wmf"/><Relationship Id="rId3" Type="http://schemas.openxmlformats.org/officeDocument/2006/relationships/image" Target="../media/image357.wmf"/><Relationship Id="rId7" Type="http://schemas.openxmlformats.org/officeDocument/2006/relationships/image" Target="../media/image361.wmf"/><Relationship Id="rId12" Type="http://schemas.openxmlformats.org/officeDocument/2006/relationships/image" Target="../media/image366.wmf"/><Relationship Id="rId2" Type="http://schemas.openxmlformats.org/officeDocument/2006/relationships/image" Target="../media/image356.wmf"/><Relationship Id="rId1" Type="http://schemas.openxmlformats.org/officeDocument/2006/relationships/image" Target="../media/image355.wmf"/><Relationship Id="rId6" Type="http://schemas.openxmlformats.org/officeDocument/2006/relationships/image" Target="../media/image360.wmf"/><Relationship Id="rId11" Type="http://schemas.openxmlformats.org/officeDocument/2006/relationships/image" Target="../media/image365.wmf"/><Relationship Id="rId5" Type="http://schemas.openxmlformats.org/officeDocument/2006/relationships/image" Target="../media/image359.wmf"/><Relationship Id="rId10" Type="http://schemas.openxmlformats.org/officeDocument/2006/relationships/image" Target="../media/image364.wmf"/><Relationship Id="rId4" Type="http://schemas.openxmlformats.org/officeDocument/2006/relationships/image" Target="../media/image358.wmf"/><Relationship Id="rId9" Type="http://schemas.openxmlformats.org/officeDocument/2006/relationships/image" Target="../media/image363.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374.wmf"/><Relationship Id="rId3" Type="http://schemas.openxmlformats.org/officeDocument/2006/relationships/image" Target="../media/image369.wmf"/><Relationship Id="rId7" Type="http://schemas.openxmlformats.org/officeDocument/2006/relationships/image" Target="../media/image373.wmf"/><Relationship Id="rId2" Type="http://schemas.openxmlformats.org/officeDocument/2006/relationships/image" Target="../media/image368.wmf"/><Relationship Id="rId1" Type="http://schemas.openxmlformats.org/officeDocument/2006/relationships/image" Target="../media/image367.wmf"/><Relationship Id="rId6" Type="http://schemas.openxmlformats.org/officeDocument/2006/relationships/image" Target="../media/image372.wmf"/><Relationship Id="rId5" Type="http://schemas.openxmlformats.org/officeDocument/2006/relationships/image" Target="../media/image371.wmf"/><Relationship Id="rId4" Type="http://schemas.openxmlformats.org/officeDocument/2006/relationships/image" Target="../media/image370.wmf"/><Relationship Id="rId9" Type="http://schemas.openxmlformats.org/officeDocument/2006/relationships/image" Target="../media/image37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378.emf"/><Relationship Id="rId2" Type="http://schemas.openxmlformats.org/officeDocument/2006/relationships/image" Target="../media/image377.wmf"/><Relationship Id="rId1" Type="http://schemas.openxmlformats.org/officeDocument/2006/relationships/image" Target="../media/image376.emf"/><Relationship Id="rId4" Type="http://schemas.openxmlformats.org/officeDocument/2006/relationships/image" Target="../media/image379.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88.emf"/><Relationship Id="rId13" Type="http://schemas.openxmlformats.org/officeDocument/2006/relationships/image" Target="../media/image393.wmf"/><Relationship Id="rId3" Type="http://schemas.openxmlformats.org/officeDocument/2006/relationships/image" Target="../media/image383.wmf"/><Relationship Id="rId7" Type="http://schemas.openxmlformats.org/officeDocument/2006/relationships/image" Target="../media/image387.wmf"/><Relationship Id="rId12" Type="http://schemas.openxmlformats.org/officeDocument/2006/relationships/image" Target="../media/image392.wmf"/><Relationship Id="rId2" Type="http://schemas.openxmlformats.org/officeDocument/2006/relationships/image" Target="../media/image382.wmf"/><Relationship Id="rId1" Type="http://schemas.openxmlformats.org/officeDocument/2006/relationships/image" Target="../media/image381.wmf"/><Relationship Id="rId6" Type="http://schemas.openxmlformats.org/officeDocument/2006/relationships/image" Target="../media/image386.wmf"/><Relationship Id="rId11" Type="http://schemas.openxmlformats.org/officeDocument/2006/relationships/image" Target="../media/image391.wmf"/><Relationship Id="rId5" Type="http://schemas.openxmlformats.org/officeDocument/2006/relationships/image" Target="../media/image385.wmf"/><Relationship Id="rId10" Type="http://schemas.openxmlformats.org/officeDocument/2006/relationships/image" Target="../media/image390.wmf"/><Relationship Id="rId4" Type="http://schemas.openxmlformats.org/officeDocument/2006/relationships/image" Target="../media/image384.wmf"/><Relationship Id="rId9" Type="http://schemas.openxmlformats.org/officeDocument/2006/relationships/image" Target="../media/image389.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96.wmf"/><Relationship Id="rId2" Type="http://schemas.openxmlformats.org/officeDocument/2006/relationships/image" Target="../media/image395.wmf"/><Relationship Id="rId1" Type="http://schemas.openxmlformats.org/officeDocument/2006/relationships/image" Target="../media/image394.wmf"/><Relationship Id="rId5" Type="http://schemas.openxmlformats.org/officeDocument/2006/relationships/image" Target="../media/image393.wmf"/><Relationship Id="rId4" Type="http://schemas.openxmlformats.org/officeDocument/2006/relationships/image" Target="../media/image397.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405.wmf"/><Relationship Id="rId3" Type="http://schemas.openxmlformats.org/officeDocument/2006/relationships/image" Target="../media/image400.wmf"/><Relationship Id="rId7" Type="http://schemas.openxmlformats.org/officeDocument/2006/relationships/image" Target="../media/image404.wmf"/><Relationship Id="rId2" Type="http://schemas.openxmlformats.org/officeDocument/2006/relationships/image" Target="../media/image399.wmf"/><Relationship Id="rId1" Type="http://schemas.openxmlformats.org/officeDocument/2006/relationships/image" Target="../media/image398.wmf"/><Relationship Id="rId6" Type="http://schemas.openxmlformats.org/officeDocument/2006/relationships/image" Target="../media/image403.wmf"/><Relationship Id="rId5" Type="http://schemas.openxmlformats.org/officeDocument/2006/relationships/image" Target="../media/image402.wmf"/><Relationship Id="rId4" Type="http://schemas.openxmlformats.org/officeDocument/2006/relationships/image" Target="../media/image401.wmf"/><Relationship Id="rId9" Type="http://schemas.openxmlformats.org/officeDocument/2006/relationships/image" Target="../media/image406.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410.wmf"/><Relationship Id="rId3" Type="http://schemas.openxmlformats.org/officeDocument/2006/relationships/image" Target="../media/image350.wmf"/><Relationship Id="rId7" Type="http://schemas.openxmlformats.org/officeDocument/2006/relationships/image" Target="../media/image409.wmf"/><Relationship Id="rId2" Type="http://schemas.openxmlformats.org/officeDocument/2006/relationships/image" Target="../media/image349.wmf"/><Relationship Id="rId1" Type="http://schemas.openxmlformats.org/officeDocument/2006/relationships/image" Target="../media/image348.wmf"/><Relationship Id="rId6" Type="http://schemas.openxmlformats.org/officeDocument/2006/relationships/image" Target="../media/image408.wmf"/><Relationship Id="rId5" Type="http://schemas.openxmlformats.org/officeDocument/2006/relationships/image" Target="../media/image407.wmf"/><Relationship Id="rId4" Type="http://schemas.openxmlformats.org/officeDocument/2006/relationships/image" Target="../media/image351.wmf"/><Relationship Id="rId9" Type="http://schemas.openxmlformats.org/officeDocument/2006/relationships/image" Target="../media/image411.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418.wmf"/><Relationship Id="rId3" Type="http://schemas.openxmlformats.org/officeDocument/2006/relationships/image" Target="../media/image413.wmf"/><Relationship Id="rId7" Type="http://schemas.openxmlformats.org/officeDocument/2006/relationships/image" Target="../media/image417.wmf"/><Relationship Id="rId2" Type="http://schemas.openxmlformats.org/officeDocument/2006/relationships/image" Target="../media/image412.wmf"/><Relationship Id="rId1" Type="http://schemas.openxmlformats.org/officeDocument/2006/relationships/image" Target="../media/image381.wmf"/><Relationship Id="rId6" Type="http://schemas.openxmlformats.org/officeDocument/2006/relationships/image" Target="../media/image416.wmf"/><Relationship Id="rId11" Type="http://schemas.openxmlformats.org/officeDocument/2006/relationships/image" Target="../media/image421.wmf"/><Relationship Id="rId5" Type="http://schemas.openxmlformats.org/officeDocument/2006/relationships/image" Target="../media/image415.wmf"/><Relationship Id="rId10" Type="http://schemas.openxmlformats.org/officeDocument/2006/relationships/image" Target="../media/image420.wmf"/><Relationship Id="rId4" Type="http://schemas.openxmlformats.org/officeDocument/2006/relationships/image" Target="../media/image414.wmf"/><Relationship Id="rId9" Type="http://schemas.openxmlformats.org/officeDocument/2006/relationships/image" Target="../media/image419.e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429.wmf"/><Relationship Id="rId3" Type="http://schemas.openxmlformats.org/officeDocument/2006/relationships/image" Target="../media/image424.wmf"/><Relationship Id="rId7" Type="http://schemas.openxmlformats.org/officeDocument/2006/relationships/image" Target="../media/image428.wmf"/><Relationship Id="rId2" Type="http://schemas.openxmlformats.org/officeDocument/2006/relationships/image" Target="../media/image423.wmf"/><Relationship Id="rId1" Type="http://schemas.openxmlformats.org/officeDocument/2006/relationships/image" Target="../media/image422.wmf"/><Relationship Id="rId6" Type="http://schemas.openxmlformats.org/officeDocument/2006/relationships/image" Target="../media/image427.wmf"/><Relationship Id="rId5" Type="http://schemas.openxmlformats.org/officeDocument/2006/relationships/image" Target="../media/image426.wmf"/><Relationship Id="rId10" Type="http://schemas.openxmlformats.org/officeDocument/2006/relationships/image" Target="../media/image430.wmf"/><Relationship Id="rId4" Type="http://schemas.openxmlformats.org/officeDocument/2006/relationships/image" Target="../media/image425.wmf"/><Relationship Id="rId9" Type="http://schemas.openxmlformats.org/officeDocument/2006/relationships/image" Target="../media/image411.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433.wmf"/><Relationship Id="rId2" Type="http://schemas.openxmlformats.org/officeDocument/2006/relationships/image" Target="../media/image432.wmf"/><Relationship Id="rId1" Type="http://schemas.openxmlformats.org/officeDocument/2006/relationships/image" Target="../media/image431.wmf"/><Relationship Id="rId6" Type="http://schemas.openxmlformats.org/officeDocument/2006/relationships/image" Target="../media/image436.wmf"/><Relationship Id="rId5" Type="http://schemas.openxmlformats.org/officeDocument/2006/relationships/image" Target="../media/image435.wmf"/><Relationship Id="rId4" Type="http://schemas.openxmlformats.org/officeDocument/2006/relationships/image" Target="../media/image434.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438.wmf"/><Relationship Id="rId2" Type="http://schemas.openxmlformats.org/officeDocument/2006/relationships/image" Target="../media/image428.wmf"/><Relationship Id="rId1" Type="http://schemas.openxmlformats.org/officeDocument/2006/relationships/image" Target="../media/image437.wmf"/><Relationship Id="rId5" Type="http://schemas.openxmlformats.org/officeDocument/2006/relationships/image" Target="../media/image415.wmf"/><Relationship Id="rId4" Type="http://schemas.openxmlformats.org/officeDocument/2006/relationships/image" Target="../media/image439.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417.wmf"/><Relationship Id="rId3" Type="http://schemas.openxmlformats.org/officeDocument/2006/relationships/image" Target="../media/image442.wmf"/><Relationship Id="rId7" Type="http://schemas.openxmlformats.org/officeDocument/2006/relationships/image" Target="../media/image446.wmf"/><Relationship Id="rId2" Type="http://schemas.openxmlformats.org/officeDocument/2006/relationships/image" Target="../media/image441.wmf"/><Relationship Id="rId1" Type="http://schemas.openxmlformats.org/officeDocument/2006/relationships/image" Target="../media/image440.wmf"/><Relationship Id="rId6" Type="http://schemas.openxmlformats.org/officeDocument/2006/relationships/image" Target="../media/image445.wmf"/><Relationship Id="rId5" Type="http://schemas.openxmlformats.org/officeDocument/2006/relationships/image" Target="../media/image444.wmf"/><Relationship Id="rId10" Type="http://schemas.openxmlformats.org/officeDocument/2006/relationships/image" Target="../media/image448.wmf"/><Relationship Id="rId4" Type="http://schemas.openxmlformats.org/officeDocument/2006/relationships/image" Target="../media/image443.wmf"/><Relationship Id="rId9" Type="http://schemas.openxmlformats.org/officeDocument/2006/relationships/image" Target="../media/image44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e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wmf"/><Relationship Id="rId9" Type="http://schemas.openxmlformats.org/officeDocument/2006/relationships/image" Target="../media/image39.e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455.wmf"/><Relationship Id="rId3" Type="http://schemas.openxmlformats.org/officeDocument/2006/relationships/image" Target="../media/image451.wmf"/><Relationship Id="rId7" Type="http://schemas.openxmlformats.org/officeDocument/2006/relationships/image" Target="../media/image411.wmf"/><Relationship Id="rId2" Type="http://schemas.openxmlformats.org/officeDocument/2006/relationships/image" Target="../media/image450.wmf"/><Relationship Id="rId1" Type="http://schemas.openxmlformats.org/officeDocument/2006/relationships/image" Target="../media/image449.wmf"/><Relationship Id="rId6" Type="http://schemas.openxmlformats.org/officeDocument/2006/relationships/image" Target="../media/image454.wmf"/><Relationship Id="rId5" Type="http://schemas.openxmlformats.org/officeDocument/2006/relationships/image" Target="../media/image453.wmf"/><Relationship Id="rId10" Type="http://schemas.openxmlformats.org/officeDocument/2006/relationships/image" Target="../media/image457.wmf"/><Relationship Id="rId4" Type="http://schemas.openxmlformats.org/officeDocument/2006/relationships/image" Target="../media/image452.wmf"/><Relationship Id="rId9" Type="http://schemas.openxmlformats.org/officeDocument/2006/relationships/image" Target="../media/image456.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459.wmf"/><Relationship Id="rId7" Type="http://schemas.openxmlformats.org/officeDocument/2006/relationships/image" Target="../media/image463.wmf"/><Relationship Id="rId2" Type="http://schemas.openxmlformats.org/officeDocument/2006/relationships/image" Target="../media/image446.wmf"/><Relationship Id="rId1" Type="http://schemas.openxmlformats.org/officeDocument/2006/relationships/image" Target="../media/image458.wmf"/><Relationship Id="rId6" Type="http://schemas.openxmlformats.org/officeDocument/2006/relationships/image" Target="../media/image462.emf"/><Relationship Id="rId5" Type="http://schemas.openxmlformats.org/officeDocument/2006/relationships/image" Target="../media/image461.wmf"/><Relationship Id="rId4" Type="http://schemas.openxmlformats.org/officeDocument/2006/relationships/image" Target="../media/image460.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466.wmf"/><Relationship Id="rId7" Type="http://schemas.openxmlformats.org/officeDocument/2006/relationships/image" Target="../media/image411.wmf"/><Relationship Id="rId2" Type="http://schemas.openxmlformats.org/officeDocument/2006/relationships/image" Target="../media/image465.wmf"/><Relationship Id="rId1" Type="http://schemas.openxmlformats.org/officeDocument/2006/relationships/image" Target="../media/image464.wmf"/><Relationship Id="rId6" Type="http://schemas.openxmlformats.org/officeDocument/2006/relationships/image" Target="../media/image454.wmf"/><Relationship Id="rId5" Type="http://schemas.openxmlformats.org/officeDocument/2006/relationships/image" Target="../media/image468.wmf"/><Relationship Id="rId4" Type="http://schemas.openxmlformats.org/officeDocument/2006/relationships/image" Target="../media/image467.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475.wmf"/><Relationship Id="rId3" Type="http://schemas.openxmlformats.org/officeDocument/2006/relationships/image" Target="../media/image470.wmf"/><Relationship Id="rId7" Type="http://schemas.openxmlformats.org/officeDocument/2006/relationships/image" Target="../media/image474.wmf"/><Relationship Id="rId2" Type="http://schemas.openxmlformats.org/officeDocument/2006/relationships/image" Target="../media/image469.wmf"/><Relationship Id="rId1" Type="http://schemas.openxmlformats.org/officeDocument/2006/relationships/image" Target="../media/image398.wmf"/><Relationship Id="rId6" Type="http://schemas.openxmlformats.org/officeDocument/2006/relationships/image" Target="../media/image473.wmf"/><Relationship Id="rId5" Type="http://schemas.openxmlformats.org/officeDocument/2006/relationships/image" Target="../media/image472.wmf"/><Relationship Id="rId4" Type="http://schemas.openxmlformats.org/officeDocument/2006/relationships/image" Target="../media/image471.wmf"/><Relationship Id="rId9" Type="http://schemas.openxmlformats.org/officeDocument/2006/relationships/image" Target="../media/image47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2019/5/8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2019/5/8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303E35-5404-41A9-BE4E-D8F0761E0056}"/>
              </a:ext>
            </a:extLst>
          </p:cNvPr>
          <p:cNvSpPr>
            <a:spLocks noGrp="1" noChangeArrowheads="1"/>
          </p:cNvSpPr>
          <p:nvPr>
            <p:ph type="sldNum" sz="quarter" idx="5"/>
          </p:nvPr>
        </p:nvSpPr>
        <p:spPr>
          <a:ln/>
        </p:spPr>
        <p:txBody>
          <a:bodyPr/>
          <a:lstStyle/>
          <a:p>
            <a:fld id="{034DBD30-8C03-4903-9188-BBF98519FB25}" type="slidenum">
              <a:rPr lang="en-US" altLang="zh-CN"/>
              <a:pPr/>
              <a:t>36</a:t>
            </a:fld>
            <a:endParaRPr lang="en-US" altLang="zh-CN"/>
          </a:p>
        </p:txBody>
      </p:sp>
      <p:sp>
        <p:nvSpPr>
          <p:cNvPr id="79874" name="Rectangle 2">
            <a:extLst>
              <a:ext uri="{FF2B5EF4-FFF2-40B4-BE49-F238E27FC236}">
                <a16:creationId xmlns:a16="http://schemas.microsoft.com/office/drawing/2014/main" id="{F3B53B1A-81CA-4BDF-AF41-AB288580A9CD}"/>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1839565A-849E-4F76-BD0E-32620DF29578}"/>
              </a:ext>
            </a:extLst>
          </p:cNvPr>
          <p:cNvSpPr>
            <a:spLocks noGrp="1" noChangeArrowheads="1"/>
          </p:cNvSpPr>
          <p:nvPr>
            <p:ph type="body" idx="1"/>
          </p:nvPr>
        </p:nvSpPr>
        <p:spPr/>
        <p:txBody>
          <a:bodyPr/>
          <a:lstStyle/>
          <a:p>
            <a:r>
              <a:rPr lang="zh-CN" altLang="en-US" sz="2800" b="1" dirty="0">
                <a:solidFill>
                  <a:srgbClr val="0000FF"/>
                </a:solidFill>
                <a:latin typeface="楷体_GB2312" pitchFamily="49" charset="-122"/>
                <a:ea typeface="楷体_GB2312" pitchFamily="49" charset="-122"/>
              </a:rPr>
              <a:t>因为</a:t>
            </a:r>
          </a:p>
        </p:txBody>
      </p:sp>
    </p:spTree>
    <p:extLst>
      <p:ext uri="{BB962C8B-B14F-4D97-AF65-F5344CB8AC3E}">
        <p14:creationId xmlns:p14="http://schemas.microsoft.com/office/powerpoint/2010/main" val="340780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B00832-5DAC-4E74-8CA8-2AF4BED4C37C}"/>
              </a:ext>
            </a:extLst>
          </p:cNvPr>
          <p:cNvSpPr>
            <a:spLocks noGrp="1" noChangeArrowheads="1"/>
          </p:cNvSpPr>
          <p:nvPr>
            <p:ph type="sldNum" sz="quarter" idx="5"/>
          </p:nvPr>
        </p:nvSpPr>
        <p:spPr>
          <a:ln/>
        </p:spPr>
        <p:txBody>
          <a:bodyPr/>
          <a:lstStyle/>
          <a:p>
            <a:fld id="{980497D7-9E73-4E3D-8938-2720C8020ED1}" type="slidenum">
              <a:rPr lang="en-US" altLang="zh-CN"/>
              <a:pPr/>
              <a:t>60</a:t>
            </a:fld>
            <a:endParaRPr lang="en-US" altLang="zh-CN"/>
          </a:p>
        </p:txBody>
      </p:sp>
      <p:sp>
        <p:nvSpPr>
          <p:cNvPr id="79874" name="Rectangle 2">
            <a:extLst>
              <a:ext uri="{FF2B5EF4-FFF2-40B4-BE49-F238E27FC236}">
                <a16:creationId xmlns:a16="http://schemas.microsoft.com/office/drawing/2014/main" id="{9D6CB687-E12E-456B-96CF-CB96A843AFB6}"/>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F5494660-F72E-4030-BB19-F17C1B3A3FB6}"/>
              </a:ext>
            </a:extLst>
          </p:cNvPr>
          <p:cNvSpPr>
            <a:spLocks noGrp="1" noChangeArrowheads="1"/>
          </p:cNvSpPr>
          <p:nvPr>
            <p:ph type="body" idx="1"/>
          </p:nvPr>
        </p:nvSpPr>
        <p:spPr/>
        <p:txBody>
          <a:bodyPr/>
          <a:lstStyle/>
          <a:p>
            <a:r>
              <a:rPr lang="zh-CN" altLang="en-US" sz="2800" b="1">
                <a:solidFill>
                  <a:srgbClr val="0000FF"/>
                </a:solidFill>
                <a:latin typeface="楷体_GB2312" pitchFamily="49" charset="-122"/>
                <a:ea typeface="楷体_GB2312" pitchFamily="49" charset="-122"/>
              </a:rPr>
              <a:t>因为</a:t>
            </a:r>
          </a:p>
        </p:txBody>
      </p:sp>
    </p:spTree>
    <p:extLst>
      <p:ext uri="{BB962C8B-B14F-4D97-AF65-F5344CB8AC3E}">
        <p14:creationId xmlns:p14="http://schemas.microsoft.com/office/powerpoint/2010/main" val="149155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CAE5C7-1D96-4B66-97D9-19C76A5184B3}"/>
              </a:ext>
            </a:extLst>
          </p:cNvPr>
          <p:cNvSpPr>
            <a:spLocks noGrp="1" noChangeArrowheads="1"/>
          </p:cNvSpPr>
          <p:nvPr>
            <p:ph type="sldNum" sz="quarter" idx="5"/>
          </p:nvPr>
        </p:nvSpPr>
        <p:spPr>
          <a:ln/>
        </p:spPr>
        <p:txBody>
          <a:bodyPr/>
          <a:lstStyle/>
          <a:p>
            <a:fld id="{DF46841A-353F-43B2-BE60-C85862F0FDA5}" type="slidenum">
              <a:rPr lang="en-US" altLang="zh-CN"/>
              <a:pPr/>
              <a:t>73</a:t>
            </a:fld>
            <a:endParaRPr lang="en-US" altLang="zh-CN"/>
          </a:p>
        </p:txBody>
      </p:sp>
      <p:sp>
        <p:nvSpPr>
          <p:cNvPr id="79874" name="Rectangle 2">
            <a:extLst>
              <a:ext uri="{FF2B5EF4-FFF2-40B4-BE49-F238E27FC236}">
                <a16:creationId xmlns:a16="http://schemas.microsoft.com/office/drawing/2014/main" id="{BB0E1B31-75E8-46D8-91EB-823EB4032CDD}"/>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5C288C13-5F3E-40A4-9480-623B68668BC8}"/>
              </a:ext>
            </a:extLst>
          </p:cNvPr>
          <p:cNvSpPr>
            <a:spLocks noGrp="1" noChangeArrowheads="1"/>
          </p:cNvSpPr>
          <p:nvPr>
            <p:ph type="body" idx="1"/>
          </p:nvPr>
        </p:nvSpPr>
        <p:spPr/>
        <p:txBody>
          <a:bodyPr/>
          <a:lstStyle/>
          <a:p>
            <a:r>
              <a:rPr lang="zh-CN" altLang="en-US" sz="2800" b="1">
                <a:solidFill>
                  <a:srgbClr val="0000FF"/>
                </a:solidFill>
                <a:latin typeface="楷体_GB2312" pitchFamily="49" charset="-122"/>
                <a:ea typeface="楷体_GB2312" pitchFamily="49" charset="-122"/>
              </a:rPr>
              <a:t>因为</a:t>
            </a:r>
          </a:p>
        </p:txBody>
      </p:sp>
    </p:spTree>
    <p:extLst>
      <p:ext uri="{BB962C8B-B14F-4D97-AF65-F5344CB8AC3E}">
        <p14:creationId xmlns:p14="http://schemas.microsoft.com/office/powerpoint/2010/main" val="339714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81EF77-F16F-4240-88C1-4276B7E4B8F5}"/>
              </a:ext>
            </a:extLst>
          </p:cNvPr>
          <p:cNvSpPr>
            <a:spLocks noGrp="1" noChangeArrowheads="1"/>
          </p:cNvSpPr>
          <p:nvPr>
            <p:ph type="sldNum" sz="quarter" idx="5"/>
          </p:nvPr>
        </p:nvSpPr>
        <p:spPr>
          <a:ln/>
        </p:spPr>
        <p:txBody>
          <a:bodyPr/>
          <a:lstStyle/>
          <a:p>
            <a:fld id="{40D43C82-C44B-4B28-8EDE-4E036BC410D3}" type="slidenum">
              <a:rPr lang="en-US" altLang="zh-CN"/>
              <a:pPr/>
              <a:t>80</a:t>
            </a:fld>
            <a:endParaRPr lang="en-US" altLang="zh-CN"/>
          </a:p>
        </p:txBody>
      </p:sp>
      <p:sp>
        <p:nvSpPr>
          <p:cNvPr id="79874" name="Rectangle 2">
            <a:extLst>
              <a:ext uri="{FF2B5EF4-FFF2-40B4-BE49-F238E27FC236}">
                <a16:creationId xmlns:a16="http://schemas.microsoft.com/office/drawing/2014/main" id="{A8543705-35B8-45FE-BF4C-7EA0C7852558}"/>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9C5A5408-4A73-4E6C-9335-C97936B983CF}"/>
              </a:ext>
            </a:extLst>
          </p:cNvPr>
          <p:cNvSpPr>
            <a:spLocks noGrp="1" noChangeArrowheads="1"/>
          </p:cNvSpPr>
          <p:nvPr>
            <p:ph type="body" idx="1"/>
          </p:nvPr>
        </p:nvSpPr>
        <p:spPr/>
        <p:txBody>
          <a:bodyPr/>
          <a:lstStyle/>
          <a:p>
            <a:r>
              <a:rPr lang="zh-CN" altLang="en-US" sz="2800" b="1">
                <a:solidFill>
                  <a:srgbClr val="0000FF"/>
                </a:solidFill>
                <a:latin typeface="楷体_GB2312" pitchFamily="49" charset="-122"/>
                <a:ea typeface="楷体_GB2312" pitchFamily="49" charset="-122"/>
              </a:rPr>
              <a:t>因为</a:t>
            </a:r>
          </a:p>
        </p:txBody>
      </p:sp>
    </p:spTree>
    <p:extLst>
      <p:ext uri="{BB962C8B-B14F-4D97-AF65-F5344CB8AC3E}">
        <p14:creationId xmlns:p14="http://schemas.microsoft.com/office/powerpoint/2010/main" val="17127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2019/5/8</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2019/5/8</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2019/5/8</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2019/5/8</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9.wmf"/><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26.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1.bin"/><Relationship Id="rId14" Type="http://schemas.openxmlformats.org/officeDocument/2006/relationships/image" Target="../media/image30.wmf"/></Relationships>
</file>

<file path=ppt/slides/_rels/slide1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29.bin"/><Relationship Id="rId18" Type="http://schemas.openxmlformats.org/officeDocument/2006/relationships/image" Target="../media/image38.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35.wmf"/><Relationship Id="rId17" Type="http://schemas.openxmlformats.org/officeDocument/2006/relationships/oleObject" Target="../embeddings/oleObject31.bin"/><Relationship Id="rId2" Type="http://schemas.openxmlformats.org/officeDocument/2006/relationships/slideLayout" Target="../slideLayouts/slideLayout18.xml"/><Relationship Id="rId16" Type="http://schemas.openxmlformats.org/officeDocument/2006/relationships/image" Target="../media/image37.wmf"/><Relationship Id="rId20" Type="http://schemas.openxmlformats.org/officeDocument/2006/relationships/image" Target="../media/image39.emf"/><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34.wmf"/><Relationship Id="rId19" Type="http://schemas.openxmlformats.org/officeDocument/2006/relationships/oleObject" Target="../embeddings/oleObject32.bin"/><Relationship Id="rId4" Type="http://schemas.openxmlformats.org/officeDocument/2006/relationships/image" Target="../media/image31.wmf"/><Relationship Id="rId9" Type="http://schemas.openxmlformats.org/officeDocument/2006/relationships/oleObject" Target="../embeddings/oleObject27.bin"/><Relationship Id="rId14" Type="http://schemas.openxmlformats.org/officeDocument/2006/relationships/image" Target="../media/image36.emf"/><Relationship Id="rId22" Type="http://schemas.openxmlformats.org/officeDocument/2006/relationships/image" Target="../media/image40.wmf"/></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9.xml"/><Relationship Id="rId7" Type="http://schemas.openxmlformats.org/officeDocument/2006/relationships/image" Target="../media/image4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13.xml"/><Relationship Id="rId5" Type="http://schemas.openxmlformats.org/officeDocument/2006/relationships/tags" Target="../tags/tag11.xml"/><Relationship Id="rId10" Type="http://schemas.openxmlformats.org/officeDocument/2006/relationships/image" Target="../media/image44.png"/><Relationship Id="rId4" Type="http://schemas.openxmlformats.org/officeDocument/2006/relationships/tags" Target="../tags/tag10.xml"/><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14.xml"/><Relationship Id="rId7" Type="http://schemas.openxmlformats.org/officeDocument/2006/relationships/image" Target="../media/image47.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38.bin"/><Relationship Id="rId18" Type="http://schemas.openxmlformats.org/officeDocument/2006/relationships/image" Target="../media/image58.wmf"/><Relationship Id="rId3" Type="http://schemas.openxmlformats.org/officeDocument/2006/relationships/tags" Target="../tags/tag16.xml"/><Relationship Id="rId21" Type="http://schemas.openxmlformats.org/officeDocument/2006/relationships/image" Target="../media/image60.png"/><Relationship Id="rId7" Type="http://schemas.openxmlformats.org/officeDocument/2006/relationships/oleObject" Target="../embeddings/oleObject35.bin"/><Relationship Id="rId12" Type="http://schemas.openxmlformats.org/officeDocument/2006/relationships/image" Target="../media/image55.wmf"/><Relationship Id="rId17" Type="http://schemas.openxmlformats.org/officeDocument/2006/relationships/oleObject" Target="../embeddings/oleObject40.bin"/><Relationship Id="rId2" Type="http://schemas.openxmlformats.org/officeDocument/2006/relationships/tags" Target="../tags/tag15.xml"/><Relationship Id="rId16" Type="http://schemas.openxmlformats.org/officeDocument/2006/relationships/image" Target="../media/image57.wmf"/><Relationship Id="rId20" Type="http://schemas.openxmlformats.org/officeDocument/2006/relationships/image" Target="../media/image59.emf"/><Relationship Id="rId1" Type="http://schemas.openxmlformats.org/officeDocument/2006/relationships/vmlDrawing" Target="../drawings/vmlDrawing7.vml"/><Relationship Id="rId6" Type="http://schemas.openxmlformats.org/officeDocument/2006/relationships/image" Target="../media/image52.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54.wmf"/><Relationship Id="rId19" Type="http://schemas.openxmlformats.org/officeDocument/2006/relationships/oleObject" Target="../embeddings/oleObject41.bin"/><Relationship Id="rId4" Type="http://schemas.openxmlformats.org/officeDocument/2006/relationships/slideLayout" Target="../slideLayouts/slideLayout18.xml"/><Relationship Id="rId9" Type="http://schemas.openxmlformats.org/officeDocument/2006/relationships/oleObject" Target="../embeddings/oleObject36.bin"/><Relationship Id="rId14" Type="http://schemas.openxmlformats.org/officeDocument/2006/relationships/image" Target="../media/image5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65.wmf"/><Relationship Id="rId18" Type="http://schemas.openxmlformats.org/officeDocument/2006/relationships/oleObject" Target="../embeddings/oleObject49.bin"/><Relationship Id="rId3" Type="http://schemas.openxmlformats.org/officeDocument/2006/relationships/slideLayout" Target="../slideLayouts/slideLayout18.xml"/><Relationship Id="rId7" Type="http://schemas.openxmlformats.org/officeDocument/2006/relationships/image" Target="../media/image62.wmf"/><Relationship Id="rId12" Type="http://schemas.openxmlformats.org/officeDocument/2006/relationships/oleObject" Target="../embeddings/oleObject46.bin"/><Relationship Id="rId17" Type="http://schemas.openxmlformats.org/officeDocument/2006/relationships/image" Target="../media/image67.wmf"/><Relationship Id="rId2" Type="http://schemas.openxmlformats.org/officeDocument/2006/relationships/tags" Target="../tags/tag17.xml"/><Relationship Id="rId16" Type="http://schemas.openxmlformats.org/officeDocument/2006/relationships/oleObject" Target="../embeddings/oleObject48.bin"/><Relationship Id="rId20" Type="http://schemas.openxmlformats.org/officeDocument/2006/relationships/image" Target="../media/image60.png"/><Relationship Id="rId1" Type="http://schemas.openxmlformats.org/officeDocument/2006/relationships/vmlDrawing" Target="../drawings/vmlDrawing8.vml"/><Relationship Id="rId6" Type="http://schemas.openxmlformats.org/officeDocument/2006/relationships/oleObject" Target="../embeddings/oleObject43.bin"/><Relationship Id="rId11" Type="http://schemas.openxmlformats.org/officeDocument/2006/relationships/image" Target="../media/image64.wmf"/><Relationship Id="rId5" Type="http://schemas.openxmlformats.org/officeDocument/2006/relationships/image" Target="../media/image61.wmf"/><Relationship Id="rId15" Type="http://schemas.openxmlformats.org/officeDocument/2006/relationships/image" Target="../media/image66.wmf"/><Relationship Id="rId10" Type="http://schemas.openxmlformats.org/officeDocument/2006/relationships/oleObject" Target="../embeddings/oleObject45.bin"/><Relationship Id="rId19" Type="http://schemas.openxmlformats.org/officeDocument/2006/relationships/image" Target="../media/image68.wmf"/><Relationship Id="rId4" Type="http://schemas.openxmlformats.org/officeDocument/2006/relationships/oleObject" Target="../embeddings/oleObject42.bin"/><Relationship Id="rId9" Type="http://schemas.openxmlformats.org/officeDocument/2006/relationships/image" Target="../media/image63.wmf"/><Relationship Id="rId14" Type="http://schemas.openxmlformats.org/officeDocument/2006/relationships/oleObject" Target="../embeddings/oleObject47.bin"/></Relationships>
</file>

<file path=ppt/slides/_rels/slide1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71.wmf"/><Relationship Id="rId5" Type="http://schemas.openxmlformats.org/officeDocument/2006/relationships/oleObject" Target="../embeddings/oleObject51.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53.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78.wmf"/><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75.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57.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80.wmf"/><Relationship Id="rId5" Type="http://schemas.openxmlformats.org/officeDocument/2006/relationships/oleObject" Target="../embeddings/oleObject60.bin"/><Relationship Id="rId4" Type="http://schemas.openxmlformats.org/officeDocument/2006/relationships/image" Target="../media/image7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62.bin"/><Relationship Id="rId4" Type="http://schemas.openxmlformats.org/officeDocument/2006/relationships/image" Target="../media/image8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84.emf"/><Relationship Id="rId5" Type="http://schemas.openxmlformats.org/officeDocument/2006/relationships/oleObject" Target="../embeddings/oleObject64.bin"/><Relationship Id="rId4" Type="http://schemas.openxmlformats.org/officeDocument/2006/relationships/image" Target="../media/image83.emf"/></Relationships>
</file>

<file path=ppt/slides/_rels/slide24.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86.emf"/><Relationship Id="rId5" Type="http://schemas.openxmlformats.org/officeDocument/2006/relationships/oleObject" Target="../embeddings/oleObject66.bin"/><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oleObject" Target="../embeddings/oleObject68.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92.wmf"/><Relationship Id="rId18" Type="http://schemas.openxmlformats.org/officeDocument/2006/relationships/oleObject" Target="../embeddings/oleObject75.bin"/><Relationship Id="rId3" Type="http://schemas.openxmlformats.org/officeDocument/2006/relationships/tags" Target="../tags/tag20.xml"/><Relationship Id="rId21" Type="http://schemas.openxmlformats.org/officeDocument/2006/relationships/image" Target="../media/image96.wmf"/><Relationship Id="rId7" Type="http://schemas.openxmlformats.org/officeDocument/2006/relationships/image" Target="../media/image89.wmf"/><Relationship Id="rId12" Type="http://schemas.openxmlformats.org/officeDocument/2006/relationships/oleObject" Target="../embeddings/oleObject72.bin"/><Relationship Id="rId17" Type="http://schemas.openxmlformats.org/officeDocument/2006/relationships/image" Target="../media/image94.wmf"/><Relationship Id="rId2" Type="http://schemas.openxmlformats.org/officeDocument/2006/relationships/tags" Target="../tags/tag19.xml"/><Relationship Id="rId16" Type="http://schemas.openxmlformats.org/officeDocument/2006/relationships/oleObject" Target="../embeddings/oleObject74.bin"/><Relationship Id="rId20" Type="http://schemas.openxmlformats.org/officeDocument/2006/relationships/oleObject" Target="../embeddings/oleObject76.bin"/><Relationship Id="rId1" Type="http://schemas.openxmlformats.org/officeDocument/2006/relationships/vmlDrawing" Target="../drawings/vmlDrawing15.vml"/><Relationship Id="rId6" Type="http://schemas.openxmlformats.org/officeDocument/2006/relationships/oleObject" Target="../embeddings/oleObject69.bin"/><Relationship Id="rId11" Type="http://schemas.openxmlformats.org/officeDocument/2006/relationships/image" Target="../media/image91.wmf"/><Relationship Id="rId24" Type="http://schemas.openxmlformats.org/officeDocument/2006/relationships/image" Target="../media/image99.png"/><Relationship Id="rId5" Type="http://schemas.openxmlformats.org/officeDocument/2006/relationships/slideLayout" Target="../slideLayouts/slideLayout18.xml"/><Relationship Id="rId15" Type="http://schemas.openxmlformats.org/officeDocument/2006/relationships/image" Target="../media/image93.wmf"/><Relationship Id="rId23" Type="http://schemas.openxmlformats.org/officeDocument/2006/relationships/image" Target="../media/image98.png"/><Relationship Id="rId10" Type="http://schemas.openxmlformats.org/officeDocument/2006/relationships/oleObject" Target="../embeddings/oleObject71.bin"/><Relationship Id="rId19" Type="http://schemas.openxmlformats.org/officeDocument/2006/relationships/image" Target="../media/image95.wmf"/><Relationship Id="rId4" Type="http://schemas.openxmlformats.org/officeDocument/2006/relationships/tags" Target="../tags/tag21.xml"/><Relationship Id="rId9" Type="http://schemas.openxmlformats.org/officeDocument/2006/relationships/image" Target="../media/image90.wmf"/><Relationship Id="rId14" Type="http://schemas.openxmlformats.org/officeDocument/2006/relationships/oleObject" Target="../embeddings/oleObject73.bin"/><Relationship Id="rId22" Type="http://schemas.openxmlformats.org/officeDocument/2006/relationships/image" Target="../media/image97.png"/></Relationships>
</file>

<file path=ppt/slides/_rels/slide26.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slideLayout" Target="../slideLayouts/slideLayout18.xml"/><Relationship Id="rId1" Type="http://schemas.openxmlformats.org/officeDocument/2006/relationships/tags" Target="../tags/tag2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2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slideLayout" Target="../slideLayouts/slideLayout18.xml"/><Relationship Id="rId1" Type="http://schemas.openxmlformats.org/officeDocument/2006/relationships/tags" Target="../tags/tag23.xml"/><Relationship Id="rId5" Type="http://schemas.openxmlformats.org/officeDocument/2006/relationships/image" Target="../media/image107.png"/><Relationship Id="rId4" Type="http://schemas.openxmlformats.org/officeDocument/2006/relationships/image" Target="../media/image10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12.emf"/><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oleObject" Target="../embeddings/oleObject78.bin"/><Relationship Id="rId5" Type="http://schemas.openxmlformats.org/officeDocument/2006/relationships/image" Target="../media/image111.emf"/><Relationship Id="rId4" Type="http://schemas.openxmlformats.org/officeDocument/2006/relationships/oleObject" Target="../embeddings/oleObject77.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114.emf"/><Relationship Id="rId5" Type="http://schemas.openxmlformats.org/officeDocument/2006/relationships/oleObject" Target="../embeddings/oleObject80.bin"/><Relationship Id="rId10" Type="http://schemas.openxmlformats.org/officeDocument/2006/relationships/image" Target="../media/image116.emf"/><Relationship Id="rId4" Type="http://schemas.openxmlformats.org/officeDocument/2006/relationships/image" Target="../media/image113.emf"/><Relationship Id="rId9" Type="http://schemas.openxmlformats.org/officeDocument/2006/relationships/oleObject" Target="../embeddings/oleObject8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18.xml"/><Relationship Id="rId4" Type="http://schemas.openxmlformats.org/officeDocument/2006/relationships/image" Target="../media/image119.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23.wmf"/><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20.e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8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56.wmf"/><Relationship Id="rId18" Type="http://schemas.openxmlformats.org/officeDocument/2006/relationships/oleObject" Target="../embeddings/oleObject95.bin"/><Relationship Id="rId3" Type="http://schemas.openxmlformats.org/officeDocument/2006/relationships/slideLayout" Target="../slideLayouts/slideLayout18.xml"/><Relationship Id="rId7" Type="http://schemas.openxmlformats.org/officeDocument/2006/relationships/image" Target="../media/image53.wmf"/><Relationship Id="rId12" Type="http://schemas.openxmlformats.org/officeDocument/2006/relationships/oleObject" Target="../embeddings/oleObject92.bin"/><Relationship Id="rId17" Type="http://schemas.openxmlformats.org/officeDocument/2006/relationships/image" Target="../media/image58.wmf"/><Relationship Id="rId2" Type="http://schemas.openxmlformats.org/officeDocument/2006/relationships/tags" Target="../tags/tag27.xml"/><Relationship Id="rId16" Type="http://schemas.openxmlformats.org/officeDocument/2006/relationships/oleObject" Target="../embeddings/oleObject94.bin"/><Relationship Id="rId20" Type="http://schemas.openxmlformats.org/officeDocument/2006/relationships/image" Target="../media/image60.png"/><Relationship Id="rId1" Type="http://schemas.openxmlformats.org/officeDocument/2006/relationships/vmlDrawing" Target="../drawings/vmlDrawing19.vml"/><Relationship Id="rId6" Type="http://schemas.openxmlformats.org/officeDocument/2006/relationships/oleObject" Target="../embeddings/oleObject89.bin"/><Relationship Id="rId11" Type="http://schemas.openxmlformats.org/officeDocument/2006/relationships/image" Target="../media/image55.wmf"/><Relationship Id="rId5" Type="http://schemas.openxmlformats.org/officeDocument/2006/relationships/image" Target="../media/image52.wmf"/><Relationship Id="rId15" Type="http://schemas.openxmlformats.org/officeDocument/2006/relationships/image" Target="../media/image120.wmf"/><Relationship Id="rId10" Type="http://schemas.openxmlformats.org/officeDocument/2006/relationships/oleObject" Target="../embeddings/oleObject91.bin"/><Relationship Id="rId19" Type="http://schemas.openxmlformats.org/officeDocument/2006/relationships/image" Target="../media/image59.emf"/><Relationship Id="rId4" Type="http://schemas.openxmlformats.org/officeDocument/2006/relationships/oleObject" Target="../embeddings/oleObject88.bin"/><Relationship Id="rId9" Type="http://schemas.openxmlformats.org/officeDocument/2006/relationships/image" Target="../media/image54.wmf"/><Relationship Id="rId14" Type="http://schemas.openxmlformats.org/officeDocument/2006/relationships/oleObject" Target="../embeddings/oleObject93.bin"/></Relationships>
</file>

<file path=ppt/slides/_rels/slide36.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tags" Target="../tags/tag29.xml"/><Relationship Id="rId7" Type="http://schemas.openxmlformats.org/officeDocument/2006/relationships/image" Target="../media/image122.png"/><Relationship Id="rId12" Type="http://schemas.openxmlformats.org/officeDocument/2006/relationships/image" Target="../media/image125.png"/><Relationship Id="rId2" Type="http://schemas.openxmlformats.org/officeDocument/2006/relationships/tags" Target="../tags/tag28.xml"/><Relationship Id="rId1" Type="http://schemas.openxmlformats.org/officeDocument/2006/relationships/vmlDrawing" Target="../drawings/vmlDrawing20.vml"/><Relationship Id="rId6" Type="http://schemas.openxmlformats.org/officeDocument/2006/relationships/notesSlide" Target="../notesSlides/notesSlide1.xml"/><Relationship Id="rId11" Type="http://schemas.openxmlformats.org/officeDocument/2006/relationships/image" Target="../media/image124.png"/><Relationship Id="rId5" Type="http://schemas.openxmlformats.org/officeDocument/2006/relationships/slideLayout" Target="../slideLayouts/slideLayout18.xml"/><Relationship Id="rId10" Type="http://schemas.openxmlformats.org/officeDocument/2006/relationships/image" Target="../media/image121.emf"/><Relationship Id="rId4" Type="http://schemas.openxmlformats.org/officeDocument/2006/relationships/tags" Target="../tags/tag30.xml"/><Relationship Id="rId9" Type="http://schemas.openxmlformats.org/officeDocument/2006/relationships/oleObject" Target="../embeddings/oleObject96.bin"/></Relationships>
</file>

<file path=ppt/slides/_rels/slide37.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oleObject" Target="../embeddings/oleObject97.bin"/><Relationship Id="rId7" Type="http://schemas.openxmlformats.org/officeDocument/2006/relationships/image" Target="../media/image127.png"/><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121.emf"/><Relationship Id="rId5" Type="http://schemas.openxmlformats.org/officeDocument/2006/relationships/oleObject" Target="../embeddings/oleObject98.bin"/><Relationship Id="rId4" Type="http://schemas.openxmlformats.org/officeDocument/2006/relationships/image" Target="../media/image126.wmf"/></Relationships>
</file>

<file path=ppt/slides/_rels/slide3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oleObject" Target="../embeddings/oleObject99.bin"/><Relationship Id="rId7" Type="http://schemas.openxmlformats.org/officeDocument/2006/relationships/image" Target="../media/image133.png"/><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image" Target="../media/image132.wmf"/><Relationship Id="rId5" Type="http://schemas.openxmlformats.org/officeDocument/2006/relationships/oleObject" Target="../embeddings/oleObject100.bin"/><Relationship Id="rId10" Type="http://schemas.openxmlformats.org/officeDocument/2006/relationships/image" Target="../media/image136.png"/><Relationship Id="rId4" Type="http://schemas.openxmlformats.org/officeDocument/2006/relationships/image" Target="../media/image131.wmf"/><Relationship Id="rId9" Type="http://schemas.openxmlformats.org/officeDocument/2006/relationships/image" Target="../media/image135.png"/></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18.xml"/><Relationship Id="rId7"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6.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image" Target="../media/image141.wmf"/><Relationship Id="rId3" Type="http://schemas.openxmlformats.org/officeDocument/2006/relationships/slideLayout" Target="../slideLayouts/slideLayout18.xml"/><Relationship Id="rId7" Type="http://schemas.openxmlformats.org/officeDocument/2006/relationships/image" Target="../media/image138.wmf"/><Relationship Id="rId12" Type="http://schemas.openxmlformats.org/officeDocument/2006/relationships/oleObject" Target="../embeddings/oleObject105.bin"/><Relationship Id="rId17" Type="http://schemas.openxmlformats.org/officeDocument/2006/relationships/image" Target="../media/image144.png"/><Relationship Id="rId2" Type="http://schemas.openxmlformats.org/officeDocument/2006/relationships/tags" Target="../tags/tag31.xml"/><Relationship Id="rId16" Type="http://schemas.openxmlformats.org/officeDocument/2006/relationships/image" Target="../media/image143.png"/><Relationship Id="rId1" Type="http://schemas.openxmlformats.org/officeDocument/2006/relationships/vmlDrawing" Target="../drawings/vmlDrawing23.vml"/><Relationship Id="rId6" Type="http://schemas.openxmlformats.org/officeDocument/2006/relationships/oleObject" Target="../embeddings/oleObject102.bin"/><Relationship Id="rId11" Type="http://schemas.openxmlformats.org/officeDocument/2006/relationships/image" Target="../media/image140.wmf"/><Relationship Id="rId5" Type="http://schemas.openxmlformats.org/officeDocument/2006/relationships/image" Target="../media/image137.wmf"/><Relationship Id="rId15" Type="http://schemas.openxmlformats.org/officeDocument/2006/relationships/image" Target="../media/image142.wmf"/><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139.wmf"/><Relationship Id="rId14" Type="http://schemas.openxmlformats.org/officeDocument/2006/relationships/oleObject" Target="../embeddings/oleObject106.bin"/></Relationships>
</file>

<file path=ppt/slides/_rels/slide41.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slideLayout" Target="../slideLayouts/slideLayout18.xml"/><Relationship Id="rId1" Type="http://schemas.openxmlformats.org/officeDocument/2006/relationships/tags" Target="../tags/tag32.xml"/><Relationship Id="rId4" Type="http://schemas.openxmlformats.org/officeDocument/2006/relationships/image" Target="../media/image146.png"/></Relationships>
</file>

<file path=ppt/slides/_rels/slide42.xml.rels><?xml version="1.0" encoding="UTF-8" standalone="yes"?>
<Relationships xmlns="http://schemas.openxmlformats.org/package/2006/relationships"><Relationship Id="rId3" Type="http://schemas.openxmlformats.org/officeDocument/2006/relationships/image" Target="../media/image148.png"/><Relationship Id="rId7" Type="http://schemas.openxmlformats.org/officeDocument/2006/relationships/image" Target="../media/image152.png"/><Relationship Id="rId2" Type="http://schemas.openxmlformats.org/officeDocument/2006/relationships/image" Target="../media/image147.png"/><Relationship Id="rId1" Type="http://schemas.openxmlformats.org/officeDocument/2006/relationships/slideLayout" Target="../slideLayouts/slideLayout18.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56.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55.png"/><Relationship Id="rId5" Type="http://schemas.openxmlformats.org/officeDocument/2006/relationships/image" Target="../media/image154.png"/><Relationship Id="rId4" Type="http://schemas.openxmlformats.org/officeDocument/2006/relationships/image" Target="../media/image153.png"/></Relationships>
</file>

<file path=ppt/slides/_rels/slide44.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64.emf"/><Relationship Id="rId3" Type="http://schemas.openxmlformats.org/officeDocument/2006/relationships/image" Target="../media/image165.wmf"/><Relationship Id="rId7" Type="http://schemas.openxmlformats.org/officeDocument/2006/relationships/image" Target="../media/image161.emf"/><Relationship Id="rId12" Type="http://schemas.openxmlformats.org/officeDocument/2006/relationships/oleObject" Target="../embeddings/oleObject111.bin"/><Relationship Id="rId2" Type="http://schemas.openxmlformats.org/officeDocument/2006/relationships/slideLayout" Target="../slideLayouts/slideLayout18.xml"/><Relationship Id="rId1" Type="http://schemas.openxmlformats.org/officeDocument/2006/relationships/vmlDrawing" Target="../drawings/vmlDrawing24.vml"/><Relationship Id="rId6" Type="http://schemas.openxmlformats.org/officeDocument/2006/relationships/oleObject" Target="../embeddings/oleObject108.bin"/><Relationship Id="rId11" Type="http://schemas.openxmlformats.org/officeDocument/2006/relationships/image" Target="../media/image163.wmf"/><Relationship Id="rId5" Type="http://schemas.openxmlformats.org/officeDocument/2006/relationships/image" Target="../media/image160.wmf"/><Relationship Id="rId10" Type="http://schemas.openxmlformats.org/officeDocument/2006/relationships/oleObject" Target="../embeddings/oleObject110.bin"/><Relationship Id="rId4" Type="http://schemas.openxmlformats.org/officeDocument/2006/relationships/oleObject" Target="../embeddings/oleObject107.bin"/><Relationship Id="rId9" Type="http://schemas.openxmlformats.org/officeDocument/2006/relationships/image" Target="../media/image162.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170.png"/><Relationship Id="rId3" Type="http://schemas.openxmlformats.org/officeDocument/2006/relationships/tags" Target="../tags/tag36.xml"/><Relationship Id="rId7" Type="http://schemas.openxmlformats.org/officeDocument/2006/relationships/image" Target="../media/image166.wmf"/><Relationship Id="rId12" Type="http://schemas.openxmlformats.org/officeDocument/2006/relationships/image" Target="../media/image169.png"/><Relationship Id="rId2" Type="http://schemas.openxmlformats.org/officeDocument/2006/relationships/tags" Target="../tags/tag35.xml"/><Relationship Id="rId1" Type="http://schemas.openxmlformats.org/officeDocument/2006/relationships/vmlDrawing" Target="../drawings/vmlDrawing25.vml"/><Relationship Id="rId6" Type="http://schemas.openxmlformats.org/officeDocument/2006/relationships/oleObject" Target="../embeddings/oleObject112.bin"/><Relationship Id="rId11" Type="http://schemas.openxmlformats.org/officeDocument/2006/relationships/image" Target="../media/image168.emf"/><Relationship Id="rId5" Type="http://schemas.openxmlformats.org/officeDocument/2006/relationships/slideLayout" Target="../slideLayouts/slideLayout18.xml"/><Relationship Id="rId10" Type="http://schemas.openxmlformats.org/officeDocument/2006/relationships/oleObject" Target="../embeddings/oleObject114.bin"/><Relationship Id="rId4" Type="http://schemas.openxmlformats.org/officeDocument/2006/relationships/tags" Target="../tags/tag37.xml"/><Relationship Id="rId9" Type="http://schemas.openxmlformats.org/officeDocument/2006/relationships/image" Target="../media/image167.wmf"/><Relationship Id="rId14" Type="http://schemas.openxmlformats.org/officeDocument/2006/relationships/image" Target="../media/image171.png"/></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slideLayout" Target="../slideLayouts/slideLayout18.xml"/><Relationship Id="rId7" Type="http://schemas.openxmlformats.org/officeDocument/2006/relationships/image" Target="../media/image173.wmf"/><Relationship Id="rId12" Type="http://schemas.openxmlformats.org/officeDocument/2006/relationships/image" Target="../media/image176.png"/><Relationship Id="rId2" Type="http://schemas.openxmlformats.org/officeDocument/2006/relationships/tags" Target="../tags/tag38.xml"/><Relationship Id="rId1" Type="http://schemas.openxmlformats.org/officeDocument/2006/relationships/vmlDrawing" Target="../drawings/vmlDrawing26.vml"/><Relationship Id="rId6" Type="http://schemas.openxmlformats.org/officeDocument/2006/relationships/oleObject" Target="../embeddings/oleObject116.bin"/><Relationship Id="rId11" Type="http://schemas.openxmlformats.org/officeDocument/2006/relationships/image" Target="../media/image175.wmf"/><Relationship Id="rId5" Type="http://schemas.openxmlformats.org/officeDocument/2006/relationships/image" Target="../media/image172.wmf"/><Relationship Id="rId10" Type="http://schemas.openxmlformats.org/officeDocument/2006/relationships/oleObject" Target="../embeddings/oleObject118.bin"/><Relationship Id="rId4" Type="http://schemas.openxmlformats.org/officeDocument/2006/relationships/oleObject" Target="../embeddings/oleObject115.bin"/><Relationship Id="rId9" Type="http://schemas.openxmlformats.org/officeDocument/2006/relationships/image" Target="../media/image17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2.wmf"/><Relationship Id="rId18" Type="http://schemas.openxmlformats.org/officeDocument/2006/relationships/image" Target="../media/image16.png"/><Relationship Id="rId3" Type="http://schemas.openxmlformats.org/officeDocument/2006/relationships/slideLayout" Target="../slideLayouts/slideLayout18.xml"/><Relationship Id="rId21" Type="http://schemas.openxmlformats.org/officeDocument/2006/relationships/image" Target="../media/image15.wmf"/><Relationship Id="rId7" Type="http://schemas.openxmlformats.org/officeDocument/2006/relationships/image" Target="../media/image9.wmf"/><Relationship Id="rId12" Type="http://schemas.openxmlformats.org/officeDocument/2006/relationships/oleObject" Target="../embeddings/oleObject8.bin"/><Relationship Id="rId17" Type="http://schemas.openxmlformats.org/officeDocument/2006/relationships/image" Target="../media/image14.wmf"/><Relationship Id="rId2" Type="http://schemas.openxmlformats.org/officeDocument/2006/relationships/tags" Target="../tags/tag4.xml"/><Relationship Id="rId16" Type="http://schemas.openxmlformats.org/officeDocument/2006/relationships/oleObject" Target="../embeddings/oleObject10.bin"/><Relationship Id="rId20" Type="http://schemas.openxmlformats.org/officeDocument/2006/relationships/oleObject" Target="../embeddings/oleObject11.bin"/><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7.bin"/><Relationship Id="rId19" Type="http://schemas.openxmlformats.org/officeDocument/2006/relationships/image" Target="../media/image17.png"/><Relationship Id="rId4" Type="http://schemas.openxmlformats.org/officeDocument/2006/relationships/oleObject" Target="../embeddings/oleObject4.bin"/><Relationship Id="rId9" Type="http://schemas.openxmlformats.org/officeDocument/2006/relationships/image" Target="../media/image10.wmf"/><Relationship Id="rId14" Type="http://schemas.openxmlformats.org/officeDocument/2006/relationships/oleObject" Target="../embeddings/oleObject9.bin"/></Relationships>
</file>

<file path=ppt/slides/_rels/slide50.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180.wmf"/><Relationship Id="rId7" Type="http://schemas.openxmlformats.org/officeDocument/2006/relationships/image" Target="../media/image179.wmf"/><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oleObject" Target="../embeddings/oleObject120.bin"/><Relationship Id="rId5" Type="http://schemas.openxmlformats.org/officeDocument/2006/relationships/image" Target="../media/image178.wmf"/><Relationship Id="rId4" Type="http://schemas.openxmlformats.org/officeDocument/2006/relationships/oleObject" Target="../embeddings/oleObject119.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85.wmf"/><Relationship Id="rId3" Type="http://schemas.openxmlformats.org/officeDocument/2006/relationships/slideLayout" Target="../slideLayouts/slideLayout18.xml"/><Relationship Id="rId7" Type="http://schemas.openxmlformats.org/officeDocument/2006/relationships/image" Target="../media/image182.wmf"/><Relationship Id="rId12" Type="http://schemas.openxmlformats.org/officeDocument/2006/relationships/oleObject" Target="../embeddings/oleObject125.bin"/><Relationship Id="rId2" Type="http://schemas.openxmlformats.org/officeDocument/2006/relationships/tags" Target="../tags/tag39.xml"/><Relationship Id="rId1" Type="http://schemas.openxmlformats.org/officeDocument/2006/relationships/vmlDrawing" Target="../drawings/vmlDrawing28.vml"/><Relationship Id="rId6" Type="http://schemas.openxmlformats.org/officeDocument/2006/relationships/oleObject" Target="../embeddings/oleObject122.bin"/><Relationship Id="rId11" Type="http://schemas.openxmlformats.org/officeDocument/2006/relationships/image" Target="../media/image184.wmf"/><Relationship Id="rId5" Type="http://schemas.openxmlformats.org/officeDocument/2006/relationships/image" Target="../media/image181.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83.wmf"/><Relationship Id="rId14" Type="http://schemas.openxmlformats.org/officeDocument/2006/relationships/image" Target="../media/image186.png"/></Relationships>
</file>

<file path=ppt/slides/_rels/slide53.xml.rels><?xml version="1.0" encoding="UTF-8" standalone="yes"?>
<Relationships xmlns="http://schemas.openxmlformats.org/package/2006/relationships"><Relationship Id="rId13" Type="http://schemas.openxmlformats.org/officeDocument/2006/relationships/oleObject" Target="../embeddings/oleObject131.bin"/><Relationship Id="rId18" Type="http://schemas.openxmlformats.org/officeDocument/2006/relationships/image" Target="../media/image194.wmf"/><Relationship Id="rId26" Type="http://schemas.openxmlformats.org/officeDocument/2006/relationships/image" Target="../media/image198.wmf"/><Relationship Id="rId39" Type="http://schemas.openxmlformats.org/officeDocument/2006/relationships/oleObject" Target="../embeddings/oleObject145.bin"/><Relationship Id="rId21" Type="http://schemas.openxmlformats.org/officeDocument/2006/relationships/oleObject" Target="../embeddings/oleObject135.bin"/><Relationship Id="rId34" Type="http://schemas.openxmlformats.org/officeDocument/2006/relationships/oleObject" Target="../embeddings/oleObject142.bin"/><Relationship Id="rId42" Type="http://schemas.openxmlformats.org/officeDocument/2006/relationships/image" Target="../media/image205.wmf"/><Relationship Id="rId7" Type="http://schemas.openxmlformats.org/officeDocument/2006/relationships/oleObject" Target="../embeddings/oleObject128.bin"/><Relationship Id="rId2" Type="http://schemas.openxmlformats.org/officeDocument/2006/relationships/slideLayout" Target="../slideLayouts/slideLayout18.xml"/><Relationship Id="rId16" Type="http://schemas.openxmlformats.org/officeDocument/2006/relationships/image" Target="../media/image193.wmf"/><Relationship Id="rId20" Type="http://schemas.openxmlformats.org/officeDocument/2006/relationships/image" Target="../media/image195.wmf"/><Relationship Id="rId29" Type="http://schemas.openxmlformats.org/officeDocument/2006/relationships/oleObject" Target="../embeddings/oleObject139.bin"/><Relationship Id="rId41" Type="http://schemas.openxmlformats.org/officeDocument/2006/relationships/oleObject" Target="../embeddings/oleObject146.bin"/><Relationship Id="rId1" Type="http://schemas.openxmlformats.org/officeDocument/2006/relationships/vmlDrawing" Target="../drawings/vmlDrawing29.vml"/><Relationship Id="rId6" Type="http://schemas.openxmlformats.org/officeDocument/2006/relationships/image" Target="../media/image188.wmf"/><Relationship Id="rId11" Type="http://schemas.openxmlformats.org/officeDocument/2006/relationships/oleObject" Target="../embeddings/oleObject130.bin"/><Relationship Id="rId24" Type="http://schemas.openxmlformats.org/officeDocument/2006/relationships/image" Target="../media/image197.wmf"/><Relationship Id="rId32" Type="http://schemas.openxmlformats.org/officeDocument/2006/relationships/oleObject" Target="../embeddings/oleObject141.bin"/><Relationship Id="rId37" Type="http://schemas.openxmlformats.org/officeDocument/2006/relationships/image" Target="../media/image203.wmf"/><Relationship Id="rId40" Type="http://schemas.openxmlformats.org/officeDocument/2006/relationships/image" Target="../media/image204.wmf"/><Relationship Id="rId5" Type="http://schemas.openxmlformats.org/officeDocument/2006/relationships/oleObject" Target="../embeddings/oleObject127.bin"/><Relationship Id="rId15" Type="http://schemas.openxmlformats.org/officeDocument/2006/relationships/oleObject" Target="../embeddings/oleObject132.bin"/><Relationship Id="rId23" Type="http://schemas.openxmlformats.org/officeDocument/2006/relationships/oleObject" Target="../embeddings/oleObject136.bin"/><Relationship Id="rId28" Type="http://schemas.openxmlformats.org/officeDocument/2006/relationships/image" Target="../media/image199.wmf"/><Relationship Id="rId36" Type="http://schemas.openxmlformats.org/officeDocument/2006/relationships/oleObject" Target="../embeddings/oleObject143.bin"/><Relationship Id="rId10" Type="http://schemas.openxmlformats.org/officeDocument/2006/relationships/image" Target="../media/image190.wmf"/><Relationship Id="rId19" Type="http://schemas.openxmlformats.org/officeDocument/2006/relationships/oleObject" Target="../embeddings/oleObject134.bin"/><Relationship Id="rId31" Type="http://schemas.openxmlformats.org/officeDocument/2006/relationships/oleObject" Target="../embeddings/oleObject140.bin"/><Relationship Id="rId4" Type="http://schemas.openxmlformats.org/officeDocument/2006/relationships/image" Target="../media/image187.wmf"/><Relationship Id="rId9" Type="http://schemas.openxmlformats.org/officeDocument/2006/relationships/oleObject" Target="../embeddings/oleObject129.bin"/><Relationship Id="rId14" Type="http://schemas.openxmlformats.org/officeDocument/2006/relationships/image" Target="../media/image192.wmf"/><Relationship Id="rId22" Type="http://schemas.openxmlformats.org/officeDocument/2006/relationships/image" Target="../media/image196.wmf"/><Relationship Id="rId27" Type="http://schemas.openxmlformats.org/officeDocument/2006/relationships/oleObject" Target="../embeddings/oleObject138.bin"/><Relationship Id="rId30" Type="http://schemas.openxmlformats.org/officeDocument/2006/relationships/image" Target="../media/image200.wmf"/><Relationship Id="rId35" Type="http://schemas.openxmlformats.org/officeDocument/2006/relationships/image" Target="../media/image202.wmf"/><Relationship Id="rId43" Type="http://schemas.openxmlformats.org/officeDocument/2006/relationships/oleObject" Target="../embeddings/oleObject147.bin"/><Relationship Id="rId8" Type="http://schemas.openxmlformats.org/officeDocument/2006/relationships/image" Target="../media/image189.wmf"/><Relationship Id="rId3" Type="http://schemas.openxmlformats.org/officeDocument/2006/relationships/oleObject" Target="../embeddings/oleObject126.bin"/><Relationship Id="rId12" Type="http://schemas.openxmlformats.org/officeDocument/2006/relationships/image" Target="../media/image191.wmf"/><Relationship Id="rId17" Type="http://schemas.openxmlformats.org/officeDocument/2006/relationships/oleObject" Target="../embeddings/oleObject133.bin"/><Relationship Id="rId25" Type="http://schemas.openxmlformats.org/officeDocument/2006/relationships/oleObject" Target="../embeddings/oleObject137.bin"/><Relationship Id="rId33" Type="http://schemas.openxmlformats.org/officeDocument/2006/relationships/image" Target="../media/image201.wmf"/><Relationship Id="rId38" Type="http://schemas.openxmlformats.org/officeDocument/2006/relationships/oleObject" Target="../embeddings/oleObject144.bin"/></Relationships>
</file>

<file path=ppt/slides/_rels/slide54.x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210.wmf"/><Relationship Id="rId2" Type="http://schemas.openxmlformats.org/officeDocument/2006/relationships/slideLayout" Target="../slideLayouts/slideLayout18.xml"/><Relationship Id="rId1" Type="http://schemas.openxmlformats.org/officeDocument/2006/relationships/vmlDrawing" Target="../drawings/vmlDrawing30.vml"/><Relationship Id="rId6" Type="http://schemas.openxmlformats.org/officeDocument/2006/relationships/image" Target="../media/image207.wmf"/><Relationship Id="rId11" Type="http://schemas.openxmlformats.org/officeDocument/2006/relationships/oleObject" Target="../embeddings/oleObject152.bin"/><Relationship Id="rId5" Type="http://schemas.openxmlformats.org/officeDocument/2006/relationships/oleObject" Target="../embeddings/oleObject149.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151.bin"/></Relationships>
</file>

<file path=ppt/slides/_rels/slide55.x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oleObject" Target="../embeddings/oleObject158.bin"/><Relationship Id="rId18" Type="http://schemas.openxmlformats.org/officeDocument/2006/relationships/image" Target="../media/image218.wmf"/><Relationship Id="rId3" Type="http://schemas.openxmlformats.org/officeDocument/2006/relationships/oleObject" Target="../embeddings/oleObject153.bin"/><Relationship Id="rId21" Type="http://schemas.openxmlformats.org/officeDocument/2006/relationships/oleObject" Target="../embeddings/oleObject162.bin"/><Relationship Id="rId7" Type="http://schemas.openxmlformats.org/officeDocument/2006/relationships/oleObject" Target="../embeddings/oleObject155.bin"/><Relationship Id="rId12" Type="http://schemas.openxmlformats.org/officeDocument/2006/relationships/image" Target="../media/image215.wmf"/><Relationship Id="rId17" Type="http://schemas.openxmlformats.org/officeDocument/2006/relationships/oleObject" Target="../embeddings/oleObject160.bin"/><Relationship Id="rId2" Type="http://schemas.openxmlformats.org/officeDocument/2006/relationships/slideLayout" Target="../slideLayouts/slideLayout18.xml"/><Relationship Id="rId16" Type="http://schemas.openxmlformats.org/officeDocument/2006/relationships/image" Target="../media/image217.wmf"/><Relationship Id="rId20" Type="http://schemas.openxmlformats.org/officeDocument/2006/relationships/image" Target="../media/image219.wmf"/><Relationship Id="rId1" Type="http://schemas.openxmlformats.org/officeDocument/2006/relationships/vmlDrawing" Target="../drawings/vmlDrawing31.vml"/><Relationship Id="rId6" Type="http://schemas.openxmlformats.org/officeDocument/2006/relationships/image" Target="../media/image212.wmf"/><Relationship Id="rId11" Type="http://schemas.openxmlformats.org/officeDocument/2006/relationships/oleObject" Target="../embeddings/oleObject157.bin"/><Relationship Id="rId5" Type="http://schemas.openxmlformats.org/officeDocument/2006/relationships/oleObject" Target="../embeddings/oleObject154.bin"/><Relationship Id="rId15" Type="http://schemas.openxmlformats.org/officeDocument/2006/relationships/oleObject" Target="../embeddings/oleObject159.bin"/><Relationship Id="rId10" Type="http://schemas.openxmlformats.org/officeDocument/2006/relationships/image" Target="../media/image214.wmf"/><Relationship Id="rId19" Type="http://schemas.openxmlformats.org/officeDocument/2006/relationships/oleObject" Target="../embeddings/oleObject161.bin"/><Relationship Id="rId4" Type="http://schemas.openxmlformats.org/officeDocument/2006/relationships/image" Target="../media/image211.wmf"/><Relationship Id="rId9" Type="http://schemas.openxmlformats.org/officeDocument/2006/relationships/oleObject" Target="../embeddings/oleObject156.bin"/><Relationship Id="rId14" Type="http://schemas.openxmlformats.org/officeDocument/2006/relationships/image" Target="../media/image216.wmf"/><Relationship Id="rId22" Type="http://schemas.openxmlformats.org/officeDocument/2006/relationships/image" Target="../media/image220.wmf"/></Relationships>
</file>

<file path=ppt/slides/_rels/slide56.x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tags" Target="../tags/tag41.xml"/><Relationship Id="rId7" Type="http://schemas.openxmlformats.org/officeDocument/2006/relationships/oleObject" Target="../embeddings/oleObject164.bin"/><Relationship Id="rId12" Type="http://schemas.openxmlformats.org/officeDocument/2006/relationships/image" Target="../media/image223.png"/><Relationship Id="rId2" Type="http://schemas.openxmlformats.org/officeDocument/2006/relationships/tags" Target="../tags/tag40.xml"/><Relationship Id="rId1" Type="http://schemas.openxmlformats.org/officeDocument/2006/relationships/vmlDrawing" Target="../drawings/vmlDrawing32.vml"/><Relationship Id="rId6" Type="http://schemas.openxmlformats.org/officeDocument/2006/relationships/image" Target="../media/image221.wmf"/><Relationship Id="rId11" Type="http://schemas.openxmlformats.org/officeDocument/2006/relationships/image" Target="../media/image186.png"/><Relationship Id="rId5" Type="http://schemas.openxmlformats.org/officeDocument/2006/relationships/oleObject" Target="../embeddings/oleObject163.bin"/><Relationship Id="rId10" Type="http://schemas.openxmlformats.org/officeDocument/2006/relationships/image" Target="../media/image222.emf"/><Relationship Id="rId4" Type="http://schemas.openxmlformats.org/officeDocument/2006/relationships/slideLayout" Target="../slideLayouts/slideLayout18.xml"/><Relationship Id="rId9" Type="http://schemas.openxmlformats.org/officeDocument/2006/relationships/oleObject" Target="../embeddings/oleObject165.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69.bin"/><Relationship Id="rId13" Type="http://schemas.openxmlformats.org/officeDocument/2006/relationships/image" Target="../media/image227.wmf"/><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oleObject" Target="../embeddings/oleObject171.bin"/><Relationship Id="rId2" Type="http://schemas.openxmlformats.org/officeDocument/2006/relationships/slideLayout" Target="../slideLayouts/slideLayout18.xml"/><Relationship Id="rId1" Type="http://schemas.openxmlformats.org/officeDocument/2006/relationships/vmlDrawing" Target="../drawings/vmlDrawing33.vml"/><Relationship Id="rId6" Type="http://schemas.openxmlformats.org/officeDocument/2006/relationships/image" Target="../media/image224.wmf"/><Relationship Id="rId11" Type="http://schemas.openxmlformats.org/officeDocument/2006/relationships/image" Target="../media/image226.emf"/><Relationship Id="rId5" Type="http://schemas.openxmlformats.org/officeDocument/2006/relationships/oleObject" Target="../embeddings/oleObject167.bin"/><Relationship Id="rId15" Type="http://schemas.openxmlformats.org/officeDocument/2006/relationships/image" Target="../media/image228.wmf"/><Relationship Id="rId10" Type="http://schemas.openxmlformats.org/officeDocument/2006/relationships/oleObject" Target="../embeddings/oleObject170.bin"/><Relationship Id="rId4" Type="http://schemas.openxmlformats.org/officeDocument/2006/relationships/image" Target="../media/image217.wmf"/><Relationship Id="rId9" Type="http://schemas.openxmlformats.org/officeDocument/2006/relationships/image" Target="../media/image225.wmf"/><Relationship Id="rId14" Type="http://schemas.openxmlformats.org/officeDocument/2006/relationships/oleObject" Target="../embeddings/oleObject172.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75.bin"/><Relationship Id="rId13" Type="http://schemas.openxmlformats.org/officeDocument/2006/relationships/image" Target="../media/image233.wmf"/><Relationship Id="rId3" Type="http://schemas.openxmlformats.org/officeDocument/2006/relationships/audio" Target="../media/audio2.wav"/><Relationship Id="rId7" Type="http://schemas.openxmlformats.org/officeDocument/2006/relationships/image" Target="../media/image230.wmf"/><Relationship Id="rId12" Type="http://schemas.openxmlformats.org/officeDocument/2006/relationships/oleObject" Target="../embeddings/oleObject177.bin"/><Relationship Id="rId17" Type="http://schemas.openxmlformats.org/officeDocument/2006/relationships/image" Target="../media/image235.wmf"/><Relationship Id="rId2" Type="http://schemas.openxmlformats.org/officeDocument/2006/relationships/slideLayout" Target="../slideLayouts/slideLayout18.xml"/><Relationship Id="rId16" Type="http://schemas.openxmlformats.org/officeDocument/2006/relationships/oleObject" Target="../embeddings/oleObject179.bin"/><Relationship Id="rId1" Type="http://schemas.openxmlformats.org/officeDocument/2006/relationships/vmlDrawing" Target="../drawings/vmlDrawing34.vml"/><Relationship Id="rId6" Type="http://schemas.openxmlformats.org/officeDocument/2006/relationships/oleObject" Target="../embeddings/oleObject174.bin"/><Relationship Id="rId11" Type="http://schemas.openxmlformats.org/officeDocument/2006/relationships/image" Target="../media/image232.wmf"/><Relationship Id="rId5" Type="http://schemas.openxmlformats.org/officeDocument/2006/relationships/image" Target="../media/image229.wmf"/><Relationship Id="rId15" Type="http://schemas.openxmlformats.org/officeDocument/2006/relationships/image" Target="../media/image234.wmf"/><Relationship Id="rId10" Type="http://schemas.openxmlformats.org/officeDocument/2006/relationships/oleObject" Target="../embeddings/oleObject176.bin"/><Relationship Id="rId4" Type="http://schemas.openxmlformats.org/officeDocument/2006/relationships/oleObject" Target="../embeddings/oleObject173.bin"/><Relationship Id="rId9" Type="http://schemas.openxmlformats.org/officeDocument/2006/relationships/image" Target="../media/image231.emf"/><Relationship Id="rId14" Type="http://schemas.openxmlformats.org/officeDocument/2006/relationships/oleObject" Target="../embeddings/oleObject178.bin"/></Relationships>
</file>

<file path=ppt/slides/_rels/slide59.x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oleObject" Target="../embeddings/oleObject184.bin"/><Relationship Id="rId3" Type="http://schemas.openxmlformats.org/officeDocument/2006/relationships/audio" Target="../media/audio3.wav"/><Relationship Id="rId7" Type="http://schemas.openxmlformats.org/officeDocument/2006/relationships/oleObject" Target="../embeddings/oleObject181.bin"/><Relationship Id="rId12" Type="http://schemas.openxmlformats.org/officeDocument/2006/relationships/image" Target="../media/image238.wmf"/><Relationship Id="rId2" Type="http://schemas.openxmlformats.org/officeDocument/2006/relationships/slideLayout" Target="../slideLayouts/slideLayout18.xml"/><Relationship Id="rId1" Type="http://schemas.openxmlformats.org/officeDocument/2006/relationships/vmlDrawing" Target="../drawings/vmlDrawing35.vml"/><Relationship Id="rId6" Type="http://schemas.openxmlformats.org/officeDocument/2006/relationships/image" Target="../media/image236.wmf"/><Relationship Id="rId11" Type="http://schemas.openxmlformats.org/officeDocument/2006/relationships/oleObject" Target="../embeddings/oleObject183.bin"/><Relationship Id="rId5" Type="http://schemas.openxmlformats.org/officeDocument/2006/relationships/oleObject" Target="../embeddings/oleObject180.bin"/><Relationship Id="rId10" Type="http://schemas.openxmlformats.org/officeDocument/2006/relationships/image" Target="../media/image237.wmf"/><Relationship Id="rId4" Type="http://schemas.openxmlformats.org/officeDocument/2006/relationships/audio" Target="../media/audio2.wav"/><Relationship Id="rId9" Type="http://schemas.openxmlformats.org/officeDocument/2006/relationships/oleObject" Target="../embeddings/oleObject182.bin"/><Relationship Id="rId14" Type="http://schemas.openxmlformats.org/officeDocument/2006/relationships/image" Target="../media/image239.emf"/></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3" Type="http://schemas.openxmlformats.org/officeDocument/2006/relationships/oleObject" Target="../embeddings/oleObject189.bin"/><Relationship Id="rId18" Type="http://schemas.openxmlformats.org/officeDocument/2006/relationships/image" Target="../media/image246.wmf"/><Relationship Id="rId26" Type="http://schemas.openxmlformats.org/officeDocument/2006/relationships/image" Target="../media/image249.wmf"/><Relationship Id="rId39" Type="http://schemas.openxmlformats.org/officeDocument/2006/relationships/image" Target="../media/image254.wmf"/><Relationship Id="rId21" Type="http://schemas.openxmlformats.org/officeDocument/2006/relationships/oleObject" Target="../embeddings/oleObject193.bin"/><Relationship Id="rId34" Type="http://schemas.openxmlformats.org/officeDocument/2006/relationships/oleObject" Target="../embeddings/oleObject202.bin"/><Relationship Id="rId42" Type="http://schemas.openxmlformats.org/officeDocument/2006/relationships/oleObject" Target="../embeddings/oleObject207.bin"/><Relationship Id="rId47" Type="http://schemas.openxmlformats.org/officeDocument/2006/relationships/image" Target="../media/image257.wmf"/><Relationship Id="rId7" Type="http://schemas.openxmlformats.org/officeDocument/2006/relationships/oleObject" Target="../embeddings/oleObject186.bin"/><Relationship Id="rId2" Type="http://schemas.openxmlformats.org/officeDocument/2006/relationships/slideLayout" Target="../slideLayouts/slideLayout18.xml"/><Relationship Id="rId16" Type="http://schemas.openxmlformats.org/officeDocument/2006/relationships/image" Target="../media/image245.wmf"/><Relationship Id="rId29" Type="http://schemas.openxmlformats.org/officeDocument/2006/relationships/oleObject" Target="../embeddings/oleObject198.bin"/><Relationship Id="rId11" Type="http://schemas.openxmlformats.org/officeDocument/2006/relationships/oleObject" Target="../embeddings/oleObject188.bin"/><Relationship Id="rId24" Type="http://schemas.openxmlformats.org/officeDocument/2006/relationships/image" Target="../media/image248.wmf"/><Relationship Id="rId32" Type="http://schemas.openxmlformats.org/officeDocument/2006/relationships/oleObject" Target="../embeddings/oleObject201.bin"/><Relationship Id="rId37" Type="http://schemas.openxmlformats.org/officeDocument/2006/relationships/image" Target="../media/image253.wmf"/><Relationship Id="rId40" Type="http://schemas.openxmlformats.org/officeDocument/2006/relationships/oleObject" Target="../embeddings/oleObject205.bin"/><Relationship Id="rId45" Type="http://schemas.openxmlformats.org/officeDocument/2006/relationships/image" Target="../media/image256.wmf"/><Relationship Id="rId5" Type="http://schemas.openxmlformats.org/officeDocument/2006/relationships/oleObject" Target="../embeddings/oleObject185.bin"/><Relationship Id="rId15" Type="http://schemas.openxmlformats.org/officeDocument/2006/relationships/oleObject" Target="../embeddings/oleObject190.bin"/><Relationship Id="rId23" Type="http://schemas.openxmlformats.org/officeDocument/2006/relationships/oleObject" Target="../embeddings/oleObject195.bin"/><Relationship Id="rId28" Type="http://schemas.openxmlformats.org/officeDocument/2006/relationships/image" Target="../media/image250.wmf"/><Relationship Id="rId36" Type="http://schemas.openxmlformats.org/officeDocument/2006/relationships/oleObject" Target="../embeddings/oleObject203.bin"/><Relationship Id="rId49" Type="http://schemas.openxmlformats.org/officeDocument/2006/relationships/oleObject" Target="../embeddings/oleObject211.bin"/><Relationship Id="rId10" Type="http://schemas.openxmlformats.org/officeDocument/2006/relationships/image" Target="../media/image242.wmf"/><Relationship Id="rId19" Type="http://schemas.openxmlformats.org/officeDocument/2006/relationships/oleObject" Target="../embeddings/oleObject192.bin"/><Relationship Id="rId31" Type="http://schemas.openxmlformats.org/officeDocument/2006/relationships/oleObject" Target="../embeddings/oleObject200.bin"/><Relationship Id="rId44" Type="http://schemas.openxmlformats.org/officeDocument/2006/relationships/oleObject" Target="../embeddings/oleObject208.bin"/><Relationship Id="rId4" Type="http://schemas.openxmlformats.org/officeDocument/2006/relationships/audio" Target="../media/audio2.wav"/><Relationship Id="rId9" Type="http://schemas.openxmlformats.org/officeDocument/2006/relationships/oleObject" Target="../embeddings/oleObject187.bin"/><Relationship Id="rId14" Type="http://schemas.openxmlformats.org/officeDocument/2006/relationships/image" Target="../media/image244.wmf"/><Relationship Id="rId22" Type="http://schemas.openxmlformats.org/officeDocument/2006/relationships/oleObject" Target="../embeddings/oleObject194.bin"/><Relationship Id="rId27" Type="http://schemas.openxmlformats.org/officeDocument/2006/relationships/oleObject" Target="../embeddings/oleObject197.bin"/><Relationship Id="rId30" Type="http://schemas.openxmlformats.org/officeDocument/2006/relationships/oleObject" Target="../embeddings/oleObject199.bin"/><Relationship Id="rId35" Type="http://schemas.openxmlformats.org/officeDocument/2006/relationships/image" Target="../media/image252.wmf"/><Relationship Id="rId43" Type="http://schemas.openxmlformats.org/officeDocument/2006/relationships/image" Target="../media/image255.wmf"/><Relationship Id="rId48" Type="http://schemas.openxmlformats.org/officeDocument/2006/relationships/oleObject" Target="../embeddings/oleObject210.bin"/><Relationship Id="rId8" Type="http://schemas.openxmlformats.org/officeDocument/2006/relationships/image" Target="../media/image241.emf"/><Relationship Id="rId3" Type="http://schemas.openxmlformats.org/officeDocument/2006/relationships/notesSlide" Target="../notesSlides/notesSlide2.xml"/><Relationship Id="rId12" Type="http://schemas.openxmlformats.org/officeDocument/2006/relationships/image" Target="../media/image243.wmf"/><Relationship Id="rId17" Type="http://schemas.openxmlformats.org/officeDocument/2006/relationships/oleObject" Target="../embeddings/oleObject191.bin"/><Relationship Id="rId25" Type="http://schemas.openxmlformats.org/officeDocument/2006/relationships/oleObject" Target="../embeddings/oleObject196.bin"/><Relationship Id="rId33" Type="http://schemas.openxmlformats.org/officeDocument/2006/relationships/image" Target="../media/image251.wmf"/><Relationship Id="rId38" Type="http://schemas.openxmlformats.org/officeDocument/2006/relationships/oleObject" Target="../embeddings/oleObject204.bin"/><Relationship Id="rId46" Type="http://schemas.openxmlformats.org/officeDocument/2006/relationships/oleObject" Target="../embeddings/oleObject209.bin"/><Relationship Id="rId20" Type="http://schemas.openxmlformats.org/officeDocument/2006/relationships/image" Target="../media/image247.wmf"/><Relationship Id="rId41" Type="http://schemas.openxmlformats.org/officeDocument/2006/relationships/oleObject" Target="../embeddings/oleObject206.bin"/><Relationship Id="rId1" Type="http://schemas.openxmlformats.org/officeDocument/2006/relationships/vmlDrawing" Target="../drawings/vmlDrawing36.vml"/><Relationship Id="rId6" Type="http://schemas.openxmlformats.org/officeDocument/2006/relationships/image" Target="../media/image240.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261.wmf"/><Relationship Id="rId3" Type="http://schemas.openxmlformats.org/officeDocument/2006/relationships/audio" Target="../media/audio4.wav"/><Relationship Id="rId7" Type="http://schemas.openxmlformats.org/officeDocument/2006/relationships/image" Target="../media/image258.wmf"/><Relationship Id="rId12" Type="http://schemas.openxmlformats.org/officeDocument/2006/relationships/oleObject" Target="../embeddings/oleObject215.bin"/><Relationship Id="rId17" Type="http://schemas.openxmlformats.org/officeDocument/2006/relationships/image" Target="../media/image263.wmf"/><Relationship Id="rId2" Type="http://schemas.openxmlformats.org/officeDocument/2006/relationships/slideLayout" Target="../slideLayouts/slideLayout18.xml"/><Relationship Id="rId16" Type="http://schemas.openxmlformats.org/officeDocument/2006/relationships/oleObject" Target="../embeddings/oleObject217.bin"/><Relationship Id="rId1" Type="http://schemas.openxmlformats.org/officeDocument/2006/relationships/vmlDrawing" Target="../drawings/vmlDrawing37.vml"/><Relationship Id="rId6" Type="http://schemas.openxmlformats.org/officeDocument/2006/relationships/oleObject" Target="../embeddings/oleObject212.bin"/><Relationship Id="rId11" Type="http://schemas.openxmlformats.org/officeDocument/2006/relationships/image" Target="../media/image260.wmf"/><Relationship Id="rId5" Type="http://schemas.openxmlformats.org/officeDocument/2006/relationships/audio" Target="../media/audio3.wav"/><Relationship Id="rId15" Type="http://schemas.openxmlformats.org/officeDocument/2006/relationships/image" Target="../media/image262.wmf"/><Relationship Id="rId10" Type="http://schemas.openxmlformats.org/officeDocument/2006/relationships/oleObject" Target="../embeddings/oleObject214.bin"/><Relationship Id="rId4" Type="http://schemas.openxmlformats.org/officeDocument/2006/relationships/audio" Target="../media/audio5.wav"/><Relationship Id="rId9" Type="http://schemas.openxmlformats.org/officeDocument/2006/relationships/image" Target="../media/image259.wmf"/><Relationship Id="rId14" Type="http://schemas.openxmlformats.org/officeDocument/2006/relationships/oleObject" Target="../embeddings/oleObject216.bin"/></Relationships>
</file>

<file path=ppt/slides/_rels/slide62.xml.rels><?xml version="1.0" encoding="UTF-8" standalone="yes"?>
<Relationships xmlns="http://schemas.openxmlformats.org/package/2006/relationships"><Relationship Id="rId2" Type="http://schemas.openxmlformats.org/officeDocument/2006/relationships/image" Target="../media/image264.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image" Target="../media/image266.png"/><Relationship Id="rId2" Type="http://schemas.openxmlformats.org/officeDocument/2006/relationships/image" Target="../media/image265.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slideLayout" Target="../slideLayouts/slideLayout18.xml"/><Relationship Id="rId1" Type="http://schemas.openxmlformats.org/officeDocument/2006/relationships/vmlDrawing" Target="../drawings/vmlDrawing38.vml"/><Relationship Id="rId6" Type="http://schemas.openxmlformats.org/officeDocument/2006/relationships/image" Target="../media/image268.emf"/><Relationship Id="rId5" Type="http://schemas.openxmlformats.org/officeDocument/2006/relationships/oleObject" Target="../embeddings/oleObject219.bin"/><Relationship Id="rId4" Type="http://schemas.openxmlformats.org/officeDocument/2006/relationships/image" Target="../media/image267.emf"/></Relationships>
</file>

<file path=ppt/slides/_rels/slide65.xml.rels><?xml version="1.0" encoding="UTF-8" standalone="yes"?>
<Relationships xmlns="http://schemas.openxmlformats.org/package/2006/relationships"><Relationship Id="rId13" Type="http://schemas.openxmlformats.org/officeDocument/2006/relationships/image" Target="../media/image274.wmf"/><Relationship Id="rId18" Type="http://schemas.openxmlformats.org/officeDocument/2006/relationships/oleObject" Target="../embeddings/oleObject228.bin"/><Relationship Id="rId26" Type="http://schemas.openxmlformats.org/officeDocument/2006/relationships/oleObject" Target="../embeddings/oleObject232.bin"/><Relationship Id="rId39" Type="http://schemas.openxmlformats.org/officeDocument/2006/relationships/image" Target="../media/image287.wmf"/><Relationship Id="rId21" Type="http://schemas.openxmlformats.org/officeDocument/2006/relationships/image" Target="../media/image278.wmf"/><Relationship Id="rId34" Type="http://schemas.openxmlformats.org/officeDocument/2006/relationships/oleObject" Target="../embeddings/oleObject236.bin"/><Relationship Id="rId7" Type="http://schemas.openxmlformats.org/officeDocument/2006/relationships/image" Target="../media/image271.wmf"/><Relationship Id="rId2" Type="http://schemas.openxmlformats.org/officeDocument/2006/relationships/slideLayout" Target="../slideLayouts/slideLayout18.xml"/><Relationship Id="rId16" Type="http://schemas.openxmlformats.org/officeDocument/2006/relationships/oleObject" Target="../embeddings/oleObject227.bin"/><Relationship Id="rId20" Type="http://schemas.openxmlformats.org/officeDocument/2006/relationships/oleObject" Target="../embeddings/oleObject229.bin"/><Relationship Id="rId29" Type="http://schemas.openxmlformats.org/officeDocument/2006/relationships/image" Target="../media/image282.wmf"/><Relationship Id="rId41" Type="http://schemas.openxmlformats.org/officeDocument/2006/relationships/image" Target="../media/image288.wmf"/><Relationship Id="rId1" Type="http://schemas.openxmlformats.org/officeDocument/2006/relationships/vmlDrawing" Target="../drawings/vmlDrawing39.vml"/><Relationship Id="rId6" Type="http://schemas.openxmlformats.org/officeDocument/2006/relationships/oleObject" Target="../embeddings/oleObject222.bin"/><Relationship Id="rId11" Type="http://schemas.openxmlformats.org/officeDocument/2006/relationships/image" Target="../media/image273.wmf"/><Relationship Id="rId24" Type="http://schemas.openxmlformats.org/officeDocument/2006/relationships/oleObject" Target="../embeddings/oleObject231.bin"/><Relationship Id="rId32" Type="http://schemas.openxmlformats.org/officeDocument/2006/relationships/oleObject" Target="../embeddings/oleObject235.bin"/><Relationship Id="rId37" Type="http://schemas.openxmlformats.org/officeDocument/2006/relationships/image" Target="../media/image286.wmf"/><Relationship Id="rId40" Type="http://schemas.openxmlformats.org/officeDocument/2006/relationships/oleObject" Target="../embeddings/oleObject239.bin"/><Relationship Id="rId5" Type="http://schemas.openxmlformats.org/officeDocument/2006/relationships/image" Target="../media/image270.wmf"/><Relationship Id="rId15" Type="http://schemas.openxmlformats.org/officeDocument/2006/relationships/image" Target="../media/image275.wmf"/><Relationship Id="rId23" Type="http://schemas.openxmlformats.org/officeDocument/2006/relationships/image" Target="../media/image279.wmf"/><Relationship Id="rId28" Type="http://schemas.openxmlformats.org/officeDocument/2006/relationships/oleObject" Target="../embeddings/oleObject233.bin"/><Relationship Id="rId36" Type="http://schemas.openxmlformats.org/officeDocument/2006/relationships/oleObject" Target="../embeddings/oleObject237.bin"/><Relationship Id="rId10" Type="http://schemas.openxmlformats.org/officeDocument/2006/relationships/oleObject" Target="../embeddings/oleObject224.bin"/><Relationship Id="rId19" Type="http://schemas.openxmlformats.org/officeDocument/2006/relationships/image" Target="../media/image277.wmf"/><Relationship Id="rId31" Type="http://schemas.openxmlformats.org/officeDocument/2006/relationships/image" Target="../media/image283.wmf"/><Relationship Id="rId4" Type="http://schemas.openxmlformats.org/officeDocument/2006/relationships/oleObject" Target="../embeddings/oleObject221.bin"/><Relationship Id="rId9" Type="http://schemas.openxmlformats.org/officeDocument/2006/relationships/image" Target="../media/image272.wmf"/><Relationship Id="rId14" Type="http://schemas.openxmlformats.org/officeDocument/2006/relationships/oleObject" Target="../embeddings/oleObject226.bin"/><Relationship Id="rId22" Type="http://schemas.openxmlformats.org/officeDocument/2006/relationships/oleObject" Target="../embeddings/oleObject230.bin"/><Relationship Id="rId27" Type="http://schemas.openxmlformats.org/officeDocument/2006/relationships/image" Target="../media/image281.wmf"/><Relationship Id="rId30" Type="http://schemas.openxmlformats.org/officeDocument/2006/relationships/oleObject" Target="../embeddings/oleObject234.bin"/><Relationship Id="rId35" Type="http://schemas.openxmlformats.org/officeDocument/2006/relationships/image" Target="../media/image285.wmf"/><Relationship Id="rId8" Type="http://schemas.openxmlformats.org/officeDocument/2006/relationships/oleObject" Target="../embeddings/oleObject223.bin"/><Relationship Id="rId3" Type="http://schemas.openxmlformats.org/officeDocument/2006/relationships/audio" Target="../media/audio2.wav"/><Relationship Id="rId12" Type="http://schemas.openxmlformats.org/officeDocument/2006/relationships/oleObject" Target="../embeddings/oleObject225.bin"/><Relationship Id="rId17" Type="http://schemas.openxmlformats.org/officeDocument/2006/relationships/image" Target="../media/image276.wmf"/><Relationship Id="rId25" Type="http://schemas.openxmlformats.org/officeDocument/2006/relationships/image" Target="../media/image280.wmf"/><Relationship Id="rId33" Type="http://schemas.openxmlformats.org/officeDocument/2006/relationships/image" Target="../media/image284.wmf"/><Relationship Id="rId38" Type="http://schemas.openxmlformats.org/officeDocument/2006/relationships/oleObject" Target="../embeddings/oleObject238.bin"/></Relationships>
</file>

<file path=ppt/slides/_rels/slide66.xml.rels><?xml version="1.0" encoding="UTF-8" standalone="yes"?>
<Relationships xmlns="http://schemas.openxmlformats.org/package/2006/relationships"><Relationship Id="rId8" Type="http://schemas.openxmlformats.org/officeDocument/2006/relationships/image" Target="../media/image291.wmf"/><Relationship Id="rId3" Type="http://schemas.openxmlformats.org/officeDocument/2006/relationships/oleObject" Target="../embeddings/oleObject240.bin"/><Relationship Id="rId7" Type="http://schemas.openxmlformats.org/officeDocument/2006/relationships/oleObject" Target="../embeddings/oleObject242.bin"/><Relationship Id="rId2" Type="http://schemas.openxmlformats.org/officeDocument/2006/relationships/slideLayout" Target="../slideLayouts/slideLayout18.xml"/><Relationship Id="rId1" Type="http://schemas.openxmlformats.org/officeDocument/2006/relationships/vmlDrawing" Target="../drawings/vmlDrawing40.vml"/><Relationship Id="rId6" Type="http://schemas.openxmlformats.org/officeDocument/2006/relationships/image" Target="../media/image290.wmf"/><Relationship Id="rId5" Type="http://schemas.openxmlformats.org/officeDocument/2006/relationships/oleObject" Target="../embeddings/oleObject241.bin"/><Relationship Id="rId10" Type="http://schemas.openxmlformats.org/officeDocument/2006/relationships/image" Target="../media/image292.wmf"/><Relationship Id="rId4" Type="http://schemas.openxmlformats.org/officeDocument/2006/relationships/image" Target="../media/image289.wmf"/><Relationship Id="rId9" Type="http://schemas.openxmlformats.org/officeDocument/2006/relationships/oleObject" Target="../embeddings/oleObject243.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image" Target="../media/image294.png"/><Relationship Id="rId2" Type="http://schemas.openxmlformats.org/officeDocument/2006/relationships/image" Target="../media/image293.png"/><Relationship Id="rId1" Type="http://schemas.openxmlformats.org/officeDocument/2006/relationships/slideLayout" Target="../slideLayouts/slideLayout18.xml"/><Relationship Id="rId4" Type="http://schemas.openxmlformats.org/officeDocument/2006/relationships/image" Target="../media/image295.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tags" Target="../tags/tag42.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46.bin"/><Relationship Id="rId3" Type="http://schemas.openxmlformats.org/officeDocument/2006/relationships/notesSlide" Target="../notesSlides/notesSlide3.xml"/><Relationship Id="rId7" Type="http://schemas.openxmlformats.org/officeDocument/2006/relationships/image" Target="../media/image297.emf"/><Relationship Id="rId2" Type="http://schemas.openxmlformats.org/officeDocument/2006/relationships/slideLayout" Target="../slideLayouts/slideLayout18.xml"/><Relationship Id="rId1" Type="http://schemas.openxmlformats.org/officeDocument/2006/relationships/vmlDrawing" Target="../drawings/vmlDrawing41.vml"/><Relationship Id="rId6" Type="http://schemas.openxmlformats.org/officeDocument/2006/relationships/oleObject" Target="../embeddings/oleObject245.bin"/><Relationship Id="rId5" Type="http://schemas.openxmlformats.org/officeDocument/2006/relationships/image" Target="../media/image296.wmf"/><Relationship Id="rId4" Type="http://schemas.openxmlformats.org/officeDocument/2006/relationships/oleObject" Target="../embeddings/oleObject244.bin"/><Relationship Id="rId9" Type="http://schemas.openxmlformats.org/officeDocument/2006/relationships/image" Target="../media/image298.wmf"/></Relationships>
</file>

<file path=ppt/slides/_rels/slide74.xml.rels><?xml version="1.0" encoding="UTF-8" standalone="yes"?>
<Relationships xmlns="http://schemas.openxmlformats.org/package/2006/relationships"><Relationship Id="rId8" Type="http://schemas.openxmlformats.org/officeDocument/2006/relationships/image" Target="../media/image301.wmf"/><Relationship Id="rId13" Type="http://schemas.openxmlformats.org/officeDocument/2006/relationships/oleObject" Target="../embeddings/oleObject252.bin"/><Relationship Id="rId18" Type="http://schemas.openxmlformats.org/officeDocument/2006/relationships/image" Target="../media/image306.wmf"/><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303.wmf"/><Relationship Id="rId17" Type="http://schemas.openxmlformats.org/officeDocument/2006/relationships/oleObject" Target="../embeddings/oleObject254.bin"/><Relationship Id="rId2" Type="http://schemas.openxmlformats.org/officeDocument/2006/relationships/slideLayout" Target="../slideLayouts/slideLayout18.xml"/><Relationship Id="rId16" Type="http://schemas.openxmlformats.org/officeDocument/2006/relationships/image" Target="../media/image305.wmf"/><Relationship Id="rId1" Type="http://schemas.openxmlformats.org/officeDocument/2006/relationships/vmlDrawing" Target="../drawings/vmlDrawing42.vml"/><Relationship Id="rId6" Type="http://schemas.openxmlformats.org/officeDocument/2006/relationships/image" Target="../media/image300.wmf"/><Relationship Id="rId11" Type="http://schemas.openxmlformats.org/officeDocument/2006/relationships/oleObject" Target="../embeddings/oleObject251.bin"/><Relationship Id="rId5" Type="http://schemas.openxmlformats.org/officeDocument/2006/relationships/oleObject" Target="../embeddings/oleObject248.bin"/><Relationship Id="rId15" Type="http://schemas.openxmlformats.org/officeDocument/2006/relationships/oleObject" Target="../embeddings/oleObject253.bin"/><Relationship Id="rId10" Type="http://schemas.openxmlformats.org/officeDocument/2006/relationships/image" Target="../media/image302.wmf"/><Relationship Id="rId4" Type="http://schemas.openxmlformats.org/officeDocument/2006/relationships/image" Target="../media/image299.wmf"/><Relationship Id="rId9" Type="http://schemas.openxmlformats.org/officeDocument/2006/relationships/oleObject" Target="../embeddings/oleObject250.bin"/><Relationship Id="rId14" Type="http://schemas.openxmlformats.org/officeDocument/2006/relationships/image" Target="../media/image304.wmf"/></Relationships>
</file>

<file path=ppt/slides/_rels/slide75.xml.rels><?xml version="1.0" encoding="UTF-8" standalone="yes"?>
<Relationships xmlns="http://schemas.openxmlformats.org/package/2006/relationships"><Relationship Id="rId13" Type="http://schemas.openxmlformats.org/officeDocument/2006/relationships/oleObject" Target="../embeddings/oleObject260.bin"/><Relationship Id="rId18" Type="http://schemas.openxmlformats.org/officeDocument/2006/relationships/image" Target="../media/image282.wmf"/><Relationship Id="rId26" Type="http://schemas.openxmlformats.org/officeDocument/2006/relationships/image" Target="../media/image314.wmf"/><Relationship Id="rId39" Type="http://schemas.openxmlformats.org/officeDocument/2006/relationships/oleObject" Target="../embeddings/oleObject273.bin"/><Relationship Id="rId21" Type="http://schemas.openxmlformats.org/officeDocument/2006/relationships/oleObject" Target="../embeddings/oleObject264.bin"/><Relationship Id="rId34" Type="http://schemas.openxmlformats.org/officeDocument/2006/relationships/image" Target="../media/image318.wmf"/><Relationship Id="rId42" Type="http://schemas.openxmlformats.org/officeDocument/2006/relationships/image" Target="../media/image322.wmf"/><Relationship Id="rId7" Type="http://schemas.openxmlformats.org/officeDocument/2006/relationships/oleObject" Target="../embeddings/oleObject257.bin"/><Relationship Id="rId2" Type="http://schemas.openxmlformats.org/officeDocument/2006/relationships/slideLayout" Target="../slideLayouts/slideLayout18.xml"/><Relationship Id="rId16" Type="http://schemas.openxmlformats.org/officeDocument/2006/relationships/image" Target="../media/image281.wmf"/><Relationship Id="rId20" Type="http://schemas.openxmlformats.org/officeDocument/2006/relationships/image" Target="../media/image311.wmf"/><Relationship Id="rId29" Type="http://schemas.openxmlformats.org/officeDocument/2006/relationships/oleObject" Target="../embeddings/oleObject268.bin"/><Relationship Id="rId41" Type="http://schemas.openxmlformats.org/officeDocument/2006/relationships/oleObject" Target="../embeddings/oleObject274.bin"/><Relationship Id="rId1" Type="http://schemas.openxmlformats.org/officeDocument/2006/relationships/vmlDrawing" Target="../drawings/vmlDrawing43.vml"/><Relationship Id="rId6" Type="http://schemas.openxmlformats.org/officeDocument/2006/relationships/image" Target="../media/image308.wmf"/><Relationship Id="rId11" Type="http://schemas.openxmlformats.org/officeDocument/2006/relationships/oleObject" Target="../embeddings/oleObject259.bin"/><Relationship Id="rId24" Type="http://schemas.openxmlformats.org/officeDocument/2006/relationships/image" Target="../media/image313.wmf"/><Relationship Id="rId32" Type="http://schemas.openxmlformats.org/officeDocument/2006/relationships/image" Target="../media/image317.wmf"/><Relationship Id="rId37" Type="http://schemas.openxmlformats.org/officeDocument/2006/relationships/oleObject" Target="../embeddings/oleObject272.bin"/><Relationship Id="rId40" Type="http://schemas.openxmlformats.org/officeDocument/2006/relationships/image" Target="../media/image321.wmf"/><Relationship Id="rId5" Type="http://schemas.openxmlformats.org/officeDocument/2006/relationships/oleObject" Target="../embeddings/oleObject256.bin"/><Relationship Id="rId15" Type="http://schemas.openxmlformats.org/officeDocument/2006/relationships/oleObject" Target="../embeddings/oleObject261.bin"/><Relationship Id="rId23" Type="http://schemas.openxmlformats.org/officeDocument/2006/relationships/oleObject" Target="../embeddings/oleObject265.bin"/><Relationship Id="rId28" Type="http://schemas.openxmlformats.org/officeDocument/2006/relationships/image" Target="../media/image315.wmf"/><Relationship Id="rId36" Type="http://schemas.openxmlformats.org/officeDocument/2006/relationships/image" Target="../media/image319.wmf"/><Relationship Id="rId10" Type="http://schemas.openxmlformats.org/officeDocument/2006/relationships/image" Target="../media/image310.wmf"/><Relationship Id="rId19" Type="http://schemas.openxmlformats.org/officeDocument/2006/relationships/oleObject" Target="../embeddings/oleObject263.bin"/><Relationship Id="rId31" Type="http://schemas.openxmlformats.org/officeDocument/2006/relationships/oleObject" Target="../embeddings/oleObject269.bin"/><Relationship Id="rId44" Type="http://schemas.openxmlformats.org/officeDocument/2006/relationships/image" Target="../media/image323.wmf"/><Relationship Id="rId4" Type="http://schemas.openxmlformats.org/officeDocument/2006/relationships/image" Target="../media/image307.wmf"/><Relationship Id="rId9" Type="http://schemas.openxmlformats.org/officeDocument/2006/relationships/oleObject" Target="../embeddings/oleObject258.bin"/><Relationship Id="rId14" Type="http://schemas.openxmlformats.org/officeDocument/2006/relationships/image" Target="../media/image280.wmf"/><Relationship Id="rId22" Type="http://schemas.openxmlformats.org/officeDocument/2006/relationships/image" Target="../media/image312.wmf"/><Relationship Id="rId27" Type="http://schemas.openxmlformats.org/officeDocument/2006/relationships/oleObject" Target="../embeddings/oleObject267.bin"/><Relationship Id="rId30" Type="http://schemas.openxmlformats.org/officeDocument/2006/relationships/image" Target="../media/image316.wmf"/><Relationship Id="rId35" Type="http://schemas.openxmlformats.org/officeDocument/2006/relationships/oleObject" Target="../embeddings/oleObject271.bin"/><Relationship Id="rId43" Type="http://schemas.openxmlformats.org/officeDocument/2006/relationships/oleObject" Target="../embeddings/oleObject275.bin"/><Relationship Id="rId8" Type="http://schemas.openxmlformats.org/officeDocument/2006/relationships/image" Target="../media/image309.wmf"/><Relationship Id="rId3" Type="http://schemas.openxmlformats.org/officeDocument/2006/relationships/oleObject" Target="../embeddings/oleObject255.bin"/><Relationship Id="rId12" Type="http://schemas.openxmlformats.org/officeDocument/2006/relationships/image" Target="../media/image279.wmf"/><Relationship Id="rId17" Type="http://schemas.openxmlformats.org/officeDocument/2006/relationships/oleObject" Target="../embeddings/oleObject262.bin"/><Relationship Id="rId25" Type="http://schemas.openxmlformats.org/officeDocument/2006/relationships/oleObject" Target="../embeddings/oleObject266.bin"/><Relationship Id="rId33" Type="http://schemas.openxmlformats.org/officeDocument/2006/relationships/oleObject" Target="../embeddings/oleObject270.bin"/><Relationship Id="rId38" Type="http://schemas.openxmlformats.org/officeDocument/2006/relationships/image" Target="../media/image320.wmf"/></Relationships>
</file>

<file path=ppt/slides/_rels/slide76.xml.rels><?xml version="1.0" encoding="UTF-8" standalone="yes"?>
<Relationships xmlns="http://schemas.openxmlformats.org/package/2006/relationships"><Relationship Id="rId8" Type="http://schemas.openxmlformats.org/officeDocument/2006/relationships/image" Target="../media/image326.emf"/><Relationship Id="rId13" Type="http://schemas.openxmlformats.org/officeDocument/2006/relationships/oleObject" Target="../embeddings/oleObject281.bin"/><Relationship Id="rId3" Type="http://schemas.openxmlformats.org/officeDocument/2006/relationships/oleObject" Target="../embeddings/oleObject276.bin"/><Relationship Id="rId7" Type="http://schemas.openxmlformats.org/officeDocument/2006/relationships/oleObject" Target="../embeddings/oleObject278.bin"/><Relationship Id="rId12" Type="http://schemas.openxmlformats.org/officeDocument/2006/relationships/image" Target="../media/image328.emf"/><Relationship Id="rId2" Type="http://schemas.openxmlformats.org/officeDocument/2006/relationships/slideLayout" Target="../slideLayouts/slideLayout18.xml"/><Relationship Id="rId1" Type="http://schemas.openxmlformats.org/officeDocument/2006/relationships/vmlDrawing" Target="../drawings/vmlDrawing44.vml"/><Relationship Id="rId6" Type="http://schemas.openxmlformats.org/officeDocument/2006/relationships/image" Target="../media/image325.emf"/><Relationship Id="rId11" Type="http://schemas.openxmlformats.org/officeDocument/2006/relationships/oleObject" Target="../embeddings/oleObject280.bin"/><Relationship Id="rId5" Type="http://schemas.openxmlformats.org/officeDocument/2006/relationships/oleObject" Target="../embeddings/oleObject277.bin"/><Relationship Id="rId10" Type="http://schemas.openxmlformats.org/officeDocument/2006/relationships/image" Target="../media/image327.emf"/><Relationship Id="rId4" Type="http://schemas.openxmlformats.org/officeDocument/2006/relationships/image" Target="../media/image324.wmf"/><Relationship Id="rId9" Type="http://schemas.openxmlformats.org/officeDocument/2006/relationships/oleObject" Target="../embeddings/oleObject279.bin"/><Relationship Id="rId14" Type="http://schemas.openxmlformats.org/officeDocument/2006/relationships/image" Target="../media/image329.e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84.bin"/><Relationship Id="rId13" Type="http://schemas.openxmlformats.org/officeDocument/2006/relationships/image" Target="../media/image302.wmf"/><Relationship Id="rId18" Type="http://schemas.openxmlformats.org/officeDocument/2006/relationships/oleObject" Target="../embeddings/oleObject289.bin"/><Relationship Id="rId3" Type="http://schemas.openxmlformats.org/officeDocument/2006/relationships/slideLayout" Target="../slideLayouts/slideLayout18.xml"/><Relationship Id="rId21" Type="http://schemas.openxmlformats.org/officeDocument/2006/relationships/image" Target="../media/image336.wmf"/><Relationship Id="rId7" Type="http://schemas.openxmlformats.org/officeDocument/2006/relationships/image" Target="../media/image330.wmf"/><Relationship Id="rId12" Type="http://schemas.openxmlformats.org/officeDocument/2006/relationships/oleObject" Target="../embeddings/oleObject286.bin"/><Relationship Id="rId17" Type="http://schemas.openxmlformats.org/officeDocument/2006/relationships/image" Target="../media/image334.wmf"/><Relationship Id="rId2" Type="http://schemas.openxmlformats.org/officeDocument/2006/relationships/tags" Target="../tags/tag43.xml"/><Relationship Id="rId16" Type="http://schemas.openxmlformats.org/officeDocument/2006/relationships/oleObject" Target="../embeddings/oleObject288.bin"/><Relationship Id="rId20" Type="http://schemas.openxmlformats.org/officeDocument/2006/relationships/oleObject" Target="../embeddings/oleObject290.bin"/><Relationship Id="rId1" Type="http://schemas.openxmlformats.org/officeDocument/2006/relationships/vmlDrawing" Target="../drawings/vmlDrawing45.vml"/><Relationship Id="rId6" Type="http://schemas.openxmlformats.org/officeDocument/2006/relationships/oleObject" Target="../embeddings/oleObject283.bin"/><Relationship Id="rId11" Type="http://schemas.openxmlformats.org/officeDocument/2006/relationships/image" Target="../media/image332.wmf"/><Relationship Id="rId24" Type="http://schemas.openxmlformats.org/officeDocument/2006/relationships/image" Target="../media/image338.png"/><Relationship Id="rId5" Type="http://schemas.openxmlformats.org/officeDocument/2006/relationships/image" Target="../media/image305.wmf"/><Relationship Id="rId15" Type="http://schemas.openxmlformats.org/officeDocument/2006/relationships/image" Target="../media/image333.wmf"/><Relationship Id="rId23" Type="http://schemas.openxmlformats.org/officeDocument/2006/relationships/image" Target="../media/image337.emf"/><Relationship Id="rId10" Type="http://schemas.openxmlformats.org/officeDocument/2006/relationships/oleObject" Target="../embeddings/oleObject285.bin"/><Relationship Id="rId19" Type="http://schemas.openxmlformats.org/officeDocument/2006/relationships/image" Target="../media/image335.wmf"/><Relationship Id="rId4" Type="http://schemas.openxmlformats.org/officeDocument/2006/relationships/oleObject" Target="../embeddings/oleObject282.bin"/><Relationship Id="rId9" Type="http://schemas.openxmlformats.org/officeDocument/2006/relationships/image" Target="../media/image331.wmf"/><Relationship Id="rId14" Type="http://schemas.openxmlformats.org/officeDocument/2006/relationships/oleObject" Target="../embeddings/oleObject287.bin"/><Relationship Id="rId22" Type="http://schemas.openxmlformats.org/officeDocument/2006/relationships/oleObject" Target="../embeddings/oleObject291.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294.bin"/><Relationship Id="rId13" Type="http://schemas.openxmlformats.org/officeDocument/2006/relationships/image" Target="../media/image343.wmf"/><Relationship Id="rId18" Type="http://schemas.openxmlformats.org/officeDocument/2006/relationships/image" Target="../media/image346.png"/><Relationship Id="rId3" Type="http://schemas.openxmlformats.org/officeDocument/2006/relationships/slideLayout" Target="../slideLayouts/slideLayout18.xml"/><Relationship Id="rId7" Type="http://schemas.openxmlformats.org/officeDocument/2006/relationships/image" Target="../media/image340.wmf"/><Relationship Id="rId12" Type="http://schemas.openxmlformats.org/officeDocument/2006/relationships/oleObject" Target="../embeddings/oleObject296.bin"/><Relationship Id="rId17" Type="http://schemas.openxmlformats.org/officeDocument/2006/relationships/image" Target="../media/image345.wmf"/><Relationship Id="rId2" Type="http://schemas.openxmlformats.org/officeDocument/2006/relationships/tags" Target="../tags/tag44.xml"/><Relationship Id="rId16" Type="http://schemas.openxmlformats.org/officeDocument/2006/relationships/oleObject" Target="../embeddings/oleObject298.bin"/><Relationship Id="rId1" Type="http://schemas.openxmlformats.org/officeDocument/2006/relationships/vmlDrawing" Target="../drawings/vmlDrawing46.vml"/><Relationship Id="rId6" Type="http://schemas.openxmlformats.org/officeDocument/2006/relationships/oleObject" Target="../embeddings/oleObject293.bin"/><Relationship Id="rId11" Type="http://schemas.openxmlformats.org/officeDocument/2006/relationships/image" Target="../media/image342.wmf"/><Relationship Id="rId5" Type="http://schemas.openxmlformats.org/officeDocument/2006/relationships/image" Target="../media/image339.wmf"/><Relationship Id="rId15" Type="http://schemas.openxmlformats.org/officeDocument/2006/relationships/image" Target="../media/image344.wmf"/><Relationship Id="rId10" Type="http://schemas.openxmlformats.org/officeDocument/2006/relationships/oleObject" Target="../embeddings/oleObject295.bin"/><Relationship Id="rId4" Type="http://schemas.openxmlformats.org/officeDocument/2006/relationships/oleObject" Target="../embeddings/oleObject292.bin"/><Relationship Id="rId9" Type="http://schemas.openxmlformats.org/officeDocument/2006/relationships/image" Target="../media/image341.wmf"/><Relationship Id="rId14" Type="http://schemas.openxmlformats.org/officeDocument/2006/relationships/oleObject" Target="../embeddings/oleObject297.bin"/></Relationships>
</file>

<file path=ppt/slides/_rels/slide79.xml.rels><?xml version="1.0" encoding="UTF-8" standalone="yes"?>
<Relationships xmlns="http://schemas.openxmlformats.org/package/2006/relationships"><Relationship Id="rId2" Type="http://schemas.openxmlformats.org/officeDocument/2006/relationships/image" Target="../media/image34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301.bin"/><Relationship Id="rId13" Type="http://schemas.openxmlformats.org/officeDocument/2006/relationships/image" Target="../media/image352.wmf"/><Relationship Id="rId3" Type="http://schemas.openxmlformats.org/officeDocument/2006/relationships/notesSlide" Target="../notesSlides/notesSlide4.xml"/><Relationship Id="rId7" Type="http://schemas.openxmlformats.org/officeDocument/2006/relationships/image" Target="../media/image349.wmf"/><Relationship Id="rId12" Type="http://schemas.openxmlformats.org/officeDocument/2006/relationships/oleObject" Target="../embeddings/oleObject303.bin"/><Relationship Id="rId17" Type="http://schemas.openxmlformats.org/officeDocument/2006/relationships/image" Target="../media/image354.wmf"/><Relationship Id="rId2" Type="http://schemas.openxmlformats.org/officeDocument/2006/relationships/slideLayout" Target="../slideLayouts/slideLayout18.xml"/><Relationship Id="rId16" Type="http://schemas.openxmlformats.org/officeDocument/2006/relationships/oleObject" Target="../embeddings/oleObject305.bin"/><Relationship Id="rId1" Type="http://schemas.openxmlformats.org/officeDocument/2006/relationships/vmlDrawing" Target="../drawings/vmlDrawing47.vml"/><Relationship Id="rId6" Type="http://schemas.openxmlformats.org/officeDocument/2006/relationships/oleObject" Target="../embeddings/oleObject300.bin"/><Relationship Id="rId11" Type="http://schemas.openxmlformats.org/officeDocument/2006/relationships/image" Target="../media/image351.wmf"/><Relationship Id="rId5" Type="http://schemas.openxmlformats.org/officeDocument/2006/relationships/image" Target="../media/image348.wmf"/><Relationship Id="rId15" Type="http://schemas.openxmlformats.org/officeDocument/2006/relationships/image" Target="../media/image353.wmf"/><Relationship Id="rId10" Type="http://schemas.openxmlformats.org/officeDocument/2006/relationships/oleObject" Target="../embeddings/oleObject302.bin"/><Relationship Id="rId4" Type="http://schemas.openxmlformats.org/officeDocument/2006/relationships/oleObject" Target="../embeddings/oleObject299.bin"/><Relationship Id="rId9" Type="http://schemas.openxmlformats.org/officeDocument/2006/relationships/image" Target="../media/image350.wmf"/><Relationship Id="rId14" Type="http://schemas.openxmlformats.org/officeDocument/2006/relationships/oleObject" Target="../embeddings/oleObject304.bin"/></Relationships>
</file>

<file path=ppt/slides/_rels/slide81.xml.rels><?xml version="1.0" encoding="UTF-8" standalone="yes"?>
<Relationships xmlns="http://schemas.openxmlformats.org/package/2006/relationships"><Relationship Id="rId8" Type="http://schemas.openxmlformats.org/officeDocument/2006/relationships/image" Target="../media/image357.wmf"/><Relationship Id="rId13" Type="http://schemas.openxmlformats.org/officeDocument/2006/relationships/oleObject" Target="../embeddings/oleObject311.bin"/><Relationship Id="rId18" Type="http://schemas.openxmlformats.org/officeDocument/2006/relationships/image" Target="../media/image362.wmf"/><Relationship Id="rId26" Type="http://schemas.openxmlformats.org/officeDocument/2006/relationships/image" Target="../media/image366.wmf"/><Relationship Id="rId3" Type="http://schemas.openxmlformats.org/officeDocument/2006/relationships/oleObject" Target="../embeddings/oleObject306.bin"/><Relationship Id="rId21" Type="http://schemas.openxmlformats.org/officeDocument/2006/relationships/oleObject" Target="../embeddings/oleObject315.bin"/><Relationship Id="rId7" Type="http://schemas.openxmlformats.org/officeDocument/2006/relationships/oleObject" Target="../embeddings/oleObject308.bin"/><Relationship Id="rId12" Type="http://schemas.openxmlformats.org/officeDocument/2006/relationships/image" Target="../media/image359.wmf"/><Relationship Id="rId17" Type="http://schemas.openxmlformats.org/officeDocument/2006/relationships/oleObject" Target="../embeddings/oleObject313.bin"/><Relationship Id="rId25" Type="http://schemas.openxmlformats.org/officeDocument/2006/relationships/oleObject" Target="../embeddings/oleObject317.bin"/><Relationship Id="rId2" Type="http://schemas.openxmlformats.org/officeDocument/2006/relationships/slideLayout" Target="../slideLayouts/slideLayout18.xml"/><Relationship Id="rId16" Type="http://schemas.openxmlformats.org/officeDocument/2006/relationships/image" Target="../media/image361.wmf"/><Relationship Id="rId20" Type="http://schemas.openxmlformats.org/officeDocument/2006/relationships/image" Target="../media/image363.wmf"/><Relationship Id="rId1" Type="http://schemas.openxmlformats.org/officeDocument/2006/relationships/vmlDrawing" Target="../drawings/vmlDrawing48.vml"/><Relationship Id="rId6" Type="http://schemas.openxmlformats.org/officeDocument/2006/relationships/image" Target="../media/image356.wmf"/><Relationship Id="rId11" Type="http://schemas.openxmlformats.org/officeDocument/2006/relationships/oleObject" Target="../embeddings/oleObject310.bin"/><Relationship Id="rId24" Type="http://schemas.openxmlformats.org/officeDocument/2006/relationships/image" Target="../media/image365.wmf"/><Relationship Id="rId5" Type="http://schemas.openxmlformats.org/officeDocument/2006/relationships/oleObject" Target="../embeddings/oleObject307.bin"/><Relationship Id="rId15" Type="http://schemas.openxmlformats.org/officeDocument/2006/relationships/oleObject" Target="../embeddings/oleObject312.bin"/><Relationship Id="rId23" Type="http://schemas.openxmlformats.org/officeDocument/2006/relationships/oleObject" Target="../embeddings/oleObject316.bin"/><Relationship Id="rId10" Type="http://schemas.openxmlformats.org/officeDocument/2006/relationships/image" Target="../media/image358.wmf"/><Relationship Id="rId19" Type="http://schemas.openxmlformats.org/officeDocument/2006/relationships/oleObject" Target="../embeddings/oleObject314.bin"/><Relationship Id="rId4" Type="http://schemas.openxmlformats.org/officeDocument/2006/relationships/image" Target="../media/image355.wmf"/><Relationship Id="rId9" Type="http://schemas.openxmlformats.org/officeDocument/2006/relationships/oleObject" Target="../embeddings/oleObject309.bin"/><Relationship Id="rId14" Type="http://schemas.openxmlformats.org/officeDocument/2006/relationships/image" Target="../media/image360.wmf"/><Relationship Id="rId22" Type="http://schemas.openxmlformats.org/officeDocument/2006/relationships/image" Target="../media/image364.wmf"/></Relationships>
</file>

<file path=ppt/slides/_rels/slide82.xml.rels><?xml version="1.0" encoding="UTF-8" standalone="yes"?>
<Relationships xmlns="http://schemas.openxmlformats.org/package/2006/relationships"><Relationship Id="rId8" Type="http://schemas.openxmlformats.org/officeDocument/2006/relationships/image" Target="../media/image369.wmf"/><Relationship Id="rId13" Type="http://schemas.openxmlformats.org/officeDocument/2006/relationships/oleObject" Target="../embeddings/oleObject323.bin"/><Relationship Id="rId18" Type="http://schemas.openxmlformats.org/officeDocument/2006/relationships/image" Target="../media/image374.wmf"/><Relationship Id="rId3" Type="http://schemas.openxmlformats.org/officeDocument/2006/relationships/oleObject" Target="../embeddings/oleObject318.bin"/><Relationship Id="rId7" Type="http://schemas.openxmlformats.org/officeDocument/2006/relationships/oleObject" Target="../embeddings/oleObject320.bin"/><Relationship Id="rId12" Type="http://schemas.openxmlformats.org/officeDocument/2006/relationships/image" Target="../media/image371.wmf"/><Relationship Id="rId17" Type="http://schemas.openxmlformats.org/officeDocument/2006/relationships/oleObject" Target="../embeddings/oleObject325.bin"/><Relationship Id="rId2" Type="http://schemas.openxmlformats.org/officeDocument/2006/relationships/slideLayout" Target="../slideLayouts/slideLayout18.xml"/><Relationship Id="rId16" Type="http://schemas.openxmlformats.org/officeDocument/2006/relationships/image" Target="../media/image373.wmf"/><Relationship Id="rId20" Type="http://schemas.openxmlformats.org/officeDocument/2006/relationships/image" Target="../media/image375.wmf"/><Relationship Id="rId1" Type="http://schemas.openxmlformats.org/officeDocument/2006/relationships/vmlDrawing" Target="../drawings/vmlDrawing49.vml"/><Relationship Id="rId6" Type="http://schemas.openxmlformats.org/officeDocument/2006/relationships/image" Target="../media/image368.wmf"/><Relationship Id="rId11" Type="http://schemas.openxmlformats.org/officeDocument/2006/relationships/oleObject" Target="../embeddings/oleObject322.bin"/><Relationship Id="rId5" Type="http://schemas.openxmlformats.org/officeDocument/2006/relationships/oleObject" Target="../embeddings/oleObject319.bin"/><Relationship Id="rId15" Type="http://schemas.openxmlformats.org/officeDocument/2006/relationships/oleObject" Target="../embeddings/oleObject324.bin"/><Relationship Id="rId10" Type="http://schemas.openxmlformats.org/officeDocument/2006/relationships/image" Target="../media/image370.wmf"/><Relationship Id="rId19" Type="http://schemas.openxmlformats.org/officeDocument/2006/relationships/oleObject" Target="../embeddings/oleObject326.bin"/><Relationship Id="rId4" Type="http://schemas.openxmlformats.org/officeDocument/2006/relationships/image" Target="../media/image367.wmf"/><Relationship Id="rId9" Type="http://schemas.openxmlformats.org/officeDocument/2006/relationships/oleObject" Target="../embeddings/oleObject321.bin"/><Relationship Id="rId14" Type="http://schemas.openxmlformats.org/officeDocument/2006/relationships/image" Target="../media/image372.wmf"/></Relationships>
</file>

<file path=ppt/slides/_rels/slide83.xml.rels><?xml version="1.0" encoding="UTF-8" standalone="yes"?>
<Relationships xmlns="http://schemas.openxmlformats.org/package/2006/relationships"><Relationship Id="rId8" Type="http://schemas.openxmlformats.org/officeDocument/2006/relationships/image" Target="../media/image378.emf"/><Relationship Id="rId3" Type="http://schemas.openxmlformats.org/officeDocument/2006/relationships/oleObject" Target="../embeddings/oleObject327.bin"/><Relationship Id="rId7" Type="http://schemas.openxmlformats.org/officeDocument/2006/relationships/oleObject" Target="../embeddings/oleObject329.bin"/><Relationship Id="rId2" Type="http://schemas.openxmlformats.org/officeDocument/2006/relationships/slideLayout" Target="../slideLayouts/slideLayout18.xml"/><Relationship Id="rId1" Type="http://schemas.openxmlformats.org/officeDocument/2006/relationships/vmlDrawing" Target="../drawings/vmlDrawing50.vml"/><Relationship Id="rId6" Type="http://schemas.openxmlformats.org/officeDocument/2006/relationships/image" Target="../media/image377.wmf"/><Relationship Id="rId11" Type="http://schemas.openxmlformats.org/officeDocument/2006/relationships/image" Target="../media/image380.emf"/><Relationship Id="rId5" Type="http://schemas.openxmlformats.org/officeDocument/2006/relationships/oleObject" Target="../embeddings/oleObject328.bin"/><Relationship Id="rId10" Type="http://schemas.openxmlformats.org/officeDocument/2006/relationships/image" Target="../media/image379.wmf"/><Relationship Id="rId4" Type="http://schemas.openxmlformats.org/officeDocument/2006/relationships/image" Target="../media/image376.emf"/><Relationship Id="rId9" Type="http://schemas.openxmlformats.org/officeDocument/2006/relationships/oleObject" Target="../embeddings/oleObject330.bin"/></Relationships>
</file>

<file path=ppt/slides/_rels/slide84.xml.rels><?xml version="1.0" encoding="UTF-8" standalone="yes"?>
<Relationships xmlns="http://schemas.openxmlformats.org/package/2006/relationships"><Relationship Id="rId8" Type="http://schemas.openxmlformats.org/officeDocument/2006/relationships/image" Target="../media/image383.wmf"/><Relationship Id="rId13" Type="http://schemas.openxmlformats.org/officeDocument/2006/relationships/oleObject" Target="../embeddings/oleObject336.bin"/><Relationship Id="rId18" Type="http://schemas.openxmlformats.org/officeDocument/2006/relationships/image" Target="../media/image388.emf"/><Relationship Id="rId26" Type="http://schemas.openxmlformats.org/officeDocument/2006/relationships/image" Target="../media/image392.wmf"/><Relationship Id="rId3" Type="http://schemas.openxmlformats.org/officeDocument/2006/relationships/oleObject" Target="../embeddings/oleObject331.bin"/><Relationship Id="rId21" Type="http://schemas.openxmlformats.org/officeDocument/2006/relationships/oleObject" Target="../embeddings/oleObject340.bin"/><Relationship Id="rId7" Type="http://schemas.openxmlformats.org/officeDocument/2006/relationships/oleObject" Target="../embeddings/oleObject333.bin"/><Relationship Id="rId12" Type="http://schemas.openxmlformats.org/officeDocument/2006/relationships/image" Target="../media/image385.wmf"/><Relationship Id="rId17" Type="http://schemas.openxmlformats.org/officeDocument/2006/relationships/oleObject" Target="../embeddings/oleObject338.bin"/><Relationship Id="rId25" Type="http://schemas.openxmlformats.org/officeDocument/2006/relationships/oleObject" Target="../embeddings/oleObject342.bin"/><Relationship Id="rId2" Type="http://schemas.openxmlformats.org/officeDocument/2006/relationships/slideLayout" Target="../slideLayouts/slideLayout18.xml"/><Relationship Id="rId16" Type="http://schemas.openxmlformats.org/officeDocument/2006/relationships/image" Target="../media/image387.wmf"/><Relationship Id="rId20" Type="http://schemas.openxmlformats.org/officeDocument/2006/relationships/image" Target="../media/image389.wmf"/><Relationship Id="rId1" Type="http://schemas.openxmlformats.org/officeDocument/2006/relationships/vmlDrawing" Target="../drawings/vmlDrawing51.vml"/><Relationship Id="rId6" Type="http://schemas.openxmlformats.org/officeDocument/2006/relationships/image" Target="../media/image382.wmf"/><Relationship Id="rId11" Type="http://schemas.openxmlformats.org/officeDocument/2006/relationships/oleObject" Target="../embeddings/oleObject335.bin"/><Relationship Id="rId24" Type="http://schemas.openxmlformats.org/officeDocument/2006/relationships/image" Target="../media/image391.wmf"/><Relationship Id="rId5" Type="http://schemas.openxmlformats.org/officeDocument/2006/relationships/oleObject" Target="../embeddings/oleObject332.bin"/><Relationship Id="rId15" Type="http://schemas.openxmlformats.org/officeDocument/2006/relationships/oleObject" Target="../embeddings/oleObject337.bin"/><Relationship Id="rId23" Type="http://schemas.openxmlformats.org/officeDocument/2006/relationships/oleObject" Target="../embeddings/oleObject341.bin"/><Relationship Id="rId28" Type="http://schemas.openxmlformats.org/officeDocument/2006/relationships/image" Target="../media/image393.wmf"/><Relationship Id="rId10" Type="http://schemas.openxmlformats.org/officeDocument/2006/relationships/image" Target="../media/image384.wmf"/><Relationship Id="rId19" Type="http://schemas.openxmlformats.org/officeDocument/2006/relationships/oleObject" Target="../embeddings/oleObject339.bin"/><Relationship Id="rId4" Type="http://schemas.openxmlformats.org/officeDocument/2006/relationships/image" Target="../media/image381.wmf"/><Relationship Id="rId9" Type="http://schemas.openxmlformats.org/officeDocument/2006/relationships/oleObject" Target="../embeddings/oleObject334.bin"/><Relationship Id="rId14" Type="http://schemas.openxmlformats.org/officeDocument/2006/relationships/image" Target="../media/image386.wmf"/><Relationship Id="rId22" Type="http://schemas.openxmlformats.org/officeDocument/2006/relationships/image" Target="../media/image390.wmf"/><Relationship Id="rId27" Type="http://schemas.openxmlformats.org/officeDocument/2006/relationships/oleObject" Target="../embeddings/oleObject343.bin"/></Relationships>
</file>

<file path=ppt/slides/_rels/slide85.xml.rels><?xml version="1.0" encoding="UTF-8" standalone="yes"?>
<Relationships xmlns="http://schemas.openxmlformats.org/package/2006/relationships"><Relationship Id="rId8" Type="http://schemas.openxmlformats.org/officeDocument/2006/relationships/image" Target="../media/image396.wmf"/><Relationship Id="rId3" Type="http://schemas.openxmlformats.org/officeDocument/2006/relationships/oleObject" Target="../embeddings/oleObject344.bin"/><Relationship Id="rId7" Type="http://schemas.openxmlformats.org/officeDocument/2006/relationships/oleObject" Target="../embeddings/oleObject346.bin"/><Relationship Id="rId12" Type="http://schemas.openxmlformats.org/officeDocument/2006/relationships/image" Target="../media/image393.wmf"/><Relationship Id="rId2" Type="http://schemas.openxmlformats.org/officeDocument/2006/relationships/slideLayout" Target="../slideLayouts/slideLayout18.xml"/><Relationship Id="rId1" Type="http://schemas.openxmlformats.org/officeDocument/2006/relationships/vmlDrawing" Target="../drawings/vmlDrawing52.vml"/><Relationship Id="rId6" Type="http://schemas.openxmlformats.org/officeDocument/2006/relationships/image" Target="../media/image395.wmf"/><Relationship Id="rId11" Type="http://schemas.openxmlformats.org/officeDocument/2006/relationships/oleObject" Target="../embeddings/oleObject348.bin"/><Relationship Id="rId5" Type="http://schemas.openxmlformats.org/officeDocument/2006/relationships/oleObject" Target="../embeddings/oleObject345.bin"/><Relationship Id="rId10" Type="http://schemas.openxmlformats.org/officeDocument/2006/relationships/image" Target="../media/image397.wmf"/><Relationship Id="rId4" Type="http://schemas.openxmlformats.org/officeDocument/2006/relationships/image" Target="../media/image394.wmf"/><Relationship Id="rId9" Type="http://schemas.openxmlformats.org/officeDocument/2006/relationships/oleObject" Target="../embeddings/oleObject347.bin"/></Relationships>
</file>

<file path=ppt/slides/_rels/slide86.xml.rels><?xml version="1.0" encoding="UTF-8" standalone="yes"?>
<Relationships xmlns="http://schemas.openxmlformats.org/package/2006/relationships"><Relationship Id="rId8" Type="http://schemas.openxmlformats.org/officeDocument/2006/relationships/image" Target="../media/image400.wmf"/><Relationship Id="rId13" Type="http://schemas.openxmlformats.org/officeDocument/2006/relationships/oleObject" Target="../embeddings/oleObject354.bin"/><Relationship Id="rId18" Type="http://schemas.openxmlformats.org/officeDocument/2006/relationships/image" Target="../media/image405.wmf"/><Relationship Id="rId3" Type="http://schemas.openxmlformats.org/officeDocument/2006/relationships/oleObject" Target="../embeddings/oleObject349.bin"/><Relationship Id="rId7" Type="http://schemas.openxmlformats.org/officeDocument/2006/relationships/oleObject" Target="../embeddings/oleObject351.bin"/><Relationship Id="rId12" Type="http://schemas.openxmlformats.org/officeDocument/2006/relationships/image" Target="../media/image402.wmf"/><Relationship Id="rId17" Type="http://schemas.openxmlformats.org/officeDocument/2006/relationships/oleObject" Target="../embeddings/oleObject356.bin"/><Relationship Id="rId2" Type="http://schemas.openxmlformats.org/officeDocument/2006/relationships/slideLayout" Target="../slideLayouts/slideLayout18.xml"/><Relationship Id="rId16" Type="http://schemas.openxmlformats.org/officeDocument/2006/relationships/image" Target="../media/image404.wmf"/><Relationship Id="rId20" Type="http://schemas.openxmlformats.org/officeDocument/2006/relationships/image" Target="../media/image406.wmf"/><Relationship Id="rId1" Type="http://schemas.openxmlformats.org/officeDocument/2006/relationships/vmlDrawing" Target="../drawings/vmlDrawing53.vml"/><Relationship Id="rId6" Type="http://schemas.openxmlformats.org/officeDocument/2006/relationships/image" Target="../media/image399.wmf"/><Relationship Id="rId11" Type="http://schemas.openxmlformats.org/officeDocument/2006/relationships/oleObject" Target="../embeddings/oleObject353.bin"/><Relationship Id="rId5" Type="http://schemas.openxmlformats.org/officeDocument/2006/relationships/oleObject" Target="../embeddings/oleObject350.bin"/><Relationship Id="rId15" Type="http://schemas.openxmlformats.org/officeDocument/2006/relationships/oleObject" Target="../embeddings/oleObject355.bin"/><Relationship Id="rId10" Type="http://schemas.openxmlformats.org/officeDocument/2006/relationships/image" Target="../media/image401.wmf"/><Relationship Id="rId19" Type="http://schemas.openxmlformats.org/officeDocument/2006/relationships/oleObject" Target="../embeddings/oleObject357.bin"/><Relationship Id="rId4" Type="http://schemas.openxmlformats.org/officeDocument/2006/relationships/image" Target="../media/image398.wmf"/><Relationship Id="rId9" Type="http://schemas.openxmlformats.org/officeDocument/2006/relationships/oleObject" Target="../embeddings/oleObject352.bin"/><Relationship Id="rId14" Type="http://schemas.openxmlformats.org/officeDocument/2006/relationships/image" Target="../media/image403.wmf"/></Relationships>
</file>

<file path=ppt/slides/_rels/slide87.xml.rels><?xml version="1.0" encoding="UTF-8" standalone="yes"?>
<Relationships xmlns="http://schemas.openxmlformats.org/package/2006/relationships"><Relationship Id="rId8" Type="http://schemas.openxmlformats.org/officeDocument/2006/relationships/image" Target="../media/image350.wmf"/><Relationship Id="rId13" Type="http://schemas.openxmlformats.org/officeDocument/2006/relationships/oleObject" Target="../embeddings/oleObject363.bin"/><Relationship Id="rId18" Type="http://schemas.openxmlformats.org/officeDocument/2006/relationships/image" Target="../media/image410.wmf"/><Relationship Id="rId3" Type="http://schemas.openxmlformats.org/officeDocument/2006/relationships/oleObject" Target="../embeddings/oleObject358.bin"/><Relationship Id="rId21" Type="http://schemas.openxmlformats.org/officeDocument/2006/relationships/image" Target="../media/image411.wmf"/><Relationship Id="rId7" Type="http://schemas.openxmlformats.org/officeDocument/2006/relationships/oleObject" Target="../embeddings/oleObject360.bin"/><Relationship Id="rId12" Type="http://schemas.openxmlformats.org/officeDocument/2006/relationships/image" Target="../media/image407.wmf"/><Relationship Id="rId17" Type="http://schemas.openxmlformats.org/officeDocument/2006/relationships/oleObject" Target="../embeddings/oleObject365.bin"/><Relationship Id="rId2" Type="http://schemas.openxmlformats.org/officeDocument/2006/relationships/slideLayout" Target="../slideLayouts/slideLayout18.xml"/><Relationship Id="rId16" Type="http://schemas.openxmlformats.org/officeDocument/2006/relationships/image" Target="../media/image409.wmf"/><Relationship Id="rId20" Type="http://schemas.openxmlformats.org/officeDocument/2006/relationships/oleObject" Target="../embeddings/oleObject367.bin"/><Relationship Id="rId1" Type="http://schemas.openxmlformats.org/officeDocument/2006/relationships/vmlDrawing" Target="../drawings/vmlDrawing54.vml"/><Relationship Id="rId6" Type="http://schemas.openxmlformats.org/officeDocument/2006/relationships/image" Target="../media/image349.wmf"/><Relationship Id="rId11" Type="http://schemas.openxmlformats.org/officeDocument/2006/relationships/oleObject" Target="../embeddings/oleObject362.bin"/><Relationship Id="rId5" Type="http://schemas.openxmlformats.org/officeDocument/2006/relationships/oleObject" Target="../embeddings/oleObject359.bin"/><Relationship Id="rId15" Type="http://schemas.openxmlformats.org/officeDocument/2006/relationships/oleObject" Target="../embeddings/oleObject364.bin"/><Relationship Id="rId23" Type="http://schemas.openxmlformats.org/officeDocument/2006/relationships/oleObject" Target="../embeddings/oleObject369.bin"/><Relationship Id="rId10" Type="http://schemas.openxmlformats.org/officeDocument/2006/relationships/image" Target="../media/image351.wmf"/><Relationship Id="rId19" Type="http://schemas.openxmlformats.org/officeDocument/2006/relationships/oleObject" Target="../embeddings/oleObject366.bin"/><Relationship Id="rId4" Type="http://schemas.openxmlformats.org/officeDocument/2006/relationships/image" Target="../media/image348.wmf"/><Relationship Id="rId9" Type="http://schemas.openxmlformats.org/officeDocument/2006/relationships/oleObject" Target="../embeddings/oleObject361.bin"/><Relationship Id="rId14" Type="http://schemas.openxmlformats.org/officeDocument/2006/relationships/image" Target="../media/image408.wmf"/><Relationship Id="rId22" Type="http://schemas.openxmlformats.org/officeDocument/2006/relationships/oleObject" Target="../embeddings/oleObject368.bin"/></Relationships>
</file>

<file path=ppt/slides/_rels/slide88.xml.rels><?xml version="1.0" encoding="UTF-8" standalone="yes"?>
<Relationships xmlns="http://schemas.openxmlformats.org/package/2006/relationships"><Relationship Id="rId8" Type="http://schemas.openxmlformats.org/officeDocument/2006/relationships/image" Target="../media/image413.wmf"/><Relationship Id="rId13" Type="http://schemas.openxmlformats.org/officeDocument/2006/relationships/oleObject" Target="../embeddings/oleObject375.bin"/><Relationship Id="rId18" Type="http://schemas.openxmlformats.org/officeDocument/2006/relationships/image" Target="../media/image418.wmf"/><Relationship Id="rId3" Type="http://schemas.openxmlformats.org/officeDocument/2006/relationships/oleObject" Target="../embeddings/oleObject370.bin"/><Relationship Id="rId21" Type="http://schemas.openxmlformats.org/officeDocument/2006/relationships/oleObject" Target="../embeddings/oleObject379.bin"/><Relationship Id="rId7" Type="http://schemas.openxmlformats.org/officeDocument/2006/relationships/oleObject" Target="../embeddings/oleObject372.bin"/><Relationship Id="rId12" Type="http://schemas.openxmlformats.org/officeDocument/2006/relationships/image" Target="../media/image415.wmf"/><Relationship Id="rId17" Type="http://schemas.openxmlformats.org/officeDocument/2006/relationships/oleObject" Target="../embeddings/oleObject377.bin"/><Relationship Id="rId2" Type="http://schemas.openxmlformats.org/officeDocument/2006/relationships/slideLayout" Target="../slideLayouts/slideLayout18.xml"/><Relationship Id="rId16" Type="http://schemas.openxmlformats.org/officeDocument/2006/relationships/image" Target="../media/image417.wmf"/><Relationship Id="rId20" Type="http://schemas.openxmlformats.org/officeDocument/2006/relationships/image" Target="../media/image419.emf"/><Relationship Id="rId1" Type="http://schemas.openxmlformats.org/officeDocument/2006/relationships/vmlDrawing" Target="../drawings/vmlDrawing55.vml"/><Relationship Id="rId6" Type="http://schemas.openxmlformats.org/officeDocument/2006/relationships/image" Target="../media/image412.wmf"/><Relationship Id="rId11" Type="http://schemas.openxmlformats.org/officeDocument/2006/relationships/oleObject" Target="../embeddings/oleObject374.bin"/><Relationship Id="rId24" Type="http://schemas.openxmlformats.org/officeDocument/2006/relationships/image" Target="../media/image421.wmf"/><Relationship Id="rId5" Type="http://schemas.openxmlformats.org/officeDocument/2006/relationships/oleObject" Target="../embeddings/oleObject371.bin"/><Relationship Id="rId15" Type="http://schemas.openxmlformats.org/officeDocument/2006/relationships/oleObject" Target="../embeddings/oleObject376.bin"/><Relationship Id="rId23" Type="http://schemas.openxmlformats.org/officeDocument/2006/relationships/oleObject" Target="../embeddings/oleObject380.bin"/><Relationship Id="rId10" Type="http://schemas.openxmlformats.org/officeDocument/2006/relationships/image" Target="../media/image414.wmf"/><Relationship Id="rId19" Type="http://schemas.openxmlformats.org/officeDocument/2006/relationships/oleObject" Target="../embeddings/oleObject378.bin"/><Relationship Id="rId4" Type="http://schemas.openxmlformats.org/officeDocument/2006/relationships/image" Target="../media/image381.wmf"/><Relationship Id="rId9" Type="http://schemas.openxmlformats.org/officeDocument/2006/relationships/oleObject" Target="../embeddings/oleObject373.bin"/><Relationship Id="rId14" Type="http://schemas.openxmlformats.org/officeDocument/2006/relationships/image" Target="../media/image416.wmf"/><Relationship Id="rId22" Type="http://schemas.openxmlformats.org/officeDocument/2006/relationships/image" Target="../media/image420.wmf"/></Relationships>
</file>

<file path=ppt/slides/_rels/slide89.xml.rels><?xml version="1.0" encoding="UTF-8" standalone="yes"?>
<Relationships xmlns="http://schemas.openxmlformats.org/package/2006/relationships"><Relationship Id="rId8" Type="http://schemas.openxmlformats.org/officeDocument/2006/relationships/image" Target="../media/image424.wmf"/><Relationship Id="rId13" Type="http://schemas.openxmlformats.org/officeDocument/2006/relationships/oleObject" Target="../embeddings/oleObject386.bin"/><Relationship Id="rId18" Type="http://schemas.openxmlformats.org/officeDocument/2006/relationships/image" Target="../media/image429.wmf"/><Relationship Id="rId3" Type="http://schemas.openxmlformats.org/officeDocument/2006/relationships/oleObject" Target="../embeddings/oleObject381.bin"/><Relationship Id="rId21" Type="http://schemas.openxmlformats.org/officeDocument/2006/relationships/oleObject" Target="../embeddings/oleObject390.bin"/><Relationship Id="rId7" Type="http://schemas.openxmlformats.org/officeDocument/2006/relationships/oleObject" Target="../embeddings/oleObject383.bin"/><Relationship Id="rId12" Type="http://schemas.openxmlformats.org/officeDocument/2006/relationships/image" Target="../media/image426.wmf"/><Relationship Id="rId17" Type="http://schemas.openxmlformats.org/officeDocument/2006/relationships/oleObject" Target="../embeddings/oleObject388.bin"/><Relationship Id="rId2" Type="http://schemas.openxmlformats.org/officeDocument/2006/relationships/slideLayout" Target="../slideLayouts/slideLayout18.xml"/><Relationship Id="rId16" Type="http://schemas.openxmlformats.org/officeDocument/2006/relationships/image" Target="../media/image428.wmf"/><Relationship Id="rId20" Type="http://schemas.openxmlformats.org/officeDocument/2006/relationships/image" Target="../media/image411.wmf"/><Relationship Id="rId1" Type="http://schemas.openxmlformats.org/officeDocument/2006/relationships/vmlDrawing" Target="../drawings/vmlDrawing56.vml"/><Relationship Id="rId6" Type="http://schemas.openxmlformats.org/officeDocument/2006/relationships/image" Target="../media/image423.wmf"/><Relationship Id="rId11" Type="http://schemas.openxmlformats.org/officeDocument/2006/relationships/oleObject" Target="../embeddings/oleObject385.bin"/><Relationship Id="rId5" Type="http://schemas.openxmlformats.org/officeDocument/2006/relationships/oleObject" Target="../embeddings/oleObject382.bin"/><Relationship Id="rId15" Type="http://schemas.openxmlformats.org/officeDocument/2006/relationships/oleObject" Target="../embeddings/oleObject387.bin"/><Relationship Id="rId10" Type="http://schemas.openxmlformats.org/officeDocument/2006/relationships/image" Target="../media/image425.wmf"/><Relationship Id="rId19" Type="http://schemas.openxmlformats.org/officeDocument/2006/relationships/oleObject" Target="../embeddings/oleObject389.bin"/><Relationship Id="rId4" Type="http://schemas.openxmlformats.org/officeDocument/2006/relationships/image" Target="../media/image422.wmf"/><Relationship Id="rId9" Type="http://schemas.openxmlformats.org/officeDocument/2006/relationships/oleObject" Target="../embeddings/oleObject384.bin"/><Relationship Id="rId14" Type="http://schemas.openxmlformats.org/officeDocument/2006/relationships/image" Target="../media/image427.wmf"/><Relationship Id="rId22" Type="http://schemas.openxmlformats.org/officeDocument/2006/relationships/image" Target="../media/image430.w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3.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20.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5.bin"/><Relationship Id="rId14" Type="http://schemas.openxmlformats.org/officeDocument/2006/relationships/image" Target="../media/image24.wmf"/></Relationships>
</file>

<file path=ppt/slides/_rels/slide90.xml.rels><?xml version="1.0" encoding="UTF-8" standalone="yes"?>
<Relationships xmlns="http://schemas.openxmlformats.org/package/2006/relationships"><Relationship Id="rId8" Type="http://schemas.openxmlformats.org/officeDocument/2006/relationships/image" Target="../media/image433.wmf"/><Relationship Id="rId13" Type="http://schemas.openxmlformats.org/officeDocument/2006/relationships/oleObject" Target="../embeddings/oleObject396.bin"/><Relationship Id="rId3" Type="http://schemas.openxmlformats.org/officeDocument/2006/relationships/oleObject" Target="../embeddings/oleObject391.bin"/><Relationship Id="rId7" Type="http://schemas.openxmlformats.org/officeDocument/2006/relationships/oleObject" Target="../embeddings/oleObject393.bin"/><Relationship Id="rId12" Type="http://schemas.openxmlformats.org/officeDocument/2006/relationships/image" Target="../media/image435.wmf"/><Relationship Id="rId2" Type="http://schemas.openxmlformats.org/officeDocument/2006/relationships/slideLayout" Target="../slideLayouts/slideLayout18.xml"/><Relationship Id="rId1" Type="http://schemas.openxmlformats.org/officeDocument/2006/relationships/vmlDrawing" Target="../drawings/vmlDrawing57.vml"/><Relationship Id="rId6" Type="http://schemas.openxmlformats.org/officeDocument/2006/relationships/image" Target="../media/image432.wmf"/><Relationship Id="rId11" Type="http://schemas.openxmlformats.org/officeDocument/2006/relationships/oleObject" Target="../embeddings/oleObject395.bin"/><Relationship Id="rId5" Type="http://schemas.openxmlformats.org/officeDocument/2006/relationships/oleObject" Target="../embeddings/oleObject392.bin"/><Relationship Id="rId10" Type="http://schemas.openxmlformats.org/officeDocument/2006/relationships/image" Target="../media/image434.wmf"/><Relationship Id="rId4" Type="http://schemas.openxmlformats.org/officeDocument/2006/relationships/image" Target="../media/image431.wmf"/><Relationship Id="rId9" Type="http://schemas.openxmlformats.org/officeDocument/2006/relationships/oleObject" Target="../embeddings/oleObject394.bin"/><Relationship Id="rId14" Type="http://schemas.openxmlformats.org/officeDocument/2006/relationships/image" Target="../media/image436.wmf"/></Relationships>
</file>

<file path=ppt/slides/_rels/slide91.xml.rels><?xml version="1.0" encoding="UTF-8" standalone="yes"?>
<Relationships xmlns="http://schemas.openxmlformats.org/package/2006/relationships"><Relationship Id="rId8" Type="http://schemas.openxmlformats.org/officeDocument/2006/relationships/image" Target="../media/image438.wmf"/><Relationship Id="rId3" Type="http://schemas.openxmlformats.org/officeDocument/2006/relationships/oleObject" Target="../embeddings/oleObject397.bin"/><Relationship Id="rId7" Type="http://schemas.openxmlformats.org/officeDocument/2006/relationships/oleObject" Target="../embeddings/oleObject399.bin"/><Relationship Id="rId12" Type="http://schemas.openxmlformats.org/officeDocument/2006/relationships/image" Target="../media/image415.wmf"/><Relationship Id="rId2" Type="http://schemas.openxmlformats.org/officeDocument/2006/relationships/slideLayout" Target="../slideLayouts/slideLayout18.xml"/><Relationship Id="rId1" Type="http://schemas.openxmlformats.org/officeDocument/2006/relationships/vmlDrawing" Target="../drawings/vmlDrawing58.vml"/><Relationship Id="rId6" Type="http://schemas.openxmlformats.org/officeDocument/2006/relationships/image" Target="../media/image428.wmf"/><Relationship Id="rId11" Type="http://schemas.openxmlformats.org/officeDocument/2006/relationships/oleObject" Target="../embeddings/oleObject401.bin"/><Relationship Id="rId5" Type="http://schemas.openxmlformats.org/officeDocument/2006/relationships/oleObject" Target="../embeddings/oleObject398.bin"/><Relationship Id="rId10" Type="http://schemas.openxmlformats.org/officeDocument/2006/relationships/image" Target="../media/image439.wmf"/><Relationship Id="rId4" Type="http://schemas.openxmlformats.org/officeDocument/2006/relationships/image" Target="../media/image437.wmf"/><Relationship Id="rId9" Type="http://schemas.openxmlformats.org/officeDocument/2006/relationships/oleObject" Target="../embeddings/oleObject400.bin"/></Relationships>
</file>

<file path=ppt/slides/_rels/slide92.xml.rels><?xml version="1.0" encoding="UTF-8" standalone="yes"?>
<Relationships xmlns="http://schemas.openxmlformats.org/package/2006/relationships"><Relationship Id="rId8" Type="http://schemas.openxmlformats.org/officeDocument/2006/relationships/image" Target="../media/image442.wmf"/><Relationship Id="rId13" Type="http://schemas.openxmlformats.org/officeDocument/2006/relationships/oleObject" Target="../embeddings/oleObject407.bin"/><Relationship Id="rId18" Type="http://schemas.openxmlformats.org/officeDocument/2006/relationships/image" Target="../media/image417.wmf"/><Relationship Id="rId3" Type="http://schemas.openxmlformats.org/officeDocument/2006/relationships/oleObject" Target="../embeddings/oleObject402.bin"/><Relationship Id="rId21" Type="http://schemas.openxmlformats.org/officeDocument/2006/relationships/oleObject" Target="../embeddings/oleObject411.bin"/><Relationship Id="rId7" Type="http://schemas.openxmlformats.org/officeDocument/2006/relationships/oleObject" Target="../embeddings/oleObject404.bin"/><Relationship Id="rId12" Type="http://schemas.openxmlformats.org/officeDocument/2006/relationships/image" Target="../media/image444.wmf"/><Relationship Id="rId17" Type="http://schemas.openxmlformats.org/officeDocument/2006/relationships/oleObject" Target="../embeddings/oleObject409.bin"/><Relationship Id="rId2" Type="http://schemas.openxmlformats.org/officeDocument/2006/relationships/slideLayout" Target="../slideLayouts/slideLayout18.xml"/><Relationship Id="rId16" Type="http://schemas.openxmlformats.org/officeDocument/2006/relationships/image" Target="../media/image446.wmf"/><Relationship Id="rId20" Type="http://schemas.openxmlformats.org/officeDocument/2006/relationships/image" Target="../media/image447.wmf"/><Relationship Id="rId1" Type="http://schemas.openxmlformats.org/officeDocument/2006/relationships/vmlDrawing" Target="../drawings/vmlDrawing59.vml"/><Relationship Id="rId6" Type="http://schemas.openxmlformats.org/officeDocument/2006/relationships/image" Target="../media/image441.wmf"/><Relationship Id="rId11" Type="http://schemas.openxmlformats.org/officeDocument/2006/relationships/oleObject" Target="../embeddings/oleObject406.bin"/><Relationship Id="rId5" Type="http://schemas.openxmlformats.org/officeDocument/2006/relationships/oleObject" Target="../embeddings/oleObject403.bin"/><Relationship Id="rId15" Type="http://schemas.openxmlformats.org/officeDocument/2006/relationships/oleObject" Target="../embeddings/oleObject408.bin"/><Relationship Id="rId10" Type="http://schemas.openxmlformats.org/officeDocument/2006/relationships/image" Target="../media/image443.wmf"/><Relationship Id="rId19" Type="http://schemas.openxmlformats.org/officeDocument/2006/relationships/oleObject" Target="../embeddings/oleObject410.bin"/><Relationship Id="rId4" Type="http://schemas.openxmlformats.org/officeDocument/2006/relationships/image" Target="../media/image440.wmf"/><Relationship Id="rId9" Type="http://schemas.openxmlformats.org/officeDocument/2006/relationships/oleObject" Target="../embeddings/oleObject405.bin"/><Relationship Id="rId14" Type="http://schemas.openxmlformats.org/officeDocument/2006/relationships/image" Target="../media/image445.wmf"/><Relationship Id="rId22" Type="http://schemas.openxmlformats.org/officeDocument/2006/relationships/image" Target="../media/image448.wmf"/></Relationships>
</file>

<file path=ppt/slides/_rels/slide93.xml.rels><?xml version="1.0" encoding="UTF-8" standalone="yes"?>
<Relationships xmlns="http://schemas.openxmlformats.org/package/2006/relationships"><Relationship Id="rId8" Type="http://schemas.openxmlformats.org/officeDocument/2006/relationships/image" Target="../media/image451.wmf"/><Relationship Id="rId13" Type="http://schemas.openxmlformats.org/officeDocument/2006/relationships/oleObject" Target="../embeddings/oleObject417.bin"/><Relationship Id="rId18" Type="http://schemas.openxmlformats.org/officeDocument/2006/relationships/image" Target="../media/image455.wmf"/><Relationship Id="rId3" Type="http://schemas.openxmlformats.org/officeDocument/2006/relationships/oleObject" Target="../embeddings/oleObject412.bin"/><Relationship Id="rId21" Type="http://schemas.openxmlformats.org/officeDocument/2006/relationships/oleObject" Target="../embeddings/oleObject421.bin"/><Relationship Id="rId7" Type="http://schemas.openxmlformats.org/officeDocument/2006/relationships/oleObject" Target="../embeddings/oleObject414.bin"/><Relationship Id="rId12" Type="http://schemas.openxmlformats.org/officeDocument/2006/relationships/image" Target="../media/image453.wmf"/><Relationship Id="rId17" Type="http://schemas.openxmlformats.org/officeDocument/2006/relationships/oleObject" Target="../embeddings/oleObject419.bin"/><Relationship Id="rId2" Type="http://schemas.openxmlformats.org/officeDocument/2006/relationships/slideLayout" Target="../slideLayouts/slideLayout18.xml"/><Relationship Id="rId16" Type="http://schemas.openxmlformats.org/officeDocument/2006/relationships/image" Target="../media/image411.wmf"/><Relationship Id="rId20" Type="http://schemas.openxmlformats.org/officeDocument/2006/relationships/image" Target="../media/image456.wmf"/><Relationship Id="rId1" Type="http://schemas.openxmlformats.org/officeDocument/2006/relationships/vmlDrawing" Target="../drawings/vmlDrawing60.vml"/><Relationship Id="rId6" Type="http://schemas.openxmlformats.org/officeDocument/2006/relationships/image" Target="../media/image450.wmf"/><Relationship Id="rId11" Type="http://schemas.openxmlformats.org/officeDocument/2006/relationships/oleObject" Target="../embeddings/oleObject416.bin"/><Relationship Id="rId5" Type="http://schemas.openxmlformats.org/officeDocument/2006/relationships/oleObject" Target="../embeddings/oleObject413.bin"/><Relationship Id="rId15" Type="http://schemas.openxmlformats.org/officeDocument/2006/relationships/oleObject" Target="../embeddings/oleObject418.bin"/><Relationship Id="rId10" Type="http://schemas.openxmlformats.org/officeDocument/2006/relationships/image" Target="../media/image452.wmf"/><Relationship Id="rId19" Type="http://schemas.openxmlformats.org/officeDocument/2006/relationships/oleObject" Target="../embeddings/oleObject420.bin"/><Relationship Id="rId4" Type="http://schemas.openxmlformats.org/officeDocument/2006/relationships/image" Target="../media/image449.wmf"/><Relationship Id="rId9" Type="http://schemas.openxmlformats.org/officeDocument/2006/relationships/oleObject" Target="../embeddings/oleObject415.bin"/><Relationship Id="rId14" Type="http://schemas.openxmlformats.org/officeDocument/2006/relationships/image" Target="../media/image454.wmf"/><Relationship Id="rId22" Type="http://schemas.openxmlformats.org/officeDocument/2006/relationships/image" Target="../media/image457.wmf"/></Relationships>
</file>

<file path=ppt/slides/_rels/slide94.xml.rels><?xml version="1.0" encoding="UTF-8" standalone="yes"?>
<Relationships xmlns="http://schemas.openxmlformats.org/package/2006/relationships"><Relationship Id="rId8" Type="http://schemas.openxmlformats.org/officeDocument/2006/relationships/image" Target="../media/image459.wmf"/><Relationship Id="rId13" Type="http://schemas.openxmlformats.org/officeDocument/2006/relationships/oleObject" Target="../embeddings/oleObject427.bin"/><Relationship Id="rId3" Type="http://schemas.openxmlformats.org/officeDocument/2006/relationships/oleObject" Target="../embeddings/oleObject422.bin"/><Relationship Id="rId7" Type="http://schemas.openxmlformats.org/officeDocument/2006/relationships/oleObject" Target="../embeddings/oleObject424.bin"/><Relationship Id="rId12" Type="http://schemas.openxmlformats.org/officeDocument/2006/relationships/image" Target="../media/image461.wmf"/><Relationship Id="rId2" Type="http://schemas.openxmlformats.org/officeDocument/2006/relationships/slideLayout" Target="../slideLayouts/slideLayout18.xml"/><Relationship Id="rId16" Type="http://schemas.openxmlformats.org/officeDocument/2006/relationships/image" Target="../media/image463.wmf"/><Relationship Id="rId1" Type="http://schemas.openxmlformats.org/officeDocument/2006/relationships/vmlDrawing" Target="../drawings/vmlDrawing61.vml"/><Relationship Id="rId6" Type="http://schemas.openxmlformats.org/officeDocument/2006/relationships/image" Target="../media/image446.wmf"/><Relationship Id="rId11" Type="http://schemas.openxmlformats.org/officeDocument/2006/relationships/oleObject" Target="../embeddings/oleObject426.bin"/><Relationship Id="rId5" Type="http://schemas.openxmlformats.org/officeDocument/2006/relationships/oleObject" Target="../embeddings/oleObject423.bin"/><Relationship Id="rId15" Type="http://schemas.openxmlformats.org/officeDocument/2006/relationships/oleObject" Target="../embeddings/oleObject428.bin"/><Relationship Id="rId10" Type="http://schemas.openxmlformats.org/officeDocument/2006/relationships/image" Target="../media/image460.wmf"/><Relationship Id="rId4" Type="http://schemas.openxmlformats.org/officeDocument/2006/relationships/image" Target="../media/image458.wmf"/><Relationship Id="rId9" Type="http://schemas.openxmlformats.org/officeDocument/2006/relationships/oleObject" Target="../embeddings/oleObject425.bin"/><Relationship Id="rId14" Type="http://schemas.openxmlformats.org/officeDocument/2006/relationships/image" Target="../media/image462.emf"/></Relationships>
</file>

<file path=ppt/slides/_rels/slide95.xml.rels><?xml version="1.0" encoding="UTF-8" standalone="yes"?>
<Relationships xmlns="http://schemas.openxmlformats.org/package/2006/relationships"><Relationship Id="rId8" Type="http://schemas.openxmlformats.org/officeDocument/2006/relationships/image" Target="../media/image466.wmf"/><Relationship Id="rId13" Type="http://schemas.openxmlformats.org/officeDocument/2006/relationships/oleObject" Target="../embeddings/oleObject434.bin"/><Relationship Id="rId3" Type="http://schemas.openxmlformats.org/officeDocument/2006/relationships/oleObject" Target="../embeddings/oleObject429.bin"/><Relationship Id="rId7" Type="http://schemas.openxmlformats.org/officeDocument/2006/relationships/oleObject" Target="../embeddings/oleObject431.bin"/><Relationship Id="rId12" Type="http://schemas.openxmlformats.org/officeDocument/2006/relationships/image" Target="../media/image468.wmf"/><Relationship Id="rId2" Type="http://schemas.openxmlformats.org/officeDocument/2006/relationships/slideLayout" Target="../slideLayouts/slideLayout18.xml"/><Relationship Id="rId16" Type="http://schemas.openxmlformats.org/officeDocument/2006/relationships/image" Target="../media/image411.wmf"/><Relationship Id="rId1" Type="http://schemas.openxmlformats.org/officeDocument/2006/relationships/vmlDrawing" Target="../drawings/vmlDrawing62.vml"/><Relationship Id="rId6" Type="http://schemas.openxmlformats.org/officeDocument/2006/relationships/image" Target="../media/image465.wmf"/><Relationship Id="rId11" Type="http://schemas.openxmlformats.org/officeDocument/2006/relationships/oleObject" Target="../embeddings/oleObject433.bin"/><Relationship Id="rId5" Type="http://schemas.openxmlformats.org/officeDocument/2006/relationships/oleObject" Target="../embeddings/oleObject430.bin"/><Relationship Id="rId15" Type="http://schemas.openxmlformats.org/officeDocument/2006/relationships/oleObject" Target="../embeddings/oleObject435.bin"/><Relationship Id="rId10" Type="http://schemas.openxmlformats.org/officeDocument/2006/relationships/image" Target="../media/image467.wmf"/><Relationship Id="rId4" Type="http://schemas.openxmlformats.org/officeDocument/2006/relationships/image" Target="../media/image464.wmf"/><Relationship Id="rId9" Type="http://schemas.openxmlformats.org/officeDocument/2006/relationships/oleObject" Target="../embeddings/oleObject432.bin"/><Relationship Id="rId14" Type="http://schemas.openxmlformats.org/officeDocument/2006/relationships/image" Target="../media/image454.wmf"/></Relationships>
</file>

<file path=ppt/slides/_rels/slide96.xml.rels><?xml version="1.0" encoding="UTF-8" standalone="yes"?>
<Relationships xmlns="http://schemas.openxmlformats.org/package/2006/relationships"><Relationship Id="rId8" Type="http://schemas.openxmlformats.org/officeDocument/2006/relationships/image" Target="../media/image470.wmf"/><Relationship Id="rId13" Type="http://schemas.openxmlformats.org/officeDocument/2006/relationships/oleObject" Target="../embeddings/oleObject441.bin"/><Relationship Id="rId18" Type="http://schemas.openxmlformats.org/officeDocument/2006/relationships/image" Target="../media/image475.wmf"/><Relationship Id="rId3" Type="http://schemas.openxmlformats.org/officeDocument/2006/relationships/oleObject" Target="../embeddings/oleObject436.bin"/><Relationship Id="rId7" Type="http://schemas.openxmlformats.org/officeDocument/2006/relationships/oleObject" Target="../embeddings/oleObject438.bin"/><Relationship Id="rId12" Type="http://schemas.openxmlformats.org/officeDocument/2006/relationships/image" Target="../media/image472.wmf"/><Relationship Id="rId17" Type="http://schemas.openxmlformats.org/officeDocument/2006/relationships/oleObject" Target="../embeddings/oleObject443.bin"/><Relationship Id="rId2" Type="http://schemas.openxmlformats.org/officeDocument/2006/relationships/slideLayout" Target="../slideLayouts/slideLayout18.xml"/><Relationship Id="rId16" Type="http://schemas.openxmlformats.org/officeDocument/2006/relationships/image" Target="../media/image474.wmf"/><Relationship Id="rId20" Type="http://schemas.openxmlformats.org/officeDocument/2006/relationships/image" Target="../media/image476.wmf"/><Relationship Id="rId1" Type="http://schemas.openxmlformats.org/officeDocument/2006/relationships/vmlDrawing" Target="../drawings/vmlDrawing63.vml"/><Relationship Id="rId6" Type="http://schemas.openxmlformats.org/officeDocument/2006/relationships/image" Target="../media/image469.wmf"/><Relationship Id="rId11" Type="http://schemas.openxmlformats.org/officeDocument/2006/relationships/oleObject" Target="../embeddings/oleObject440.bin"/><Relationship Id="rId5" Type="http://schemas.openxmlformats.org/officeDocument/2006/relationships/oleObject" Target="../embeddings/oleObject437.bin"/><Relationship Id="rId15" Type="http://schemas.openxmlformats.org/officeDocument/2006/relationships/oleObject" Target="../embeddings/oleObject442.bin"/><Relationship Id="rId10" Type="http://schemas.openxmlformats.org/officeDocument/2006/relationships/image" Target="../media/image471.wmf"/><Relationship Id="rId19" Type="http://schemas.openxmlformats.org/officeDocument/2006/relationships/oleObject" Target="../embeddings/oleObject444.bin"/><Relationship Id="rId4" Type="http://schemas.openxmlformats.org/officeDocument/2006/relationships/image" Target="../media/image398.wmf"/><Relationship Id="rId9" Type="http://schemas.openxmlformats.org/officeDocument/2006/relationships/oleObject" Target="../embeddings/oleObject439.bin"/><Relationship Id="rId14" Type="http://schemas.openxmlformats.org/officeDocument/2006/relationships/image" Target="../media/image473.wmf"/></Relationships>
</file>

<file path=ppt/slides/_rels/slide97.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image" Target="../media/image477.png"/><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1076186" y="1399636"/>
            <a:ext cx="8064896" cy="524924"/>
          </a:xfrm>
        </p:spPr>
        <p:txBody>
          <a:bodyPr>
            <a:noAutofit/>
          </a:bodyPr>
          <a:lstStyle/>
          <a:p>
            <a:pPr marL="0" indent="0">
              <a:buNone/>
            </a:pPr>
            <a:r>
              <a:rPr lang="zh-CN" altLang="en-US" sz="2800" b="1" dirty="0">
                <a:latin typeface="仿宋" panose="02010609060101010101" pitchFamily="49" charset="-122"/>
                <a:ea typeface="仿宋" panose="02010609060101010101" pitchFamily="49" charset="-122"/>
              </a:rPr>
              <a:t>第二章 </a:t>
            </a:r>
            <a:r>
              <a:rPr lang="zh-CN" altLang="en-US" sz="3200" b="1" dirty="0">
                <a:latin typeface="仿宋" panose="02010609060101010101" pitchFamily="49" charset="-122"/>
                <a:ea typeface="仿宋" panose="02010609060101010101" pitchFamily="49" charset="-122"/>
              </a:rPr>
              <a:t>非线性</a:t>
            </a:r>
            <a:r>
              <a:rPr lang="zh-CN" altLang="en-US" sz="2800" b="1" dirty="0">
                <a:latin typeface="仿宋" panose="02010609060101010101" pitchFamily="49" charset="-122"/>
                <a:ea typeface="仿宋" panose="02010609060101010101" pitchFamily="49" charset="-122"/>
              </a:rPr>
              <a:t>方程        的解法</a:t>
            </a:r>
            <a:endParaRPr lang="en-US" altLang="zh-CN" sz="2800" b="1" dirty="0">
              <a:latin typeface="仿宋" panose="02010609060101010101" pitchFamily="49" charset="-122"/>
              <a:ea typeface="仿宋" panose="02010609060101010101" pitchFamily="49" charset="-122"/>
            </a:endParaRPr>
          </a:p>
          <a:p>
            <a:pPr marL="0" indent="0">
              <a:buNone/>
            </a:pPr>
            <a:r>
              <a:rPr lang="zh-CN" altLang="en-US" sz="2800" dirty="0"/>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1835696" y="2060848"/>
            <a:ext cx="6984776" cy="4401205"/>
          </a:xfrm>
          <a:prstGeom prst="rect">
            <a:avLst/>
          </a:prstGeom>
          <a:noFill/>
        </p:spPr>
        <p:txBody>
          <a:bodyPr wrap="square" rtlCol="0">
            <a:spAutoFit/>
          </a:bodyPr>
          <a:lstStyle/>
          <a:p>
            <a:pPr algn="l">
              <a:lnSpc>
                <a:spcPct val="150000"/>
              </a:lnSpc>
            </a:pPr>
            <a:r>
              <a:rPr lang="en-US" altLang="zh-CN" sz="2800" b="0" dirty="0">
                <a:solidFill>
                  <a:schemeClr val="tx1"/>
                </a:solidFill>
                <a:latin typeface="+mj-ea"/>
                <a:ea typeface="+mj-ea"/>
              </a:rPr>
              <a:t>2.1 </a:t>
            </a:r>
            <a:r>
              <a:rPr lang="zh-CN" altLang="en-US" sz="2800" b="0" dirty="0">
                <a:solidFill>
                  <a:schemeClr val="tx1"/>
                </a:solidFill>
                <a:latin typeface="+mj-ea"/>
                <a:ea typeface="+mj-ea"/>
              </a:rPr>
              <a:t>引言</a:t>
            </a:r>
            <a:endParaRPr lang="en-US" altLang="zh-CN" sz="2800" b="0" dirty="0">
              <a:solidFill>
                <a:schemeClr val="tx1"/>
              </a:solidFill>
              <a:latin typeface="+mj-ea"/>
              <a:ea typeface="+mj-ea"/>
            </a:endParaRPr>
          </a:p>
          <a:p>
            <a:pPr algn="l">
              <a:lnSpc>
                <a:spcPct val="150000"/>
              </a:lnSpc>
            </a:pPr>
            <a:r>
              <a:rPr lang="en-US" altLang="zh-CN" sz="2800" b="0" dirty="0">
                <a:solidFill>
                  <a:schemeClr val="tx1"/>
                </a:solidFill>
                <a:latin typeface="+mj-ea"/>
                <a:ea typeface="+mj-ea"/>
              </a:rPr>
              <a:t>2.2 </a:t>
            </a:r>
            <a:r>
              <a:rPr lang="zh-CN" altLang="en-US" sz="2800" b="0" dirty="0">
                <a:solidFill>
                  <a:schemeClr val="tx1"/>
                </a:solidFill>
                <a:latin typeface="+mj-ea"/>
                <a:ea typeface="+mj-ea"/>
              </a:rPr>
              <a:t>二分法与试值法</a:t>
            </a:r>
            <a:endParaRPr lang="en-US" altLang="zh-CN" sz="2800" b="0" dirty="0">
              <a:solidFill>
                <a:schemeClr val="tx1"/>
              </a:solidFill>
              <a:latin typeface="+mj-ea"/>
              <a:ea typeface="+mj-ea"/>
            </a:endParaRPr>
          </a:p>
          <a:p>
            <a:pPr algn="l">
              <a:lnSpc>
                <a:spcPct val="150000"/>
              </a:lnSpc>
            </a:pPr>
            <a:r>
              <a:rPr lang="en-US" altLang="zh-CN" sz="2800" b="0" dirty="0">
                <a:solidFill>
                  <a:schemeClr val="tx1"/>
                </a:solidFill>
                <a:latin typeface="+mj-ea"/>
                <a:ea typeface="+mj-ea"/>
              </a:rPr>
              <a:t>2.3 </a:t>
            </a:r>
            <a:r>
              <a:rPr lang="zh-CN" altLang="en-US" sz="2800" b="0" dirty="0">
                <a:solidFill>
                  <a:schemeClr val="tx1"/>
                </a:solidFill>
                <a:latin typeface="+mj-ea"/>
                <a:ea typeface="+mj-ea"/>
              </a:rPr>
              <a:t>不动点迭代法  </a:t>
            </a:r>
            <a:r>
              <a:rPr lang="en-US" altLang="zh-CN" sz="2800" b="0" dirty="0">
                <a:solidFill>
                  <a:schemeClr val="tx1"/>
                </a:solidFill>
                <a:latin typeface="+mj-ea"/>
                <a:ea typeface="+mj-ea"/>
              </a:rPr>
              <a:t>(</a:t>
            </a:r>
            <a:r>
              <a:rPr lang="zh-CN" altLang="en-US" sz="2800" b="0" dirty="0">
                <a:solidFill>
                  <a:schemeClr val="tx1"/>
                </a:solidFill>
                <a:latin typeface="+mj-ea"/>
                <a:ea typeface="+mj-ea"/>
              </a:rPr>
              <a:t>收敛条件、收敛阶）</a:t>
            </a:r>
            <a:endParaRPr lang="en-US" altLang="zh-CN" sz="2800" b="0" dirty="0">
              <a:solidFill>
                <a:schemeClr val="tx1"/>
              </a:solidFill>
              <a:latin typeface="+mj-ea"/>
              <a:ea typeface="+mj-ea"/>
            </a:endParaRPr>
          </a:p>
          <a:p>
            <a:pPr algn="l">
              <a:lnSpc>
                <a:spcPct val="150000"/>
              </a:lnSpc>
            </a:pPr>
            <a:r>
              <a:rPr lang="en-US" altLang="zh-CN" sz="2800" b="0" dirty="0">
                <a:solidFill>
                  <a:schemeClr val="tx1"/>
                </a:solidFill>
                <a:latin typeface="+mj-ea"/>
                <a:ea typeface="+mj-ea"/>
              </a:rPr>
              <a:t>2.4 </a:t>
            </a:r>
            <a:r>
              <a:rPr lang="zh-CN" altLang="en-US" sz="2800" b="0" dirty="0">
                <a:solidFill>
                  <a:schemeClr val="tx1"/>
                </a:solidFill>
                <a:latin typeface="+mj-ea"/>
                <a:ea typeface="+mj-ea"/>
              </a:rPr>
              <a:t>牛顿迭代法（迭代格式、收敛阶）</a:t>
            </a:r>
            <a:endParaRPr lang="en-US" altLang="zh-CN" sz="2800" b="0" dirty="0">
              <a:solidFill>
                <a:schemeClr val="tx1"/>
              </a:solidFill>
              <a:latin typeface="+mj-ea"/>
              <a:ea typeface="+mj-ea"/>
            </a:endParaRPr>
          </a:p>
          <a:p>
            <a:pPr algn="l">
              <a:lnSpc>
                <a:spcPct val="150000"/>
              </a:lnSpc>
            </a:pPr>
            <a:r>
              <a:rPr lang="en-US" altLang="zh-CN" sz="2800" b="0" dirty="0">
                <a:solidFill>
                  <a:schemeClr val="tx1"/>
                </a:solidFill>
                <a:latin typeface="+mj-ea"/>
                <a:ea typeface="+mj-ea"/>
              </a:rPr>
              <a:t>2.5 </a:t>
            </a:r>
            <a:r>
              <a:rPr lang="zh-CN" altLang="en-US" sz="2800" b="0" dirty="0">
                <a:solidFill>
                  <a:schemeClr val="tx1"/>
                </a:solidFill>
                <a:latin typeface="+mj-ea"/>
                <a:ea typeface="+mj-ea"/>
              </a:rPr>
              <a:t>割线法（迭代格式、收敛阶）</a:t>
            </a:r>
            <a:endParaRPr lang="en-US" altLang="zh-CN" sz="2800" b="0" dirty="0">
              <a:solidFill>
                <a:schemeClr val="tx1"/>
              </a:solidFill>
              <a:latin typeface="+mj-ea"/>
              <a:ea typeface="+mj-ea"/>
            </a:endParaRPr>
          </a:p>
          <a:p>
            <a:pPr algn="l">
              <a:lnSpc>
                <a:spcPct val="150000"/>
              </a:lnSpc>
            </a:pPr>
            <a:r>
              <a:rPr lang="en-US" altLang="zh-CN" sz="2800" b="0" dirty="0">
                <a:solidFill>
                  <a:schemeClr val="tx1"/>
                </a:solidFill>
                <a:latin typeface="+mj-ea"/>
                <a:ea typeface="+mj-ea"/>
              </a:rPr>
              <a:t>2.6 </a:t>
            </a:r>
            <a:r>
              <a:rPr lang="zh-CN" altLang="en-US" sz="2800" b="0" dirty="0">
                <a:solidFill>
                  <a:schemeClr val="tx1"/>
                </a:solidFill>
                <a:latin typeface="+mj-ea"/>
                <a:ea typeface="+mj-ea"/>
              </a:rPr>
              <a:t>迭代收敛的加速办法 </a:t>
            </a:r>
            <a:r>
              <a:rPr lang="en-US" altLang="zh-CN" sz="2800" b="0" dirty="0">
                <a:solidFill>
                  <a:schemeClr val="tx1"/>
                </a:solidFill>
                <a:latin typeface="+mj-ea"/>
                <a:ea typeface="+mj-ea"/>
              </a:rPr>
              <a:t>(</a:t>
            </a:r>
            <a:r>
              <a:rPr lang="zh-CN" altLang="en-US" sz="2800" b="0" dirty="0">
                <a:solidFill>
                  <a:schemeClr val="tx1"/>
                </a:solidFill>
                <a:latin typeface="+mj-ea"/>
                <a:ea typeface="+mj-ea"/>
              </a:rPr>
              <a:t>选讲）</a:t>
            </a:r>
            <a:endParaRPr lang="en-US" altLang="zh-CN" sz="2800" b="0" dirty="0">
              <a:solidFill>
                <a:schemeClr val="tx1"/>
              </a:solidFill>
              <a:latin typeface="+mj-ea"/>
              <a:ea typeface="+mj-ea"/>
            </a:endParaRPr>
          </a:p>
          <a:p>
            <a:endParaRPr lang="zh-CN" altLang="en-US" sz="2800" dirty="0">
              <a:latin typeface="+mj-ea"/>
              <a:ea typeface="+mj-ea"/>
            </a:endParaRPr>
          </a:p>
        </p:txBody>
      </p:sp>
      <p:pic>
        <p:nvPicPr>
          <p:cNvPr id="5" name="图片 4">
            <a:extLst>
              <a:ext uri="{FF2B5EF4-FFF2-40B4-BE49-F238E27FC236}">
                <a16:creationId xmlns:a16="http://schemas.microsoft.com/office/drawing/2014/main" id="{21080569-25A0-4F2B-B823-2DC90D334859}"/>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88554" y="1556792"/>
            <a:ext cx="1331714" cy="360040"/>
          </a:xfrm>
          <a:prstGeom prst="rect">
            <a:avLst/>
          </a:prstGeom>
        </p:spPr>
      </p:pic>
      <p:sp>
        <p:nvSpPr>
          <p:cNvPr id="6" name="文本框 5">
            <a:extLst>
              <a:ext uri="{FF2B5EF4-FFF2-40B4-BE49-F238E27FC236}">
                <a16:creationId xmlns:a16="http://schemas.microsoft.com/office/drawing/2014/main" id="{17606640-6B47-4C80-8310-1320CA3C28C8}"/>
              </a:ext>
            </a:extLst>
          </p:cNvPr>
          <p:cNvSpPr txBox="1"/>
          <p:nvPr/>
        </p:nvSpPr>
        <p:spPr>
          <a:xfrm>
            <a:off x="2267744" y="404664"/>
            <a:ext cx="3672408" cy="646331"/>
          </a:xfrm>
          <a:prstGeom prst="rect">
            <a:avLst/>
          </a:prstGeom>
          <a:noFill/>
        </p:spPr>
        <p:txBody>
          <a:bodyPr wrap="square" rtlCol="0">
            <a:spAutoFit/>
          </a:bodyPr>
          <a:lstStyle/>
          <a:p>
            <a:r>
              <a:rPr lang="zh-CN" altLang="en-US" sz="3600" dirty="0">
                <a:solidFill>
                  <a:schemeClr val="tx1"/>
                </a:solidFill>
                <a:latin typeface="华文仿宋" panose="02010600040101010101" pitchFamily="2" charset="-122"/>
                <a:ea typeface="华文仿宋" panose="02010600040101010101" pitchFamily="2" charset="-122"/>
              </a:rPr>
              <a:t>回顾</a:t>
            </a:r>
          </a:p>
        </p:txBody>
      </p:sp>
    </p:spTree>
    <p:extLst>
      <p:ext uri="{BB962C8B-B14F-4D97-AF65-F5344CB8AC3E}">
        <p14:creationId xmlns:p14="http://schemas.microsoft.com/office/powerpoint/2010/main" val="259371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541" name="Object 101">
            <a:extLst>
              <a:ext uri="{FF2B5EF4-FFF2-40B4-BE49-F238E27FC236}">
                <a16:creationId xmlns:a16="http://schemas.microsoft.com/office/drawing/2014/main" id="{E7A5861A-DDC5-4402-9502-DC850D98E8E7}"/>
              </a:ext>
            </a:extLst>
          </p:cNvPr>
          <p:cNvGraphicFramePr>
            <a:graphicFrameLocks noChangeAspect="1"/>
          </p:cNvGraphicFramePr>
          <p:nvPr>
            <p:extLst>
              <p:ext uri="{D42A27DB-BD31-4B8C-83A1-F6EECF244321}">
                <p14:modId xmlns:p14="http://schemas.microsoft.com/office/powerpoint/2010/main" val="2150771994"/>
              </p:ext>
            </p:extLst>
          </p:nvPr>
        </p:nvGraphicFramePr>
        <p:xfrm>
          <a:off x="2794768" y="746215"/>
          <a:ext cx="4833535" cy="647018"/>
        </p:xfrm>
        <a:graphic>
          <a:graphicData uri="http://schemas.openxmlformats.org/presentationml/2006/ole">
            <mc:AlternateContent xmlns:mc="http://schemas.openxmlformats.org/markup-compatibility/2006">
              <mc:Choice xmlns:v="urn:schemas-microsoft-com:vml" Requires="v">
                <p:oleObj spid="_x0000_s338422" name="Equation" r:id="rId3" imgW="1993680" imgH="266400" progId="Equation.DSMT4">
                  <p:embed/>
                </p:oleObj>
              </mc:Choice>
              <mc:Fallback>
                <p:oleObj name="Equation" r:id="rId3" imgW="1993680" imgH="266400" progId="Equation.DSMT4">
                  <p:embed/>
                  <p:pic>
                    <p:nvPicPr>
                      <p:cNvPr id="61541" name="Object 101">
                        <a:extLst>
                          <a:ext uri="{FF2B5EF4-FFF2-40B4-BE49-F238E27FC236}">
                            <a16:creationId xmlns:a16="http://schemas.microsoft.com/office/drawing/2014/main" id="{E7A5861A-DDC5-4402-9502-DC850D98E8E7}"/>
                          </a:ext>
                        </a:extLst>
                      </p:cNvPr>
                      <p:cNvPicPr>
                        <a:picLocks noChangeAspect="1" noChangeArrowheads="1"/>
                      </p:cNvPicPr>
                      <p:nvPr/>
                    </p:nvPicPr>
                    <p:blipFill>
                      <a:blip r:embed="rId4"/>
                      <a:srcRect/>
                      <a:stretch>
                        <a:fillRect/>
                      </a:stretch>
                    </p:blipFill>
                    <p:spPr bwMode="auto">
                      <a:xfrm>
                        <a:off x="2794768" y="746215"/>
                        <a:ext cx="4833535" cy="647018"/>
                      </a:xfrm>
                      <a:prstGeom prst="rect">
                        <a:avLst/>
                      </a:prstGeom>
                      <a:noFill/>
                      <a:ln>
                        <a:noFill/>
                      </a:ln>
                      <a:effectLst/>
                    </p:spPr>
                  </p:pic>
                </p:oleObj>
              </mc:Fallback>
            </mc:AlternateContent>
          </a:graphicData>
        </a:graphic>
      </p:graphicFrame>
      <p:sp>
        <p:nvSpPr>
          <p:cNvPr id="61542" name="Rectangle 102">
            <a:extLst>
              <a:ext uri="{FF2B5EF4-FFF2-40B4-BE49-F238E27FC236}">
                <a16:creationId xmlns:a16="http://schemas.microsoft.com/office/drawing/2014/main" id="{B1693126-EEDC-4BE2-942C-CABA3330984D}"/>
              </a:ext>
            </a:extLst>
          </p:cNvPr>
          <p:cNvSpPr>
            <a:spLocks noChangeArrowheads="1"/>
          </p:cNvSpPr>
          <p:nvPr/>
        </p:nvSpPr>
        <p:spPr bwMode="auto">
          <a:xfrm>
            <a:off x="786928" y="1738871"/>
            <a:ext cx="1287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rgbClr val="FF0000"/>
                </a:solidFill>
                <a:latin typeface="楷体_GB2312" pitchFamily="49" charset="-122"/>
              </a:rPr>
              <a:t>证明：</a:t>
            </a:r>
          </a:p>
        </p:txBody>
      </p:sp>
      <p:graphicFrame>
        <p:nvGraphicFramePr>
          <p:cNvPr id="61543" name="Object 103">
            <a:extLst>
              <a:ext uri="{FF2B5EF4-FFF2-40B4-BE49-F238E27FC236}">
                <a16:creationId xmlns:a16="http://schemas.microsoft.com/office/drawing/2014/main" id="{DC3BEB29-829E-441A-9A95-D8240CBDBEB7}"/>
              </a:ext>
            </a:extLst>
          </p:cNvPr>
          <p:cNvGraphicFramePr>
            <a:graphicFrameLocks noChangeAspect="1"/>
          </p:cNvGraphicFramePr>
          <p:nvPr>
            <p:extLst>
              <p:ext uri="{D42A27DB-BD31-4B8C-83A1-F6EECF244321}">
                <p14:modId xmlns:p14="http://schemas.microsoft.com/office/powerpoint/2010/main" val="1699222204"/>
              </p:ext>
            </p:extLst>
          </p:nvPr>
        </p:nvGraphicFramePr>
        <p:xfrm>
          <a:off x="1907704" y="1628800"/>
          <a:ext cx="4631480" cy="578506"/>
        </p:xfrm>
        <a:graphic>
          <a:graphicData uri="http://schemas.openxmlformats.org/presentationml/2006/ole">
            <mc:AlternateContent xmlns:mc="http://schemas.openxmlformats.org/markup-compatibility/2006">
              <mc:Choice xmlns:v="urn:schemas-microsoft-com:vml" Requires="v">
                <p:oleObj spid="_x0000_s338423" name="Equation" r:id="rId5" imgW="1930320" imgH="241200" progId="Equation.DSMT4">
                  <p:embed/>
                </p:oleObj>
              </mc:Choice>
              <mc:Fallback>
                <p:oleObj name="Equation" r:id="rId5" imgW="1930320" imgH="241200" progId="Equation.DSMT4">
                  <p:embed/>
                  <p:pic>
                    <p:nvPicPr>
                      <p:cNvPr id="61543" name="Object 103">
                        <a:extLst>
                          <a:ext uri="{FF2B5EF4-FFF2-40B4-BE49-F238E27FC236}">
                            <a16:creationId xmlns:a16="http://schemas.microsoft.com/office/drawing/2014/main" id="{DC3BEB29-829E-441A-9A95-D8240CBDBE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1628800"/>
                        <a:ext cx="4631480" cy="578506"/>
                      </a:xfrm>
                      <a:prstGeom prst="rect">
                        <a:avLst/>
                      </a:prstGeom>
                      <a:noFill/>
                      <a:ln>
                        <a:noFill/>
                      </a:ln>
                      <a:effectLst/>
                    </p:spPr>
                  </p:pic>
                </p:oleObj>
              </mc:Fallback>
            </mc:AlternateContent>
          </a:graphicData>
        </a:graphic>
      </p:graphicFrame>
      <p:grpSp>
        <p:nvGrpSpPr>
          <p:cNvPr id="61549" name="Group 109">
            <a:extLst>
              <a:ext uri="{FF2B5EF4-FFF2-40B4-BE49-F238E27FC236}">
                <a16:creationId xmlns:a16="http://schemas.microsoft.com/office/drawing/2014/main" id="{A6301A2E-4B7E-4C26-B3F6-3BECC9202160}"/>
              </a:ext>
            </a:extLst>
          </p:cNvPr>
          <p:cNvGrpSpPr>
            <a:grpSpLocks/>
          </p:cNvGrpSpPr>
          <p:nvPr/>
        </p:nvGrpSpPr>
        <p:grpSpPr bwMode="auto">
          <a:xfrm>
            <a:off x="1498624" y="2342857"/>
            <a:ext cx="2878671" cy="634696"/>
            <a:chOff x="738" y="1495"/>
            <a:chExt cx="2422" cy="569"/>
          </a:xfrm>
        </p:grpSpPr>
        <p:sp>
          <p:nvSpPr>
            <p:cNvPr id="61547" name="Rectangle 107">
              <a:extLst>
                <a:ext uri="{FF2B5EF4-FFF2-40B4-BE49-F238E27FC236}">
                  <a16:creationId xmlns:a16="http://schemas.microsoft.com/office/drawing/2014/main" id="{39A8274D-D588-42DA-80AA-F6146084BB24}"/>
                </a:ext>
              </a:extLst>
            </p:cNvPr>
            <p:cNvSpPr>
              <a:spLocks noChangeArrowheads="1"/>
            </p:cNvSpPr>
            <p:nvPr/>
          </p:nvSpPr>
          <p:spPr bwMode="auto">
            <a:xfrm>
              <a:off x="738" y="1536"/>
              <a:ext cx="2400" cy="528"/>
            </a:xfrm>
            <a:prstGeom prst="rect">
              <a:avLst/>
            </a:prstGeom>
            <a:ln>
              <a:noFill/>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l"/>
              <a:endParaRPr lang="zh-CN" altLang="en-US" sz="2400"/>
            </a:p>
          </p:txBody>
        </p:sp>
        <p:graphicFrame>
          <p:nvGraphicFramePr>
            <p:cNvPr id="61544" name="Object 104">
              <a:extLst>
                <a:ext uri="{FF2B5EF4-FFF2-40B4-BE49-F238E27FC236}">
                  <a16:creationId xmlns:a16="http://schemas.microsoft.com/office/drawing/2014/main" id="{2E156C9C-A03F-4926-A26D-797EE2272FA7}"/>
                </a:ext>
              </a:extLst>
            </p:cNvPr>
            <p:cNvGraphicFramePr>
              <a:graphicFrameLocks noChangeAspect="1"/>
            </p:cNvGraphicFramePr>
            <p:nvPr>
              <p:extLst>
                <p:ext uri="{D42A27DB-BD31-4B8C-83A1-F6EECF244321}">
                  <p14:modId xmlns:p14="http://schemas.microsoft.com/office/powerpoint/2010/main" val="3217116166"/>
                </p:ext>
              </p:extLst>
            </p:nvPr>
          </p:nvGraphicFramePr>
          <p:xfrm>
            <a:off x="793" y="1495"/>
            <a:ext cx="2367" cy="505"/>
          </p:xfrm>
          <a:graphic>
            <a:graphicData uri="http://schemas.openxmlformats.org/presentationml/2006/ole">
              <mc:AlternateContent xmlns:mc="http://schemas.openxmlformats.org/markup-compatibility/2006">
                <mc:Choice xmlns:v="urn:schemas-microsoft-com:vml" Requires="v">
                  <p:oleObj spid="_x0000_s338424" name="Equation" r:id="rId7" imgW="1130040" imgH="241200" progId="Equation.DSMT4">
                    <p:embed/>
                  </p:oleObj>
                </mc:Choice>
                <mc:Fallback>
                  <p:oleObj name="Equation" r:id="rId7" imgW="1130040" imgH="241200" progId="Equation.DSMT4">
                    <p:embed/>
                    <p:pic>
                      <p:nvPicPr>
                        <p:cNvPr id="61544" name="Object 104">
                          <a:extLst>
                            <a:ext uri="{FF2B5EF4-FFF2-40B4-BE49-F238E27FC236}">
                              <a16:creationId xmlns:a16="http://schemas.microsoft.com/office/drawing/2014/main" id="{2E156C9C-A03F-4926-A26D-797EE2272F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1495"/>
                          <a:ext cx="2367"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545" name="Object 105">
            <a:extLst>
              <a:ext uri="{FF2B5EF4-FFF2-40B4-BE49-F238E27FC236}">
                <a16:creationId xmlns:a16="http://schemas.microsoft.com/office/drawing/2014/main" id="{C9F4AE37-211B-4F12-BBFB-CE0DFBB36C7E}"/>
              </a:ext>
            </a:extLst>
          </p:cNvPr>
          <p:cNvGraphicFramePr>
            <a:graphicFrameLocks noChangeAspect="1"/>
          </p:cNvGraphicFramePr>
          <p:nvPr>
            <p:extLst>
              <p:ext uri="{D42A27DB-BD31-4B8C-83A1-F6EECF244321}">
                <p14:modId xmlns:p14="http://schemas.microsoft.com/office/powerpoint/2010/main" val="491698832"/>
              </p:ext>
            </p:extLst>
          </p:nvPr>
        </p:nvGraphicFramePr>
        <p:xfrm>
          <a:off x="1907704" y="3119926"/>
          <a:ext cx="5458494" cy="677449"/>
        </p:xfrm>
        <a:graphic>
          <a:graphicData uri="http://schemas.openxmlformats.org/presentationml/2006/ole">
            <mc:AlternateContent xmlns:mc="http://schemas.openxmlformats.org/markup-compatibility/2006">
              <mc:Choice xmlns:v="urn:schemas-microsoft-com:vml" Requires="v">
                <p:oleObj spid="_x0000_s338425" name="Equation" r:id="rId9" imgW="1942920" imgH="241200" progId="Equation.DSMT4">
                  <p:embed/>
                </p:oleObj>
              </mc:Choice>
              <mc:Fallback>
                <p:oleObj name="Equation" r:id="rId9" imgW="1942920" imgH="241200" progId="Equation.DSMT4">
                  <p:embed/>
                  <p:pic>
                    <p:nvPicPr>
                      <p:cNvPr id="61545" name="Object 105">
                        <a:extLst>
                          <a:ext uri="{FF2B5EF4-FFF2-40B4-BE49-F238E27FC236}">
                            <a16:creationId xmlns:a16="http://schemas.microsoft.com/office/drawing/2014/main" id="{C9F4AE37-211B-4F12-BBFB-CE0DFBB36C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704" y="3119926"/>
                        <a:ext cx="5458494" cy="677449"/>
                      </a:xfrm>
                      <a:prstGeom prst="rect">
                        <a:avLst/>
                      </a:prstGeom>
                      <a:noFill/>
                      <a:ln>
                        <a:noFill/>
                      </a:ln>
                      <a:effectLst/>
                    </p:spPr>
                  </p:pic>
                </p:oleObj>
              </mc:Fallback>
            </mc:AlternateContent>
          </a:graphicData>
        </a:graphic>
      </p:graphicFrame>
      <p:sp>
        <p:nvSpPr>
          <p:cNvPr id="61546" name="Rectangle 106">
            <a:extLst>
              <a:ext uri="{FF2B5EF4-FFF2-40B4-BE49-F238E27FC236}">
                <a16:creationId xmlns:a16="http://schemas.microsoft.com/office/drawing/2014/main" id="{5868391F-22B0-4394-A309-638AE8D52B5B}"/>
              </a:ext>
            </a:extLst>
          </p:cNvPr>
          <p:cNvSpPr>
            <a:spLocks noChangeArrowheads="1"/>
          </p:cNvSpPr>
          <p:nvPr/>
        </p:nvSpPr>
        <p:spPr bwMode="auto">
          <a:xfrm>
            <a:off x="913134" y="3227817"/>
            <a:ext cx="1035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latin typeface="Arial" panose="020B0604020202020204" pitchFamily="34" charset="0"/>
              </a:rPr>
              <a:t>同理</a:t>
            </a:r>
          </a:p>
        </p:txBody>
      </p:sp>
      <p:grpSp>
        <p:nvGrpSpPr>
          <p:cNvPr id="61551" name="Group 111">
            <a:extLst>
              <a:ext uri="{FF2B5EF4-FFF2-40B4-BE49-F238E27FC236}">
                <a16:creationId xmlns:a16="http://schemas.microsoft.com/office/drawing/2014/main" id="{BBBB8277-5BA7-4730-BF9D-AC91730AA948}"/>
              </a:ext>
            </a:extLst>
          </p:cNvPr>
          <p:cNvGrpSpPr>
            <a:grpSpLocks/>
          </p:cNvGrpSpPr>
          <p:nvPr/>
        </p:nvGrpSpPr>
        <p:grpSpPr bwMode="auto">
          <a:xfrm>
            <a:off x="4634287" y="2349265"/>
            <a:ext cx="3221437" cy="563306"/>
            <a:chOff x="2976" y="1584"/>
            <a:chExt cx="2640" cy="528"/>
          </a:xfrm>
        </p:grpSpPr>
        <p:sp>
          <p:nvSpPr>
            <p:cNvPr id="61550" name="Rectangle 110">
              <a:extLst>
                <a:ext uri="{FF2B5EF4-FFF2-40B4-BE49-F238E27FC236}">
                  <a16:creationId xmlns:a16="http://schemas.microsoft.com/office/drawing/2014/main" id="{5BF92B50-3D17-4C4F-94F1-B06C4F80BB3A}"/>
                </a:ext>
              </a:extLst>
            </p:cNvPr>
            <p:cNvSpPr>
              <a:spLocks noChangeArrowheads="1"/>
            </p:cNvSpPr>
            <p:nvPr/>
          </p:nvSpPr>
          <p:spPr bwMode="auto">
            <a:xfrm>
              <a:off x="2976" y="1584"/>
              <a:ext cx="2640" cy="528"/>
            </a:xfrm>
            <a:prstGeom prst="rect">
              <a:avLst/>
            </a:prstGeom>
            <a:ln>
              <a:noFill/>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l"/>
              <a:endParaRPr lang="zh-CN" altLang="en-US" sz="2400"/>
            </a:p>
          </p:txBody>
        </p:sp>
        <p:graphicFrame>
          <p:nvGraphicFramePr>
            <p:cNvPr id="61548" name="Object 108">
              <a:extLst>
                <a:ext uri="{FF2B5EF4-FFF2-40B4-BE49-F238E27FC236}">
                  <a16:creationId xmlns:a16="http://schemas.microsoft.com/office/drawing/2014/main" id="{81C8E7C8-7C7B-46AA-AABE-25845B477AFC}"/>
                </a:ext>
              </a:extLst>
            </p:cNvPr>
            <p:cNvGraphicFramePr>
              <a:graphicFrameLocks noChangeAspect="1"/>
            </p:cNvGraphicFramePr>
            <p:nvPr/>
          </p:nvGraphicFramePr>
          <p:xfrm>
            <a:off x="3024" y="1584"/>
            <a:ext cx="2580" cy="505"/>
          </p:xfrm>
          <a:graphic>
            <a:graphicData uri="http://schemas.openxmlformats.org/presentationml/2006/ole">
              <mc:AlternateContent xmlns:mc="http://schemas.openxmlformats.org/markup-compatibility/2006">
                <mc:Choice xmlns:v="urn:schemas-microsoft-com:vml" Requires="v">
                  <p:oleObj spid="_x0000_s338426" name="Equation" r:id="rId11" imgW="1231560" imgH="241200" progId="Equation.DSMT4">
                    <p:embed/>
                  </p:oleObj>
                </mc:Choice>
                <mc:Fallback>
                  <p:oleObj name="Equation" r:id="rId11" imgW="1231560" imgH="241200" progId="Equation.DSMT4">
                    <p:embed/>
                    <p:pic>
                      <p:nvPicPr>
                        <p:cNvPr id="61548" name="Object 108">
                          <a:extLst>
                            <a:ext uri="{FF2B5EF4-FFF2-40B4-BE49-F238E27FC236}">
                              <a16:creationId xmlns:a16="http://schemas.microsoft.com/office/drawing/2014/main" id="{81C8E7C8-7C7B-46AA-AABE-25845B477A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4" y="1584"/>
                          <a:ext cx="2580"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 name="Rectangle 76">
            <a:extLst>
              <a:ext uri="{FF2B5EF4-FFF2-40B4-BE49-F238E27FC236}">
                <a16:creationId xmlns:a16="http://schemas.microsoft.com/office/drawing/2014/main" id="{455BFB9C-C679-4FDC-A8F7-65A205E52082}"/>
              </a:ext>
            </a:extLst>
          </p:cNvPr>
          <p:cNvSpPr>
            <a:spLocks noChangeArrowheads="1"/>
          </p:cNvSpPr>
          <p:nvPr/>
        </p:nvSpPr>
        <p:spPr bwMode="auto">
          <a:xfrm>
            <a:off x="323528" y="188640"/>
            <a:ext cx="2982912" cy="460666"/>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l"/>
            <a:r>
              <a:rPr lang="en-US" altLang="zh-CN" sz="2800" b="1" dirty="0">
                <a:solidFill>
                  <a:schemeClr val="tx1"/>
                </a:solidFill>
                <a:sym typeface="Wingdings" panose="05000000000000000000" pitchFamily="2" charset="2"/>
              </a:rPr>
              <a:t></a:t>
            </a:r>
            <a:r>
              <a:rPr lang="zh-CN" altLang="en-US" sz="2800" b="1" dirty="0">
                <a:solidFill>
                  <a:schemeClr val="tx1"/>
                </a:solidFill>
              </a:rPr>
              <a:t>三个重要不等式</a:t>
            </a:r>
          </a:p>
        </p:txBody>
      </p:sp>
      <p:sp>
        <p:nvSpPr>
          <p:cNvPr id="34" name="Rectangle 77">
            <a:extLst>
              <a:ext uri="{FF2B5EF4-FFF2-40B4-BE49-F238E27FC236}">
                <a16:creationId xmlns:a16="http://schemas.microsoft.com/office/drawing/2014/main" id="{E4C64252-4E81-4A0F-96BA-C5ADC1985FCD}"/>
              </a:ext>
            </a:extLst>
          </p:cNvPr>
          <p:cNvSpPr>
            <a:spLocks noChangeArrowheads="1"/>
          </p:cNvSpPr>
          <p:nvPr/>
        </p:nvSpPr>
        <p:spPr bwMode="auto">
          <a:xfrm>
            <a:off x="467544" y="4221088"/>
            <a:ext cx="62912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rgbClr val="0000FF"/>
                </a:solidFill>
                <a:sym typeface="Wingdings 2" panose="05020102010507070707" pitchFamily="18" charset="2"/>
              </a:rPr>
              <a:t>2 </a:t>
            </a:r>
            <a:r>
              <a:rPr lang="zh-CN" altLang="en-US" sz="2800" dirty="0">
                <a:solidFill>
                  <a:srgbClr val="0000FF"/>
                </a:solidFill>
              </a:rPr>
              <a:t>闵可夫</a:t>
            </a:r>
            <a:r>
              <a:rPr lang="zh-CN" altLang="en-US" sz="2800" b="1" dirty="0">
                <a:solidFill>
                  <a:srgbClr val="0000FF"/>
                </a:solidFill>
              </a:rPr>
              <a:t>斯基</a:t>
            </a:r>
            <a:r>
              <a:rPr lang="en-US" altLang="zh-CN" sz="2800" b="1" dirty="0">
                <a:solidFill>
                  <a:srgbClr val="0000FF"/>
                </a:solidFill>
                <a:latin typeface="楷体_GB2312" pitchFamily="49" charset="-122"/>
              </a:rPr>
              <a:t>(</a:t>
            </a:r>
            <a:r>
              <a:rPr lang="en-US" altLang="zh-CN" sz="2800" b="1" dirty="0" err="1">
                <a:solidFill>
                  <a:srgbClr val="FF0000"/>
                </a:solidFill>
              </a:rPr>
              <a:t>Minkowski</a:t>
            </a:r>
            <a:r>
              <a:rPr lang="en-US" altLang="zh-CN" sz="2800" b="1" dirty="0">
                <a:solidFill>
                  <a:srgbClr val="0000FF"/>
                </a:solidFill>
                <a:latin typeface="楷体_GB2312" pitchFamily="49" charset="-122"/>
              </a:rPr>
              <a:t>)</a:t>
            </a:r>
            <a:r>
              <a:rPr lang="zh-CN" altLang="en-US" sz="2800" b="1" dirty="0">
                <a:solidFill>
                  <a:srgbClr val="0000FF"/>
                </a:solidFill>
              </a:rPr>
              <a:t>不等式</a:t>
            </a:r>
            <a:r>
              <a:rPr lang="zh-CN" altLang="en-US" sz="2800" b="1" dirty="0">
                <a:solidFill>
                  <a:srgbClr val="0000FF"/>
                </a:solidFill>
                <a:latin typeface="楷体_GB2312" pitchFamily="49" charset="-122"/>
              </a:rPr>
              <a:t>：</a:t>
            </a:r>
          </a:p>
        </p:txBody>
      </p:sp>
      <p:graphicFrame>
        <p:nvGraphicFramePr>
          <p:cNvPr id="35" name="Object 79">
            <a:extLst>
              <a:ext uri="{FF2B5EF4-FFF2-40B4-BE49-F238E27FC236}">
                <a16:creationId xmlns:a16="http://schemas.microsoft.com/office/drawing/2014/main" id="{4BE329B6-1BA8-4BE4-8F5E-ACB49D5920B3}"/>
              </a:ext>
            </a:extLst>
          </p:cNvPr>
          <p:cNvGraphicFramePr>
            <a:graphicFrameLocks noChangeAspect="1"/>
          </p:cNvGraphicFramePr>
          <p:nvPr>
            <p:extLst>
              <p:ext uri="{D42A27DB-BD31-4B8C-83A1-F6EECF244321}">
                <p14:modId xmlns:p14="http://schemas.microsoft.com/office/powerpoint/2010/main" val="3623477768"/>
              </p:ext>
            </p:extLst>
          </p:nvPr>
        </p:nvGraphicFramePr>
        <p:xfrm>
          <a:off x="1310050" y="4854345"/>
          <a:ext cx="6308725" cy="1147763"/>
        </p:xfrm>
        <a:graphic>
          <a:graphicData uri="http://schemas.openxmlformats.org/presentationml/2006/ole">
            <mc:AlternateContent xmlns:mc="http://schemas.openxmlformats.org/markup-compatibility/2006">
              <mc:Choice xmlns:v="urn:schemas-microsoft-com:vml" Requires="v">
                <p:oleObj spid="_x0000_s338427" name="Equation" r:id="rId13" imgW="2882880" imgH="520560" progId="Equation.DSMT4">
                  <p:embed/>
                </p:oleObj>
              </mc:Choice>
              <mc:Fallback>
                <p:oleObj name="Equation" r:id="rId13" imgW="2882880" imgH="520560" progId="Equation.DSMT4">
                  <p:embed/>
                  <p:pic>
                    <p:nvPicPr>
                      <p:cNvPr id="58447" name="Object 79">
                        <a:extLst>
                          <a:ext uri="{FF2B5EF4-FFF2-40B4-BE49-F238E27FC236}">
                            <a16:creationId xmlns:a16="http://schemas.microsoft.com/office/drawing/2014/main" id="{42E42FBD-F20F-4FA5-99B7-7655C8944994}"/>
                          </a:ext>
                        </a:extLst>
                      </p:cNvPr>
                      <p:cNvPicPr>
                        <a:picLocks noChangeAspect="1" noChangeArrowheads="1"/>
                      </p:cNvPicPr>
                      <p:nvPr/>
                    </p:nvPicPr>
                    <p:blipFill>
                      <a:blip r:embed="rId14"/>
                      <a:srcRect/>
                      <a:stretch>
                        <a:fillRect/>
                      </a:stretch>
                    </p:blipFill>
                    <p:spPr bwMode="auto">
                      <a:xfrm>
                        <a:off x="1310050" y="4854345"/>
                        <a:ext cx="6308725" cy="1147763"/>
                      </a:xfrm>
                      <a:prstGeom prst="rect">
                        <a:avLst/>
                      </a:prstGeom>
                      <a:noFill/>
                      <a:ln>
                        <a:noFill/>
                      </a:ln>
                      <a:effectLst/>
                    </p:spPr>
                  </p:pic>
                </p:oleObj>
              </mc:Fallback>
            </mc:AlternateContent>
          </a:graphicData>
        </a:graphic>
      </p:graphicFrame>
      <p:sp>
        <p:nvSpPr>
          <p:cNvPr id="2" name="文本框 1">
            <a:extLst>
              <a:ext uri="{FF2B5EF4-FFF2-40B4-BE49-F238E27FC236}">
                <a16:creationId xmlns:a16="http://schemas.microsoft.com/office/drawing/2014/main" id="{A8D54DDB-28B7-4DDE-9FC3-D0A7DB772E1F}"/>
              </a:ext>
            </a:extLst>
          </p:cNvPr>
          <p:cNvSpPr txBox="1"/>
          <p:nvPr/>
        </p:nvSpPr>
        <p:spPr>
          <a:xfrm>
            <a:off x="481086" y="819605"/>
            <a:ext cx="2635564" cy="523220"/>
          </a:xfrm>
          <a:prstGeom prst="rect">
            <a:avLst/>
          </a:prstGeom>
          <a:noFill/>
        </p:spPr>
        <p:txBody>
          <a:bodyPr wrap="square" rtlCol="0">
            <a:spAutoFit/>
          </a:bodyPr>
          <a:lstStyle/>
          <a:p>
            <a:pPr algn="l"/>
            <a:r>
              <a:rPr lang="en-US" altLang="zh-CN" sz="2800" dirty="0">
                <a:solidFill>
                  <a:srgbClr val="0000FF"/>
                </a:solidFill>
              </a:rPr>
              <a:t>1 </a:t>
            </a:r>
            <a:r>
              <a:rPr lang="zh-CN" altLang="en-US" sz="2800" dirty="0">
                <a:solidFill>
                  <a:srgbClr val="0000FF"/>
                </a:solidFill>
              </a:rPr>
              <a:t>三角不等式</a:t>
            </a:r>
          </a:p>
        </p:txBody>
      </p:sp>
    </p:spTree>
    <p:extLst>
      <p:ext uri="{BB962C8B-B14F-4D97-AF65-F5344CB8AC3E}">
        <p14:creationId xmlns:p14="http://schemas.microsoft.com/office/powerpoint/2010/main" val="164900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46" name="Rectangle 78">
            <a:extLst>
              <a:ext uri="{FF2B5EF4-FFF2-40B4-BE49-F238E27FC236}">
                <a16:creationId xmlns:a16="http://schemas.microsoft.com/office/drawing/2014/main" id="{05F6A370-94F3-4882-BE95-ED3E23F76C13}"/>
              </a:ext>
            </a:extLst>
          </p:cNvPr>
          <p:cNvSpPr>
            <a:spLocks noChangeArrowheads="1"/>
          </p:cNvSpPr>
          <p:nvPr/>
        </p:nvSpPr>
        <p:spPr bwMode="auto">
          <a:xfrm>
            <a:off x="190500" y="33476"/>
            <a:ext cx="75882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rgbClr val="0000FF"/>
                </a:solidFill>
                <a:latin typeface="楷体_GB2312" pitchFamily="49" charset="-122"/>
                <a:sym typeface="Wingdings 2" panose="05020102010507070707" pitchFamily="18" charset="2"/>
              </a:rPr>
              <a:t>3 </a:t>
            </a:r>
            <a:r>
              <a:rPr lang="zh-CN" altLang="en-US" sz="2800" dirty="0">
                <a:solidFill>
                  <a:srgbClr val="0000FF"/>
                </a:solidFill>
                <a:latin typeface="楷体_GB2312" pitchFamily="49" charset="-122"/>
                <a:sym typeface="Wingdings 2" panose="05020102010507070707" pitchFamily="18" charset="2"/>
              </a:rPr>
              <a:t>柯西</a:t>
            </a:r>
            <a:r>
              <a:rPr lang="en-US" altLang="zh-CN" sz="2800" b="1" dirty="0">
                <a:solidFill>
                  <a:srgbClr val="0000FF"/>
                </a:solidFill>
                <a:latin typeface="楷体_GB2312" pitchFamily="49" charset="-122"/>
                <a:sym typeface="Wingdings 2" panose="05020102010507070707" pitchFamily="18" charset="2"/>
              </a:rPr>
              <a:t>-</a:t>
            </a:r>
            <a:r>
              <a:rPr lang="zh-CN" altLang="en-US" sz="2800" b="1" dirty="0">
                <a:solidFill>
                  <a:srgbClr val="0000FF"/>
                </a:solidFill>
                <a:latin typeface="楷体_GB2312" pitchFamily="49" charset="-122"/>
                <a:sym typeface="Wingdings 2" panose="05020102010507070707" pitchFamily="18" charset="2"/>
              </a:rPr>
              <a:t>施瓦茨</a:t>
            </a:r>
            <a:r>
              <a:rPr lang="en-US" altLang="zh-CN" sz="2800" b="1" dirty="0">
                <a:solidFill>
                  <a:srgbClr val="0000FF"/>
                </a:solidFill>
                <a:latin typeface="楷体_GB2312" pitchFamily="49" charset="-122"/>
                <a:sym typeface="Wingdings 2" panose="05020102010507070707" pitchFamily="18" charset="2"/>
              </a:rPr>
              <a:t>(</a:t>
            </a:r>
            <a:r>
              <a:rPr lang="en-US" altLang="zh-CN" sz="2800" b="1" dirty="0">
                <a:solidFill>
                  <a:srgbClr val="FF0000"/>
                </a:solidFill>
              </a:rPr>
              <a:t>Cauchy-Schwartz</a:t>
            </a:r>
            <a:r>
              <a:rPr lang="en-US" altLang="zh-CN" sz="2800" b="1" dirty="0">
                <a:solidFill>
                  <a:srgbClr val="0000FF"/>
                </a:solidFill>
                <a:latin typeface="楷体_GB2312" pitchFamily="49" charset="-122"/>
              </a:rPr>
              <a:t>)</a:t>
            </a:r>
            <a:r>
              <a:rPr lang="zh-CN" altLang="en-US" sz="2800" b="1" dirty="0">
                <a:solidFill>
                  <a:srgbClr val="0000FF"/>
                </a:solidFill>
              </a:rPr>
              <a:t>不等式</a:t>
            </a:r>
            <a:r>
              <a:rPr lang="zh-CN" altLang="en-US" sz="2800" b="1" dirty="0">
                <a:solidFill>
                  <a:srgbClr val="0000FF"/>
                </a:solidFill>
                <a:latin typeface="楷体_GB2312" pitchFamily="49" charset="-122"/>
              </a:rPr>
              <a:t>：</a:t>
            </a:r>
          </a:p>
        </p:txBody>
      </p:sp>
      <p:graphicFrame>
        <p:nvGraphicFramePr>
          <p:cNvPr id="58448" name="Object 80">
            <a:extLst>
              <a:ext uri="{FF2B5EF4-FFF2-40B4-BE49-F238E27FC236}">
                <a16:creationId xmlns:a16="http://schemas.microsoft.com/office/drawing/2014/main" id="{FFED8C23-61F4-4FBD-9DE7-A49077F40144}"/>
              </a:ext>
            </a:extLst>
          </p:cNvPr>
          <p:cNvGraphicFramePr>
            <a:graphicFrameLocks noChangeAspect="1"/>
          </p:cNvGraphicFramePr>
          <p:nvPr>
            <p:extLst>
              <p:ext uri="{D42A27DB-BD31-4B8C-83A1-F6EECF244321}">
                <p14:modId xmlns:p14="http://schemas.microsoft.com/office/powerpoint/2010/main" val="3656492578"/>
              </p:ext>
            </p:extLst>
          </p:nvPr>
        </p:nvGraphicFramePr>
        <p:xfrm>
          <a:off x="2195736" y="620688"/>
          <a:ext cx="4605886" cy="495268"/>
        </p:xfrm>
        <a:graphic>
          <a:graphicData uri="http://schemas.openxmlformats.org/presentationml/2006/ole">
            <mc:AlternateContent xmlns:mc="http://schemas.openxmlformats.org/markup-compatibility/2006">
              <mc:Choice xmlns:v="urn:schemas-microsoft-com:vml" Requires="v">
                <p:oleObj spid="_x0000_s362724" name="Equation" r:id="rId3" imgW="2120760" imgH="228600" progId="Equation.DSMT4">
                  <p:embed/>
                </p:oleObj>
              </mc:Choice>
              <mc:Fallback>
                <p:oleObj name="Equation" r:id="rId3" imgW="2120760" imgH="228600" progId="Equation.DSMT4">
                  <p:embed/>
                  <p:pic>
                    <p:nvPicPr>
                      <p:cNvPr id="58448" name="Object 80">
                        <a:extLst>
                          <a:ext uri="{FF2B5EF4-FFF2-40B4-BE49-F238E27FC236}">
                            <a16:creationId xmlns:a16="http://schemas.microsoft.com/office/drawing/2014/main" id="{FFED8C23-61F4-4FBD-9DE7-A49077F401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620688"/>
                        <a:ext cx="4605886" cy="495268"/>
                      </a:xfrm>
                      <a:prstGeom prst="rect">
                        <a:avLst/>
                      </a:prstGeom>
                      <a:noFill/>
                      <a:ln>
                        <a:noFill/>
                      </a:ln>
                      <a:effectLst/>
                    </p:spPr>
                  </p:pic>
                </p:oleObj>
              </mc:Fallback>
            </mc:AlternateContent>
          </a:graphicData>
        </a:graphic>
      </p:graphicFrame>
      <p:sp>
        <p:nvSpPr>
          <p:cNvPr id="58449" name="Rectangle 81">
            <a:extLst>
              <a:ext uri="{FF2B5EF4-FFF2-40B4-BE49-F238E27FC236}">
                <a16:creationId xmlns:a16="http://schemas.microsoft.com/office/drawing/2014/main" id="{2BDA4F0E-781A-45C3-A3BD-029131723719}"/>
              </a:ext>
            </a:extLst>
          </p:cNvPr>
          <p:cNvSpPr>
            <a:spLocks noChangeArrowheads="1"/>
          </p:cNvSpPr>
          <p:nvPr/>
        </p:nvSpPr>
        <p:spPr bwMode="auto">
          <a:xfrm>
            <a:off x="952882" y="1012578"/>
            <a:ext cx="1019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solidFill>
                  <a:schemeClr val="tx1"/>
                </a:solidFill>
                <a:latin typeface="Arial" panose="020B0604020202020204" pitchFamily="34" charset="0"/>
              </a:rPr>
              <a:t>或者</a:t>
            </a:r>
          </a:p>
        </p:txBody>
      </p:sp>
      <p:graphicFrame>
        <p:nvGraphicFramePr>
          <p:cNvPr id="58450" name="Object 82">
            <a:extLst>
              <a:ext uri="{FF2B5EF4-FFF2-40B4-BE49-F238E27FC236}">
                <a16:creationId xmlns:a16="http://schemas.microsoft.com/office/drawing/2014/main" id="{2FEAEAE6-7B43-4CD9-88BB-E47C49441F67}"/>
              </a:ext>
            </a:extLst>
          </p:cNvPr>
          <p:cNvGraphicFramePr>
            <a:graphicFrameLocks noChangeAspect="1"/>
          </p:cNvGraphicFramePr>
          <p:nvPr>
            <p:extLst>
              <p:ext uri="{D42A27DB-BD31-4B8C-83A1-F6EECF244321}">
                <p14:modId xmlns:p14="http://schemas.microsoft.com/office/powerpoint/2010/main" val="2913422825"/>
              </p:ext>
            </p:extLst>
          </p:nvPr>
        </p:nvGraphicFramePr>
        <p:xfrm>
          <a:off x="2154238" y="1277938"/>
          <a:ext cx="4271962" cy="1044575"/>
        </p:xfrm>
        <a:graphic>
          <a:graphicData uri="http://schemas.openxmlformats.org/presentationml/2006/ole">
            <mc:AlternateContent xmlns:mc="http://schemas.openxmlformats.org/markup-compatibility/2006">
              <mc:Choice xmlns:v="urn:schemas-microsoft-com:vml" Requires="v">
                <p:oleObj spid="_x0000_s362725" name="Equation" r:id="rId5" imgW="2145960" imgH="520560" progId="Equation.DSMT4">
                  <p:embed/>
                </p:oleObj>
              </mc:Choice>
              <mc:Fallback>
                <p:oleObj name="Equation" r:id="rId5" imgW="2145960" imgH="520560" progId="Equation.DSMT4">
                  <p:embed/>
                  <p:pic>
                    <p:nvPicPr>
                      <p:cNvPr id="58450" name="Object 82">
                        <a:extLst>
                          <a:ext uri="{FF2B5EF4-FFF2-40B4-BE49-F238E27FC236}">
                            <a16:creationId xmlns:a16="http://schemas.microsoft.com/office/drawing/2014/main" id="{2FEAEAE6-7B43-4CD9-88BB-E47C49441F67}"/>
                          </a:ext>
                        </a:extLst>
                      </p:cNvPr>
                      <p:cNvPicPr>
                        <a:picLocks noChangeAspect="1" noChangeArrowheads="1"/>
                      </p:cNvPicPr>
                      <p:nvPr/>
                    </p:nvPicPr>
                    <p:blipFill>
                      <a:blip r:embed="rId6"/>
                      <a:srcRect/>
                      <a:stretch>
                        <a:fillRect/>
                      </a:stretch>
                    </p:blipFill>
                    <p:spPr bwMode="auto">
                      <a:xfrm>
                        <a:off x="2154238" y="1277938"/>
                        <a:ext cx="4271962" cy="1044575"/>
                      </a:xfrm>
                      <a:prstGeom prst="rect">
                        <a:avLst/>
                      </a:prstGeom>
                      <a:noFill/>
                      <a:ln>
                        <a:noFill/>
                      </a:ln>
                      <a:effectLst/>
                    </p:spPr>
                  </p:pic>
                </p:oleObj>
              </mc:Fallback>
            </mc:AlternateContent>
          </a:graphicData>
        </a:graphic>
      </p:graphicFrame>
      <p:sp>
        <p:nvSpPr>
          <p:cNvPr id="10" name="Rectangle 67">
            <a:extLst>
              <a:ext uri="{FF2B5EF4-FFF2-40B4-BE49-F238E27FC236}">
                <a16:creationId xmlns:a16="http://schemas.microsoft.com/office/drawing/2014/main" id="{5CC8E454-CF6D-4AD0-875D-A1E0CE5AAB88}"/>
              </a:ext>
            </a:extLst>
          </p:cNvPr>
          <p:cNvSpPr>
            <a:spLocks noChangeArrowheads="1"/>
          </p:cNvSpPr>
          <p:nvPr/>
        </p:nvSpPr>
        <p:spPr bwMode="auto">
          <a:xfrm>
            <a:off x="238670" y="2212065"/>
            <a:ext cx="5427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solidFill>
                  <a:srgbClr val="FF0000"/>
                </a:solidFill>
                <a:latin typeface="Arial" panose="020B0604020202020204" pitchFamily="34" charset="0"/>
              </a:rPr>
              <a:t>证明</a:t>
            </a:r>
          </a:p>
        </p:txBody>
      </p:sp>
      <p:grpSp>
        <p:nvGrpSpPr>
          <p:cNvPr id="11" name="Group 80">
            <a:extLst>
              <a:ext uri="{FF2B5EF4-FFF2-40B4-BE49-F238E27FC236}">
                <a16:creationId xmlns:a16="http://schemas.microsoft.com/office/drawing/2014/main" id="{EED4A651-7D81-4735-A085-658380589E51}"/>
              </a:ext>
            </a:extLst>
          </p:cNvPr>
          <p:cNvGrpSpPr>
            <a:grpSpLocks/>
          </p:cNvGrpSpPr>
          <p:nvPr/>
        </p:nvGrpSpPr>
        <p:grpSpPr bwMode="auto">
          <a:xfrm>
            <a:off x="1248449" y="2531058"/>
            <a:ext cx="3225135" cy="931861"/>
            <a:chOff x="141" y="-64"/>
            <a:chExt cx="2431" cy="970"/>
          </a:xfrm>
        </p:grpSpPr>
        <p:sp>
          <p:nvSpPr>
            <p:cNvPr id="12" name="Rectangle 68">
              <a:extLst>
                <a:ext uri="{FF2B5EF4-FFF2-40B4-BE49-F238E27FC236}">
                  <a16:creationId xmlns:a16="http://schemas.microsoft.com/office/drawing/2014/main" id="{9D90BD22-BA24-4521-B748-99614E5A79CD}"/>
                </a:ext>
              </a:extLst>
            </p:cNvPr>
            <p:cNvSpPr>
              <a:spLocks noChangeArrowheads="1"/>
            </p:cNvSpPr>
            <p:nvPr/>
          </p:nvSpPr>
          <p:spPr bwMode="auto">
            <a:xfrm>
              <a:off x="141" y="-2"/>
              <a:ext cx="373" cy="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solidFill>
                    <a:srgbClr val="0000FF"/>
                  </a:solidFill>
                  <a:latin typeface="Arial" panose="020B0604020202020204" pitchFamily="34" charset="0"/>
                </a:rPr>
                <a:t>令</a:t>
              </a:r>
            </a:p>
          </p:txBody>
        </p:sp>
        <p:graphicFrame>
          <p:nvGraphicFramePr>
            <p:cNvPr id="13" name="Object 69">
              <a:extLst>
                <a:ext uri="{FF2B5EF4-FFF2-40B4-BE49-F238E27FC236}">
                  <a16:creationId xmlns:a16="http://schemas.microsoft.com/office/drawing/2014/main" id="{A4D12687-742D-4DDD-9D7F-71F17426DAC1}"/>
                </a:ext>
              </a:extLst>
            </p:cNvPr>
            <p:cNvGraphicFramePr>
              <a:graphicFrameLocks noChangeAspect="1"/>
            </p:cNvGraphicFramePr>
            <p:nvPr>
              <p:extLst>
                <p:ext uri="{D42A27DB-BD31-4B8C-83A1-F6EECF244321}">
                  <p14:modId xmlns:p14="http://schemas.microsoft.com/office/powerpoint/2010/main" val="1833479404"/>
                </p:ext>
              </p:extLst>
            </p:nvPr>
          </p:nvGraphicFramePr>
          <p:xfrm>
            <a:off x="556" y="-64"/>
            <a:ext cx="2016" cy="970"/>
          </p:xfrm>
          <a:graphic>
            <a:graphicData uri="http://schemas.openxmlformats.org/presentationml/2006/ole">
              <mc:AlternateContent xmlns:mc="http://schemas.openxmlformats.org/markup-compatibility/2006">
                <mc:Choice xmlns:v="urn:schemas-microsoft-com:vml" Requires="v">
                  <p:oleObj spid="_x0000_s362726" name="Equation" r:id="rId7" imgW="1002960" imgH="482400" progId="Equation.DSMT4">
                    <p:embed/>
                  </p:oleObj>
                </mc:Choice>
                <mc:Fallback>
                  <p:oleObj name="Equation" r:id="rId7" imgW="1002960" imgH="482400" progId="Equation.DSMT4">
                    <p:embed/>
                    <p:pic>
                      <p:nvPicPr>
                        <p:cNvPr id="54341" name="Object 69">
                          <a:extLst>
                            <a:ext uri="{FF2B5EF4-FFF2-40B4-BE49-F238E27FC236}">
                              <a16:creationId xmlns:a16="http://schemas.microsoft.com/office/drawing/2014/main" id="{A59FBDA1-2392-46CC-ADC9-2DB27CDDDA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 y="-64"/>
                          <a:ext cx="2016" cy="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Object 71">
            <a:extLst>
              <a:ext uri="{FF2B5EF4-FFF2-40B4-BE49-F238E27FC236}">
                <a16:creationId xmlns:a16="http://schemas.microsoft.com/office/drawing/2014/main" id="{F0698F93-162F-437E-96E2-AE443A122188}"/>
              </a:ext>
            </a:extLst>
          </p:cNvPr>
          <p:cNvGraphicFramePr>
            <a:graphicFrameLocks noChangeAspect="1"/>
          </p:cNvGraphicFramePr>
          <p:nvPr>
            <p:extLst>
              <p:ext uri="{D42A27DB-BD31-4B8C-83A1-F6EECF244321}">
                <p14:modId xmlns:p14="http://schemas.microsoft.com/office/powerpoint/2010/main" val="201028614"/>
              </p:ext>
            </p:extLst>
          </p:nvPr>
        </p:nvGraphicFramePr>
        <p:xfrm>
          <a:off x="1311142" y="3349735"/>
          <a:ext cx="4659064" cy="1179199"/>
        </p:xfrm>
        <a:graphic>
          <a:graphicData uri="http://schemas.openxmlformats.org/presentationml/2006/ole">
            <mc:AlternateContent xmlns:mc="http://schemas.openxmlformats.org/markup-compatibility/2006">
              <mc:Choice xmlns:v="urn:schemas-microsoft-com:vml" Requires="v">
                <p:oleObj spid="_x0000_s362727" name="Equation" r:id="rId9" imgW="1904760" imgH="482400" progId="Equation.DSMT4">
                  <p:embed/>
                </p:oleObj>
              </mc:Choice>
              <mc:Fallback>
                <p:oleObj name="Equation" r:id="rId9" imgW="1904760" imgH="482400" progId="Equation.DSMT4">
                  <p:embed/>
                  <p:pic>
                    <p:nvPicPr>
                      <p:cNvPr id="54343" name="Object 71">
                        <a:extLst>
                          <a:ext uri="{FF2B5EF4-FFF2-40B4-BE49-F238E27FC236}">
                            <a16:creationId xmlns:a16="http://schemas.microsoft.com/office/drawing/2014/main" id="{A80A8287-9F2A-4680-8F0D-1E3CB1F6BD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1142" y="3349735"/>
                        <a:ext cx="4659064" cy="1179199"/>
                      </a:xfrm>
                      <a:prstGeom prst="rect">
                        <a:avLst/>
                      </a:prstGeom>
                      <a:noFill/>
                      <a:ln>
                        <a:noFill/>
                      </a:ln>
                      <a:effectLst/>
                    </p:spPr>
                  </p:pic>
                </p:oleObj>
              </mc:Fallback>
            </mc:AlternateContent>
          </a:graphicData>
        </a:graphic>
      </p:graphicFrame>
      <p:grpSp>
        <p:nvGrpSpPr>
          <p:cNvPr id="15" name="Group 74">
            <a:extLst>
              <a:ext uri="{FF2B5EF4-FFF2-40B4-BE49-F238E27FC236}">
                <a16:creationId xmlns:a16="http://schemas.microsoft.com/office/drawing/2014/main" id="{080C6E6E-C88B-45C8-9B25-8852771F47AE}"/>
              </a:ext>
            </a:extLst>
          </p:cNvPr>
          <p:cNvGrpSpPr>
            <a:grpSpLocks/>
          </p:cNvGrpSpPr>
          <p:nvPr/>
        </p:nvGrpSpPr>
        <p:grpSpPr bwMode="auto">
          <a:xfrm>
            <a:off x="5349330" y="2562303"/>
            <a:ext cx="1722297" cy="618380"/>
            <a:chOff x="2631" y="2355"/>
            <a:chExt cx="1392" cy="507"/>
          </a:xfrm>
        </p:grpSpPr>
        <p:sp>
          <p:nvSpPr>
            <p:cNvPr id="16" name="Rectangle 73">
              <a:extLst>
                <a:ext uri="{FF2B5EF4-FFF2-40B4-BE49-F238E27FC236}">
                  <a16:creationId xmlns:a16="http://schemas.microsoft.com/office/drawing/2014/main" id="{198763BB-1952-4697-A26A-D022E2909397}"/>
                </a:ext>
              </a:extLst>
            </p:cNvPr>
            <p:cNvSpPr>
              <a:spLocks noChangeArrowheads="1"/>
            </p:cNvSpPr>
            <p:nvPr/>
          </p:nvSpPr>
          <p:spPr bwMode="auto">
            <a:xfrm>
              <a:off x="2631" y="2355"/>
              <a:ext cx="1392" cy="507"/>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endParaRPr lang="zh-CN" altLang="en-US" dirty="0"/>
            </a:p>
          </p:txBody>
        </p:sp>
        <p:graphicFrame>
          <p:nvGraphicFramePr>
            <p:cNvPr id="17" name="Object 72">
              <a:extLst>
                <a:ext uri="{FF2B5EF4-FFF2-40B4-BE49-F238E27FC236}">
                  <a16:creationId xmlns:a16="http://schemas.microsoft.com/office/drawing/2014/main" id="{6E5B4656-7D75-42A3-B4A1-894DB6A9B87E}"/>
                </a:ext>
              </a:extLst>
            </p:cNvPr>
            <p:cNvGraphicFramePr>
              <a:graphicFrameLocks noChangeAspect="1"/>
            </p:cNvGraphicFramePr>
            <p:nvPr/>
          </p:nvGraphicFramePr>
          <p:xfrm>
            <a:off x="2688" y="2400"/>
            <a:ext cx="1296" cy="423"/>
          </p:xfrm>
          <a:graphic>
            <a:graphicData uri="http://schemas.openxmlformats.org/presentationml/2006/ole">
              <mc:AlternateContent xmlns:mc="http://schemas.openxmlformats.org/markup-compatibility/2006">
                <mc:Choice xmlns:v="urn:schemas-microsoft-com:vml" Requires="v">
                  <p:oleObj spid="_x0000_s362728" name="Equation" r:id="rId11" imgW="622080" imgH="203040" progId="Equation.DSMT4">
                    <p:embed/>
                  </p:oleObj>
                </mc:Choice>
                <mc:Fallback>
                  <p:oleObj name="Equation" r:id="rId11" imgW="622080" imgH="203040" progId="Equation.DSMT4">
                    <p:embed/>
                    <p:pic>
                      <p:nvPicPr>
                        <p:cNvPr id="54344" name="Object 72">
                          <a:extLst>
                            <a:ext uri="{FF2B5EF4-FFF2-40B4-BE49-F238E27FC236}">
                              <a16:creationId xmlns:a16="http://schemas.microsoft.com/office/drawing/2014/main" id="{557A9106-5219-4E82-A13A-F2A67B145E5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8" y="2400"/>
                          <a:ext cx="1296"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 name="Object 75">
            <a:extLst>
              <a:ext uri="{FF2B5EF4-FFF2-40B4-BE49-F238E27FC236}">
                <a16:creationId xmlns:a16="http://schemas.microsoft.com/office/drawing/2014/main" id="{EB5395C2-20A2-4F52-B44D-DF083EBDB3CC}"/>
              </a:ext>
            </a:extLst>
          </p:cNvPr>
          <p:cNvGraphicFramePr>
            <a:graphicFrameLocks noChangeAspect="1"/>
          </p:cNvGraphicFramePr>
          <p:nvPr>
            <p:extLst>
              <p:ext uri="{D42A27DB-BD31-4B8C-83A1-F6EECF244321}">
                <p14:modId xmlns:p14="http://schemas.microsoft.com/office/powerpoint/2010/main" val="862668879"/>
              </p:ext>
            </p:extLst>
          </p:nvPr>
        </p:nvGraphicFramePr>
        <p:xfrm>
          <a:off x="5970206" y="3531474"/>
          <a:ext cx="1811338" cy="723900"/>
        </p:xfrm>
        <a:graphic>
          <a:graphicData uri="http://schemas.openxmlformats.org/presentationml/2006/ole">
            <mc:AlternateContent xmlns:mc="http://schemas.openxmlformats.org/markup-compatibility/2006">
              <mc:Choice xmlns:v="urn:schemas-microsoft-com:vml" Requires="v">
                <p:oleObj spid="_x0000_s362729" name="Equation" r:id="rId13" imgW="507960" imgH="203040" progId="Equation.DSMT4">
                  <p:embed/>
                </p:oleObj>
              </mc:Choice>
              <mc:Fallback>
                <p:oleObj name="Equation" r:id="rId13" imgW="507960" imgH="203040" progId="Equation.DSMT4">
                  <p:embed/>
                  <p:pic>
                    <p:nvPicPr>
                      <p:cNvPr id="54347" name="Object 75">
                        <a:extLst>
                          <a:ext uri="{FF2B5EF4-FFF2-40B4-BE49-F238E27FC236}">
                            <a16:creationId xmlns:a16="http://schemas.microsoft.com/office/drawing/2014/main" id="{77A81A48-C43B-4A29-9B16-F1779B215F6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70206" y="3531474"/>
                        <a:ext cx="1811338"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76">
            <a:extLst>
              <a:ext uri="{FF2B5EF4-FFF2-40B4-BE49-F238E27FC236}">
                <a16:creationId xmlns:a16="http://schemas.microsoft.com/office/drawing/2014/main" id="{3356B0A4-910E-43E6-AF34-4BF40417061F}"/>
              </a:ext>
            </a:extLst>
          </p:cNvPr>
          <p:cNvGraphicFramePr>
            <a:graphicFrameLocks noChangeAspect="1"/>
          </p:cNvGraphicFramePr>
          <p:nvPr>
            <p:extLst>
              <p:ext uri="{D42A27DB-BD31-4B8C-83A1-F6EECF244321}">
                <p14:modId xmlns:p14="http://schemas.microsoft.com/office/powerpoint/2010/main" val="2301453963"/>
              </p:ext>
            </p:extLst>
          </p:nvPr>
        </p:nvGraphicFramePr>
        <p:xfrm>
          <a:off x="1979239" y="4428317"/>
          <a:ext cx="2614439" cy="1184555"/>
        </p:xfrm>
        <a:graphic>
          <a:graphicData uri="http://schemas.openxmlformats.org/presentationml/2006/ole">
            <mc:AlternateContent xmlns:mc="http://schemas.openxmlformats.org/markup-compatibility/2006">
              <mc:Choice xmlns:v="urn:schemas-microsoft-com:vml" Requires="v">
                <p:oleObj spid="_x0000_s362730" name="Equation" r:id="rId15" imgW="1091880" imgH="495000" progId="Equation.DSMT4">
                  <p:embed/>
                </p:oleObj>
              </mc:Choice>
              <mc:Fallback>
                <p:oleObj name="Equation" r:id="rId15" imgW="1091880" imgH="495000" progId="Equation.DSMT4">
                  <p:embed/>
                  <p:pic>
                    <p:nvPicPr>
                      <p:cNvPr id="54348" name="Object 76">
                        <a:extLst>
                          <a:ext uri="{FF2B5EF4-FFF2-40B4-BE49-F238E27FC236}">
                            <a16:creationId xmlns:a16="http://schemas.microsoft.com/office/drawing/2014/main" id="{0C47D355-90D7-4756-A200-8CAF253FBC6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239" y="4428317"/>
                        <a:ext cx="2614439" cy="1184555"/>
                      </a:xfrm>
                      <a:prstGeom prst="rect">
                        <a:avLst/>
                      </a:prstGeom>
                      <a:noFill/>
                      <a:ln>
                        <a:noFill/>
                      </a:ln>
                      <a:effectLst/>
                    </p:spPr>
                  </p:pic>
                </p:oleObj>
              </mc:Fallback>
            </mc:AlternateContent>
          </a:graphicData>
        </a:graphic>
      </p:graphicFrame>
      <p:graphicFrame>
        <p:nvGraphicFramePr>
          <p:cNvPr id="20" name="Object 77">
            <a:extLst>
              <a:ext uri="{FF2B5EF4-FFF2-40B4-BE49-F238E27FC236}">
                <a16:creationId xmlns:a16="http://schemas.microsoft.com/office/drawing/2014/main" id="{565522B4-3C31-4808-B5E4-6A22C5BEE592}"/>
              </a:ext>
            </a:extLst>
          </p:cNvPr>
          <p:cNvGraphicFramePr>
            <a:graphicFrameLocks noChangeAspect="1"/>
          </p:cNvGraphicFramePr>
          <p:nvPr>
            <p:extLst>
              <p:ext uri="{D42A27DB-BD31-4B8C-83A1-F6EECF244321}">
                <p14:modId xmlns:p14="http://schemas.microsoft.com/office/powerpoint/2010/main" val="767997483"/>
              </p:ext>
            </p:extLst>
          </p:nvPr>
        </p:nvGraphicFramePr>
        <p:xfrm>
          <a:off x="4644008" y="4437112"/>
          <a:ext cx="2448272" cy="1222894"/>
        </p:xfrm>
        <a:graphic>
          <a:graphicData uri="http://schemas.openxmlformats.org/presentationml/2006/ole">
            <mc:AlternateContent xmlns:mc="http://schemas.openxmlformats.org/markup-compatibility/2006">
              <mc:Choice xmlns:v="urn:schemas-microsoft-com:vml" Requires="v">
                <p:oleObj spid="_x0000_s362731" name="Equation" r:id="rId17" imgW="990360" imgH="495000" progId="Equation.DSMT4">
                  <p:embed/>
                </p:oleObj>
              </mc:Choice>
              <mc:Fallback>
                <p:oleObj name="Equation" r:id="rId17" imgW="990360" imgH="495000" progId="Equation.DSMT4">
                  <p:embed/>
                  <p:pic>
                    <p:nvPicPr>
                      <p:cNvPr id="54349" name="Object 77">
                        <a:extLst>
                          <a:ext uri="{FF2B5EF4-FFF2-40B4-BE49-F238E27FC236}">
                            <a16:creationId xmlns:a16="http://schemas.microsoft.com/office/drawing/2014/main" id="{CF56DC20-A14D-4256-9A1D-5EA60B1E034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4008" y="4437112"/>
                        <a:ext cx="2448272" cy="1222894"/>
                      </a:xfrm>
                      <a:prstGeom prst="rect">
                        <a:avLst/>
                      </a:prstGeom>
                      <a:noFill/>
                      <a:ln>
                        <a:noFill/>
                      </a:ln>
                      <a:effectLst/>
                    </p:spPr>
                  </p:pic>
                </p:oleObj>
              </mc:Fallback>
            </mc:AlternateContent>
          </a:graphicData>
        </a:graphic>
      </p:graphicFrame>
      <p:graphicFrame>
        <p:nvGraphicFramePr>
          <p:cNvPr id="21" name="Object 78">
            <a:extLst>
              <a:ext uri="{FF2B5EF4-FFF2-40B4-BE49-F238E27FC236}">
                <a16:creationId xmlns:a16="http://schemas.microsoft.com/office/drawing/2014/main" id="{BA103033-8467-425B-9D06-4918878F5A3F}"/>
              </a:ext>
            </a:extLst>
          </p:cNvPr>
          <p:cNvGraphicFramePr>
            <a:graphicFrameLocks noChangeAspect="1"/>
          </p:cNvGraphicFramePr>
          <p:nvPr>
            <p:extLst>
              <p:ext uri="{D42A27DB-BD31-4B8C-83A1-F6EECF244321}">
                <p14:modId xmlns:p14="http://schemas.microsoft.com/office/powerpoint/2010/main" val="2253588470"/>
              </p:ext>
            </p:extLst>
          </p:nvPr>
        </p:nvGraphicFramePr>
        <p:xfrm>
          <a:off x="1352180" y="4165221"/>
          <a:ext cx="586022" cy="431123"/>
        </p:xfrm>
        <a:graphic>
          <a:graphicData uri="http://schemas.openxmlformats.org/presentationml/2006/ole">
            <mc:AlternateContent xmlns:mc="http://schemas.openxmlformats.org/markup-compatibility/2006">
              <mc:Choice xmlns:v="urn:schemas-microsoft-com:vml" Requires="v">
                <p:oleObj spid="_x0000_s362732" name="Equation" r:id="rId19" imgW="241200" imgH="177480" progId="Equation.DSMT4">
                  <p:embed/>
                </p:oleObj>
              </mc:Choice>
              <mc:Fallback>
                <p:oleObj name="Equation" r:id="rId19" imgW="241200" imgH="177480" progId="Equation.DSMT4">
                  <p:embed/>
                  <p:pic>
                    <p:nvPicPr>
                      <p:cNvPr id="54350" name="Object 78">
                        <a:extLst>
                          <a:ext uri="{FF2B5EF4-FFF2-40B4-BE49-F238E27FC236}">
                            <a16:creationId xmlns:a16="http://schemas.microsoft.com/office/drawing/2014/main" id="{E1CD9C0B-3E14-405D-85E7-45A6B2143E3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52180" y="4165221"/>
                        <a:ext cx="586022" cy="431123"/>
                      </a:xfrm>
                      <a:prstGeom prst="rect">
                        <a:avLst/>
                      </a:prstGeom>
                      <a:noFill/>
                      <a:ln>
                        <a:noFill/>
                      </a:ln>
                      <a:effectLst/>
                    </p:spPr>
                  </p:pic>
                </p:oleObj>
              </mc:Fallback>
            </mc:AlternateContent>
          </a:graphicData>
        </a:graphic>
      </p:graphicFrame>
      <p:graphicFrame>
        <p:nvGraphicFramePr>
          <p:cNvPr id="22" name="Object 79">
            <a:extLst>
              <a:ext uri="{FF2B5EF4-FFF2-40B4-BE49-F238E27FC236}">
                <a16:creationId xmlns:a16="http://schemas.microsoft.com/office/drawing/2014/main" id="{CB7C2B83-96B3-49DF-AA2B-51B04C56BC4B}"/>
              </a:ext>
            </a:extLst>
          </p:cNvPr>
          <p:cNvGraphicFramePr>
            <a:graphicFrameLocks noChangeAspect="1"/>
          </p:cNvGraphicFramePr>
          <p:nvPr>
            <p:extLst>
              <p:ext uri="{D42A27DB-BD31-4B8C-83A1-F6EECF244321}">
                <p14:modId xmlns:p14="http://schemas.microsoft.com/office/powerpoint/2010/main" val="3528386253"/>
              </p:ext>
            </p:extLst>
          </p:nvPr>
        </p:nvGraphicFramePr>
        <p:xfrm>
          <a:off x="1619672" y="5661248"/>
          <a:ext cx="5566167" cy="778067"/>
        </p:xfrm>
        <a:graphic>
          <a:graphicData uri="http://schemas.openxmlformats.org/presentationml/2006/ole">
            <mc:AlternateContent xmlns:mc="http://schemas.openxmlformats.org/markup-compatibility/2006">
              <mc:Choice xmlns:v="urn:schemas-microsoft-com:vml" Requires="v">
                <p:oleObj spid="_x0000_s362733" name="Equation" r:id="rId21" imgW="1993680" imgH="279360" progId="Equation.DSMT4">
                  <p:embed/>
                </p:oleObj>
              </mc:Choice>
              <mc:Fallback>
                <p:oleObj name="Equation" r:id="rId21" imgW="1993680" imgH="279360" progId="Equation.DSMT4">
                  <p:embed/>
                  <p:pic>
                    <p:nvPicPr>
                      <p:cNvPr id="54351" name="Object 79">
                        <a:extLst>
                          <a:ext uri="{FF2B5EF4-FFF2-40B4-BE49-F238E27FC236}">
                            <a16:creationId xmlns:a16="http://schemas.microsoft.com/office/drawing/2014/main" id="{4D8BF64A-410C-4D49-8AB7-1EBC5CD9451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19672" y="5661248"/>
                        <a:ext cx="5566167" cy="778067"/>
                      </a:xfrm>
                      <a:prstGeom prst="rect">
                        <a:avLst/>
                      </a:prstGeom>
                      <a:noFill/>
                      <a:ln>
                        <a:noFill/>
                      </a:ln>
                      <a:effectLst/>
                    </p:spPr>
                  </p:pic>
                </p:oleObj>
              </mc:Fallback>
            </mc:AlternateContent>
          </a:graphicData>
        </a:graphic>
      </p:graphicFrame>
      <p:sp>
        <p:nvSpPr>
          <p:cNvPr id="23" name="文本框 22">
            <a:extLst>
              <a:ext uri="{FF2B5EF4-FFF2-40B4-BE49-F238E27FC236}">
                <a16:creationId xmlns:a16="http://schemas.microsoft.com/office/drawing/2014/main" id="{3802FEE3-EC71-4118-8F56-F961E1F41B47}"/>
              </a:ext>
            </a:extLst>
          </p:cNvPr>
          <p:cNvSpPr txBox="1"/>
          <p:nvPr/>
        </p:nvSpPr>
        <p:spPr>
          <a:xfrm>
            <a:off x="4362516" y="2621200"/>
            <a:ext cx="947415"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由于</a:t>
            </a:r>
          </a:p>
        </p:txBody>
      </p:sp>
      <p:sp>
        <p:nvSpPr>
          <p:cNvPr id="24" name="文本框 23">
            <a:extLst>
              <a:ext uri="{FF2B5EF4-FFF2-40B4-BE49-F238E27FC236}">
                <a16:creationId xmlns:a16="http://schemas.microsoft.com/office/drawing/2014/main" id="{C4828E20-94A7-4EBA-A255-55DF06E3F4AF}"/>
              </a:ext>
            </a:extLst>
          </p:cNvPr>
          <p:cNvSpPr txBox="1"/>
          <p:nvPr/>
        </p:nvSpPr>
        <p:spPr>
          <a:xfrm>
            <a:off x="303357" y="3370325"/>
            <a:ext cx="1390769"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可知</a:t>
            </a:r>
          </a:p>
        </p:txBody>
      </p:sp>
      <p:sp>
        <p:nvSpPr>
          <p:cNvPr id="25" name="文本框 24">
            <a:extLst>
              <a:ext uri="{FF2B5EF4-FFF2-40B4-BE49-F238E27FC236}">
                <a16:creationId xmlns:a16="http://schemas.microsoft.com/office/drawing/2014/main" id="{AAAB64C0-D2F5-445C-A013-B6779C2BE50B}"/>
              </a:ext>
            </a:extLst>
          </p:cNvPr>
          <p:cNvSpPr txBox="1"/>
          <p:nvPr/>
        </p:nvSpPr>
        <p:spPr>
          <a:xfrm>
            <a:off x="270252" y="5490954"/>
            <a:ext cx="1743154"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因此，</a:t>
            </a:r>
          </a:p>
        </p:txBody>
      </p:sp>
    </p:spTree>
    <p:extLst>
      <p:ext uri="{BB962C8B-B14F-4D97-AF65-F5344CB8AC3E}">
        <p14:creationId xmlns:p14="http://schemas.microsoft.com/office/powerpoint/2010/main" val="236319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0">
            <a:extLst>
              <a:ext uri="{FF2B5EF4-FFF2-40B4-BE49-F238E27FC236}">
                <a16:creationId xmlns:a16="http://schemas.microsoft.com/office/drawing/2014/main" id="{566577E8-0165-4AE8-AF0A-8681F8862E89}"/>
              </a:ext>
            </a:extLst>
          </p:cNvPr>
          <p:cNvSpPr txBox="1">
            <a:spLocks noChangeArrowheads="1"/>
          </p:cNvSpPr>
          <p:nvPr/>
        </p:nvSpPr>
        <p:spPr bwMode="auto">
          <a:xfrm>
            <a:off x="2339752" y="196296"/>
            <a:ext cx="4724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0" dirty="0">
                <a:solidFill>
                  <a:srgbClr val="FF0000"/>
                </a:solidFill>
                <a:latin typeface="+mn-ea"/>
                <a:ea typeface="+mn-ea"/>
              </a:rPr>
              <a:t>§3.2  </a:t>
            </a:r>
            <a:r>
              <a:rPr lang="zh-CN" altLang="en-US" sz="2800" b="0" dirty="0">
                <a:solidFill>
                  <a:srgbClr val="FF0000"/>
                </a:solidFill>
                <a:latin typeface="+mn-ea"/>
                <a:ea typeface="+mn-ea"/>
              </a:rPr>
              <a:t>线性代数的基础知识</a:t>
            </a:r>
            <a:endParaRPr lang="zh-CN" altLang="en-US" sz="2800" b="0" dirty="0">
              <a:solidFill>
                <a:srgbClr val="008000"/>
              </a:solidFill>
              <a:latin typeface="+mn-ea"/>
              <a:ea typeface="+mn-ea"/>
            </a:endParaRPr>
          </a:p>
        </p:txBody>
      </p:sp>
      <p:sp>
        <p:nvSpPr>
          <p:cNvPr id="5" name="文本框 4">
            <a:extLst>
              <a:ext uri="{FF2B5EF4-FFF2-40B4-BE49-F238E27FC236}">
                <a16:creationId xmlns:a16="http://schemas.microsoft.com/office/drawing/2014/main" id="{2557AFC6-549C-4CAC-BBFD-EC32D23D9F31}"/>
              </a:ext>
            </a:extLst>
          </p:cNvPr>
          <p:cNvSpPr txBox="1"/>
          <p:nvPr/>
        </p:nvSpPr>
        <p:spPr>
          <a:xfrm>
            <a:off x="65872" y="886551"/>
            <a:ext cx="8970624"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        一个矩阵是数字按行列分布的矩形数组。一个矩阵有</a:t>
            </a:r>
            <a:r>
              <a:rPr lang="en-US" altLang="zh-CN" sz="2400" b="0" dirty="0">
                <a:solidFill>
                  <a:schemeClr val="tx1">
                    <a:lumMod val="95000"/>
                    <a:lumOff val="5000"/>
                  </a:schemeClr>
                </a:solidFill>
                <a:latin typeface="+mn-ea"/>
                <a:ea typeface="+mn-ea"/>
              </a:rPr>
              <a:t>M</a:t>
            </a:r>
            <a:r>
              <a:rPr lang="zh-CN" altLang="en-US" sz="2400" b="0" dirty="0">
                <a:solidFill>
                  <a:schemeClr val="tx1">
                    <a:lumMod val="95000"/>
                    <a:lumOff val="5000"/>
                  </a:schemeClr>
                </a:solidFill>
                <a:latin typeface="+mn-ea"/>
                <a:ea typeface="+mn-ea"/>
              </a:rPr>
              <a:t>行和</a:t>
            </a:r>
            <a:r>
              <a:rPr lang="en-US" altLang="zh-CN" sz="2400" b="0" dirty="0">
                <a:solidFill>
                  <a:schemeClr val="tx1">
                    <a:lumMod val="95000"/>
                    <a:lumOff val="5000"/>
                  </a:schemeClr>
                </a:solidFill>
                <a:latin typeface="+mn-ea"/>
                <a:ea typeface="+mn-ea"/>
              </a:rPr>
              <a:t>N</a:t>
            </a:r>
            <a:r>
              <a:rPr lang="zh-CN" altLang="en-US" sz="2400" b="0" dirty="0">
                <a:solidFill>
                  <a:schemeClr val="tx1">
                    <a:lumMod val="95000"/>
                    <a:lumOff val="5000"/>
                  </a:schemeClr>
                </a:solidFill>
                <a:latin typeface="+mn-ea"/>
                <a:ea typeface="+mn-ea"/>
              </a:rPr>
              <a:t>列，称为             矩阵。大写字母</a:t>
            </a:r>
            <a:r>
              <a:rPr lang="en-US" altLang="zh-CN" sz="2400" b="0" dirty="0">
                <a:solidFill>
                  <a:schemeClr val="tx1">
                    <a:lumMod val="95000"/>
                    <a:lumOff val="5000"/>
                  </a:schemeClr>
                </a:solidFill>
                <a:latin typeface="+mn-ea"/>
                <a:ea typeface="+mn-ea"/>
              </a:rPr>
              <a:t>A</a:t>
            </a:r>
            <a:r>
              <a:rPr lang="zh-CN" altLang="en-US" sz="2400" b="0" dirty="0">
                <a:solidFill>
                  <a:schemeClr val="tx1">
                    <a:lumMod val="95000"/>
                    <a:lumOff val="5000"/>
                  </a:schemeClr>
                </a:solidFill>
                <a:latin typeface="+mn-ea"/>
                <a:ea typeface="+mn-ea"/>
              </a:rPr>
              <a:t>表示矩阵，小写带下标字母      表示构成矩阵的一个数。矩阵可表示为</a:t>
            </a:r>
            <a:r>
              <a:rPr lang="en-US" altLang="zh-CN" sz="2400" b="0" dirty="0">
                <a:solidFill>
                  <a:schemeClr val="tx1">
                    <a:lumMod val="95000"/>
                    <a:lumOff val="5000"/>
                  </a:schemeClr>
                </a:solidFill>
                <a:latin typeface="+mn-ea"/>
                <a:ea typeface="+mn-ea"/>
              </a:rPr>
              <a:t> </a:t>
            </a:r>
            <a:endParaRPr lang="zh-CN" altLang="en-US" sz="2400" b="0" dirty="0">
              <a:solidFill>
                <a:schemeClr val="tx1">
                  <a:lumMod val="95000"/>
                  <a:lumOff val="5000"/>
                </a:schemeClr>
              </a:solidFill>
              <a:latin typeface="+mn-ea"/>
              <a:ea typeface="+mn-ea"/>
            </a:endParaRPr>
          </a:p>
        </p:txBody>
      </p:sp>
      <p:pic>
        <p:nvPicPr>
          <p:cNvPr id="16" name="图片 15">
            <a:extLst>
              <a:ext uri="{FF2B5EF4-FFF2-40B4-BE49-F238E27FC236}">
                <a16:creationId xmlns:a16="http://schemas.microsoft.com/office/drawing/2014/main" id="{5DC4B708-E2F8-4650-A85A-9C831B696BCD}"/>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627784" y="2215800"/>
            <a:ext cx="5705104" cy="364198"/>
          </a:xfrm>
          <a:prstGeom prst="rect">
            <a:avLst/>
          </a:prstGeom>
        </p:spPr>
      </p:pic>
      <p:pic>
        <p:nvPicPr>
          <p:cNvPr id="3" name="图片 2">
            <a:extLst>
              <a:ext uri="{FF2B5EF4-FFF2-40B4-BE49-F238E27FC236}">
                <a16:creationId xmlns:a16="http://schemas.microsoft.com/office/drawing/2014/main" id="{CDDA230F-1E88-48B0-965C-289ECC2B6EEE}"/>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383290" y="1424663"/>
            <a:ext cx="956462" cy="206654"/>
          </a:xfrm>
          <a:prstGeom prst="rect">
            <a:avLst/>
          </a:prstGeom>
        </p:spPr>
      </p:pic>
      <p:pic>
        <p:nvPicPr>
          <p:cNvPr id="13" name="图片 12">
            <a:extLst>
              <a:ext uri="{FF2B5EF4-FFF2-40B4-BE49-F238E27FC236}">
                <a16:creationId xmlns:a16="http://schemas.microsoft.com/office/drawing/2014/main" id="{A3EC6CC7-73EB-459A-9F29-28CFB0935396}"/>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388424" y="1436550"/>
            <a:ext cx="329184" cy="182880"/>
          </a:xfrm>
          <a:prstGeom prst="rect">
            <a:avLst/>
          </a:prstGeom>
        </p:spPr>
      </p:pic>
      <p:sp>
        <p:nvSpPr>
          <p:cNvPr id="17" name="文本框 16">
            <a:extLst>
              <a:ext uri="{FF2B5EF4-FFF2-40B4-BE49-F238E27FC236}">
                <a16:creationId xmlns:a16="http://schemas.microsoft.com/office/drawing/2014/main" id="{1D0AE437-3A3B-4C5A-A313-307B0291CF17}"/>
              </a:ext>
            </a:extLst>
          </p:cNvPr>
          <p:cNvSpPr txBox="1"/>
          <p:nvPr/>
        </p:nvSpPr>
        <p:spPr>
          <a:xfrm>
            <a:off x="65872" y="2708919"/>
            <a:ext cx="570510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这里      表示位于</a:t>
            </a:r>
            <a:r>
              <a:rPr lang="zh-CN" altLang="en-US"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a:t>
            </a:r>
            <a:r>
              <a:rPr lang="en-US" altLang="zh-CN" sz="2400" b="0" i="1" dirty="0" err="1">
                <a:solidFill>
                  <a:schemeClr val="tx1">
                    <a:lumMod val="95000"/>
                    <a:lumOff val="5000"/>
                  </a:schemeClr>
                </a:solidFill>
                <a:latin typeface="Times New Roman" panose="02020603050405020304" pitchFamily="18" charset="0"/>
                <a:ea typeface="+mn-ea"/>
                <a:cs typeface="Times New Roman" panose="02020603050405020304" pitchFamily="18" charset="0"/>
              </a:rPr>
              <a:t>i</a:t>
            </a:r>
            <a:r>
              <a:rPr lang="en-US" altLang="zh-CN" sz="24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 j</a:t>
            </a:r>
            <a:r>
              <a:rPr lang="zh-CN" altLang="en-US"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）的数。 </a:t>
            </a:r>
          </a:p>
        </p:txBody>
      </p:sp>
      <p:pic>
        <p:nvPicPr>
          <p:cNvPr id="18" name="图片 17">
            <a:extLst>
              <a:ext uri="{FF2B5EF4-FFF2-40B4-BE49-F238E27FC236}">
                <a16:creationId xmlns:a16="http://schemas.microsoft.com/office/drawing/2014/main" id="{766574DF-B376-49D4-8C3E-A623D5EFFF3A}"/>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27584" y="2899096"/>
            <a:ext cx="329184" cy="182880"/>
          </a:xfrm>
          <a:prstGeom prst="rect">
            <a:avLst/>
          </a:prstGeom>
        </p:spPr>
      </p:pic>
      <p:sp>
        <p:nvSpPr>
          <p:cNvPr id="19" name="文本框 18">
            <a:extLst>
              <a:ext uri="{FF2B5EF4-FFF2-40B4-BE49-F238E27FC236}">
                <a16:creationId xmlns:a16="http://schemas.microsoft.com/office/drawing/2014/main" id="{CBEB9987-870D-40DA-973F-517EE116D882}"/>
              </a:ext>
            </a:extLst>
          </p:cNvPr>
          <p:cNvSpPr txBox="1"/>
          <p:nvPr/>
        </p:nvSpPr>
        <p:spPr>
          <a:xfrm>
            <a:off x="128362" y="3449942"/>
            <a:ext cx="8712968" cy="118494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矩阵运算： </a:t>
            </a:r>
            <a:endParaRPr lang="en-US" altLang="zh-CN" sz="2800" b="0" dirty="0">
              <a:solidFill>
                <a:schemeClr val="tx1">
                  <a:lumMod val="95000"/>
                  <a:lumOff val="5000"/>
                </a:schemeClr>
              </a:solidFill>
              <a:latin typeface="+mn-ea"/>
              <a:ea typeface="+mn-ea"/>
            </a:endParaRPr>
          </a:p>
          <a:p>
            <a:pPr algn="l">
              <a:lnSpc>
                <a:spcPts val="1800"/>
              </a:lnSpc>
            </a:pPr>
            <a:endParaRPr lang="en-US" altLang="zh-CN" sz="2800" b="0" dirty="0">
              <a:solidFill>
                <a:schemeClr val="tx1">
                  <a:lumMod val="95000"/>
                  <a:lumOff val="5000"/>
                </a:schemeClr>
              </a:solidFill>
              <a:latin typeface="+mn-ea"/>
              <a:ea typeface="+mn-ea"/>
            </a:endParaRPr>
          </a:p>
          <a:p>
            <a:pPr algn="l"/>
            <a:r>
              <a:rPr lang="en-US" altLang="zh-CN" sz="2800" b="0" dirty="0">
                <a:solidFill>
                  <a:schemeClr val="tx1">
                    <a:lumMod val="95000"/>
                    <a:lumOff val="5000"/>
                  </a:schemeClr>
                </a:solidFill>
                <a:latin typeface="+mn-ea"/>
                <a:ea typeface="+mn-ea"/>
              </a:rPr>
              <a:t>          </a:t>
            </a:r>
            <a:r>
              <a:rPr lang="zh-CN" altLang="en-US" sz="2800" b="0" dirty="0">
                <a:solidFill>
                  <a:schemeClr val="tx1">
                    <a:lumMod val="95000"/>
                    <a:lumOff val="5000"/>
                  </a:schemeClr>
                </a:solidFill>
                <a:latin typeface="+mn-ea"/>
                <a:ea typeface="+mn-ea"/>
              </a:rPr>
              <a:t>相等、和、取负、差、标量乘积</a:t>
            </a:r>
            <a:r>
              <a:rPr lang="en-US" altLang="zh-CN" sz="2800" b="0" dirty="0" err="1">
                <a:solidFill>
                  <a:schemeClr val="tx1">
                    <a:lumMod val="95000"/>
                    <a:lumOff val="5000"/>
                  </a:schemeClr>
                </a:solidFill>
                <a:latin typeface="+mn-ea"/>
                <a:ea typeface="+mn-ea"/>
              </a:rPr>
              <a:t>cX</a:t>
            </a:r>
            <a:r>
              <a:rPr lang="en-US" altLang="zh-CN" sz="2800" b="0" dirty="0">
                <a:solidFill>
                  <a:schemeClr val="tx1">
                    <a:lumMod val="95000"/>
                    <a:lumOff val="5000"/>
                  </a:schemeClr>
                </a:solidFill>
                <a:latin typeface="+mn-ea"/>
                <a:ea typeface="+mn-ea"/>
              </a:rPr>
              <a:t>, </a:t>
            </a:r>
            <a:r>
              <a:rPr lang="zh-CN" altLang="en-US" sz="2800" b="0" dirty="0">
                <a:solidFill>
                  <a:schemeClr val="tx1">
                    <a:lumMod val="95000"/>
                    <a:lumOff val="5000"/>
                  </a:schemeClr>
                </a:solidFill>
                <a:latin typeface="+mn-ea"/>
                <a:ea typeface="+mn-ea"/>
              </a:rPr>
              <a:t>线性组合</a:t>
            </a:r>
          </a:p>
        </p:txBody>
      </p:sp>
      <p:pic>
        <p:nvPicPr>
          <p:cNvPr id="26" name="图片 25">
            <a:extLst>
              <a:ext uri="{FF2B5EF4-FFF2-40B4-BE49-F238E27FC236}">
                <a16:creationId xmlns:a16="http://schemas.microsoft.com/office/drawing/2014/main" id="{A7B7BC09-A19D-42DD-881A-BD85B34C5D61}"/>
              </a:ext>
            </a:extLst>
          </p:cNvPr>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03065" y="4988191"/>
            <a:ext cx="7838265" cy="1160630"/>
          </a:xfrm>
          <a:prstGeom prst="rect">
            <a:avLst/>
          </a:prstGeom>
        </p:spPr>
      </p:pic>
    </p:spTree>
    <p:extLst>
      <p:ext uri="{BB962C8B-B14F-4D97-AF65-F5344CB8AC3E}">
        <p14:creationId xmlns:p14="http://schemas.microsoft.com/office/powerpoint/2010/main" val="4254956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1573A-0E75-4EE4-BC18-07A4BB29228B}"/>
              </a:ext>
            </a:extLst>
          </p:cNvPr>
          <p:cNvSpPr>
            <a:spLocks noGrp="1"/>
          </p:cNvSpPr>
          <p:nvPr>
            <p:ph type="title"/>
          </p:nvPr>
        </p:nvSpPr>
        <p:spPr>
          <a:xfrm>
            <a:off x="323528" y="265569"/>
            <a:ext cx="1639094" cy="471586"/>
          </a:xfrm>
        </p:spPr>
        <p:txBody>
          <a:bodyPr>
            <a:normAutofit/>
          </a:bodyPr>
          <a:lstStyle/>
          <a:p>
            <a:r>
              <a:rPr lang="zh-CN" altLang="en-US" sz="2400" dirty="0"/>
              <a:t>矩阵乘</a:t>
            </a:r>
          </a:p>
        </p:txBody>
      </p:sp>
      <p:sp>
        <p:nvSpPr>
          <p:cNvPr id="6" name="文本框 5">
            <a:extLst>
              <a:ext uri="{FF2B5EF4-FFF2-40B4-BE49-F238E27FC236}">
                <a16:creationId xmlns:a16="http://schemas.microsoft.com/office/drawing/2014/main" id="{EF8BDF56-1959-4FB6-B882-CE96F224E41F}"/>
              </a:ext>
            </a:extLst>
          </p:cNvPr>
          <p:cNvSpPr txBox="1"/>
          <p:nvPr/>
        </p:nvSpPr>
        <p:spPr>
          <a:xfrm>
            <a:off x="683568" y="3534791"/>
            <a:ext cx="6408712" cy="471586"/>
          </a:xfrm>
          <a:prstGeom prst="rect">
            <a:avLst/>
          </a:prstGeom>
          <a:noFill/>
        </p:spPr>
        <p:txBody>
          <a:bodyPr wrap="square" rtlCol="0">
            <a:spAutoFit/>
          </a:bodyPr>
          <a:lstStyle/>
          <a:p>
            <a:pPr algn="l"/>
            <a:r>
              <a:rPr lang="zh-CN" altLang="en-US" sz="2400" b="0" dirty="0">
                <a:solidFill>
                  <a:schemeClr val="tx1"/>
                </a:solidFill>
                <a:latin typeface="+mn-ea"/>
                <a:ea typeface="+mn-ea"/>
              </a:rPr>
              <a:t>矩阵满足分配率、结合率，</a:t>
            </a:r>
            <a:r>
              <a:rPr lang="zh-CN" altLang="en-US" sz="2400" b="0" dirty="0">
                <a:solidFill>
                  <a:srgbClr val="FF0000"/>
                </a:solidFill>
                <a:latin typeface="+mn-ea"/>
                <a:ea typeface="+mn-ea"/>
              </a:rPr>
              <a:t>但不满足交换率。</a:t>
            </a:r>
          </a:p>
        </p:txBody>
      </p:sp>
      <p:pic>
        <p:nvPicPr>
          <p:cNvPr id="10" name="图片 9">
            <a:extLst>
              <a:ext uri="{FF2B5EF4-FFF2-40B4-BE49-F238E27FC236}">
                <a16:creationId xmlns:a16="http://schemas.microsoft.com/office/drawing/2014/main" id="{A3AA2644-C40A-4158-AF96-24285D9FAED0}"/>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98611" y="4325384"/>
            <a:ext cx="6136234" cy="851306"/>
          </a:xfrm>
          <a:prstGeom prst="rect">
            <a:avLst/>
          </a:prstGeom>
        </p:spPr>
      </p:pic>
      <p:pic>
        <p:nvPicPr>
          <p:cNvPr id="15" name="图片 14">
            <a:extLst>
              <a:ext uri="{FF2B5EF4-FFF2-40B4-BE49-F238E27FC236}">
                <a16:creationId xmlns:a16="http://schemas.microsoft.com/office/drawing/2014/main" id="{8DCC4CDD-FBE6-4282-9936-45556EF6D12F}"/>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899592" y="5589240"/>
            <a:ext cx="2671267" cy="851306"/>
          </a:xfrm>
          <a:prstGeom prst="rect">
            <a:avLst/>
          </a:prstGeom>
        </p:spPr>
      </p:pic>
      <p:pic>
        <p:nvPicPr>
          <p:cNvPr id="17" name="图片 16">
            <a:extLst>
              <a:ext uri="{FF2B5EF4-FFF2-40B4-BE49-F238E27FC236}">
                <a16:creationId xmlns:a16="http://schemas.microsoft.com/office/drawing/2014/main" id="{20819731-0BEE-4135-948F-8343D64F2DC3}"/>
              </a:ext>
            </a:extLst>
          </p:cNvPr>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467208" y="5589240"/>
            <a:ext cx="3074518" cy="851306"/>
          </a:xfrm>
          <a:prstGeom prst="rect">
            <a:avLst/>
          </a:prstGeom>
        </p:spPr>
      </p:pic>
      <p:pic>
        <p:nvPicPr>
          <p:cNvPr id="4" name="图片 3">
            <a:extLst>
              <a:ext uri="{FF2B5EF4-FFF2-40B4-BE49-F238E27FC236}">
                <a16:creationId xmlns:a16="http://schemas.microsoft.com/office/drawing/2014/main" id="{C5FE9CF7-63CF-4570-A5A6-80F7105B48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003" y="737155"/>
            <a:ext cx="8126409" cy="2429545"/>
          </a:xfrm>
          <a:prstGeom prst="rect">
            <a:avLst/>
          </a:prstGeom>
        </p:spPr>
      </p:pic>
    </p:spTree>
    <p:extLst>
      <p:ext uri="{BB962C8B-B14F-4D97-AF65-F5344CB8AC3E}">
        <p14:creationId xmlns:p14="http://schemas.microsoft.com/office/powerpoint/2010/main" val="345534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DF1C092-39B8-4EFF-A001-1DA20C1AE2CF}"/>
              </a:ext>
            </a:extLst>
          </p:cNvPr>
          <p:cNvSpPr txBox="1"/>
          <p:nvPr/>
        </p:nvSpPr>
        <p:spPr>
          <a:xfrm>
            <a:off x="-19248" y="-34880"/>
            <a:ext cx="2808312" cy="461665"/>
          </a:xfrm>
          <a:prstGeom prst="rect">
            <a:avLst/>
          </a:prstGeom>
          <a:noFill/>
        </p:spPr>
        <p:txBody>
          <a:bodyPr wrap="square" rtlCol="0">
            <a:spAutoFit/>
          </a:bodyPr>
          <a:lstStyle/>
          <a:p>
            <a:pPr algn="l"/>
            <a:r>
              <a:rPr lang="zh-CN" altLang="en-US" sz="2400" b="0" dirty="0">
                <a:solidFill>
                  <a:srgbClr val="FF0000"/>
                </a:solidFill>
                <a:latin typeface="+mn-ea"/>
                <a:ea typeface="+mn-ea"/>
              </a:rPr>
              <a:t>行列式</a:t>
            </a:r>
          </a:p>
        </p:txBody>
      </p:sp>
      <p:pic>
        <p:nvPicPr>
          <p:cNvPr id="7" name="图片 6">
            <a:extLst>
              <a:ext uri="{FF2B5EF4-FFF2-40B4-BE49-F238E27FC236}">
                <a16:creationId xmlns:a16="http://schemas.microsoft.com/office/drawing/2014/main" id="{D2181BB2-1ED1-4285-8E9E-BA83B538E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09769"/>
            <a:ext cx="7374408" cy="3205926"/>
          </a:xfrm>
          <a:prstGeom prst="rect">
            <a:avLst/>
          </a:prstGeom>
        </p:spPr>
      </p:pic>
      <p:pic>
        <p:nvPicPr>
          <p:cNvPr id="10" name="图片 9">
            <a:extLst>
              <a:ext uri="{FF2B5EF4-FFF2-40B4-BE49-F238E27FC236}">
                <a16:creationId xmlns:a16="http://schemas.microsoft.com/office/drawing/2014/main" id="{D91C9E9B-C080-4D99-A1E4-4A433C82B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717032"/>
            <a:ext cx="8162429" cy="2930942"/>
          </a:xfrm>
          <a:prstGeom prst="rect">
            <a:avLst/>
          </a:prstGeom>
        </p:spPr>
      </p:pic>
    </p:spTree>
    <p:extLst>
      <p:ext uri="{BB962C8B-B14F-4D97-AF65-F5344CB8AC3E}">
        <p14:creationId xmlns:p14="http://schemas.microsoft.com/office/powerpoint/2010/main" val="134677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BA17D-522C-453F-9E4D-157254356753}"/>
              </a:ext>
            </a:extLst>
          </p:cNvPr>
          <p:cNvSpPr>
            <a:spLocks noGrp="1"/>
          </p:cNvSpPr>
          <p:nvPr>
            <p:ph type="title"/>
          </p:nvPr>
        </p:nvSpPr>
        <p:spPr>
          <a:xfrm>
            <a:off x="223668" y="221110"/>
            <a:ext cx="2647206" cy="471586"/>
          </a:xfrm>
        </p:spPr>
        <p:txBody>
          <a:bodyPr>
            <a:normAutofit fontScale="90000"/>
          </a:bodyPr>
          <a:lstStyle/>
          <a:p>
            <a:r>
              <a:rPr lang="en-US" altLang="zh-CN" dirty="0" err="1">
                <a:latin typeface="Times New Roman" panose="02020603050405020304" pitchFamily="18" charset="0"/>
                <a:cs typeface="Times New Roman" panose="02020603050405020304" pitchFamily="18" charset="0"/>
              </a:rPr>
              <a:t>Matlab</a:t>
            </a:r>
            <a:r>
              <a:rPr lang="zh-CN" altLang="en-US" dirty="0"/>
              <a:t>实现</a:t>
            </a:r>
          </a:p>
        </p:txBody>
      </p:sp>
      <p:pic>
        <p:nvPicPr>
          <p:cNvPr id="4" name="图片 3">
            <a:extLst>
              <a:ext uri="{FF2B5EF4-FFF2-40B4-BE49-F238E27FC236}">
                <a16:creationId xmlns:a16="http://schemas.microsoft.com/office/drawing/2014/main" id="{C0A4D5C4-7503-4A9B-8B0E-48F8D7361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 y="836712"/>
            <a:ext cx="9144000" cy="5552369"/>
          </a:xfrm>
          <a:prstGeom prst="rect">
            <a:avLst/>
          </a:prstGeom>
        </p:spPr>
      </p:pic>
    </p:spTree>
    <p:extLst>
      <p:ext uri="{BB962C8B-B14F-4D97-AF65-F5344CB8AC3E}">
        <p14:creationId xmlns:p14="http://schemas.microsoft.com/office/powerpoint/2010/main" val="505811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4" name="Rectangle 14">
            <a:extLst>
              <a:ext uri="{FF2B5EF4-FFF2-40B4-BE49-F238E27FC236}">
                <a16:creationId xmlns:a16="http://schemas.microsoft.com/office/drawing/2014/main" id="{4A1A7FAB-3F84-4ADA-8CD3-BFD24C81FAA8}"/>
              </a:ext>
            </a:extLst>
          </p:cNvPr>
          <p:cNvSpPr>
            <a:spLocks noChangeArrowheads="1"/>
          </p:cNvSpPr>
          <p:nvPr/>
        </p:nvSpPr>
        <p:spPr bwMode="auto">
          <a:xfrm>
            <a:off x="129345" y="307366"/>
            <a:ext cx="8151303" cy="46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chemeClr val="tx1"/>
                </a:solidFill>
                <a:latin typeface="+mn-ea"/>
                <a:ea typeface="+mn-ea"/>
              </a:rPr>
              <a:t>根据向量的</a:t>
            </a:r>
            <a:r>
              <a:rPr lang="en-US" altLang="zh-CN" sz="2400" b="1" dirty="0">
                <a:solidFill>
                  <a:schemeClr val="tx1"/>
                </a:solidFill>
                <a:latin typeface="+mn-ea"/>
                <a:ea typeface="+mn-ea"/>
              </a:rPr>
              <a:t>1</a:t>
            </a:r>
            <a:r>
              <a:rPr lang="zh-CN" altLang="en-US" sz="2400" b="1" dirty="0">
                <a:solidFill>
                  <a:schemeClr val="tx1"/>
                </a:solidFill>
                <a:latin typeface="+mn-ea"/>
                <a:ea typeface="+mn-ea"/>
              </a:rPr>
              <a:t>、</a:t>
            </a:r>
            <a:r>
              <a:rPr lang="en-US" altLang="zh-CN" sz="2400" b="1" dirty="0">
                <a:solidFill>
                  <a:schemeClr val="tx1"/>
                </a:solidFill>
                <a:latin typeface="+mn-ea"/>
                <a:ea typeface="+mn-ea"/>
              </a:rPr>
              <a:t>2</a:t>
            </a:r>
            <a:r>
              <a:rPr lang="zh-CN" altLang="en-US" sz="2400" b="1" dirty="0">
                <a:solidFill>
                  <a:schemeClr val="tx1"/>
                </a:solidFill>
                <a:latin typeface="+mn-ea"/>
                <a:ea typeface="+mn-ea"/>
              </a:rPr>
              <a:t>和     范数，可得到如下</a:t>
            </a:r>
            <a:r>
              <a:rPr lang="en-US" altLang="zh-CN" sz="2400" dirty="0">
                <a:solidFill>
                  <a:schemeClr val="tx1"/>
                </a:solidFill>
                <a:latin typeface="+mn-ea"/>
                <a:ea typeface="+mn-ea"/>
              </a:rPr>
              <a:t>3</a:t>
            </a:r>
            <a:r>
              <a:rPr lang="zh-CN" altLang="en-US" sz="2400" dirty="0">
                <a:solidFill>
                  <a:schemeClr val="tx1"/>
                </a:solidFill>
                <a:latin typeface="+mn-ea"/>
                <a:ea typeface="+mn-ea"/>
              </a:rPr>
              <a:t>种常用的矩阵范数</a:t>
            </a:r>
            <a:endParaRPr lang="zh-CN" altLang="en-US" sz="2400" dirty="0">
              <a:latin typeface="+mn-ea"/>
              <a:ea typeface="+mn-ea"/>
            </a:endParaRPr>
          </a:p>
        </p:txBody>
      </p:sp>
      <p:sp>
        <p:nvSpPr>
          <p:cNvPr id="102418" name="Rectangle 18">
            <a:extLst>
              <a:ext uri="{FF2B5EF4-FFF2-40B4-BE49-F238E27FC236}">
                <a16:creationId xmlns:a16="http://schemas.microsoft.com/office/drawing/2014/main" id="{ACB75CA9-DD9D-4FF4-BB84-23629EEC3075}"/>
              </a:ext>
            </a:extLst>
          </p:cNvPr>
          <p:cNvSpPr>
            <a:spLocks noChangeArrowheads="1"/>
          </p:cNvSpPr>
          <p:nvPr/>
        </p:nvSpPr>
        <p:spPr bwMode="auto">
          <a:xfrm>
            <a:off x="321310" y="1559719"/>
            <a:ext cx="2241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0000"/>
                </a:solidFill>
                <a:latin typeface="楷体_GB2312" pitchFamily="49" charset="-122"/>
                <a:sym typeface="Wingdings 2" panose="05020102010507070707" pitchFamily="18" charset="2"/>
              </a:rPr>
              <a:t></a:t>
            </a:r>
            <a:r>
              <a:rPr lang="en-US" altLang="zh-CN" sz="2400" b="1" dirty="0">
                <a:solidFill>
                  <a:schemeClr val="tx1"/>
                </a:solidFill>
                <a:latin typeface="楷体_GB2312" pitchFamily="49" charset="-122"/>
              </a:rPr>
              <a:t>1</a:t>
            </a:r>
            <a:r>
              <a:rPr lang="zh-CN" altLang="en-US" sz="2400" b="1" dirty="0">
                <a:solidFill>
                  <a:schemeClr val="tx1"/>
                </a:solidFill>
                <a:latin typeface="楷体_GB2312" pitchFamily="49" charset="-122"/>
              </a:rPr>
              <a:t>范数：</a:t>
            </a:r>
          </a:p>
        </p:txBody>
      </p:sp>
      <p:graphicFrame>
        <p:nvGraphicFramePr>
          <p:cNvPr id="102419" name="Object 19">
            <a:extLst>
              <a:ext uri="{FF2B5EF4-FFF2-40B4-BE49-F238E27FC236}">
                <a16:creationId xmlns:a16="http://schemas.microsoft.com/office/drawing/2014/main" id="{A001E60D-D090-4CE4-BD67-60A331711339}"/>
              </a:ext>
            </a:extLst>
          </p:cNvPr>
          <p:cNvGraphicFramePr>
            <a:graphicFrameLocks noChangeAspect="1"/>
          </p:cNvGraphicFramePr>
          <p:nvPr>
            <p:extLst>
              <p:ext uri="{D42A27DB-BD31-4B8C-83A1-F6EECF244321}">
                <p14:modId xmlns:p14="http://schemas.microsoft.com/office/powerpoint/2010/main" val="3431668761"/>
              </p:ext>
            </p:extLst>
          </p:nvPr>
        </p:nvGraphicFramePr>
        <p:xfrm>
          <a:off x="1782363" y="1545115"/>
          <a:ext cx="2085960" cy="797343"/>
        </p:xfrm>
        <a:graphic>
          <a:graphicData uri="http://schemas.openxmlformats.org/presentationml/2006/ole">
            <mc:AlternateContent xmlns:mc="http://schemas.openxmlformats.org/markup-compatibility/2006">
              <mc:Choice xmlns:v="urn:schemas-microsoft-com:vml" Requires="v">
                <p:oleObj spid="_x0000_s332743" name="Equation" r:id="rId5" imgW="1130040" imgH="431640" progId="Equation.DSMT4">
                  <p:embed/>
                </p:oleObj>
              </mc:Choice>
              <mc:Fallback>
                <p:oleObj name="Equation" r:id="rId5" imgW="1130040" imgH="431640" progId="Equation.DSMT4">
                  <p:embed/>
                  <p:pic>
                    <p:nvPicPr>
                      <p:cNvPr id="102419" name="Object 19">
                        <a:extLst>
                          <a:ext uri="{FF2B5EF4-FFF2-40B4-BE49-F238E27FC236}">
                            <a16:creationId xmlns:a16="http://schemas.microsoft.com/office/drawing/2014/main" id="{A001E60D-D090-4CE4-BD67-60A3317113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363" y="1545115"/>
                        <a:ext cx="2085960" cy="797343"/>
                      </a:xfrm>
                      <a:prstGeom prst="rect">
                        <a:avLst/>
                      </a:prstGeom>
                      <a:noFill/>
                      <a:ln>
                        <a:noFill/>
                      </a:ln>
                      <a:effectLst/>
                    </p:spPr>
                  </p:pic>
                </p:oleObj>
              </mc:Fallback>
            </mc:AlternateContent>
          </a:graphicData>
        </a:graphic>
      </p:graphicFrame>
      <p:grpSp>
        <p:nvGrpSpPr>
          <p:cNvPr id="102420" name="Group 20">
            <a:extLst>
              <a:ext uri="{FF2B5EF4-FFF2-40B4-BE49-F238E27FC236}">
                <a16:creationId xmlns:a16="http://schemas.microsoft.com/office/drawing/2014/main" id="{43E739F9-0954-4A31-A0EE-A76D1067FA19}"/>
              </a:ext>
            </a:extLst>
          </p:cNvPr>
          <p:cNvGrpSpPr>
            <a:grpSpLocks/>
          </p:cNvGrpSpPr>
          <p:nvPr/>
        </p:nvGrpSpPr>
        <p:grpSpPr bwMode="auto">
          <a:xfrm>
            <a:off x="168035" y="954395"/>
            <a:ext cx="1933575" cy="519113"/>
            <a:chOff x="3696" y="1928"/>
            <a:chExt cx="1218" cy="327"/>
          </a:xfrm>
        </p:grpSpPr>
        <p:sp>
          <p:nvSpPr>
            <p:cNvPr id="102421" name="Text Box 21">
              <a:extLst>
                <a:ext uri="{FF2B5EF4-FFF2-40B4-BE49-F238E27FC236}">
                  <a16:creationId xmlns:a16="http://schemas.microsoft.com/office/drawing/2014/main" id="{FD3F16B5-D245-4AEC-B6B7-404FA1D59AA3}"/>
                </a:ext>
              </a:extLst>
            </p:cNvPr>
            <p:cNvSpPr txBox="1">
              <a:spLocks noChangeArrowheads="1"/>
            </p:cNvSpPr>
            <p:nvPr/>
          </p:nvSpPr>
          <p:spPr bwMode="auto">
            <a:xfrm>
              <a:off x="3696" y="1928"/>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楷体_GB2312" pitchFamily="49" charset="-122"/>
                </a:rPr>
                <a:t>记</a:t>
              </a:r>
            </a:p>
          </p:txBody>
        </p:sp>
        <p:graphicFrame>
          <p:nvGraphicFramePr>
            <p:cNvPr id="102422" name="Object 22">
              <a:extLst>
                <a:ext uri="{FF2B5EF4-FFF2-40B4-BE49-F238E27FC236}">
                  <a16:creationId xmlns:a16="http://schemas.microsoft.com/office/drawing/2014/main" id="{B0333D21-D054-45F5-B81E-8ECE72960A44}"/>
                </a:ext>
              </a:extLst>
            </p:cNvPr>
            <p:cNvGraphicFramePr>
              <a:graphicFrameLocks noChangeAspect="1"/>
            </p:cNvGraphicFramePr>
            <p:nvPr>
              <p:extLst>
                <p:ext uri="{D42A27DB-BD31-4B8C-83A1-F6EECF244321}">
                  <p14:modId xmlns:p14="http://schemas.microsoft.com/office/powerpoint/2010/main" val="4147943288"/>
                </p:ext>
              </p:extLst>
            </p:nvPr>
          </p:nvGraphicFramePr>
          <p:xfrm>
            <a:off x="3987" y="1946"/>
            <a:ext cx="927" cy="309"/>
          </p:xfrm>
          <a:graphic>
            <a:graphicData uri="http://schemas.openxmlformats.org/presentationml/2006/ole">
              <mc:AlternateContent xmlns:mc="http://schemas.openxmlformats.org/markup-compatibility/2006">
                <mc:Choice xmlns:v="urn:schemas-microsoft-com:vml" Requires="v">
                  <p:oleObj spid="_x0000_s332744" name="Equation" r:id="rId7" imgW="723600" imgH="241200" progId="Equation.DSMT4">
                    <p:embed/>
                  </p:oleObj>
                </mc:Choice>
                <mc:Fallback>
                  <p:oleObj name="Equation" r:id="rId7" imgW="723600" imgH="241200" progId="Equation.DSMT4">
                    <p:embed/>
                    <p:pic>
                      <p:nvPicPr>
                        <p:cNvPr id="102422" name="Object 22">
                          <a:extLst>
                            <a:ext uri="{FF2B5EF4-FFF2-40B4-BE49-F238E27FC236}">
                              <a16:creationId xmlns:a16="http://schemas.microsoft.com/office/drawing/2014/main" id="{B0333D21-D054-45F5-B81E-8ECE72960A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7" y="1946"/>
                          <a:ext cx="927" cy="309"/>
                        </a:xfrm>
                        <a:prstGeom prst="rect">
                          <a:avLst/>
                        </a:prstGeom>
                        <a:noFill/>
                        <a:ln>
                          <a:noFill/>
                        </a:ln>
                        <a:effectLst/>
                      </p:spPr>
                    </p:pic>
                  </p:oleObj>
                </mc:Fallback>
              </mc:AlternateContent>
            </a:graphicData>
          </a:graphic>
        </p:graphicFrame>
      </p:grpSp>
      <p:sp>
        <p:nvSpPr>
          <p:cNvPr id="102423" name="Rectangle 23">
            <a:extLst>
              <a:ext uri="{FF2B5EF4-FFF2-40B4-BE49-F238E27FC236}">
                <a16:creationId xmlns:a16="http://schemas.microsoft.com/office/drawing/2014/main" id="{56400C23-EC04-4C32-9221-673235BD5DF4}"/>
              </a:ext>
            </a:extLst>
          </p:cNvPr>
          <p:cNvSpPr>
            <a:spLocks noChangeArrowheads="1"/>
          </p:cNvSpPr>
          <p:nvPr/>
        </p:nvSpPr>
        <p:spPr bwMode="auto">
          <a:xfrm>
            <a:off x="272098" y="2583656"/>
            <a:ext cx="22907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0000"/>
                </a:solidFill>
                <a:latin typeface="楷体_GB2312" pitchFamily="49" charset="-122"/>
                <a:sym typeface="Wingdings 2" panose="05020102010507070707" pitchFamily="18" charset="2"/>
              </a:rPr>
              <a:t></a:t>
            </a:r>
            <a:r>
              <a:rPr lang="zh-CN" altLang="en-US" sz="2400" b="1" dirty="0">
                <a:solidFill>
                  <a:schemeClr val="tx1"/>
                </a:solidFill>
                <a:latin typeface="楷体_GB2312" pitchFamily="49" charset="-122"/>
              </a:rPr>
              <a:t>    范数：</a:t>
            </a:r>
          </a:p>
        </p:txBody>
      </p:sp>
      <p:graphicFrame>
        <p:nvGraphicFramePr>
          <p:cNvPr id="102424" name="Object 24">
            <a:extLst>
              <a:ext uri="{FF2B5EF4-FFF2-40B4-BE49-F238E27FC236}">
                <a16:creationId xmlns:a16="http://schemas.microsoft.com/office/drawing/2014/main" id="{918E6D4A-549B-48FE-BD8E-B8EFEB18F238}"/>
              </a:ext>
            </a:extLst>
          </p:cNvPr>
          <p:cNvGraphicFramePr>
            <a:graphicFrameLocks noChangeAspect="1"/>
          </p:cNvGraphicFramePr>
          <p:nvPr>
            <p:extLst>
              <p:ext uri="{D42A27DB-BD31-4B8C-83A1-F6EECF244321}">
                <p14:modId xmlns:p14="http://schemas.microsoft.com/office/powerpoint/2010/main" val="3022496613"/>
              </p:ext>
            </p:extLst>
          </p:nvPr>
        </p:nvGraphicFramePr>
        <p:xfrm>
          <a:off x="1747835" y="2526441"/>
          <a:ext cx="2395538" cy="911850"/>
        </p:xfrm>
        <a:graphic>
          <a:graphicData uri="http://schemas.openxmlformats.org/presentationml/2006/ole">
            <mc:AlternateContent xmlns:mc="http://schemas.openxmlformats.org/markup-compatibility/2006">
              <mc:Choice xmlns:v="urn:schemas-microsoft-com:vml" Requires="v">
                <p:oleObj spid="_x0000_s332745" name="Equation" r:id="rId9" imgW="1168200" imgH="444240" progId="Equation.DSMT4">
                  <p:embed/>
                </p:oleObj>
              </mc:Choice>
              <mc:Fallback>
                <p:oleObj name="Equation" r:id="rId9" imgW="1168200" imgH="444240" progId="Equation.DSMT4">
                  <p:embed/>
                  <p:pic>
                    <p:nvPicPr>
                      <p:cNvPr id="102424" name="Object 24">
                        <a:extLst>
                          <a:ext uri="{FF2B5EF4-FFF2-40B4-BE49-F238E27FC236}">
                            <a16:creationId xmlns:a16="http://schemas.microsoft.com/office/drawing/2014/main" id="{918E6D4A-549B-48FE-BD8E-B8EFEB18F2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7835" y="2526441"/>
                        <a:ext cx="2395538" cy="911850"/>
                      </a:xfrm>
                      <a:prstGeom prst="rect">
                        <a:avLst/>
                      </a:prstGeom>
                      <a:noFill/>
                      <a:ln>
                        <a:noFill/>
                      </a:ln>
                      <a:effectLst/>
                    </p:spPr>
                  </p:pic>
                </p:oleObj>
              </mc:Fallback>
            </mc:AlternateContent>
          </a:graphicData>
        </a:graphic>
      </p:graphicFrame>
      <p:sp>
        <p:nvSpPr>
          <p:cNvPr id="102425" name="Rectangle 25">
            <a:extLst>
              <a:ext uri="{FF2B5EF4-FFF2-40B4-BE49-F238E27FC236}">
                <a16:creationId xmlns:a16="http://schemas.microsoft.com/office/drawing/2014/main" id="{8DAA43D0-DFA2-4447-B7A2-20694F99A444}"/>
              </a:ext>
            </a:extLst>
          </p:cNvPr>
          <p:cNvSpPr>
            <a:spLocks noChangeArrowheads="1"/>
          </p:cNvSpPr>
          <p:nvPr/>
        </p:nvSpPr>
        <p:spPr bwMode="auto">
          <a:xfrm>
            <a:off x="321310" y="3792538"/>
            <a:ext cx="2322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0000"/>
                </a:solidFill>
                <a:latin typeface="楷体_GB2312" pitchFamily="49" charset="-122"/>
                <a:sym typeface="Wingdings 2" panose="05020102010507070707" pitchFamily="18" charset="2"/>
              </a:rPr>
              <a:t></a:t>
            </a:r>
            <a:r>
              <a:rPr lang="en-US" altLang="zh-CN" sz="2400" b="1" dirty="0">
                <a:solidFill>
                  <a:schemeClr val="tx1"/>
                </a:solidFill>
                <a:latin typeface="楷体_GB2312" pitchFamily="49" charset="-122"/>
              </a:rPr>
              <a:t>2</a:t>
            </a:r>
            <a:r>
              <a:rPr lang="zh-CN" altLang="en-US" sz="2400" b="1" dirty="0">
                <a:solidFill>
                  <a:schemeClr val="tx1"/>
                </a:solidFill>
                <a:latin typeface="楷体_GB2312" pitchFamily="49" charset="-122"/>
              </a:rPr>
              <a:t>范数：</a:t>
            </a:r>
          </a:p>
        </p:txBody>
      </p:sp>
      <p:graphicFrame>
        <p:nvGraphicFramePr>
          <p:cNvPr id="102426" name="Object 26">
            <a:extLst>
              <a:ext uri="{FF2B5EF4-FFF2-40B4-BE49-F238E27FC236}">
                <a16:creationId xmlns:a16="http://schemas.microsoft.com/office/drawing/2014/main" id="{F79CAEE3-773B-480E-BFE8-884494EC6F6C}"/>
              </a:ext>
            </a:extLst>
          </p:cNvPr>
          <p:cNvGraphicFramePr>
            <a:graphicFrameLocks noChangeAspect="1"/>
          </p:cNvGraphicFramePr>
          <p:nvPr>
            <p:extLst>
              <p:ext uri="{D42A27DB-BD31-4B8C-83A1-F6EECF244321}">
                <p14:modId xmlns:p14="http://schemas.microsoft.com/office/powerpoint/2010/main" val="3157296877"/>
              </p:ext>
            </p:extLst>
          </p:nvPr>
        </p:nvGraphicFramePr>
        <p:xfrm>
          <a:off x="1901824" y="4099403"/>
          <a:ext cx="1806576" cy="677616"/>
        </p:xfrm>
        <a:graphic>
          <a:graphicData uri="http://schemas.openxmlformats.org/presentationml/2006/ole">
            <mc:AlternateContent xmlns:mc="http://schemas.openxmlformats.org/markup-compatibility/2006">
              <mc:Choice xmlns:v="urn:schemas-microsoft-com:vml" Requires="v">
                <p:oleObj spid="_x0000_s332746" name="Equation" r:id="rId11" imgW="711000" imgH="266400" progId="Equation.DSMT4">
                  <p:embed/>
                </p:oleObj>
              </mc:Choice>
              <mc:Fallback>
                <p:oleObj name="Equation" r:id="rId11" imgW="711000" imgH="266400" progId="Equation.DSMT4">
                  <p:embed/>
                  <p:pic>
                    <p:nvPicPr>
                      <p:cNvPr id="102426" name="Object 26">
                        <a:extLst>
                          <a:ext uri="{FF2B5EF4-FFF2-40B4-BE49-F238E27FC236}">
                            <a16:creationId xmlns:a16="http://schemas.microsoft.com/office/drawing/2014/main" id="{F79CAEE3-773B-480E-BFE8-884494EC6F6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1824" y="4099403"/>
                        <a:ext cx="1806576" cy="677616"/>
                      </a:xfrm>
                      <a:prstGeom prst="rect">
                        <a:avLst/>
                      </a:prstGeom>
                      <a:noFill/>
                      <a:ln>
                        <a:noFill/>
                      </a:ln>
                      <a:effectLst/>
                    </p:spPr>
                  </p:pic>
                </p:oleObj>
              </mc:Fallback>
            </mc:AlternateContent>
          </a:graphicData>
        </a:graphic>
      </p:graphicFrame>
      <p:grpSp>
        <p:nvGrpSpPr>
          <p:cNvPr id="102436" name="Group 36">
            <a:extLst>
              <a:ext uri="{FF2B5EF4-FFF2-40B4-BE49-F238E27FC236}">
                <a16:creationId xmlns:a16="http://schemas.microsoft.com/office/drawing/2014/main" id="{20A67FCF-99BD-46B4-91F6-37D8589AA354}"/>
              </a:ext>
            </a:extLst>
          </p:cNvPr>
          <p:cNvGrpSpPr>
            <a:grpSpLocks/>
          </p:cNvGrpSpPr>
          <p:nvPr/>
        </p:nvGrpSpPr>
        <p:grpSpPr bwMode="auto">
          <a:xfrm>
            <a:off x="849226" y="4949441"/>
            <a:ext cx="3888432" cy="492295"/>
            <a:chOff x="1347" y="3680"/>
            <a:chExt cx="3347" cy="322"/>
          </a:xfrm>
        </p:grpSpPr>
        <p:sp>
          <p:nvSpPr>
            <p:cNvPr id="102427" name="Rectangle 27">
              <a:extLst>
                <a:ext uri="{FF2B5EF4-FFF2-40B4-BE49-F238E27FC236}">
                  <a16:creationId xmlns:a16="http://schemas.microsoft.com/office/drawing/2014/main" id="{7414F073-CD01-48BF-A26F-E92FCAFB88AC}"/>
                </a:ext>
              </a:extLst>
            </p:cNvPr>
            <p:cNvSpPr>
              <a:spLocks noChangeArrowheads="1"/>
            </p:cNvSpPr>
            <p:nvPr/>
          </p:nvSpPr>
          <p:spPr bwMode="auto">
            <a:xfrm>
              <a:off x="1347" y="3699"/>
              <a:ext cx="3347"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latin typeface="楷体_GB2312" pitchFamily="49" charset="-122"/>
                </a:rPr>
                <a:t>其中   是      的最大特征值</a:t>
              </a:r>
            </a:p>
          </p:txBody>
        </p:sp>
        <p:graphicFrame>
          <p:nvGraphicFramePr>
            <p:cNvPr id="102428" name="Object 28">
              <a:extLst>
                <a:ext uri="{FF2B5EF4-FFF2-40B4-BE49-F238E27FC236}">
                  <a16:creationId xmlns:a16="http://schemas.microsoft.com/office/drawing/2014/main" id="{05C119A0-05D6-436E-A4A6-DBD78D9C54DC}"/>
                </a:ext>
              </a:extLst>
            </p:cNvPr>
            <p:cNvGraphicFramePr>
              <a:graphicFrameLocks noChangeAspect="1"/>
            </p:cNvGraphicFramePr>
            <p:nvPr>
              <p:extLst>
                <p:ext uri="{D42A27DB-BD31-4B8C-83A1-F6EECF244321}">
                  <p14:modId xmlns:p14="http://schemas.microsoft.com/office/powerpoint/2010/main" val="1990430098"/>
                </p:ext>
              </p:extLst>
            </p:nvPr>
          </p:nvGraphicFramePr>
          <p:xfrm>
            <a:off x="1906" y="3690"/>
            <a:ext cx="342" cy="312"/>
          </p:xfrm>
          <a:graphic>
            <a:graphicData uri="http://schemas.openxmlformats.org/presentationml/2006/ole">
              <mc:AlternateContent xmlns:mc="http://schemas.openxmlformats.org/markup-compatibility/2006">
                <mc:Choice xmlns:v="urn:schemas-microsoft-com:vml" Requires="v">
                  <p:oleObj spid="_x0000_s332747" name="Equation" r:id="rId13" imgW="164880" imgH="228600" progId="Equation.DSMT4">
                    <p:embed/>
                  </p:oleObj>
                </mc:Choice>
                <mc:Fallback>
                  <p:oleObj name="Equation" r:id="rId13" imgW="164880" imgH="228600" progId="Equation.DSMT4">
                    <p:embed/>
                    <p:pic>
                      <p:nvPicPr>
                        <p:cNvPr id="102428" name="Object 28">
                          <a:extLst>
                            <a:ext uri="{FF2B5EF4-FFF2-40B4-BE49-F238E27FC236}">
                              <a16:creationId xmlns:a16="http://schemas.microsoft.com/office/drawing/2014/main" id="{05C119A0-05D6-436E-A4A6-DBD78D9C54D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6" y="3690"/>
                          <a:ext cx="342" cy="312"/>
                        </a:xfrm>
                        <a:prstGeom prst="rect">
                          <a:avLst/>
                        </a:prstGeom>
                        <a:noFill/>
                        <a:ln>
                          <a:noFill/>
                        </a:ln>
                        <a:effectLst/>
                      </p:spPr>
                    </p:pic>
                  </p:oleObj>
                </mc:Fallback>
              </mc:AlternateContent>
            </a:graphicData>
          </a:graphic>
        </p:graphicFrame>
        <p:graphicFrame>
          <p:nvGraphicFramePr>
            <p:cNvPr id="102429" name="Object 29">
              <a:extLst>
                <a:ext uri="{FF2B5EF4-FFF2-40B4-BE49-F238E27FC236}">
                  <a16:creationId xmlns:a16="http://schemas.microsoft.com/office/drawing/2014/main" id="{83CEE6E8-58E8-4080-A22C-02B7A39FFD71}"/>
                </a:ext>
              </a:extLst>
            </p:cNvPr>
            <p:cNvGraphicFramePr>
              <a:graphicFrameLocks noChangeAspect="1"/>
            </p:cNvGraphicFramePr>
            <p:nvPr>
              <p:extLst>
                <p:ext uri="{D42A27DB-BD31-4B8C-83A1-F6EECF244321}">
                  <p14:modId xmlns:p14="http://schemas.microsoft.com/office/powerpoint/2010/main" val="3790565332"/>
                </p:ext>
              </p:extLst>
            </p:nvPr>
          </p:nvGraphicFramePr>
          <p:xfrm>
            <a:off x="2410" y="3680"/>
            <a:ext cx="429" cy="262"/>
          </p:xfrm>
          <a:graphic>
            <a:graphicData uri="http://schemas.openxmlformats.org/presentationml/2006/ole">
              <mc:AlternateContent xmlns:mc="http://schemas.openxmlformats.org/markup-compatibility/2006">
                <mc:Choice xmlns:v="urn:schemas-microsoft-com:vml" Requires="v">
                  <p:oleObj spid="_x0000_s332748" name="Equation" r:id="rId15" imgW="368280" imgH="190440" progId="Equation.DSMT4">
                    <p:embed/>
                  </p:oleObj>
                </mc:Choice>
                <mc:Fallback>
                  <p:oleObj name="Equation" r:id="rId15" imgW="368280" imgH="190440" progId="Equation.DSMT4">
                    <p:embed/>
                    <p:pic>
                      <p:nvPicPr>
                        <p:cNvPr id="102429" name="Object 29">
                          <a:extLst>
                            <a:ext uri="{FF2B5EF4-FFF2-40B4-BE49-F238E27FC236}">
                              <a16:creationId xmlns:a16="http://schemas.microsoft.com/office/drawing/2014/main" id="{83CEE6E8-58E8-4080-A22C-02B7A39FFD71}"/>
                            </a:ext>
                          </a:extLst>
                        </p:cNvPr>
                        <p:cNvPicPr>
                          <a:picLocks noChangeAspect="1" noChangeArrowheads="1"/>
                        </p:cNvPicPr>
                        <p:nvPr/>
                      </p:nvPicPr>
                      <p:blipFill>
                        <a:blip r:embed="rId16"/>
                        <a:srcRect/>
                        <a:stretch>
                          <a:fillRect/>
                        </a:stretch>
                      </p:blipFill>
                      <p:spPr bwMode="auto">
                        <a:xfrm>
                          <a:off x="2410" y="3680"/>
                          <a:ext cx="429" cy="262"/>
                        </a:xfrm>
                        <a:prstGeom prst="rect">
                          <a:avLst/>
                        </a:prstGeom>
                        <a:noFill/>
                        <a:ln>
                          <a:noFill/>
                        </a:ln>
                        <a:effectLst/>
                      </p:spPr>
                    </p:pic>
                  </p:oleObj>
                </mc:Fallback>
              </mc:AlternateContent>
            </a:graphicData>
          </a:graphic>
        </p:graphicFrame>
      </p:grpSp>
      <p:grpSp>
        <p:nvGrpSpPr>
          <p:cNvPr id="102434" name="Group 34">
            <a:extLst>
              <a:ext uri="{FF2B5EF4-FFF2-40B4-BE49-F238E27FC236}">
                <a16:creationId xmlns:a16="http://schemas.microsoft.com/office/drawing/2014/main" id="{CBB08E77-2D44-4427-8018-9410F8F3D9EC}"/>
              </a:ext>
            </a:extLst>
          </p:cNvPr>
          <p:cNvGrpSpPr>
            <a:grpSpLocks/>
          </p:cNvGrpSpPr>
          <p:nvPr/>
        </p:nvGrpSpPr>
        <p:grpSpPr bwMode="auto">
          <a:xfrm>
            <a:off x="6228184" y="4331889"/>
            <a:ext cx="2808312" cy="702546"/>
            <a:chOff x="3888" y="1797"/>
            <a:chExt cx="1824" cy="576"/>
          </a:xfrm>
        </p:grpSpPr>
        <p:sp>
          <p:nvSpPr>
            <p:cNvPr id="102433" name="Rectangle 33">
              <a:extLst>
                <a:ext uri="{FF2B5EF4-FFF2-40B4-BE49-F238E27FC236}">
                  <a16:creationId xmlns:a16="http://schemas.microsoft.com/office/drawing/2014/main" id="{D59A5958-7DC5-4009-A271-AE0661A8D030}"/>
                </a:ext>
              </a:extLst>
            </p:cNvPr>
            <p:cNvSpPr>
              <a:spLocks noChangeArrowheads="1"/>
            </p:cNvSpPr>
            <p:nvPr/>
          </p:nvSpPr>
          <p:spPr bwMode="auto">
            <a:xfrm>
              <a:off x="3924" y="1797"/>
              <a:ext cx="1776" cy="576"/>
            </a:xfrm>
            <a:prstGeom prst="rect">
              <a:avLst/>
            </a:prstGeom>
            <a:solidFill>
              <a:schemeClr val="accent1">
                <a:alpha val="50000"/>
              </a:schemeClr>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endParaRPr>
            </a:p>
          </p:txBody>
        </p:sp>
        <p:graphicFrame>
          <p:nvGraphicFramePr>
            <p:cNvPr id="102432" name="Object 32">
              <a:extLst>
                <a:ext uri="{FF2B5EF4-FFF2-40B4-BE49-F238E27FC236}">
                  <a16:creationId xmlns:a16="http://schemas.microsoft.com/office/drawing/2014/main" id="{EA7B388D-B8AE-4DA0-8AE5-F81AC317C96A}"/>
                </a:ext>
              </a:extLst>
            </p:cNvPr>
            <p:cNvGraphicFramePr>
              <a:graphicFrameLocks noChangeAspect="1"/>
            </p:cNvGraphicFramePr>
            <p:nvPr/>
          </p:nvGraphicFramePr>
          <p:xfrm>
            <a:off x="3888" y="1824"/>
            <a:ext cx="1824" cy="531"/>
          </p:xfrm>
          <a:graphic>
            <a:graphicData uri="http://schemas.openxmlformats.org/presentationml/2006/ole">
              <mc:AlternateContent xmlns:mc="http://schemas.openxmlformats.org/markup-compatibility/2006">
                <mc:Choice xmlns:v="urn:schemas-microsoft-com:vml" Requires="v">
                  <p:oleObj spid="_x0000_s332749" name="Equation" r:id="rId17" imgW="1002960" imgH="291960" progId="Equation.DSMT4">
                    <p:embed/>
                  </p:oleObj>
                </mc:Choice>
                <mc:Fallback>
                  <p:oleObj name="Equation" r:id="rId17" imgW="1002960" imgH="291960" progId="Equation.DSMT4">
                    <p:embed/>
                    <p:pic>
                      <p:nvPicPr>
                        <p:cNvPr id="102432" name="Object 32">
                          <a:extLst>
                            <a:ext uri="{FF2B5EF4-FFF2-40B4-BE49-F238E27FC236}">
                              <a16:creationId xmlns:a16="http://schemas.microsoft.com/office/drawing/2014/main" id="{EA7B388D-B8AE-4DA0-8AE5-F81AC317C96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8" y="1824"/>
                          <a:ext cx="1824" cy="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435" name="Object 35">
            <a:extLst>
              <a:ext uri="{FF2B5EF4-FFF2-40B4-BE49-F238E27FC236}">
                <a16:creationId xmlns:a16="http://schemas.microsoft.com/office/drawing/2014/main" id="{1713B852-2011-49A4-BDB6-44B9CC3547D6}"/>
              </a:ext>
            </a:extLst>
          </p:cNvPr>
          <p:cNvGraphicFramePr>
            <a:graphicFrameLocks noChangeAspect="1"/>
          </p:cNvGraphicFramePr>
          <p:nvPr>
            <p:extLst>
              <p:ext uri="{D42A27DB-BD31-4B8C-83A1-F6EECF244321}">
                <p14:modId xmlns:p14="http://schemas.microsoft.com/office/powerpoint/2010/main" val="3720963325"/>
              </p:ext>
            </p:extLst>
          </p:nvPr>
        </p:nvGraphicFramePr>
        <p:xfrm>
          <a:off x="3708400" y="3947003"/>
          <a:ext cx="2159973" cy="769772"/>
        </p:xfrm>
        <a:graphic>
          <a:graphicData uri="http://schemas.openxmlformats.org/presentationml/2006/ole">
            <mc:AlternateContent xmlns:mc="http://schemas.openxmlformats.org/markup-compatibility/2006">
              <mc:Choice xmlns:v="urn:schemas-microsoft-com:vml" Requires="v">
                <p:oleObj spid="_x0000_s332750" name="Equation" r:id="rId19" imgW="927000" imgH="330120" progId="Equation.DSMT4">
                  <p:embed/>
                </p:oleObj>
              </mc:Choice>
              <mc:Fallback>
                <p:oleObj name="Equation" r:id="rId19" imgW="927000" imgH="330120" progId="Equation.DSMT4">
                  <p:embed/>
                  <p:pic>
                    <p:nvPicPr>
                      <p:cNvPr id="102435" name="Object 35">
                        <a:extLst>
                          <a:ext uri="{FF2B5EF4-FFF2-40B4-BE49-F238E27FC236}">
                            <a16:creationId xmlns:a16="http://schemas.microsoft.com/office/drawing/2014/main" id="{1713B852-2011-49A4-BDB6-44B9CC3547D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3947003"/>
                        <a:ext cx="2159973" cy="769772"/>
                      </a:xfrm>
                      <a:prstGeom prst="rect">
                        <a:avLst/>
                      </a:prstGeom>
                      <a:noFill/>
                      <a:ln>
                        <a:noFill/>
                      </a:ln>
                      <a:effectLst/>
                    </p:spPr>
                  </p:pic>
                </p:oleObj>
              </mc:Fallback>
            </mc:AlternateContent>
          </a:graphicData>
        </a:graphic>
      </p:graphicFrame>
      <p:sp>
        <p:nvSpPr>
          <p:cNvPr id="2" name="矩形 1">
            <a:extLst>
              <a:ext uri="{FF2B5EF4-FFF2-40B4-BE49-F238E27FC236}">
                <a16:creationId xmlns:a16="http://schemas.microsoft.com/office/drawing/2014/main" id="{6681E0EA-072F-4351-B970-83F8EC6A94C4}"/>
              </a:ext>
            </a:extLst>
          </p:cNvPr>
          <p:cNvSpPr/>
          <p:nvPr/>
        </p:nvSpPr>
        <p:spPr>
          <a:xfrm>
            <a:off x="4204997" y="1296987"/>
            <a:ext cx="184731" cy="369332"/>
          </a:xfrm>
          <a:prstGeom prst="rect">
            <a:avLst/>
          </a:prstGeom>
        </p:spPr>
        <p:txBody>
          <a:bodyPr wrap="none">
            <a:spAutoFit/>
          </a:bodyPr>
          <a:lstStyle/>
          <a:p>
            <a:endParaRPr lang="zh-CN" altLang="en-US" dirty="0"/>
          </a:p>
        </p:txBody>
      </p:sp>
      <p:pic>
        <p:nvPicPr>
          <p:cNvPr id="4" name="图片 3">
            <a:extLst>
              <a:ext uri="{FF2B5EF4-FFF2-40B4-BE49-F238E27FC236}">
                <a16:creationId xmlns:a16="http://schemas.microsoft.com/office/drawing/2014/main" id="{95A64335-08F0-4483-9354-5917F2EC1538}"/>
              </a:ext>
            </a:extLst>
          </p:cNvPr>
          <p:cNvPicPr>
            <a:picLocks noChangeAspect="1"/>
          </p:cNvPicPr>
          <p:nvPr>
            <p:custDataLst>
              <p:tags r:id="rId2"/>
            </p:custDataLst>
          </p:nvPr>
        </p:nvPicPr>
        <p:blipFill>
          <a:blip r:embed="rId21" cstate="print">
            <a:extLst>
              <a:ext uri="{28A0092B-C50C-407E-A947-70E740481C1C}">
                <a14:useLocalDpi xmlns:a14="http://schemas.microsoft.com/office/drawing/2010/main" val="0"/>
              </a:ext>
            </a:extLst>
          </a:blip>
          <a:stretch>
            <a:fillRect/>
          </a:stretch>
        </p:blipFill>
        <p:spPr>
          <a:xfrm>
            <a:off x="747727" y="2768601"/>
            <a:ext cx="202997" cy="104242"/>
          </a:xfrm>
          <a:prstGeom prst="rect">
            <a:avLst/>
          </a:prstGeom>
        </p:spPr>
      </p:pic>
      <p:sp>
        <p:nvSpPr>
          <p:cNvPr id="5" name="文本框 4">
            <a:extLst>
              <a:ext uri="{FF2B5EF4-FFF2-40B4-BE49-F238E27FC236}">
                <a16:creationId xmlns:a16="http://schemas.microsoft.com/office/drawing/2014/main" id="{62C28036-F964-424D-B163-2103DFD1327F}"/>
              </a:ext>
            </a:extLst>
          </p:cNvPr>
          <p:cNvSpPr txBox="1"/>
          <p:nvPr/>
        </p:nvSpPr>
        <p:spPr>
          <a:xfrm>
            <a:off x="4204996" y="1693216"/>
            <a:ext cx="1663377" cy="461665"/>
          </a:xfrm>
          <a:prstGeom prst="rect">
            <a:avLst/>
          </a:prstGeom>
          <a:noFill/>
        </p:spPr>
        <p:txBody>
          <a:bodyPr wrap="square" rtlCol="0">
            <a:spAutoFit/>
          </a:bodyPr>
          <a:lstStyle/>
          <a:p>
            <a:pPr algn="l"/>
            <a:r>
              <a:rPr lang="zh-CN" altLang="en-US" sz="2400" b="0" dirty="0">
                <a:solidFill>
                  <a:srgbClr val="FF0000"/>
                </a:solidFill>
                <a:latin typeface="+mn-ea"/>
                <a:ea typeface="+mn-ea"/>
              </a:rPr>
              <a:t>列和范数</a:t>
            </a:r>
          </a:p>
        </p:txBody>
      </p:sp>
      <p:sp>
        <p:nvSpPr>
          <p:cNvPr id="29" name="文本框 28">
            <a:extLst>
              <a:ext uri="{FF2B5EF4-FFF2-40B4-BE49-F238E27FC236}">
                <a16:creationId xmlns:a16="http://schemas.microsoft.com/office/drawing/2014/main" id="{D0DFE777-27CB-487D-A9F2-2CBF86D06E2C}"/>
              </a:ext>
            </a:extLst>
          </p:cNvPr>
          <p:cNvSpPr txBox="1"/>
          <p:nvPr/>
        </p:nvSpPr>
        <p:spPr>
          <a:xfrm>
            <a:off x="4306242" y="2848121"/>
            <a:ext cx="1663377" cy="461665"/>
          </a:xfrm>
          <a:prstGeom prst="rect">
            <a:avLst/>
          </a:prstGeom>
          <a:noFill/>
        </p:spPr>
        <p:txBody>
          <a:bodyPr wrap="square" rtlCol="0">
            <a:spAutoFit/>
          </a:bodyPr>
          <a:lstStyle/>
          <a:p>
            <a:pPr algn="l"/>
            <a:r>
              <a:rPr lang="zh-CN" altLang="en-US" sz="2400" b="0" dirty="0">
                <a:solidFill>
                  <a:srgbClr val="FF0000"/>
                </a:solidFill>
                <a:latin typeface="+mn-ea"/>
                <a:ea typeface="+mn-ea"/>
              </a:rPr>
              <a:t>行和范数</a:t>
            </a:r>
          </a:p>
        </p:txBody>
      </p:sp>
      <p:sp>
        <p:nvSpPr>
          <p:cNvPr id="6" name="文本框 5">
            <a:extLst>
              <a:ext uri="{FF2B5EF4-FFF2-40B4-BE49-F238E27FC236}">
                <a16:creationId xmlns:a16="http://schemas.microsoft.com/office/drawing/2014/main" id="{1FBF80D9-EC18-4D1F-82E3-00DC949C93E7}"/>
              </a:ext>
            </a:extLst>
          </p:cNvPr>
          <p:cNvSpPr txBox="1"/>
          <p:nvPr/>
        </p:nvSpPr>
        <p:spPr>
          <a:xfrm>
            <a:off x="6982913" y="5142216"/>
            <a:ext cx="1224136" cy="477006"/>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谱半径</a:t>
            </a:r>
          </a:p>
        </p:txBody>
      </p:sp>
      <p:pic>
        <p:nvPicPr>
          <p:cNvPr id="31" name="图片 30">
            <a:extLst>
              <a:ext uri="{FF2B5EF4-FFF2-40B4-BE49-F238E27FC236}">
                <a16:creationId xmlns:a16="http://schemas.microsoft.com/office/drawing/2014/main" id="{2E0C1D28-C1F0-4EF9-9397-DCB04D8BDBA2}"/>
              </a:ext>
            </a:extLst>
          </p:cNvPr>
          <p:cNvPicPr>
            <a:picLocks noChangeAspect="1"/>
          </p:cNvPicPr>
          <p:nvPr>
            <p:custDataLst>
              <p:tags r:id="rId3"/>
            </p:custDataLst>
          </p:nvPr>
        </p:nvPicPr>
        <p:blipFill>
          <a:blip r:embed="rId21" cstate="print">
            <a:extLst>
              <a:ext uri="{28A0092B-C50C-407E-A947-70E740481C1C}">
                <a14:useLocalDpi xmlns:a14="http://schemas.microsoft.com/office/drawing/2010/main" val="0"/>
              </a:ext>
            </a:extLst>
          </a:blip>
          <a:stretch>
            <a:fillRect/>
          </a:stretch>
        </p:blipFill>
        <p:spPr>
          <a:xfrm>
            <a:off x="2699792" y="494616"/>
            <a:ext cx="245508" cy="126072"/>
          </a:xfrm>
          <a:prstGeom prst="rect">
            <a:avLst/>
          </a:prstGeom>
        </p:spPr>
      </p:pic>
    </p:spTree>
    <p:extLst>
      <p:ext uri="{BB962C8B-B14F-4D97-AF65-F5344CB8AC3E}">
        <p14:creationId xmlns:p14="http://schemas.microsoft.com/office/powerpoint/2010/main" val="25036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37" name="Group 13">
            <a:extLst>
              <a:ext uri="{FF2B5EF4-FFF2-40B4-BE49-F238E27FC236}">
                <a16:creationId xmlns:a16="http://schemas.microsoft.com/office/drawing/2014/main" id="{DD1BBD38-D642-4280-972F-CF86F28FB1D3}"/>
              </a:ext>
            </a:extLst>
          </p:cNvPr>
          <p:cNvGrpSpPr>
            <a:grpSpLocks/>
          </p:cNvGrpSpPr>
          <p:nvPr/>
        </p:nvGrpSpPr>
        <p:grpSpPr bwMode="auto">
          <a:xfrm>
            <a:off x="-34631" y="79201"/>
            <a:ext cx="4844667" cy="3003724"/>
            <a:chOff x="58" y="-8"/>
            <a:chExt cx="2945" cy="1841"/>
          </a:xfrm>
        </p:grpSpPr>
        <p:sp>
          <p:nvSpPr>
            <p:cNvPr id="103427" name="Text Box 3">
              <a:extLst>
                <a:ext uri="{FF2B5EF4-FFF2-40B4-BE49-F238E27FC236}">
                  <a16:creationId xmlns:a16="http://schemas.microsoft.com/office/drawing/2014/main" id="{7FE7CE24-A9EC-4B19-8C7C-794A2D4FCAE3}"/>
                </a:ext>
              </a:extLst>
            </p:cNvPr>
            <p:cNvSpPr txBox="1">
              <a:spLocks noChangeArrowheads="1"/>
            </p:cNvSpPr>
            <p:nvPr/>
          </p:nvSpPr>
          <p:spPr bwMode="auto">
            <a:xfrm>
              <a:off x="58" y="-8"/>
              <a:ext cx="1834"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a:solidFill>
                    <a:schemeClr val="tx1"/>
                  </a:solidFill>
                  <a:latin typeface="楷体_GB2312" pitchFamily="49" charset="-122"/>
                </a:rPr>
                <a:t>例</a:t>
              </a:r>
              <a:r>
                <a:rPr lang="en-US" altLang="zh-CN" sz="3200" b="1" dirty="0">
                  <a:solidFill>
                    <a:schemeClr val="tx1"/>
                  </a:solidFill>
                  <a:latin typeface="楷体_GB2312" pitchFamily="49" charset="-122"/>
                </a:rPr>
                <a:t>3.1</a:t>
              </a:r>
              <a:r>
                <a:rPr lang="zh-CN" altLang="en-US" sz="3200" b="1" dirty="0">
                  <a:solidFill>
                    <a:schemeClr val="tx1"/>
                  </a:solidFill>
                  <a:latin typeface="楷体_GB2312" pitchFamily="49" charset="-122"/>
                </a:rPr>
                <a:t>：</a:t>
              </a:r>
              <a:r>
                <a:rPr lang="zh-CN" altLang="en-US" sz="2400" b="1" dirty="0">
                  <a:solidFill>
                    <a:schemeClr val="tx1"/>
                  </a:solidFill>
                  <a:latin typeface="楷体_GB2312" pitchFamily="49" charset="-122"/>
                </a:rPr>
                <a:t>给定矩阵</a:t>
              </a:r>
            </a:p>
          </p:txBody>
        </p:sp>
        <p:graphicFrame>
          <p:nvGraphicFramePr>
            <p:cNvPr id="103432" name="Object 8">
              <a:extLst>
                <a:ext uri="{FF2B5EF4-FFF2-40B4-BE49-F238E27FC236}">
                  <a16:creationId xmlns:a16="http://schemas.microsoft.com/office/drawing/2014/main" id="{03201ADB-5F11-49F9-B9FE-D51CA14E6ADF}"/>
                </a:ext>
              </a:extLst>
            </p:cNvPr>
            <p:cNvGraphicFramePr>
              <a:graphicFrameLocks noChangeAspect="1"/>
            </p:cNvGraphicFramePr>
            <p:nvPr>
              <p:extLst>
                <p:ext uri="{D42A27DB-BD31-4B8C-83A1-F6EECF244321}">
                  <p14:modId xmlns:p14="http://schemas.microsoft.com/office/powerpoint/2010/main" val="1420663131"/>
                </p:ext>
              </p:extLst>
            </p:nvPr>
          </p:nvGraphicFramePr>
          <p:xfrm>
            <a:off x="1126" y="359"/>
            <a:ext cx="1532" cy="1108"/>
          </p:xfrm>
          <a:graphic>
            <a:graphicData uri="http://schemas.openxmlformats.org/presentationml/2006/ole">
              <mc:AlternateContent xmlns:mc="http://schemas.openxmlformats.org/markup-compatibility/2006">
                <mc:Choice xmlns:v="urn:schemas-microsoft-com:vml" Requires="v">
                  <p:oleObj spid="_x0000_s360675" name="Equation" r:id="rId4" imgW="965160" imgH="698400" progId="Equation.DSMT4">
                    <p:embed/>
                  </p:oleObj>
                </mc:Choice>
                <mc:Fallback>
                  <p:oleObj name="Equation" r:id="rId4" imgW="965160" imgH="698400" progId="Equation.DSMT4">
                    <p:embed/>
                    <p:pic>
                      <p:nvPicPr>
                        <p:cNvPr id="103432" name="Object 8">
                          <a:extLst>
                            <a:ext uri="{FF2B5EF4-FFF2-40B4-BE49-F238E27FC236}">
                              <a16:creationId xmlns:a16="http://schemas.microsoft.com/office/drawing/2014/main" id="{03201ADB-5F11-49F9-B9FE-D51CA14E6ADF}"/>
                            </a:ext>
                          </a:extLst>
                        </p:cNvPr>
                        <p:cNvPicPr>
                          <a:picLocks noChangeAspect="1" noChangeArrowheads="1"/>
                        </p:cNvPicPr>
                        <p:nvPr/>
                      </p:nvPicPr>
                      <p:blipFill>
                        <a:blip r:embed="rId5"/>
                        <a:srcRect/>
                        <a:stretch>
                          <a:fillRect/>
                        </a:stretch>
                      </p:blipFill>
                      <p:spPr bwMode="auto">
                        <a:xfrm>
                          <a:off x="1126" y="359"/>
                          <a:ext cx="1532" cy="1108"/>
                        </a:xfrm>
                        <a:prstGeom prst="rect">
                          <a:avLst/>
                        </a:prstGeom>
                        <a:noFill/>
                        <a:ln>
                          <a:noFill/>
                        </a:ln>
                        <a:effectLst/>
                      </p:spPr>
                    </p:pic>
                  </p:oleObj>
                </mc:Fallback>
              </mc:AlternateContent>
            </a:graphicData>
          </a:graphic>
        </p:graphicFrame>
        <p:grpSp>
          <p:nvGrpSpPr>
            <p:cNvPr id="103436" name="Group 12">
              <a:extLst>
                <a:ext uri="{FF2B5EF4-FFF2-40B4-BE49-F238E27FC236}">
                  <a16:creationId xmlns:a16="http://schemas.microsoft.com/office/drawing/2014/main" id="{7E2B62FC-C32C-49CC-BF72-26EC7BB11821}"/>
                </a:ext>
              </a:extLst>
            </p:cNvPr>
            <p:cNvGrpSpPr>
              <a:grpSpLocks/>
            </p:cNvGrpSpPr>
            <p:nvPr/>
          </p:nvGrpSpPr>
          <p:grpSpPr bwMode="auto">
            <a:xfrm>
              <a:off x="453" y="1542"/>
              <a:ext cx="2550" cy="291"/>
              <a:chOff x="1447" y="2010"/>
              <a:chExt cx="2550" cy="291"/>
            </a:xfrm>
          </p:grpSpPr>
          <p:sp>
            <p:nvSpPr>
              <p:cNvPr id="103433" name="Rectangle 9">
                <a:extLst>
                  <a:ext uri="{FF2B5EF4-FFF2-40B4-BE49-F238E27FC236}">
                    <a16:creationId xmlns:a16="http://schemas.microsoft.com/office/drawing/2014/main" id="{352EED01-78D9-4F90-8954-D4CA4A9B49F8}"/>
                  </a:ext>
                </a:extLst>
              </p:cNvPr>
              <p:cNvSpPr>
                <a:spLocks noChangeArrowheads="1"/>
              </p:cNvSpPr>
              <p:nvPr/>
            </p:nvSpPr>
            <p:spPr bwMode="auto">
              <a:xfrm>
                <a:off x="1447" y="2010"/>
                <a:ext cx="25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1"/>
                    </a:solidFill>
                    <a:latin typeface="楷体_GB2312" pitchFamily="49" charset="-122"/>
                  </a:rPr>
                  <a:t>求矩阵   的</a:t>
                </a:r>
                <a:r>
                  <a:rPr lang="en-US" altLang="zh-CN" sz="2400" b="1" dirty="0">
                    <a:solidFill>
                      <a:schemeClr val="tx1"/>
                    </a:solidFill>
                    <a:latin typeface="Arial" panose="020B0604020202020204" pitchFamily="34" charset="0"/>
                  </a:rPr>
                  <a:t>1</a:t>
                </a:r>
                <a:r>
                  <a:rPr lang="zh-CN" altLang="en-US" sz="2400" b="1" dirty="0">
                    <a:solidFill>
                      <a:schemeClr val="tx1"/>
                    </a:solidFill>
                    <a:latin typeface="Arial" panose="020B0604020202020204" pitchFamily="34" charset="0"/>
                  </a:rPr>
                  <a:t>、</a:t>
                </a:r>
                <a:r>
                  <a:rPr lang="en-US" altLang="zh-CN" sz="2400" b="1" dirty="0">
                    <a:solidFill>
                      <a:schemeClr val="tx1"/>
                    </a:solidFill>
                    <a:latin typeface="Arial" panose="020B0604020202020204" pitchFamily="34" charset="0"/>
                  </a:rPr>
                  <a:t>2</a:t>
                </a:r>
                <a:r>
                  <a:rPr lang="zh-CN" altLang="en-US" sz="2400" b="1" dirty="0">
                    <a:solidFill>
                      <a:schemeClr val="tx1"/>
                    </a:solidFill>
                    <a:latin typeface="Arial" panose="020B0604020202020204" pitchFamily="34" charset="0"/>
                  </a:rPr>
                  <a:t>、      </a:t>
                </a:r>
                <a:r>
                  <a:rPr lang="zh-CN" altLang="en-US" sz="2400" b="1" dirty="0">
                    <a:solidFill>
                      <a:schemeClr val="tx1"/>
                    </a:solidFill>
                    <a:latin typeface="楷体_GB2312" pitchFamily="49" charset="-122"/>
                  </a:rPr>
                  <a:t>范数。</a:t>
                </a:r>
              </a:p>
            </p:txBody>
          </p:sp>
          <p:graphicFrame>
            <p:nvGraphicFramePr>
              <p:cNvPr id="103434" name="Object 10">
                <a:extLst>
                  <a:ext uri="{FF2B5EF4-FFF2-40B4-BE49-F238E27FC236}">
                    <a16:creationId xmlns:a16="http://schemas.microsoft.com/office/drawing/2014/main" id="{DB7E19F8-BD2B-41E6-AB7A-63D58F481F26}"/>
                  </a:ext>
                </a:extLst>
              </p:cNvPr>
              <p:cNvGraphicFramePr>
                <a:graphicFrameLocks noChangeAspect="1"/>
              </p:cNvGraphicFramePr>
              <p:nvPr>
                <p:extLst>
                  <p:ext uri="{D42A27DB-BD31-4B8C-83A1-F6EECF244321}">
                    <p14:modId xmlns:p14="http://schemas.microsoft.com/office/powerpoint/2010/main" val="2800793278"/>
                  </p:ext>
                </p:extLst>
              </p:nvPr>
            </p:nvGraphicFramePr>
            <p:xfrm>
              <a:off x="2053" y="2019"/>
              <a:ext cx="232" cy="232"/>
            </p:xfrm>
            <a:graphic>
              <a:graphicData uri="http://schemas.openxmlformats.org/presentationml/2006/ole">
                <mc:AlternateContent xmlns:mc="http://schemas.openxmlformats.org/markup-compatibility/2006">
                  <mc:Choice xmlns:v="urn:schemas-microsoft-com:vml" Requires="v">
                    <p:oleObj spid="_x0000_s360676" name="Equation" r:id="rId6" imgW="164880" imgH="164880" progId="Equation.DSMT4">
                      <p:embed/>
                    </p:oleObj>
                  </mc:Choice>
                  <mc:Fallback>
                    <p:oleObj name="Equation" r:id="rId6" imgW="164880" imgH="164880" progId="Equation.DSMT4">
                      <p:embed/>
                      <p:pic>
                        <p:nvPicPr>
                          <p:cNvPr id="103434" name="Object 10">
                            <a:extLst>
                              <a:ext uri="{FF2B5EF4-FFF2-40B4-BE49-F238E27FC236}">
                                <a16:creationId xmlns:a16="http://schemas.microsoft.com/office/drawing/2014/main" id="{DB7E19F8-BD2B-41E6-AB7A-63D58F481F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3" y="2019"/>
                            <a:ext cx="232" cy="232"/>
                          </a:xfrm>
                          <a:prstGeom prst="rect">
                            <a:avLst/>
                          </a:prstGeom>
                          <a:noFill/>
                          <a:ln>
                            <a:noFill/>
                          </a:ln>
                          <a:effectLst/>
                        </p:spPr>
                      </p:pic>
                    </p:oleObj>
                  </mc:Fallback>
                </mc:AlternateContent>
              </a:graphicData>
            </a:graphic>
          </p:graphicFrame>
        </p:grpSp>
      </p:grpSp>
      <p:graphicFrame>
        <p:nvGraphicFramePr>
          <p:cNvPr id="103438" name="Object 14">
            <a:extLst>
              <a:ext uri="{FF2B5EF4-FFF2-40B4-BE49-F238E27FC236}">
                <a16:creationId xmlns:a16="http://schemas.microsoft.com/office/drawing/2014/main" id="{98FCE07B-7E1F-46EF-B3A2-A37CF22C206C}"/>
              </a:ext>
            </a:extLst>
          </p:cNvPr>
          <p:cNvGraphicFramePr>
            <a:graphicFrameLocks noChangeAspect="1"/>
          </p:cNvGraphicFramePr>
          <p:nvPr>
            <p:extLst>
              <p:ext uri="{D42A27DB-BD31-4B8C-83A1-F6EECF244321}">
                <p14:modId xmlns:p14="http://schemas.microsoft.com/office/powerpoint/2010/main" val="34368447"/>
              </p:ext>
            </p:extLst>
          </p:nvPr>
        </p:nvGraphicFramePr>
        <p:xfrm>
          <a:off x="844393" y="3694685"/>
          <a:ext cx="1287463" cy="614363"/>
        </p:xfrm>
        <a:graphic>
          <a:graphicData uri="http://schemas.openxmlformats.org/presentationml/2006/ole">
            <mc:AlternateContent xmlns:mc="http://schemas.openxmlformats.org/markup-compatibility/2006">
              <mc:Choice xmlns:v="urn:schemas-microsoft-com:vml" Requires="v">
                <p:oleObj spid="_x0000_s360677" name="Equation" r:id="rId8" imgW="533160" imgH="253800" progId="Equation.DSMT4">
                  <p:embed/>
                </p:oleObj>
              </mc:Choice>
              <mc:Fallback>
                <p:oleObj name="Equation" r:id="rId8" imgW="533160" imgH="253800" progId="Equation.DSMT4">
                  <p:embed/>
                  <p:pic>
                    <p:nvPicPr>
                      <p:cNvPr id="103438" name="Object 14">
                        <a:extLst>
                          <a:ext uri="{FF2B5EF4-FFF2-40B4-BE49-F238E27FC236}">
                            <a16:creationId xmlns:a16="http://schemas.microsoft.com/office/drawing/2014/main" id="{98FCE07B-7E1F-46EF-B3A2-A37CF22C206C}"/>
                          </a:ext>
                        </a:extLst>
                      </p:cNvPr>
                      <p:cNvPicPr>
                        <a:picLocks noChangeAspect="1" noChangeArrowheads="1"/>
                      </p:cNvPicPr>
                      <p:nvPr/>
                    </p:nvPicPr>
                    <p:blipFill>
                      <a:blip r:embed="rId9"/>
                      <a:srcRect/>
                      <a:stretch>
                        <a:fillRect/>
                      </a:stretch>
                    </p:blipFill>
                    <p:spPr bwMode="auto">
                      <a:xfrm>
                        <a:off x="844393" y="3694685"/>
                        <a:ext cx="1287463" cy="614363"/>
                      </a:xfrm>
                      <a:prstGeom prst="rect">
                        <a:avLst/>
                      </a:prstGeom>
                      <a:noFill/>
                      <a:ln>
                        <a:noFill/>
                      </a:ln>
                      <a:effectLst/>
                    </p:spPr>
                  </p:pic>
                </p:oleObj>
              </mc:Fallback>
            </mc:AlternateContent>
          </a:graphicData>
        </a:graphic>
      </p:graphicFrame>
      <p:graphicFrame>
        <p:nvGraphicFramePr>
          <p:cNvPr id="103439" name="Object 15">
            <a:extLst>
              <a:ext uri="{FF2B5EF4-FFF2-40B4-BE49-F238E27FC236}">
                <a16:creationId xmlns:a16="http://schemas.microsoft.com/office/drawing/2014/main" id="{8FA8774A-1EC1-4062-A8E7-5EA27C3893F4}"/>
              </a:ext>
            </a:extLst>
          </p:cNvPr>
          <p:cNvGraphicFramePr>
            <a:graphicFrameLocks noChangeAspect="1"/>
          </p:cNvGraphicFramePr>
          <p:nvPr>
            <p:extLst>
              <p:ext uri="{D42A27DB-BD31-4B8C-83A1-F6EECF244321}">
                <p14:modId xmlns:p14="http://schemas.microsoft.com/office/powerpoint/2010/main" val="2423769241"/>
              </p:ext>
            </p:extLst>
          </p:nvPr>
        </p:nvGraphicFramePr>
        <p:xfrm>
          <a:off x="2699792" y="3645024"/>
          <a:ext cx="1631741" cy="742951"/>
        </p:xfrm>
        <a:graphic>
          <a:graphicData uri="http://schemas.openxmlformats.org/presentationml/2006/ole">
            <mc:AlternateContent xmlns:mc="http://schemas.openxmlformats.org/markup-compatibility/2006">
              <mc:Choice xmlns:v="urn:schemas-microsoft-com:vml" Requires="v">
                <p:oleObj spid="_x0000_s360678" name="Equation" r:id="rId10" imgW="558720" imgH="253800" progId="Equation.DSMT4">
                  <p:embed/>
                </p:oleObj>
              </mc:Choice>
              <mc:Fallback>
                <p:oleObj name="Equation" r:id="rId10" imgW="558720" imgH="253800" progId="Equation.DSMT4">
                  <p:embed/>
                  <p:pic>
                    <p:nvPicPr>
                      <p:cNvPr id="103439" name="Object 15">
                        <a:extLst>
                          <a:ext uri="{FF2B5EF4-FFF2-40B4-BE49-F238E27FC236}">
                            <a16:creationId xmlns:a16="http://schemas.microsoft.com/office/drawing/2014/main" id="{8FA8774A-1EC1-4062-A8E7-5EA27C3893F4}"/>
                          </a:ext>
                        </a:extLst>
                      </p:cNvPr>
                      <p:cNvPicPr>
                        <a:picLocks noChangeAspect="1" noChangeArrowheads="1"/>
                      </p:cNvPicPr>
                      <p:nvPr/>
                    </p:nvPicPr>
                    <p:blipFill>
                      <a:blip r:embed="rId11"/>
                      <a:srcRect/>
                      <a:stretch>
                        <a:fillRect/>
                      </a:stretch>
                    </p:blipFill>
                    <p:spPr bwMode="auto">
                      <a:xfrm>
                        <a:off x="2699792" y="3645024"/>
                        <a:ext cx="1631741" cy="742951"/>
                      </a:xfrm>
                      <a:prstGeom prst="rect">
                        <a:avLst/>
                      </a:prstGeom>
                      <a:noFill/>
                      <a:ln>
                        <a:noFill/>
                      </a:ln>
                      <a:effectLst/>
                    </p:spPr>
                  </p:pic>
                </p:oleObj>
              </mc:Fallback>
            </mc:AlternateContent>
          </a:graphicData>
        </a:graphic>
      </p:graphicFrame>
      <p:grpSp>
        <p:nvGrpSpPr>
          <p:cNvPr id="103448" name="Group 24">
            <a:extLst>
              <a:ext uri="{FF2B5EF4-FFF2-40B4-BE49-F238E27FC236}">
                <a16:creationId xmlns:a16="http://schemas.microsoft.com/office/drawing/2014/main" id="{96808F2A-60F4-461F-B075-C4B4DBF3DBEC}"/>
              </a:ext>
            </a:extLst>
          </p:cNvPr>
          <p:cNvGrpSpPr>
            <a:grpSpLocks/>
          </p:cNvGrpSpPr>
          <p:nvPr/>
        </p:nvGrpSpPr>
        <p:grpSpPr bwMode="auto">
          <a:xfrm>
            <a:off x="5260763" y="572042"/>
            <a:ext cx="2851576" cy="1683926"/>
            <a:chOff x="3216" y="240"/>
            <a:chExt cx="2400" cy="1296"/>
          </a:xfrm>
        </p:grpSpPr>
        <p:sp>
          <p:nvSpPr>
            <p:cNvPr id="103447" name="Rectangle 23">
              <a:extLst>
                <a:ext uri="{FF2B5EF4-FFF2-40B4-BE49-F238E27FC236}">
                  <a16:creationId xmlns:a16="http://schemas.microsoft.com/office/drawing/2014/main" id="{96B46E71-9BDC-48B7-B09E-157BD0AB2519}"/>
                </a:ext>
              </a:extLst>
            </p:cNvPr>
            <p:cNvSpPr>
              <a:spLocks noChangeArrowheads="1"/>
            </p:cNvSpPr>
            <p:nvPr/>
          </p:nvSpPr>
          <p:spPr bwMode="auto">
            <a:xfrm>
              <a:off x="3216" y="240"/>
              <a:ext cx="2400" cy="1296"/>
            </a:xfrm>
            <a:prstGeom prst="rect">
              <a:avLst/>
            </a:prstGeom>
            <a:solidFill>
              <a:schemeClr val="accent1">
                <a:alpha val="50000"/>
              </a:scheme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3442" name="Object 18">
              <a:extLst>
                <a:ext uri="{FF2B5EF4-FFF2-40B4-BE49-F238E27FC236}">
                  <a16:creationId xmlns:a16="http://schemas.microsoft.com/office/drawing/2014/main" id="{C3D84294-608E-4ED6-8540-63B9CF28E508}"/>
                </a:ext>
              </a:extLst>
            </p:cNvPr>
            <p:cNvGraphicFramePr>
              <a:graphicFrameLocks noChangeAspect="1"/>
            </p:cNvGraphicFramePr>
            <p:nvPr>
              <p:extLst>
                <p:ext uri="{D42A27DB-BD31-4B8C-83A1-F6EECF244321}">
                  <p14:modId xmlns:p14="http://schemas.microsoft.com/office/powerpoint/2010/main" val="262332558"/>
                </p:ext>
              </p:extLst>
            </p:nvPr>
          </p:nvGraphicFramePr>
          <p:xfrm>
            <a:off x="3442" y="259"/>
            <a:ext cx="1845" cy="1238"/>
          </p:xfrm>
          <a:graphic>
            <a:graphicData uri="http://schemas.openxmlformats.org/presentationml/2006/ole">
              <mc:AlternateContent xmlns:mc="http://schemas.openxmlformats.org/markup-compatibility/2006">
                <mc:Choice xmlns:v="urn:schemas-microsoft-com:vml" Requires="v">
                  <p:oleObj spid="_x0000_s360679" name="Equation" r:id="rId12" imgW="1041120" imgH="698400" progId="Equation.DSMT4">
                    <p:embed/>
                  </p:oleObj>
                </mc:Choice>
                <mc:Fallback>
                  <p:oleObj name="Equation" r:id="rId12" imgW="1041120" imgH="698400" progId="Equation.DSMT4">
                    <p:embed/>
                    <p:pic>
                      <p:nvPicPr>
                        <p:cNvPr id="103442" name="Object 18">
                          <a:extLst>
                            <a:ext uri="{FF2B5EF4-FFF2-40B4-BE49-F238E27FC236}">
                              <a16:creationId xmlns:a16="http://schemas.microsoft.com/office/drawing/2014/main" id="{C3D84294-608E-4ED6-8540-63B9CF28E508}"/>
                            </a:ext>
                          </a:extLst>
                        </p:cNvPr>
                        <p:cNvPicPr>
                          <a:picLocks noChangeAspect="1" noChangeArrowheads="1"/>
                        </p:cNvPicPr>
                        <p:nvPr/>
                      </p:nvPicPr>
                      <p:blipFill>
                        <a:blip r:embed="rId13"/>
                        <a:srcRect/>
                        <a:stretch>
                          <a:fillRect/>
                        </a:stretch>
                      </p:blipFill>
                      <p:spPr bwMode="auto">
                        <a:xfrm>
                          <a:off x="3442" y="259"/>
                          <a:ext cx="1845" cy="1238"/>
                        </a:xfrm>
                        <a:prstGeom prst="rect">
                          <a:avLst/>
                        </a:prstGeom>
                        <a:noFill/>
                        <a:ln>
                          <a:noFill/>
                        </a:ln>
                        <a:effectLst/>
                      </p:spPr>
                    </p:pic>
                  </p:oleObj>
                </mc:Fallback>
              </mc:AlternateContent>
            </a:graphicData>
          </a:graphic>
        </p:graphicFrame>
      </p:grpSp>
      <p:graphicFrame>
        <p:nvGraphicFramePr>
          <p:cNvPr id="103449" name="Object 25">
            <a:extLst>
              <a:ext uri="{FF2B5EF4-FFF2-40B4-BE49-F238E27FC236}">
                <a16:creationId xmlns:a16="http://schemas.microsoft.com/office/drawing/2014/main" id="{82ECD522-B105-47A1-A545-4331ECE3F146}"/>
              </a:ext>
            </a:extLst>
          </p:cNvPr>
          <p:cNvGraphicFramePr>
            <a:graphicFrameLocks noChangeAspect="1"/>
          </p:cNvGraphicFramePr>
          <p:nvPr>
            <p:extLst>
              <p:ext uri="{D42A27DB-BD31-4B8C-83A1-F6EECF244321}">
                <p14:modId xmlns:p14="http://schemas.microsoft.com/office/powerpoint/2010/main" val="2049682832"/>
              </p:ext>
            </p:extLst>
          </p:nvPr>
        </p:nvGraphicFramePr>
        <p:xfrm>
          <a:off x="4716016" y="3645024"/>
          <a:ext cx="2036762" cy="636587"/>
        </p:xfrm>
        <a:graphic>
          <a:graphicData uri="http://schemas.openxmlformats.org/presentationml/2006/ole">
            <mc:AlternateContent xmlns:mc="http://schemas.openxmlformats.org/markup-compatibility/2006">
              <mc:Choice xmlns:v="urn:schemas-microsoft-com:vml" Requires="v">
                <p:oleObj spid="_x0000_s360680" name="Equation" r:id="rId14" imgW="812520" imgH="253800" progId="Equation.DSMT4">
                  <p:embed/>
                </p:oleObj>
              </mc:Choice>
              <mc:Fallback>
                <p:oleObj name="Equation" r:id="rId14" imgW="812520" imgH="253800" progId="Equation.DSMT4">
                  <p:embed/>
                  <p:pic>
                    <p:nvPicPr>
                      <p:cNvPr id="103449" name="Object 25">
                        <a:extLst>
                          <a:ext uri="{FF2B5EF4-FFF2-40B4-BE49-F238E27FC236}">
                            <a16:creationId xmlns:a16="http://schemas.microsoft.com/office/drawing/2014/main" id="{82ECD522-B105-47A1-A545-4331ECE3F146}"/>
                          </a:ext>
                        </a:extLst>
                      </p:cNvPr>
                      <p:cNvPicPr>
                        <a:picLocks noChangeAspect="1" noChangeArrowheads="1"/>
                      </p:cNvPicPr>
                      <p:nvPr/>
                    </p:nvPicPr>
                    <p:blipFill>
                      <a:blip r:embed="rId15"/>
                      <a:srcRect/>
                      <a:stretch>
                        <a:fillRect/>
                      </a:stretch>
                    </p:blipFill>
                    <p:spPr bwMode="auto">
                      <a:xfrm>
                        <a:off x="4716016" y="3645024"/>
                        <a:ext cx="2036762" cy="636587"/>
                      </a:xfrm>
                      <a:prstGeom prst="rect">
                        <a:avLst/>
                      </a:prstGeom>
                      <a:noFill/>
                      <a:ln>
                        <a:noFill/>
                      </a:ln>
                      <a:effectLst/>
                    </p:spPr>
                  </p:pic>
                </p:oleObj>
              </mc:Fallback>
            </mc:AlternateContent>
          </a:graphicData>
        </a:graphic>
      </p:graphicFrame>
      <p:grpSp>
        <p:nvGrpSpPr>
          <p:cNvPr id="103454" name="Group 30">
            <a:extLst>
              <a:ext uri="{FF2B5EF4-FFF2-40B4-BE49-F238E27FC236}">
                <a16:creationId xmlns:a16="http://schemas.microsoft.com/office/drawing/2014/main" id="{70E8993A-8CFF-4217-8D14-79D4F6C83E0C}"/>
              </a:ext>
            </a:extLst>
          </p:cNvPr>
          <p:cNvGrpSpPr>
            <a:grpSpLocks/>
          </p:cNvGrpSpPr>
          <p:nvPr/>
        </p:nvGrpSpPr>
        <p:grpSpPr bwMode="auto">
          <a:xfrm>
            <a:off x="539552" y="4941168"/>
            <a:ext cx="6324600" cy="990600"/>
            <a:chOff x="1050" y="3055"/>
            <a:chExt cx="3984" cy="624"/>
          </a:xfrm>
        </p:grpSpPr>
        <p:sp>
          <p:nvSpPr>
            <p:cNvPr id="103453" name="Rectangle 29">
              <a:extLst>
                <a:ext uri="{FF2B5EF4-FFF2-40B4-BE49-F238E27FC236}">
                  <a16:creationId xmlns:a16="http://schemas.microsoft.com/office/drawing/2014/main" id="{363AE18B-E38D-4A30-AABF-5DDF3C27655A}"/>
                </a:ext>
              </a:extLst>
            </p:cNvPr>
            <p:cNvSpPr>
              <a:spLocks noChangeArrowheads="1"/>
            </p:cNvSpPr>
            <p:nvPr/>
          </p:nvSpPr>
          <p:spPr bwMode="auto">
            <a:xfrm>
              <a:off x="1050" y="3055"/>
              <a:ext cx="3984" cy="624"/>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wrap="none" anchor="ctr"/>
            <a:lstStyle/>
            <a:p>
              <a:endParaRPr lang="zh-CN" altLang="en-US" dirty="0">
                <a:solidFill>
                  <a:srgbClr val="FFFF00"/>
                </a:solidFill>
              </a:endParaRPr>
            </a:p>
          </p:txBody>
        </p:sp>
        <p:sp>
          <p:nvSpPr>
            <p:cNvPr id="103450" name="Rectangle 26">
              <a:extLst>
                <a:ext uri="{FF2B5EF4-FFF2-40B4-BE49-F238E27FC236}">
                  <a16:creationId xmlns:a16="http://schemas.microsoft.com/office/drawing/2014/main" id="{1E749F5B-EA5E-4DB0-880A-FA712211F50F}"/>
                </a:ext>
              </a:extLst>
            </p:cNvPr>
            <p:cNvSpPr>
              <a:spLocks noChangeArrowheads="1"/>
            </p:cNvSpPr>
            <p:nvPr/>
          </p:nvSpPr>
          <p:spPr bwMode="auto">
            <a:xfrm>
              <a:off x="1179" y="3216"/>
              <a:ext cx="20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90A0B"/>
                  </a:solidFill>
                  <a:latin typeface="楷体_GB2312" pitchFamily="49" charset="-122"/>
                </a:rPr>
                <a:t>若   是实对称矩阵，则</a:t>
              </a:r>
            </a:p>
          </p:txBody>
        </p:sp>
        <p:graphicFrame>
          <p:nvGraphicFramePr>
            <p:cNvPr id="103451" name="Object 27">
              <a:extLst>
                <a:ext uri="{FF2B5EF4-FFF2-40B4-BE49-F238E27FC236}">
                  <a16:creationId xmlns:a16="http://schemas.microsoft.com/office/drawing/2014/main" id="{43AA8257-7050-48CA-B102-83CC50D104A3}"/>
                </a:ext>
              </a:extLst>
            </p:cNvPr>
            <p:cNvGraphicFramePr>
              <a:graphicFrameLocks noChangeAspect="1"/>
            </p:cNvGraphicFramePr>
            <p:nvPr>
              <p:extLst>
                <p:ext uri="{D42A27DB-BD31-4B8C-83A1-F6EECF244321}">
                  <p14:modId xmlns:p14="http://schemas.microsoft.com/office/powerpoint/2010/main" val="3133699361"/>
                </p:ext>
              </p:extLst>
            </p:nvPr>
          </p:nvGraphicFramePr>
          <p:xfrm>
            <a:off x="1378" y="3211"/>
            <a:ext cx="257" cy="257"/>
          </p:xfrm>
          <a:graphic>
            <a:graphicData uri="http://schemas.openxmlformats.org/presentationml/2006/ole">
              <mc:AlternateContent xmlns:mc="http://schemas.openxmlformats.org/markup-compatibility/2006">
                <mc:Choice xmlns:v="urn:schemas-microsoft-com:vml" Requires="v">
                  <p:oleObj spid="_x0000_s360681" name="Equation" r:id="rId16" imgW="164880" imgH="164880" progId="Equation.DSMT4">
                    <p:embed/>
                  </p:oleObj>
                </mc:Choice>
                <mc:Fallback>
                  <p:oleObj name="Equation" r:id="rId16" imgW="164880" imgH="164880" progId="Equation.DSMT4">
                    <p:embed/>
                    <p:pic>
                      <p:nvPicPr>
                        <p:cNvPr id="103451" name="Object 27">
                          <a:extLst>
                            <a:ext uri="{FF2B5EF4-FFF2-40B4-BE49-F238E27FC236}">
                              <a16:creationId xmlns:a16="http://schemas.microsoft.com/office/drawing/2014/main" id="{43AA8257-7050-48CA-B102-83CC50D104A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8" y="3211"/>
                          <a:ext cx="257" cy="257"/>
                        </a:xfrm>
                        <a:prstGeom prst="rect">
                          <a:avLst/>
                        </a:prstGeom>
                        <a:noFill/>
                        <a:ln>
                          <a:noFill/>
                        </a:ln>
                        <a:effectLst/>
                      </p:spPr>
                    </p:pic>
                  </p:oleObj>
                </mc:Fallback>
              </mc:AlternateContent>
            </a:graphicData>
          </a:graphic>
        </p:graphicFrame>
        <p:graphicFrame>
          <p:nvGraphicFramePr>
            <p:cNvPr id="103452" name="Object 28">
              <a:extLst>
                <a:ext uri="{FF2B5EF4-FFF2-40B4-BE49-F238E27FC236}">
                  <a16:creationId xmlns:a16="http://schemas.microsoft.com/office/drawing/2014/main" id="{B20C4A41-816D-44CA-805E-D9351CCABB06}"/>
                </a:ext>
              </a:extLst>
            </p:cNvPr>
            <p:cNvGraphicFramePr>
              <a:graphicFrameLocks noChangeAspect="1"/>
            </p:cNvGraphicFramePr>
            <p:nvPr>
              <p:extLst>
                <p:ext uri="{D42A27DB-BD31-4B8C-83A1-F6EECF244321}">
                  <p14:modId xmlns:p14="http://schemas.microsoft.com/office/powerpoint/2010/main" val="3446103062"/>
                </p:ext>
              </p:extLst>
            </p:nvPr>
          </p:nvGraphicFramePr>
          <p:xfrm>
            <a:off x="3402" y="3164"/>
            <a:ext cx="1271" cy="410"/>
          </p:xfrm>
          <a:graphic>
            <a:graphicData uri="http://schemas.openxmlformats.org/presentationml/2006/ole">
              <mc:AlternateContent xmlns:mc="http://schemas.openxmlformats.org/markup-compatibility/2006">
                <mc:Choice xmlns:v="urn:schemas-microsoft-com:vml" Requires="v">
                  <p:oleObj spid="_x0000_s360682" name="Equation" r:id="rId18" imgW="787320" imgH="253800" progId="Equation.DSMT4">
                    <p:embed/>
                  </p:oleObj>
                </mc:Choice>
                <mc:Fallback>
                  <p:oleObj name="Equation" r:id="rId18" imgW="787320" imgH="253800" progId="Equation.DSMT4">
                    <p:embed/>
                    <p:pic>
                      <p:nvPicPr>
                        <p:cNvPr id="103452" name="Object 28">
                          <a:extLst>
                            <a:ext uri="{FF2B5EF4-FFF2-40B4-BE49-F238E27FC236}">
                              <a16:creationId xmlns:a16="http://schemas.microsoft.com/office/drawing/2014/main" id="{B20C4A41-816D-44CA-805E-D9351CCABB0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02" y="3164"/>
                          <a:ext cx="1271" cy="410"/>
                        </a:xfrm>
                        <a:prstGeom prst="rect">
                          <a:avLst/>
                        </a:prstGeom>
                        <a:noFill/>
                        <a:ln>
                          <a:noFill/>
                        </a:ln>
                        <a:effectLst/>
                      </p:spPr>
                    </p:pic>
                  </p:oleObj>
                </mc:Fallback>
              </mc:AlternateContent>
            </a:graphicData>
          </a:graphic>
        </p:graphicFrame>
      </p:grpSp>
      <p:pic>
        <p:nvPicPr>
          <p:cNvPr id="26" name="图片 25">
            <a:extLst>
              <a:ext uri="{FF2B5EF4-FFF2-40B4-BE49-F238E27FC236}">
                <a16:creationId xmlns:a16="http://schemas.microsoft.com/office/drawing/2014/main" id="{F07A8538-C034-430C-996C-B956F9DA671E}"/>
              </a:ext>
            </a:extLst>
          </p:cNvPr>
          <p:cNvPicPr>
            <a:picLocks noChangeAspect="1"/>
          </p:cNvPicPr>
          <p:nvPr>
            <p:custDataLst>
              <p:tags r:id="rId2"/>
            </p:custDataLst>
          </p:nvPr>
        </p:nvPicPr>
        <p:blipFill>
          <a:blip r:embed="rId20" cstate="print">
            <a:extLst>
              <a:ext uri="{28A0092B-C50C-407E-A947-70E740481C1C}">
                <a14:useLocalDpi xmlns:a14="http://schemas.microsoft.com/office/drawing/2010/main" val="0"/>
              </a:ext>
            </a:extLst>
          </a:blip>
          <a:stretch>
            <a:fillRect/>
          </a:stretch>
        </p:blipFill>
        <p:spPr>
          <a:xfrm>
            <a:off x="3244575" y="2812084"/>
            <a:ext cx="245508" cy="126072"/>
          </a:xfrm>
          <a:prstGeom prst="rect">
            <a:avLst/>
          </a:prstGeom>
        </p:spPr>
      </p:pic>
    </p:spTree>
    <p:extLst>
      <p:ext uri="{BB962C8B-B14F-4D97-AF65-F5344CB8AC3E}">
        <p14:creationId xmlns:p14="http://schemas.microsoft.com/office/powerpoint/2010/main" val="356225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C701FC-78F1-43B8-8972-3AD9C2987B9E}"/>
              </a:ext>
            </a:extLst>
          </p:cNvPr>
          <p:cNvSpPr txBox="1"/>
          <p:nvPr/>
        </p:nvSpPr>
        <p:spPr>
          <a:xfrm>
            <a:off x="179512" y="116632"/>
            <a:ext cx="5760640" cy="523220"/>
          </a:xfrm>
          <a:prstGeom prst="rect">
            <a:avLst/>
          </a:prstGeom>
          <a:noFill/>
        </p:spPr>
        <p:txBody>
          <a:bodyPr wrap="square" rtlCol="0">
            <a:spAutoFit/>
          </a:bodyPr>
          <a:lstStyle/>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3.3 </a:t>
            </a:r>
            <a:r>
              <a:rPr lang="zh-CN" altLang="en-US" sz="2800" b="0" dirty="0">
                <a:solidFill>
                  <a:schemeClr val="bg2">
                    <a:lumMod val="10000"/>
                  </a:schemeClr>
                </a:solidFill>
                <a:latin typeface="仿宋" panose="02010609060101010101" pitchFamily="49" charset="-122"/>
                <a:ea typeface="仿宋" panose="02010609060101010101" pitchFamily="49" charset="-122"/>
              </a:rPr>
              <a:t>直接解法</a:t>
            </a:r>
            <a:r>
              <a:rPr lang="en-US" altLang="zh-CN" sz="2800" b="0" dirty="0">
                <a:solidFill>
                  <a:schemeClr val="bg2">
                    <a:lumMod val="10000"/>
                  </a:schemeClr>
                </a:solidFill>
                <a:latin typeface="仿宋" panose="02010609060101010101" pitchFamily="49" charset="-122"/>
                <a:ea typeface="仿宋" panose="02010609060101010101" pitchFamily="49" charset="-122"/>
              </a:rPr>
              <a:t>--</a:t>
            </a:r>
            <a:r>
              <a:rPr lang="en-US" altLang="zh-CN" sz="2400" b="0" dirty="0">
                <a:solidFill>
                  <a:schemeClr val="bg2">
                    <a:lumMod val="10000"/>
                  </a:schemeClr>
                </a:solidFill>
                <a:latin typeface="仿宋" panose="02010609060101010101" pitchFamily="49" charset="-122"/>
                <a:ea typeface="仿宋" panose="02010609060101010101" pitchFamily="49" charset="-122"/>
              </a:rPr>
              <a:t>Gauss</a:t>
            </a:r>
            <a:r>
              <a:rPr lang="zh-CN" altLang="en-US" sz="2400" b="0" dirty="0">
                <a:solidFill>
                  <a:schemeClr val="bg2">
                    <a:lumMod val="10000"/>
                  </a:schemeClr>
                </a:solidFill>
                <a:latin typeface="仿宋" panose="02010609060101010101" pitchFamily="49" charset="-122"/>
                <a:ea typeface="仿宋" panose="02010609060101010101" pitchFamily="49" charset="-122"/>
              </a:rPr>
              <a:t>消去法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C9485BD1-D359-4ACF-B735-7CA13B7CF705}"/>
              </a:ext>
            </a:extLst>
          </p:cNvPr>
          <p:cNvSpPr txBox="1"/>
          <p:nvPr/>
        </p:nvSpPr>
        <p:spPr>
          <a:xfrm>
            <a:off x="1547664" y="815484"/>
            <a:ext cx="7344816" cy="1200329"/>
          </a:xfrm>
          <a:prstGeom prst="rect">
            <a:avLst/>
          </a:prstGeom>
          <a:noFill/>
        </p:spPr>
        <p:txBody>
          <a:bodyPr wrap="square" rtlCol="0">
            <a:spAutoFit/>
          </a:bodyPr>
          <a:lstStyle/>
          <a:p>
            <a:pPr algn="l"/>
            <a:r>
              <a:rPr lang="zh-CN" altLang="en-US" sz="2400" b="0" dirty="0">
                <a:solidFill>
                  <a:srgbClr val="0000FF"/>
                </a:solidFill>
                <a:latin typeface="+mn-ea"/>
                <a:ea typeface="+mn-ea"/>
              </a:rPr>
              <a:t>研究求解有</a:t>
            </a:r>
            <a:r>
              <a:rPr lang="en-US" altLang="zh-CN" sz="2400" b="0" dirty="0">
                <a:solidFill>
                  <a:srgbClr val="0000FF"/>
                </a:solidFill>
                <a:latin typeface="+mn-ea"/>
                <a:ea typeface="+mn-ea"/>
              </a:rPr>
              <a:t>N</a:t>
            </a:r>
            <a:r>
              <a:rPr lang="zh-CN" altLang="en-US" sz="2400" b="0" dirty="0">
                <a:solidFill>
                  <a:srgbClr val="0000FF"/>
                </a:solidFill>
                <a:latin typeface="+mn-ea"/>
                <a:ea typeface="+mn-ea"/>
              </a:rPr>
              <a:t>个方程和</a:t>
            </a:r>
            <a:r>
              <a:rPr lang="en-US" altLang="zh-CN" sz="2400" b="0" dirty="0">
                <a:solidFill>
                  <a:srgbClr val="0000FF"/>
                </a:solidFill>
                <a:latin typeface="+mn-ea"/>
                <a:ea typeface="+mn-ea"/>
              </a:rPr>
              <a:t>N</a:t>
            </a:r>
            <a:r>
              <a:rPr lang="zh-CN" altLang="en-US" sz="2400" b="0" dirty="0">
                <a:solidFill>
                  <a:srgbClr val="0000FF"/>
                </a:solidFill>
                <a:latin typeface="+mn-ea"/>
                <a:ea typeface="+mn-ea"/>
              </a:rPr>
              <a:t>个未知数的一般方程组</a:t>
            </a:r>
            <a:r>
              <a:rPr lang="en-US" altLang="zh-CN" sz="2400" b="0" dirty="0">
                <a:solidFill>
                  <a:srgbClr val="0000FF"/>
                </a:solidFill>
                <a:latin typeface="+mn-ea"/>
                <a:ea typeface="+mn-ea"/>
              </a:rPr>
              <a:t>Ax=b, </a:t>
            </a:r>
            <a:r>
              <a:rPr lang="zh-CN" altLang="en-US" sz="2400" b="0" dirty="0">
                <a:solidFill>
                  <a:srgbClr val="0000FF"/>
                </a:solidFill>
                <a:latin typeface="+mn-ea"/>
                <a:ea typeface="+mn-ea"/>
              </a:rPr>
              <a:t>目标是运用初等变换构造一个等价的上三角方程组</a:t>
            </a:r>
            <a:r>
              <a:rPr lang="en-US" altLang="zh-CN" sz="2400" b="0" dirty="0" err="1">
                <a:solidFill>
                  <a:srgbClr val="0000FF"/>
                </a:solidFill>
                <a:latin typeface="+mn-ea"/>
                <a:ea typeface="+mn-ea"/>
              </a:rPr>
              <a:t>Ux</a:t>
            </a:r>
            <a:r>
              <a:rPr lang="en-US" altLang="zh-CN" sz="2400" b="0" dirty="0">
                <a:solidFill>
                  <a:srgbClr val="0000FF"/>
                </a:solidFill>
                <a:latin typeface="+mn-ea"/>
                <a:ea typeface="+mn-ea"/>
              </a:rPr>
              <a:t>=y.</a:t>
            </a:r>
            <a:endParaRPr lang="zh-CN" altLang="en-US" sz="2400" b="0" dirty="0">
              <a:solidFill>
                <a:srgbClr val="0000FF"/>
              </a:solidFill>
              <a:latin typeface="+mn-ea"/>
              <a:ea typeface="+mn-ea"/>
            </a:endParaRPr>
          </a:p>
        </p:txBody>
      </p:sp>
      <p:sp>
        <p:nvSpPr>
          <p:cNvPr id="4" name="文本框 3">
            <a:extLst>
              <a:ext uri="{FF2B5EF4-FFF2-40B4-BE49-F238E27FC236}">
                <a16:creationId xmlns:a16="http://schemas.microsoft.com/office/drawing/2014/main" id="{1AE786E6-56BA-4118-8F77-8C237A451AEF}"/>
              </a:ext>
            </a:extLst>
          </p:cNvPr>
          <p:cNvSpPr txBox="1"/>
          <p:nvPr/>
        </p:nvSpPr>
        <p:spPr>
          <a:xfrm>
            <a:off x="288896" y="2250742"/>
            <a:ext cx="8723936"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如果两个             线性方程组的解相同，那么二者等价。根据线性代数中的定理可知，对一个给定方程组进行一定的变换，不能改变它的解。</a:t>
            </a:r>
          </a:p>
        </p:txBody>
      </p:sp>
      <p:pic>
        <p:nvPicPr>
          <p:cNvPr id="5" name="图片 4">
            <a:extLst>
              <a:ext uri="{FF2B5EF4-FFF2-40B4-BE49-F238E27FC236}">
                <a16:creationId xmlns:a16="http://schemas.microsoft.com/office/drawing/2014/main" id="{1A67B922-E759-4B09-BD06-A7D0F12202FC}"/>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614188" y="2397101"/>
            <a:ext cx="907085" cy="206654"/>
          </a:xfrm>
          <a:prstGeom prst="rect">
            <a:avLst/>
          </a:prstGeom>
        </p:spPr>
      </p:pic>
      <p:sp>
        <p:nvSpPr>
          <p:cNvPr id="6" name="文本框 5">
            <a:extLst>
              <a:ext uri="{FF2B5EF4-FFF2-40B4-BE49-F238E27FC236}">
                <a16:creationId xmlns:a16="http://schemas.microsoft.com/office/drawing/2014/main" id="{F6A9C678-42D6-4EF5-9EC3-7EBDB8186515}"/>
              </a:ext>
            </a:extLst>
          </p:cNvPr>
          <p:cNvSpPr txBox="1"/>
          <p:nvPr/>
        </p:nvSpPr>
        <p:spPr>
          <a:xfrm>
            <a:off x="143508" y="3890665"/>
            <a:ext cx="280831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初等变换</a:t>
            </a:r>
          </a:p>
        </p:txBody>
      </p:sp>
      <p:sp>
        <p:nvSpPr>
          <p:cNvPr id="7" name="文本框 6">
            <a:extLst>
              <a:ext uri="{FF2B5EF4-FFF2-40B4-BE49-F238E27FC236}">
                <a16:creationId xmlns:a16="http://schemas.microsoft.com/office/drawing/2014/main" id="{C67EFA57-A865-4829-A9C7-EBF55A8C11BD}"/>
              </a:ext>
            </a:extLst>
          </p:cNvPr>
          <p:cNvSpPr txBox="1"/>
          <p:nvPr/>
        </p:nvSpPr>
        <p:spPr>
          <a:xfrm>
            <a:off x="179512" y="4276316"/>
            <a:ext cx="8784976" cy="2255554"/>
          </a:xfrm>
          <a:prstGeom prst="rect">
            <a:avLst/>
          </a:prstGeom>
          <a:noFill/>
        </p:spPr>
        <p:txBody>
          <a:bodyPr wrap="square" rtlCol="0">
            <a:spAutoFit/>
          </a:bodyPr>
          <a:lstStyle/>
          <a:p>
            <a:pPr marL="457200" indent="-457200" algn="l">
              <a:lnSpc>
                <a:spcPct val="150000"/>
              </a:lnSpc>
              <a:buFont typeface="Wingdings" panose="05000000000000000000" pitchFamily="2" charset="2"/>
              <a:buChar char="Ø"/>
            </a:pPr>
            <a:r>
              <a:rPr lang="en-US" altLang="zh-CN" sz="2400" b="0" dirty="0">
                <a:solidFill>
                  <a:srgbClr val="0000FF"/>
                </a:solidFill>
                <a:latin typeface="+mn-ea"/>
                <a:ea typeface="+mn-ea"/>
              </a:rPr>
              <a:t>Interchanges </a:t>
            </a:r>
            <a:r>
              <a:rPr lang="zh-CN" altLang="en-US" sz="2400" b="0" dirty="0">
                <a:solidFill>
                  <a:srgbClr val="0000FF"/>
                </a:solidFill>
                <a:latin typeface="+mn-ea"/>
                <a:ea typeface="+mn-ea"/>
              </a:rPr>
              <a:t>（对调）交换： </a:t>
            </a:r>
            <a:r>
              <a:rPr lang="zh-CN" altLang="en-US" sz="2400" b="0" dirty="0">
                <a:solidFill>
                  <a:schemeClr val="tx1">
                    <a:lumMod val="95000"/>
                    <a:lumOff val="5000"/>
                  </a:schemeClr>
                </a:solidFill>
                <a:latin typeface="+mn-ea"/>
                <a:ea typeface="+mn-ea"/>
              </a:rPr>
              <a:t>对调方程组的两行；</a:t>
            </a:r>
            <a:endParaRPr lang="en-US" altLang="zh-CN" sz="2400" b="0" dirty="0">
              <a:solidFill>
                <a:schemeClr val="tx1">
                  <a:lumMod val="95000"/>
                  <a:lumOff val="5000"/>
                </a:schemeClr>
              </a:solidFill>
              <a:latin typeface="+mn-ea"/>
              <a:ea typeface="+mn-ea"/>
            </a:endParaRPr>
          </a:p>
          <a:p>
            <a:pPr marL="457200" indent="-457200" algn="l">
              <a:lnSpc>
                <a:spcPct val="150000"/>
              </a:lnSpc>
              <a:buFont typeface="Wingdings" panose="05000000000000000000" pitchFamily="2" charset="2"/>
              <a:buChar char="Ø"/>
            </a:pPr>
            <a:r>
              <a:rPr lang="en-US" altLang="zh-CN" sz="2400" b="0" dirty="0">
                <a:solidFill>
                  <a:srgbClr val="0000FF"/>
                </a:solidFill>
                <a:latin typeface="+mn-ea"/>
                <a:ea typeface="+mn-ea"/>
              </a:rPr>
              <a:t>Scaling</a:t>
            </a:r>
            <a:r>
              <a:rPr lang="zh-CN" altLang="en-US" sz="2400" b="0" dirty="0">
                <a:solidFill>
                  <a:srgbClr val="0000FF"/>
                </a:solidFill>
                <a:latin typeface="+mn-ea"/>
                <a:ea typeface="+mn-ea"/>
              </a:rPr>
              <a:t>（比例）交换：</a:t>
            </a:r>
            <a:r>
              <a:rPr lang="zh-CN" altLang="en-US" sz="2400" b="0" dirty="0">
                <a:solidFill>
                  <a:schemeClr val="tx1">
                    <a:lumMod val="95000"/>
                    <a:lumOff val="5000"/>
                  </a:schemeClr>
                </a:solidFill>
                <a:latin typeface="+mn-ea"/>
                <a:ea typeface="+mn-ea"/>
              </a:rPr>
              <a:t>用非零常数乘以方程组的某一行；</a:t>
            </a:r>
            <a:endParaRPr lang="en-US" altLang="zh-CN" sz="2400" b="0" dirty="0">
              <a:solidFill>
                <a:schemeClr val="tx1">
                  <a:lumMod val="95000"/>
                  <a:lumOff val="5000"/>
                </a:schemeClr>
              </a:solidFill>
              <a:latin typeface="+mn-ea"/>
              <a:ea typeface="+mn-ea"/>
            </a:endParaRPr>
          </a:p>
          <a:p>
            <a:pPr marL="457200" indent="-457200" algn="l">
              <a:lnSpc>
                <a:spcPct val="150000"/>
              </a:lnSpc>
              <a:buFont typeface="Wingdings" panose="05000000000000000000" pitchFamily="2" charset="2"/>
              <a:buChar char="Ø"/>
            </a:pPr>
            <a:r>
              <a:rPr lang="en-US" altLang="zh-CN" sz="2400" b="0" dirty="0">
                <a:solidFill>
                  <a:srgbClr val="0000FF"/>
                </a:solidFill>
                <a:latin typeface="+mn-ea"/>
                <a:ea typeface="+mn-ea"/>
              </a:rPr>
              <a:t>Replacement</a:t>
            </a:r>
            <a:r>
              <a:rPr lang="zh-CN" altLang="en-US" sz="2400" b="0" dirty="0">
                <a:solidFill>
                  <a:srgbClr val="0000FF"/>
                </a:solidFill>
                <a:latin typeface="+mn-ea"/>
                <a:ea typeface="+mn-ea"/>
              </a:rPr>
              <a:t>（置换）交换：</a:t>
            </a:r>
            <a:r>
              <a:rPr lang="zh-CN" altLang="en-US" sz="2400" b="0" dirty="0">
                <a:solidFill>
                  <a:schemeClr val="tx1">
                    <a:lumMod val="95000"/>
                    <a:lumOff val="5000"/>
                  </a:schemeClr>
                </a:solidFill>
                <a:latin typeface="+mn-ea"/>
                <a:ea typeface="+mn-ea"/>
              </a:rPr>
              <a:t>将方程组的某一行乘以一个非零</a:t>
            </a:r>
            <a:r>
              <a:rPr lang="en-US" altLang="zh-CN" sz="2400" b="0" dirty="0">
                <a:solidFill>
                  <a:schemeClr val="tx1">
                    <a:lumMod val="95000"/>
                    <a:lumOff val="5000"/>
                  </a:schemeClr>
                </a:solidFill>
                <a:latin typeface="+mn-ea"/>
                <a:ea typeface="+mn-ea"/>
              </a:rPr>
              <a:t>               </a:t>
            </a:r>
          </a:p>
          <a:p>
            <a:pPr algn="l">
              <a:lnSpc>
                <a:spcPct val="150000"/>
              </a:lnSpc>
            </a:pPr>
            <a:r>
              <a:rPr lang="en-US" altLang="zh-CN" sz="2400" b="0" dirty="0">
                <a:solidFill>
                  <a:schemeClr val="tx1">
                    <a:lumMod val="95000"/>
                    <a:lumOff val="5000"/>
                  </a:schemeClr>
                </a:solidFill>
                <a:latin typeface="+mn-ea"/>
                <a:ea typeface="+mn-ea"/>
              </a:rPr>
              <a:t>      </a:t>
            </a:r>
            <a:r>
              <a:rPr lang="zh-CN" altLang="en-US" sz="2400" b="0" dirty="0">
                <a:solidFill>
                  <a:schemeClr val="tx1">
                    <a:lumMod val="95000"/>
                    <a:lumOff val="5000"/>
                  </a:schemeClr>
                </a:solidFill>
                <a:latin typeface="+mn-ea"/>
                <a:ea typeface="+mn-ea"/>
              </a:rPr>
              <a:t>常数，再加到另一行上。 </a:t>
            </a:r>
            <a:endParaRPr lang="en-US" altLang="zh-CN" sz="2400" b="0" dirty="0">
              <a:solidFill>
                <a:schemeClr val="tx1">
                  <a:lumMod val="95000"/>
                  <a:lumOff val="5000"/>
                </a:schemeClr>
              </a:solidFill>
              <a:latin typeface="+mn-ea"/>
              <a:ea typeface="+mn-ea"/>
            </a:endParaRPr>
          </a:p>
        </p:txBody>
      </p:sp>
      <p:sp>
        <p:nvSpPr>
          <p:cNvPr id="8" name="Litebulb">
            <a:extLst>
              <a:ext uri="{FF2B5EF4-FFF2-40B4-BE49-F238E27FC236}">
                <a16:creationId xmlns:a16="http://schemas.microsoft.com/office/drawing/2014/main" id="{571F590F-2EE3-43E6-8025-7E880CB28D11}"/>
              </a:ext>
            </a:extLst>
          </p:cNvPr>
          <p:cNvSpPr>
            <a:spLocks noEditPoints="1" noChangeArrowheads="1"/>
          </p:cNvSpPr>
          <p:nvPr/>
        </p:nvSpPr>
        <p:spPr bwMode="auto">
          <a:xfrm>
            <a:off x="256144" y="815484"/>
            <a:ext cx="1143000" cy="1072008"/>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99"/>
          </a:solidFill>
          <a:ln w="57150">
            <a:solidFill>
              <a:srgbClr val="FF00FF"/>
            </a:solidFill>
            <a:miter lim="800000"/>
            <a:headEnd/>
            <a:tailEnd/>
          </a:ln>
        </p:spPr>
        <p:txBody>
          <a:bodyPr/>
          <a:lstStyle/>
          <a:p>
            <a:r>
              <a:rPr kumimoji="0" lang="zh-CN" altLang="en-US" sz="2000" b="1" dirty="0">
                <a:solidFill>
                  <a:srgbClr val="0000FF"/>
                </a:solidFill>
              </a:rPr>
              <a:t>思想</a:t>
            </a:r>
          </a:p>
        </p:txBody>
      </p:sp>
      <p:sp>
        <p:nvSpPr>
          <p:cNvPr id="10" name="文本框 9">
            <a:extLst>
              <a:ext uri="{FF2B5EF4-FFF2-40B4-BE49-F238E27FC236}">
                <a16:creationId xmlns:a16="http://schemas.microsoft.com/office/drawing/2014/main" id="{EB71920D-9C2D-4230-8265-A85D849126A4}"/>
              </a:ext>
            </a:extLst>
          </p:cNvPr>
          <p:cNvSpPr txBox="1"/>
          <p:nvPr/>
        </p:nvSpPr>
        <p:spPr>
          <a:xfrm>
            <a:off x="2067730" y="3605889"/>
            <a:ext cx="6083175" cy="461665"/>
          </a:xfrm>
          <a:prstGeom prst="rect">
            <a:avLst/>
          </a:prstGeom>
          <a:noFill/>
        </p:spPr>
        <p:txBody>
          <a:bodyPr wrap="square" rtlCol="0">
            <a:spAutoFit/>
          </a:bodyPr>
          <a:lstStyle/>
          <a:p>
            <a:pPr algn="l"/>
            <a:r>
              <a:rPr lang="zh-CN" altLang="en-US" sz="2400" b="0" dirty="0">
                <a:solidFill>
                  <a:srgbClr val="FF0000"/>
                </a:solidFill>
                <a:latin typeface="+mn-ea"/>
                <a:ea typeface="+mn-ea"/>
              </a:rPr>
              <a:t>注意：行变换和列变换不能同时执行</a:t>
            </a:r>
          </a:p>
        </p:txBody>
      </p:sp>
    </p:spTree>
    <p:extLst>
      <p:ext uri="{BB962C8B-B14F-4D97-AF65-F5344CB8AC3E}">
        <p14:creationId xmlns:p14="http://schemas.microsoft.com/office/powerpoint/2010/main" val="4288213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a:extLst>
              <a:ext uri="{FF2B5EF4-FFF2-40B4-BE49-F238E27FC236}">
                <a16:creationId xmlns:a16="http://schemas.microsoft.com/office/drawing/2014/main" id="{C60103BF-7074-4CD5-B7D3-64B02381D463}"/>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9877" name="Rectangle 5">
            <a:extLst>
              <a:ext uri="{FF2B5EF4-FFF2-40B4-BE49-F238E27FC236}">
                <a16:creationId xmlns:a16="http://schemas.microsoft.com/office/drawing/2014/main" id="{6F0F2D4D-53A3-4185-9869-AE1AE3B90E77}"/>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9878" name="Rectangle 6">
            <a:extLst>
              <a:ext uri="{FF2B5EF4-FFF2-40B4-BE49-F238E27FC236}">
                <a16:creationId xmlns:a16="http://schemas.microsoft.com/office/drawing/2014/main" id="{07CE82EE-E40D-44B5-B18C-A8A64F8FAF73}"/>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9879" name="Text Box 7">
            <a:extLst>
              <a:ext uri="{FF2B5EF4-FFF2-40B4-BE49-F238E27FC236}">
                <a16:creationId xmlns:a16="http://schemas.microsoft.com/office/drawing/2014/main" id="{2931B086-D714-49F7-9228-2A174BC0E555}"/>
              </a:ext>
            </a:extLst>
          </p:cNvPr>
          <p:cNvSpPr txBox="1">
            <a:spLocks noChangeArrowheads="1"/>
          </p:cNvSpPr>
          <p:nvPr/>
        </p:nvSpPr>
        <p:spPr bwMode="auto">
          <a:xfrm>
            <a:off x="102393" y="233364"/>
            <a:ext cx="2879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rPr>
              <a:t>3.3.1 Gauss</a:t>
            </a:r>
            <a:r>
              <a:rPr lang="zh-CN" altLang="en-US" sz="2400" b="1" dirty="0">
                <a:solidFill>
                  <a:srgbClr val="0000CC"/>
                </a:solidFill>
              </a:rPr>
              <a:t>消去法</a:t>
            </a:r>
            <a:endParaRPr lang="zh-CN" altLang="en-US" sz="2400" dirty="0"/>
          </a:p>
        </p:txBody>
      </p:sp>
      <p:sp>
        <p:nvSpPr>
          <p:cNvPr id="79882" name="Rectangle 10">
            <a:extLst>
              <a:ext uri="{FF2B5EF4-FFF2-40B4-BE49-F238E27FC236}">
                <a16:creationId xmlns:a16="http://schemas.microsoft.com/office/drawing/2014/main" id="{11353959-80BE-4F67-9B48-21E80F4A8E3C}"/>
              </a:ext>
            </a:extLst>
          </p:cNvPr>
          <p:cNvSpPr>
            <a:spLocks noChangeArrowheads="1"/>
          </p:cNvSpPr>
          <p:nvPr/>
        </p:nvSpPr>
        <p:spPr bwMode="auto">
          <a:xfrm>
            <a:off x="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81" name="Object 9">
            <a:extLst>
              <a:ext uri="{FF2B5EF4-FFF2-40B4-BE49-F238E27FC236}">
                <a16:creationId xmlns:a16="http://schemas.microsoft.com/office/drawing/2014/main" id="{896FCAA3-E2CD-40F3-9600-CFEB1951B39D}"/>
              </a:ext>
            </a:extLst>
          </p:cNvPr>
          <p:cNvGraphicFramePr>
            <a:graphicFrameLocks noChangeAspect="1"/>
          </p:cNvGraphicFramePr>
          <p:nvPr>
            <p:extLst>
              <p:ext uri="{D42A27DB-BD31-4B8C-83A1-F6EECF244321}">
                <p14:modId xmlns:p14="http://schemas.microsoft.com/office/powerpoint/2010/main" val="1710331086"/>
              </p:ext>
            </p:extLst>
          </p:nvPr>
        </p:nvGraphicFramePr>
        <p:xfrm>
          <a:off x="266619" y="871968"/>
          <a:ext cx="1802970" cy="1067520"/>
        </p:xfrm>
        <a:graphic>
          <a:graphicData uri="http://schemas.openxmlformats.org/presentationml/2006/ole">
            <mc:AlternateContent xmlns:mc="http://schemas.openxmlformats.org/markup-compatibility/2006">
              <mc:Choice xmlns:v="urn:schemas-microsoft-com:vml" Requires="v">
                <p:oleObj spid="_x0000_s184078" name="Equation" r:id="rId3" imgW="812520" imgH="482400" progId="Equation.DSMT4">
                  <p:embed/>
                </p:oleObj>
              </mc:Choice>
              <mc:Fallback>
                <p:oleObj name="Equation" r:id="rId3" imgW="812520" imgH="482400" progId="Equation.DSMT4">
                  <p:embed/>
                  <p:pic>
                    <p:nvPicPr>
                      <p:cNvPr id="79881" name="Object 9">
                        <a:extLst>
                          <a:ext uri="{FF2B5EF4-FFF2-40B4-BE49-F238E27FC236}">
                            <a16:creationId xmlns:a16="http://schemas.microsoft.com/office/drawing/2014/main" id="{896FCAA3-E2CD-40F3-9600-CFEB1951B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19" y="871968"/>
                        <a:ext cx="1802970" cy="1067520"/>
                      </a:xfrm>
                      <a:prstGeom prst="rect">
                        <a:avLst/>
                      </a:prstGeom>
                      <a:noFill/>
                    </p:spPr>
                  </p:pic>
                </p:oleObj>
              </mc:Fallback>
            </mc:AlternateContent>
          </a:graphicData>
        </a:graphic>
      </p:graphicFrame>
      <p:sp>
        <p:nvSpPr>
          <p:cNvPr id="79883" name="Text Box 11">
            <a:extLst>
              <a:ext uri="{FF2B5EF4-FFF2-40B4-BE49-F238E27FC236}">
                <a16:creationId xmlns:a16="http://schemas.microsoft.com/office/drawing/2014/main" id="{1BF7B58B-A156-46D5-856B-CFE5A4A09600}"/>
              </a:ext>
            </a:extLst>
          </p:cNvPr>
          <p:cNvSpPr txBox="1">
            <a:spLocks noChangeArrowheads="1"/>
          </p:cNvSpPr>
          <p:nvPr/>
        </p:nvSpPr>
        <p:spPr bwMode="auto">
          <a:xfrm>
            <a:off x="-208" y="2142338"/>
            <a:ext cx="25064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FF"/>
                </a:solidFill>
                <a:latin typeface="华文仿宋" panose="02010600040101010101" pitchFamily="2" charset="-122"/>
                <a:ea typeface="华文仿宋" panose="02010600040101010101" pitchFamily="2" charset="-122"/>
              </a:rPr>
              <a:t>消去法的思想</a:t>
            </a:r>
            <a:endParaRPr lang="zh-CN" altLang="en-US" sz="2800" dirty="0">
              <a:solidFill>
                <a:srgbClr val="0000FF"/>
              </a:solidFill>
              <a:latin typeface="华文仿宋" panose="02010600040101010101" pitchFamily="2" charset="-122"/>
              <a:ea typeface="华文仿宋" panose="02010600040101010101" pitchFamily="2" charset="-122"/>
            </a:endParaRPr>
          </a:p>
        </p:txBody>
      </p:sp>
      <p:sp>
        <p:nvSpPr>
          <p:cNvPr id="79884" name="Text Box 12">
            <a:extLst>
              <a:ext uri="{FF2B5EF4-FFF2-40B4-BE49-F238E27FC236}">
                <a16:creationId xmlns:a16="http://schemas.microsoft.com/office/drawing/2014/main" id="{96B54BB9-84CB-4B35-AF41-0D65938F6A48}"/>
              </a:ext>
            </a:extLst>
          </p:cNvPr>
          <p:cNvSpPr txBox="1">
            <a:spLocks noChangeArrowheads="1"/>
          </p:cNvSpPr>
          <p:nvPr/>
        </p:nvSpPr>
        <p:spPr bwMode="auto">
          <a:xfrm>
            <a:off x="45558" y="2805019"/>
            <a:ext cx="9041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b="1" dirty="0">
                <a:solidFill>
                  <a:schemeClr val="tx1"/>
                </a:solidFill>
                <a:latin typeface="华文仿宋" panose="02010600040101010101" pitchFamily="2" charset="-122"/>
                <a:ea typeface="华文仿宋" panose="02010600040101010101" pitchFamily="2" charset="-122"/>
              </a:rPr>
              <a:t>1.</a:t>
            </a:r>
            <a:r>
              <a:rPr lang="zh-CN" altLang="en-US" sz="2400" b="1" dirty="0">
                <a:solidFill>
                  <a:schemeClr val="tx1"/>
                </a:solidFill>
                <a:latin typeface="华文仿宋" panose="02010600040101010101" pitchFamily="2" charset="-122"/>
                <a:ea typeface="华文仿宋" panose="02010600040101010101" pitchFamily="2" charset="-122"/>
              </a:rPr>
              <a:t>将</a:t>
            </a:r>
            <a:r>
              <a:rPr lang="en-US" altLang="zh-CN" sz="2400" b="1" dirty="0">
                <a:solidFill>
                  <a:schemeClr val="tx1"/>
                </a:solidFill>
                <a:latin typeface="华文仿宋" panose="02010600040101010101" pitchFamily="2" charset="-122"/>
                <a:ea typeface="华文仿宋" panose="02010600040101010101" pitchFamily="2" charset="-122"/>
              </a:rPr>
              <a:t>n</a:t>
            </a:r>
            <a:r>
              <a:rPr lang="zh-CN" altLang="en-US" sz="2400" b="1" dirty="0">
                <a:solidFill>
                  <a:schemeClr val="tx1"/>
                </a:solidFill>
                <a:latin typeface="华文仿宋" panose="02010600040101010101" pitchFamily="2" charset="-122"/>
                <a:ea typeface="华文仿宋" panose="02010600040101010101" pitchFamily="2" charset="-122"/>
              </a:rPr>
              <a:t>元方程组的</a:t>
            </a:r>
            <a:r>
              <a:rPr lang="en-US" altLang="zh-CN" sz="2400" b="1" dirty="0">
                <a:solidFill>
                  <a:schemeClr val="tx1"/>
                </a:solidFill>
                <a:latin typeface="华文仿宋" panose="02010600040101010101" pitchFamily="2" charset="-122"/>
                <a:ea typeface="华文仿宋" panose="02010600040101010101" pitchFamily="2" charset="-122"/>
              </a:rPr>
              <a:t>n-1</a:t>
            </a:r>
            <a:r>
              <a:rPr lang="zh-CN" altLang="en-US" sz="2400" b="1" dirty="0">
                <a:solidFill>
                  <a:schemeClr val="tx1"/>
                </a:solidFill>
                <a:latin typeface="华文仿宋" panose="02010600040101010101" pitchFamily="2" charset="-122"/>
                <a:ea typeface="华文仿宋" panose="02010600040101010101" pitchFamily="2" charset="-122"/>
              </a:rPr>
              <a:t>个方程通过“消元”，形成一个与原方程等价</a:t>
            </a:r>
            <a:endParaRPr lang="en-US" altLang="zh-CN" sz="2400" b="1" dirty="0">
              <a:solidFill>
                <a:schemeClr val="tx1"/>
              </a:solidFill>
              <a:latin typeface="华文仿宋" panose="02010600040101010101" pitchFamily="2" charset="-122"/>
              <a:ea typeface="华文仿宋" panose="02010600040101010101" pitchFamily="2" charset="-122"/>
            </a:endParaRPr>
          </a:p>
          <a:p>
            <a:pPr algn="l"/>
            <a:r>
              <a:rPr lang="en-US" altLang="zh-CN" sz="2400" dirty="0">
                <a:solidFill>
                  <a:schemeClr val="tx1"/>
                </a:solidFill>
                <a:latin typeface="华文仿宋" panose="02010600040101010101" pitchFamily="2" charset="-122"/>
                <a:ea typeface="华文仿宋" panose="02010600040101010101" pitchFamily="2" charset="-122"/>
              </a:rPr>
              <a:t>   </a:t>
            </a:r>
            <a:r>
              <a:rPr lang="zh-CN" altLang="en-US" sz="2400" b="1" dirty="0">
                <a:solidFill>
                  <a:schemeClr val="tx1"/>
                </a:solidFill>
                <a:latin typeface="华文仿宋" panose="02010600040101010101" pitchFamily="2" charset="-122"/>
                <a:ea typeface="华文仿宋" panose="02010600040101010101" pitchFamily="2" charset="-122"/>
              </a:rPr>
              <a:t>的新方程组</a:t>
            </a:r>
            <a:endParaRPr lang="zh-CN" altLang="en-US" sz="2400" dirty="0">
              <a:solidFill>
                <a:schemeClr val="tx1"/>
              </a:solidFill>
              <a:latin typeface="华文仿宋" panose="02010600040101010101" pitchFamily="2" charset="-122"/>
              <a:ea typeface="华文仿宋" panose="02010600040101010101" pitchFamily="2" charset="-122"/>
            </a:endParaRPr>
          </a:p>
        </p:txBody>
      </p:sp>
      <p:sp>
        <p:nvSpPr>
          <p:cNvPr id="79885" name="Text Box 13">
            <a:extLst>
              <a:ext uri="{FF2B5EF4-FFF2-40B4-BE49-F238E27FC236}">
                <a16:creationId xmlns:a16="http://schemas.microsoft.com/office/drawing/2014/main" id="{38FBC9FF-F0D5-4DF8-A8AF-6BB714019BC7}"/>
              </a:ext>
            </a:extLst>
          </p:cNvPr>
          <p:cNvSpPr txBox="1">
            <a:spLocks noChangeArrowheads="1"/>
          </p:cNvSpPr>
          <p:nvPr/>
        </p:nvSpPr>
        <p:spPr bwMode="auto">
          <a:xfrm>
            <a:off x="-19176" y="3674115"/>
            <a:ext cx="87863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chemeClr val="tx1"/>
                </a:solidFill>
                <a:latin typeface="华文仿宋" panose="02010600040101010101" pitchFamily="2" charset="-122"/>
                <a:ea typeface="华文仿宋" panose="02010600040101010101" pitchFamily="2" charset="-122"/>
              </a:rPr>
              <a:t>2.</a:t>
            </a:r>
            <a:r>
              <a:rPr lang="zh-CN" altLang="en-US" sz="2400" b="1" dirty="0">
                <a:solidFill>
                  <a:schemeClr val="tx1"/>
                </a:solidFill>
                <a:latin typeface="华文仿宋" panose="02010600040101010101" pitchFamily="2" charset="-122"/>
                <a:ea typeface="华文仿宋" panose="02010600040101010101" pitchFamily="2" charset="-122"/>
              </a:rPr>
              <a:t>继续将</a:t>
            </a:r>
            <a:r>
              <a:rPr lang="en-US" altLang="zh-CN" sz="2400" b="1" dirty="0">
                <a:solidFill>
                  <a:schemeClr val="tx1"/>
                </a:solidFill>
                <a:latin typeface="华文仿宋" panose="02010600040101010101" pitchFamily="2" charset="-122"/>
                <a:ea typeface="华文仿宋" panose="02010600040101010101" pitchFamily="2" charset="-122"/>
              </a:rPr>
              <a:t>n-1</a:t>
            </a:r>
            <a:r>
              <a:rPr lang="zh-CN" altLang="en-US" sz="2400" b="1" dirty="0">
                <a:solidFill>
                  <a:schemeClr val="tx1"/>
                </a:solidFill>
                <a:latin typeface="华文仿宋" panose="02010600040101010101" pitchFamily="2" charset="-122"/>
                <a:ea typeface="华文仿宋" panose="02010600040101010101" pitchFamily="2" charset="-122"/>
              </a:rPr>
              <a:t>个方程通过“消元”，形成一个与之等价的新方程组</a:t>
            </a:r>
            <a:endParaRPr lang="zh-CN" altLang="en-US" sz="2400" dirty="0">
              <a:solidFill>
                <a:schemeClr val="tx1"/>
              </a:solidFill>
              <a:latin typeface="华文仿宋" panose="02010600040101010101" pitchFamily="2" charset="-122"/>
              <a:ea typeface="华文仿宋" panose="02010600040101010101" pitchFamily="2" charset="-122"/>
            </a:endParaRPr>
          </a:p>
        </p:txBody>
      </p:sp>
      <p:sp>
        <p:nvSpPr>
          <p:cNvPr id="79886" name="Text Box 14">
            <a:extLst>
              <a:ext uri="{FF2B5EF4-FFF2-40B4-BE49-F238E27FC236}">
                <a16:creationId xmlns:a16="http://schemas.microsoft.com/office/drawing/2014/main" id="{BB7C268C-1D8D-4C14-A900-C2A083D9EECD}"/>
              </a:ext>
            </a:extLst>
          </p:cNvPr>
          <p:cNvSpPr txBox="1">
            <a:spLocks noChangeArrowheads="1"/>
          </p:cNvSpPr>
          <p:nvPr/>
        </p:nvSpPr>
        <p:spPr bwMode="auto">
          <a:xfrm>
            <a:off x="8253" y="4297864"/>
            <a:ext cx="6913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tx1"/>
                </a:solidFill>
                <a:latin typeface="华文仿宋" panose="02010600040101010101" pitchFamily="2" charset="-122"/>
                <a:ea typeface="华文仿宋" panose="02010600040101010101" pitchFamily="2" charset="-122"/>
              </a:rPr>
              <a:t>3.</a:t>
            </a:r>
            <a:r>
              <a:rPr lang="zh-CN" altLang="en-US" sz="2400" b="1" dirty="0">
                <a:solidFill>
                  <a:schemeClr val="tx1"/>
                </a:solidFill>
                <a:latin typeface="华文仿宋" panose="02010600040101010101" pitchFamily="2" charset="-122"/>
                <a:ea typeface="华文仿宋" panose="02010600040101010101" pitchFamily="2" charset="-122"/>
              </a:rPr>
              <a:t>直到最后一个方程为一元一次方程为止</a:t>
            </a:r>
            <a:endParaRPr lang="zh-CN" altLang="en-US" sz="2400" dirty="0">
              <a:solidFill>
                <a:schemeClr val="tx1"/>
              </a:solidFill>
              <a:latin typeface="华文仿宋" panose="02010600040101010101" pitchFamily="2" charset="-122"/>
              <a:ea typeface="华文仿宋" panose="02010600040101010101" pitchFamily="2" charset="-122"/>
            </a:endParaRPr>
          </a:p>
        </p:txBody>
      </p:sp>
      <p:sp>
        <p:nvSpPr>
          <p:cNvPr id="79887" name="Text Box 15">
            <a:extLst>
              <a:ext uri="{FF2B5EF4-FFF2-40B4-BE49-F238E27FC236}">
                <a16:creationId xmlns:a16="http://schemas.microsoft.com/office/drawing/2014/main" id="{5DA5E03C-D8FE-4F09-8FA2-711BD17AB425}"/>
              </a:ext>
            </a:extLst>
          </p:cNvPr>
          <p:cNvSpPr txBox="1">
            <a:spLocks noChangeArrowheads="1"/>
          </p:cNvSpPr>
          <p:nvPr/>
        </p:nvSpPr>
        <p:spPr bwMode="auto">
          <a:xfrm>
            <a:off x="-19176" y="4992001"/>
            <a:ext cx="89499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chemeClr val="tx1"/>
                </a:solidFill>
                <a:latin typeface="华文仿宋" panose="02010600040101010101" pitchFamily="2" charset="-122"/>
                <a:ea typeface="华文仿宋" panose="02010600040101010101" pitchFamily="2" charset="-122"/>
              </a:rPr>
              <a:t>4.</a:t>
            </a:r>
            <a:r>
              <a:rPr lang="zh-CN" altLang="en-US" sz="2400" b="1" dirty="0">
                <a:solidFill>
                  <a:schemeClr val="tx1"/>
                </a:solidFill>
                <a:latin typeface="华文仿宋" panose="02010600040101010101" pitchFamily="2" charset="-122"/>
                <a:ea typeface="华文仿宋" panose="02010600040101010101" pitchFamily="2" charset="-122"/>
              </a:rPr>
              <a:t>从最后一个方程中解出最后一个未知量，然后回代得到其它的解</a:t>
            </a:r>
            <a:endParaRPr lang="zh-CN" altLang="en-US" sz="2400" dirty="0">
              <a:solidFill>
                <a:schemeClr val="tx1"/>
              </a:solidFill>
              <a:latin typeface="华文仿宋" panose="02010600040101010101" pitchFamily="2" charset="-122"/>
              <a:ea typeface="华文仿宋" panose="02010600040101010101" pitchFamily="2" charset="-122"/>
            </a:endParaRPr>
          </a:p>
        </p:txBody>
      </p:sp>
      <p:graphicFrame>
        <p:nvGraphicFramePr>
          <p:cNvPr id="79888" name="Object 16">
            <a:extLst>
              <a:ext uri="{FF2B5EF4-FFF2-40B4-BE49-F238E27FC236}">
                <a16:creationId xmlns:a16="http://schemas.microsoft.com/office/drawing/2014/main" id="{80E638E0-C90C-44F6-A2D6-5F642A159E89}"/>
              </a:ext>
            </a:extLst>
          </p:cNvPr>
          <p:cNvGraphicFramePr>
            <a:graphicFrameLocks noChangeAspect="1"/>
          </p:cNvGraphicFramePr>
          <p:nvPr>
            <p:extLst>
              <p:ext uri="{D42A27DB-BD31-4B8C-83A1-F6EECF244321}">
                <p14:modId xmlns:p14="http://schemas.microsoft.com/office/powerpoint/2010/main" val="3703221474"/>
              </p:ext>
            </p:extLst>
          </p:nvPr>
        </p:nvGraphicFramePr>
        <p:xfrm>
          <a:off x="2100603" y="847883"/>
          <a:ext cx="2593697" cy="1195190"/>
        </p:xfrm>
        <a:graphic>
          <a:graphicData uri="http://schemas.openxmlformats.org/presentationml/2006/ole">
            <mc:AlternateContent xmlns:mc="http://schemas.openxmlformats.org/markup-compatibility/2006">
              <mc:Choice xmlns:v="urn:schemas-microsoft-com:vml" Requires="v">
                <p:oleObj spid="_x0000_s184079" name="Equation" r:id="rId5" imgW="1371600" imgH="634680" progId="Equation.DSMT4">
                  <p:embed/>
                </p:oleObj>
              </mc:Choice>
              <mc:Fallback>
                <p:oleObj name="Equation" r:id="rId5" imgW="1371600" imgH="634680" progId="Equation.DSMT4">
                  <p:embed/>
                  <p:pic>
                    <p:nvPicPr>
                      <p:cNvPr id="79888" name="Object 16">
                        <a:extLst>
                          <a:ext uri="{FF2B5EF4-FFF2-40B4-BE49-F238E27FC236}">
                            <a16:creationId xmlns:a16="http://schemas.microsoft.com/office/drawing/2014/main" id="{80E638E0-C90C-44F6-A2D6-5F642A159E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0603" y="847883"/>
                        <a:ext cx="2593697" cy="1195190"/>
                      </a:xfrm>
                      <a:prstGeom prst="rect">
                        <a:avLst/>
                      </a:prstGeom>
                      <a:noFill/>
                    </p:spPr>
                  </p:pic>
                </p:oleObj>
              </mc:Fallback>
            </mc:AlternateContent>
          </a:graphicData>
        </a:graphic>
      </p:graphicFrame>
      <p:graphicFrame>
        <p:nvGraphicFramePr>
          <p:cNvPr id="79889" name="Object 17">
            <a:extLst>
              <a:ext uri="{FF2B5EF4-FFF2-40B4-BE49-F238E27FC236}">
                <a16:creationId xmlns:a16="http://schemas.microsoft.com/office/drawing/2014/main" id="{DB4571CC-D7C0-4630-9540-84B0C11CD6DD}"/>
              </a:ext>
            </a:extLst>
          </p:cNvPr>
          <p:cNvGraphicFramePr>
            <a:graphicFrameLocks noChangeAspect="1"/>
          </p:cNvGraphicFramePr>
          <p:nvPr>
            <p:extLst>
              <p:ext uri="{D42A27DB-BD31-4B8C-83A1-F6EECF244321}">
                <p14:modId xmlns:p14="http://schemas.microsoft.com/office/powerpoint/2010/main" val="365427001"/>
              </p:ext>
            </p:extLst>
          </p:nvPr>
        </p:nvGraphicFramePr>
        <p:xfrm>
          <a:off x="4725314" y="989372"/>
          <a:ext cx="3632768" cy="438806"/>
        </p:xfrm>
        <a:graphic>
          <a:graphicData uri="http://schemas.openxmlformats.org/presentationml/2006/ole">
            <mc:AlternateContent xmlns:mc="http://schemas.openxmlformats.org/markup-compatibility/2006">
              <mc:Choice xmlns:v="urn:schemas-microsoft-com:vml" Requires="v">
                <p:oleObj spid="_x0000_s184080" name="Equation" r:id="rId7" imgW="1879560" imgH="228600" progId="Equation.DSMT4">
                  <p:embed/>
                </p:oleObj>
              </mc:Choice>
              <mc:Fallback>
                <p:oleObj name="Equation" r:id="rId7" imgW="1879560" imgH="228600" progId="Equation.DSMT4">
                  <p:embed/>
                  <p:pic>
                    <p:nvPicPr>
                      <p:cNvPr id="79889" name="Object 17">
                        <a:extLst>
                          <a:ext uri="{FF2B5EF4-FFF2-40B4-BE49-F238E27FC236}">
                            <a16:creationId xmlns:a16="http://schemas.microsoft.com/office/drawing/2014/main" id="{DB4571CC-D7C0-4630-9540-84B0C11CD6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5314" y="989372"/>
                        <a:ext cx="3632768" cy="438806"/>
                      </a:xfrm>
                      <a:prstGeom prst="rect">
                        <a:avLst/>
                      </a:prstGeom>
                      <a:noFill/>
                    </p:spPr>
                  </p:pic>
                </p:oleObj>
              </mc:Fallback>
            </mc:AlternateContent>
          </a:graphicData>
        </a:graphic>
      </p:graphicFrame>
      <p:graphicFrame>
        <p:nvGraphicFramePr>
          <p:cNvPr id="79890" name="Object 18">
            <a:extLst>
              <a:ext uri="{FF2B5EF4-FFF2-40B4-BE49-F238E27FC236}">
                <a16:creationId xmlns:a16="http://schemas.microsoft.com/office/drawing/2014/main" id="{73A5B353-08D7-4064-805B-DC806D6471A4}"/>
              </a:ext>
            </a:extLst>
          </p:cNvPr>
          <p:cNvGraphicFramePr>
            <a:graphicFrameLocks noChangeAspect="1"/>
          </p:cNvGraphicFramePr>
          <p:nvPr>
            <p:extLst>
              <p:ext uri="{D42A27DB-BD31-4B8C-83A1-F6EECF244321}">
                <p14:modId xmlns:p14="http://schemas.microsoft.com/office/powerpoint/2010/main" val="367847897"/>
              </p:ext>
            </p:extLst>
          </p:nvPr>
        </p:nvGraphicFramePr>
        <p:xfrm>
          <a:off x="4740413" y="1520707"/>
          <a:ext cx="4031844" cy="436815"/>
        </p:xfrm>
        <a:graphic>
          <a:graphicData uri="http://schemas.openxmlformats.org/presentationml/2006/ole">
            <mc:AlternateContent xmlns:mc="http://schemas.openxmlformats.org/markup-compatibility/2006">
              <mc:Choice xmlns:v="urn:schemas-microsoft-com:vml" Requires="v">
                <p:oleObj spid="_x0000_s184081" name="Equation" r:id="rId9" imgW="2095200" imgH="228600" progId="Equation.DSMT4">
                  <p:embed/>
                </p:oleObj>
              </mc:Choice>
              <mc:Fallback>
                <p:oleObj name="Equation" r:id="rId9" imgW="2095200" imgH="228600" progId="Equation.DSMT4">
                  <p:embed/>
                  <p:pic>
                    <p:nvPicPr>
                      <p:cNvPr id="79890" name="Object 18">
                        <a:extLst>
                          <a:ext uri="{FF2B5EF4-FFF2-40B4-BE49-F238E27FC236}">
                            <a16:creationId xmlns:a16="http://schemas.microsoft.com/office/drawing/2014/main" id="{73A5B353-08D7-4064-805B-DC806D6471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40413" y="1520707"/>
                        <a:ext cx="4031844" cy="436815"/>
                      </a:xfrm>
                      <a:prstGeom prst="rect">
                        <a:avLst/>
                      </a:prstGeom>
                      <a:noFill/>
                    </p:spPr>
                  </p:pic>
                </p:oleObj>
              </mc:Fallback>
            </mc:AlternateContent>
          </a:graphicData>
        </a:graphic>
      </p:graphicFrame>
      <p:sp>
        <p:nvSpPr>
          <p:cNvPr id="19" name="Text Box 11">
            <a:extLst>
              <a:ext uri="{FF2B5EF4-FFF2-40B4-BE49-F238E27FC236}">
                <a16:creationId xmlns:a16="http://schemas.microsoft.com/office/drawing/2014/main" id="{6C8794CA-C525-4354-9925-D46E664D0022}"/>
              </a:ext>
            </a:extLst>
          </p:cNvPr>
          <p:cNvSpPr txBox="1">
            <a:spLocks noChangeArrowheads="1"/>
          </p:cNvSpPr>
          <p:nvPr/>
        </p:nvSpPr>
        <p:spPr bwMode="auto">
          <a:xfrm>
            <a:off x="56988" y="5667077"/>
            <a:ext cx="64087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solidFill>
                  <a:srgbClr val="0000FF"/>
                </a:solidFill>
              </a:rPr>
              <a:t>消去法的基本步骤：消去、回代</a:t>
            </a:r>
            <a:endParaRPr lang="zh-CN" altLang="en-US" sz="2800" dirty="0">
              <a:solidFill>
                <a:srgbClr val="0000FF"/>
              </a:solidFill>
            </a:endParaRPr>
          </a:p>
        </p:txBody>
      </p:sp>
      <p:sp>
        <p:nvSpPr>
          <p:cNvPr id="17" name="文本框 16">
            <a:extLst>
              <a:ext uri="{FF2B5EF4-FFF2-40B4-BE49-F238E27FC236}">
                <a16:creationId xmlns:a16="http://schemas.microsoft.com/office/drawing/2014/main" id="{DD49FD83-50E2-46E9-873C-899AA8CA42A0}"/>
              </a:ext>
            </a:extLst>
          </p:cNvPr>
          <p:cNvSpPr txBox="1"/>
          <p:nvPr/>
        </p:nvSpPr>
        <p:spPr>
          <a:xfrm>
            <a:off x="4374020" y="136336"/>
            <a:ext cx="2880320" cy="461665"/>
          </a:xfrm>
          <a:prstGeom prst="rect">
            <a:avLst/>
          </a:prstGeom>
          <a:noFill/>
        </p:spPr>
        <p:txBody>
          <a:bodyPr wrap="square" rtlCol="0">
            <a:spAutoFit/>
          </a:bodyPr>
          <a:lstStyle/>
          <a:p>
            <a:pPr algn="l"/>
            <a:r>
              <a:rPr lang="zh-CN" altLang="en-US" sz="2400" b="0" dirty="0">
                <a:solidFill>
                  <a:srgbClr val="FF0000"/>
                </a:solidFill>
                <a:latin typeface="+mn-ea"/>
                <a:ea typeface="+mn-ea"/>
              </a:rPr>
              <a:t>转化为回代算法</a:t>
            </a:r>
          </a:p>
        </p:txBody>
      </p:sp>
    </p:spTree>
    <p:extLst>
      <p:ext uri="{BB962C8B-B14F-4D97-AF65-F5344CB8AC3E}">
        <p14:creationId xmlns:p14="http://schemas.microsoft.com/office/powerpoint/2010/main" val="2790571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animEffect transition="in" filter="blinds(horizontal)">
                                      <p:cBhvr>
                                        <p:cTn id="7" dur="500"/>
                                        <p:tgtEl>
                                          <p:spTgt spid="79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888"/>
                                        </p:tgtEl>
                                        <p:attrNameLst>
                                          <p:attrName>style.visibility</p:attrName>
                                        </p:attrNameLst>
                                      </p:cBhvr>
                                      <p:to>
                                        <p:strVal val="visible"/>
                                      </p:to>
                                    </p:set>
                                    <p:animEffect transition="in" filter="blinds(horizontal)">
                                      <p:cBhvr>
                                        <p:cTn id="12" dur="500"/>
                                        <p:tgtEl>
                                          <p:spTgt spid="798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889"/>
                                        </p:tgtEl>
                                        <p:attrNameLst>
                                          <p:attrName>style.visibility</p:attrName>
                                        </p:attrNameLst>
                                      </p:cBhvr>
                                      <p:to>
                                        <p:strVal val="visible"/>
                                      </p:to>
                                    </p:set>
                                    <p:animEffect transition="in" filter="blinds(horizontal)">
                                      <p:cBhvr>
                                        <p:cTn id="17" dur="500"/>
                                        <p:tgtEl>
                                          <p:spTgt spid="798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890"/>
                                        </p:tgtEl>
                                        <p:attrNameLst>
                                          <p:attrName>style.visibility</p:attrName>
                                        </p:attrNameLst>
                                      </p:cBhvr>
                                      <p:to>
                                        <p:strVal val="visible"/>
                                      </p:to>
                                    </p:set>
                                    <p:animEffect transition="in" filter="blinds(horizontal)">
                                      <p:cBhvr>
                                        <p:cTn id="22" dur="500"/>
                                        <p:tgtEl>
                                          <p:spTgt spid="798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883"/>
                                        </p:tgtEl>
                                        <p:attrNameLst>
                                          <p:attrName>style.visibility</p:attrName>
                                        </p:attrNameLst>
                                      </p:cBhvr>
                                      <p:to>
                                        <p:strVal val="visible"/>
                                      </p:to>
                                    </p:set>
                                    <p:animEffect transition="in" filter="blinds(horizontal)">
                                      <p:cBhvr>
                                        <p:cTn id="27" dur="500"/>
                                        <p:tgtEl>
                                          <p:spTgt spid="798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884"/>
                                        </p:tgtEl>
                                        <p:attrNameLst>
                                          <p:attrName>style.visibility</p:attrName>
                                        </p:attrNameLst>
                                      </p:cBhvr>
                                      <p:to>
                                        <p:strVal val="visible"/>
                                      </p:to>
                                    </p:set>
                                    <p:animEffect transition="in" filter="blinds(horizontal)">
                                      <p:cBhvr>
                                        <p:cTn id="32" dur="500"/>
                                        <p:tgtEl>
                                          <p:spTgt spid="798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885"/>
                                        </p:tgtEl>
                                        <p:attrNameLst>
                                          <p:attrName>style.visibility</p:attrName>
                                        </p:attrNameLst>
                                      </p:cBhvr>
                                      <p:to>
                                        <p:strVal val="visible"/>
                                      </p:to>
                                    </p:set>
                                    <p:animEffect transition="in" filter="blinds(horizontal)">
                                      <p:cBhvr>
                                        <p:cTn id="37" dur="500"/>
                                        <p:tgtEl>
                                          <p:spTgt spid="798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886"/>
                                        </p:tgtEl>
                                        <p:attrNameLst>
                                          <p:attrName>style.visibility</p:attrName>
                                        </p:attrNameLst>
                                      </p:cBhvr>
                                      <p:to>
                                        <p:strVal val="visible"/>
                                      </p:to>
                                    </p:set>
                                    <p:animEffect transition="in" filter="blinds(horizontal)">
                                      <p:cBhvr>
                                        <p:cTn id="42" dur="500"/>
                                        <p:tgtEl>
                                          <p:spTgt spid="798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9887"/>
                                        </p:tgtEl>
                                        <p:attrNameLst>
                                          <p:attrName>style.visibility</p:attrName>
                                        </p:attrNameLst>
                                      </p:cBhvr>
                                      <p:to>
                                        <p:strVal val="visible"/>
                                      </p:to>
                                    </p:set>
                                    <p:animEffect transition="in" filter="blinds(horizontal)">
                                      <p:cBhvr>
                                        <p:cTn id="47" dur="500"/>
                                        <p:tgtEl>
                                          <p:spTgt spid="79887"/>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3" grpId="0"/>
      <p:bldP spid="79884" grpId="0"/>
      <p:bldP spid="79885" grpId="0"/>
      <p:bldP spid="79886" grpId="0"/>
      <p:bldP spid="79887"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6">
            <a:extLst>
              <a:ext uri="{FF2B5EF4-FFF2-40B4-BE49-F238E27FC236}">
                <a16:creationId xmlns:a16="http://schemas.microsoft.com/office/drawing/2014/main" id="{FB1096A9-6DA7-4010-AC26-48F60D2084E8}"/>
              </a:ext>
            </a:extLst>
          </p:cNvPr>
          <p:cNvGraphicFramePr>
            <a:graphicFrameLocks noChangeAspect="1"/>
          </p:cNvGraphicFramePr>
          <p:nvPr>
            <p:extLst>
              <p:ext uri="{D42A27DB-BD31-4B8C-83A1-F6EECF244321}">
                <p14:modId xmlns:p14="http://schemas.microsoft.com/office/powerpoint/2010/main" val="2775297645"/>
              </p:ext>
            </p:extLst>
          </p:nvPr>
        </p:nvGraphicFramePr>
        <p:xfrm>
          <a:off x="1907704" y="1916832"/>
          <a:ext cx="4968552" cy="3629937"/>
        </p:xfrm>
        <a:graphic>
          <a:graphicData uri="http://schemas.openxmlformats.org/presentationml/2006/ole">
            <mc:AlternateContent xmlns:mc="http://schemas.openxmlformats.org/markup-compatibility/2006">
              <mc:Choice xmlns:v="urn:schemas-microsoft-com:vml" Requires="v">
                <p:oleObj spid="_x0000_s340049" name="Equation" r:id="rId3" imgW="1384200" imgH="1015920" progId="Equation.DSMT4">
                  <p:embed/>
                </p:oleObj>
              </mc:Choice>
              <mc:Fallback>
                <p:oleObj name="Equation" r:id="rId3" imgW="1384200" imgH="1015920" progId="Equation.DSMT4">
                  <p:embed/>
                  <p:pic>
                    <p:nvPicPr>
                      <p:cNvPr id="79888" name="Object 16">
                        <a:extLst>
                          <a:ext uri="{FF2B5EF4-FFF2-40B4-BE49-F238E27FC236}">
                            <a16:creationId xmlns:a16="http://schemas.microsoft.com/office/drawing/2014/main" id="{80E638E0-C90C-44F6-A2D6-5F642A159E89}"/>
                          </a:ext>
                        </a:extLst>
                      </p:cNvPr>
                      <p:cNvPicPr>
                        <a:picLocks noChangeAspect="1" noChangeArrowheads="1"/>
                      </p:cNvPicPr>
                      <p:nvPr/>
                    </p:nvPicPr>
                    <p:blipFill>
                      <a:blip r:embed="rId4"/>
                      <a:srcRect/>
                      <a:stretch>
                        <a:fillRect/>
                      </a:stretch>
                    </p:blipFill>
                    <p:spPr bwMode="auto">
                      <a:xfrm>
                        <a:off x="1907704" y="1916832"/>
                        <a:ext cx="4968552" cy="3629937"/>
                      </a:xfrm>
                      <a:prstGeom prst="rect">
                        <a:avLst/>
                      </a:prstGeom>
                      <a:noFill/>
                    </p:spPr>
                  </p:pic>
                </p:oleObj>
              </mc:Fallback>
            </mc:AlternateContent>
          </a:graphicData>
        </a:graphic>
      </p:graphicFrame>
      <p:sp>
        <p:nvSpPr>
          <p:cNvPr id="3" name="内容占位符 2">
            <a:extLst>
              <a:ext uri="{FF2B5EF4-FFF2-40B4-BE49-F238E27FC236}">
                <a16:creationId xmlns:a16="http://schemas.microsoft.com/office/drawing/2014/main" id="{E9AF2684-AFC7-4E47-B86C-856CBE7FD6B9}"/>
              </a:ext>
            </a:extLst>
          </p:cNvPr>
          <p:cNvSpPr txBox="1">
            <a:spLocks/>
          </p:cNvSpPr>
          <p:nvPr/>
        </p:nvSpPr>
        <p:spPr>
          <a:xfrm>
            <a:off x="1691680" y="764704"/>
            <a:ext cx="5688632" cy="64807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zh-CN" altLang="en-US" sz="4400" b="1" dirty="0">
                <a:latin typeface="仿宋" panose="02010609060101010101" pitchFamily="49" charset="-122"/>
                <a:ea typeface="仿宋" panose="02010609060101010101" pitchFamily="49" charset="-122"/>
              </a:rPr>
              <a:t>非线性方程组的解法</a:t>
            </a:r>
            <a:endParaRPr lang="en-US" altLang="zh-CN" sz="4400" b="1" dirty="0">
              <a:latin typeface="仿宋" panose="02010609060101010101" pitchFamily="49" charset="-122"/>
              <a:ea typeface="仿宋" panose="02010609060101010101" pitchFamily="49" charset="-122"/>
            </a:endParaRPr>
          </a:p>
          <a:p>
            <a:pPr marL="0" indent="0" fontAlgn="auto">
              <a:spcAft>
                <a:spcPts val="0"/>
              </a:spcAft>
              <a:buFont typeface="Arial" panose="020B0604020202020204" pitchFamily="34" charset="0"/>
              <a:buNone/>
            </a:pPr>
            <a:r>
              <a:rPr lang="zh-CN" altLang="en-US" sz="4400" b="0" dirty="0"/>
              <a:t> </a:t>
            </a:r>
          </a:p>
        </p:txBody>
      </p:sp>
    </p:spTree>
    <p:extLst>
      <p:ext uri="{BB962C8B-B14F-4D97-AF65-F5344CB8AC3E}">
        <p14:creationId xmlns:p14="http://schemas.microsoft.com/office/powerpoint/2010/main" val="4109717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a:extLst>
              <a:ext uri="{FF2B5EF4-FFF2-40B4-BE49-F238E27FC236}">
                <a16:creationId xmlns:a16="http://schemas.microsoft.com/office/drawing/2014/main" id="{31BF4760-5FFF-4A4B-BA65-521D5F6353FD}"/>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65" name="Rectangle 5">
            <a:extLst>
              <a:ext uri="{FF2B5EF4-FFF2-40B4-BE49-F238E27FC236}">
                <a16:creationId xmlns:a16="http://schemas.microsoft.com/office/drawing/2014/main" id="{185DD6B2-AE8F-4602-AE32-319CA77EDCEB}"/>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66" name="Rectangle 6">
            <a:extLst>
              <a:ext uri="{FF2B5EF4-FFF2-40B4-BE49-F238E27FC236}">
                <a16:creationId xmlns:a16="http://schemas.microsoft.com/office/drawing/2014/main" id="{BACF8158-5A53-414B-BBAD-AA09319FF6DE}"/>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69" name="Text Box 9">
            <a:extLst>
              <a:ext uri="{FF2B5EF4-FFF2-40B4-BE49-F238E27FC236}">
                <a16:creationId xmlns:a16="http://schemas.microsoft.com/office/drawing/2014/main" id="{921437C0-6CE1-4E1E-86E8-C5BEC565709C}"/>
              </a:ext>
            </a:extLst>
          </p:cNvPr>
          <p:cNvSpPr txBox="1">
            <a:spLocks noChangeArrowheads="1"/>
          </p:cNvSpPr>
          <p:nvPr/>
        </p:nvSpPr>
        <p:spPr bwMode="auto">
          <a:xfrm>
            <a:off x="611188" y="1773238"/>
            <a:ext cx="4535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消去过程     对于以下的增广矩阵</a:t>
            </a:r>
            <a:endParaRPr lang="zh-CN" altLang="en-US" sz="2000"/>
          </a:p>
        </p:txBody>
      </p:sp>
      <p:graphicFrame>
        <p:nvGraphicFramePr>
          <p:cNvPr id="92170" name="Object 10">
            <a:extLst>
              <a:ext uri="{FF2B5EF4-FFF2-40B4-BE49-F238E27FC236}">
                <a16:creationId xmlns:a16="http://schemas.microsoft.com/office/drawing/2014/main" id="{AC729C73-C654-4446-9135-535EA50D1AF2}"/>
              </a:ext>
            </a:extLst>
          </p:cNvPr>
          <p:cNvGraphicFramePr>
            <a:graphicFrameLocks noChangeAspect="1"/>
          </p:cNvGraphicFramePr>
          <p:nvPr>
            <p:extLst>
              <p:ext uri="{D42A27DB-BD31-4B8C-83A1-F6EECF244321}">
                <p14:modId xmlns:p14="http://schemas.microsoft.com/office/powerpoint/2010/main" val="3777710828"/>
              </p:ext>
            </p:extLst>
          </p:nvPr>
        </p:nvGraphicFramePr>
        <p:xfrm>
          <a:off x="1475656" y="1260789"/>
          <a:ext cx="5184576" cy="2030136"/>
        </p:xfrm>
        <a:graphic>
          <a:graphicData uri="http://schemas.openxmlformats.org/presentationml/2006/ole">
            <mc:AlternateContent xmlns:mc="http://schemas.openxmlformats.org/markup-compatibility/2006">
              <mc:Choice xmlns:v="urn:schemas-microsoft-com:vml" Requires="v">
                <p:oleObj spid="_x0000_s185296" name="Equation" r:id="rId3" imgW="2984400" imgH="1168200" progId="Equation.DSMT4">
                  <p:embed/>
                </p:oleObj>
              </mc:Choice>
              <mc:Fallback>
                <p:oleObj name="Equation" r:id="rId3" imgW="2984400" imgH="1168200" progId="Equation.DSMT4">
                  <p:embed/>
                  <p:pic>
                    <p:nvPicPr>
                      <p:cNvPr id="92170" name="Object 10">
                        <a:extLst>
                          <a:ext uri="{FF2B5EF4-FFF2-40B4-BE49-F238E27FC236}">
                            <a16:creationId xmlns:a16="http://schemas.microsoft.com/office/drawing/2014/main" id="{AC729C73-C654-4446-9135-535EA50D1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260789"/>
                        <a:ext cx="5184576" cy="2030136"/>
                      </a:xfrm>
                      <a:prstGeom prst="rect">
                        <a:avLst/>
                      </a:prstGeom>
                      <a:noFill/>
                      <a:ln>
                        <a:noFill/>
                      </a:ln>
                      <a:effectLst/>
                      <a:extLst/>
                    </p:spPr>
                  </p:pic>
                </p:oleObj>
              </mc:Fallback>
            </mc:AlternateContent>
          </a:graphicData>
        </a:graphic>
      </p:graphicFrame>
      <p:graphicFrame>
        <p:nvGraphicFramePr>
          <p:cNvPr id="92171" name="Object 11">
            <a:extLst>
              <a:ext uri="{FF2B5EF4-FFF2-40B4-BE49-F238E27FC236}">
                <a16:creationId xmlns:a16="http://schemas.microsoft.com/office/drawing/2014/main" id="{361E7664-D5EC-45A0-A690-84BD4FBBFF38}"/>
              </a:ext>
            </a:extLst>
          </p:cNvPr>
          <p:cNvGraphicFramePr>
            <a:graphicFrameLocks noChangeAspect="1"/>
          </p:cNvGraphicFramePr>
          <p:nvPr>
            <p:extLst>
              <p:ext uri="{D42A27DB-BD31-4B8C-83A1-F6EECF244321}">
                <p14:modId xmlns:p14="http://schemas.microsoft.com/office/powerpoint/2010/main" val="1707336183"/>
              </p:ext>
            </p:extLst>
          </p:nvPr>
        </p:nvGraphicFramePr>
        <p:xfrm>
          <a:off x="323528" y="3429000"/>
          <a:ext cx="6794500" cy="720725"/>
        </p:xfrm>
        <a:graphic>
          <a:graphicData uri="http://schemas.openxmlformats.org/presentationml/2006/ole">
            <mc:AlternateContent xmlns:mc="http://schemas.openxmlformats.org/markup-compatibility/2006">
              <mc:Choice xmlns:v="urn:schemas-microsoft-com:vml" Requires="v">
                <p:oleObj spid="_x0000_s185297" name="Equation" r:id="rId5" imgW="4140000" imgH="457200" progId="Equation.DSMT4">
                  <p:embed/>
                </p:oleObj>
              </mc:Choice>
              <mc:Fallback>
                <p:oleObj name="Equation" r:id="rId5" imgW="4140000" imgH="457200" progId="Equation.DSMT4">
                  <p:embed/>
                  <p:pic>
                    <p:nvPicPr>
                      <p:cNvPr id="92171" name="Object 11">
                        <a:extLst>
                          <a:ext uri="{FF2B5EF4-FFF2-40B4-BE49-F238E27FC236}">
                            <a16:creationId xmlns:a16="http://schemas.microsoft.com/office/drawing/2014/main" id="{361E7664-D5EC-45A0-A690-84BD4FBBFF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3429000"/>
                        <a:ext cx="67945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2" name="Object 12">
            <a:extLst>
              <a:ext uri="{FF2B5EF4-FFF2-40B4-BE49-F238E27FC236}">
                <a16:creationId xmlns:a16="http://schemas.microsoft.com/office/drawing/2014/main" id="{68D02328-64F3-4A67-A005-A3D033245F80}"/>
              </a:ext>
            </a:extLst>
          </p:cNvPr>
          <p:cNvGraphicFramePr>
            <a:graphicFrameLocks noChangeAspect="1"/>
          </p:cNvGraphicFramePr>
          <p:nvPr>
            <p:extLst>
              <p:ext uri="{D42A27DB-BD31-4B8C-83A1-F6EECF244321}">
                <p14:modId xmlns:p14="http://schemas.microsoft.com/office/powerpoint/2010/main" val="2767443124"/>
              </p:ext>
            </p:extLst>
          </p:nvPr>
        </p:nvGraphicFramePr>
        <p:xfrm>
          <a:off x="451643" y="4312486"/>
          <a:ext cx="4854575" cy="1917700"/>
        </p:xfrm>
        <a:graphic>
          <a:graphicData uri="http://schemas.openxmlformats.org/presentationml/2006/ole">
            <mc:AlternateContent xmlns:mc="http://schemas.openxmlformats.org/markup-compatibility/2006">
              <mc:Choice xmlns:v="urn:schemas-microsoft-com:vml" Requires="v">
                <p:oleObj spid="_x0000_s185298" name="Equation" r:id="rId7" imgW="2958840" imgH="1168200" progId="Equation.DSMT4">
                  <p:embed/>
                </p:oleObj>
              </mc:Choice>
              <mc:Fallback>
                <p:oleObj name="Equation" r:id="rId7" imgW="2958840" imgH="1168200" progId="Equation.DSMT4">
                  <p:embed/>
                  <p:pic>
                    <p:nvPicPr>
                      <p:cNvPr id="92172" name="Object 12">
                        <a:extLst>
                          <a:ext uri="{FF2B5EF4-FFF2-40B4-BE49-F238E27FC236}">
                            <a16:creationId xmlns:a16="http://schemas.microsoft.com/office/drawing/2014/main" id="{68D02328-64F3-4A67-A005-A3D033245F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643" y="4312486"/>
                        <a:ext cx="4854575"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3" name="Object 13">
            <a:extLst>
              <a:ext uri="{FF2B5EF4-FFF2-40B4-BE49-F238E27FC236}">
                <a16:creationId xmlns:a16="http://schemas.microsoft.com/office/drawing/2014/main" id="{A5E926A2-4409-411E-89C2-74BD7F80B808}"/>
              </a:ext>
            </a:extLst>
          </p:cNvPr>
          <p:cNvGraphicFramePr>
            <a:graphicFrameLocks noChangeAspect="1"/>
          </p:cNvGraphicFramePr>
          <p:nvPr>
            <p:extLst>
              <p:ext uri="{D42A27DB-BD31-4B8C-83A1-F6EECF244321}">
                <p14:modId xmlns:p14="http://schemas.microsoft.com/office/powerpoint/2010/main" val="2631459514"/>
              </p:ext>
            </p:extLst>
          </p:nvPr>
        </p:nvGraphicFramePr>
        <p:xfrm>
          <a:off x="6084168" y="4477269"/>
          <a:ext cx="1876425" cy="1881188"/>
        </p:xfrm>
        <a:graphic>
          <a:graphicData uri="http://schemas.openxmlformats.org/presentationml/2006/ole">
            <mc:AlternateContent xmlns:mc="http://schemas.openxmlformats.org/markup-compatibility/2006">
              <mc:Choice xmlns:v="urn:schemas-microsoft-com:vml" Requires="v">
                <p:oleObj spid="_x0000_s185299" name="Equation" r:id="rId9" imgW="1143000" imgH="1193760" progId="Equation.DSMT4">
                  <p:embed/>
                </p:oleObj>
              </mc:Choice>
              <mc:Fallback>
                <p:oleObj name="Equation" r:id="rId9" imgW="1143000" imgH="1193760" progId="Equation.DSMT4">
                  <p:embed/>
                  <p:pic>
                    <p:nvPicPr>
                      <p:cNvPr id="92173" name="Object 13">
                        <a:extLst>
                          <a:ext uri="{FF2B5EF4-FFF2-40B4-BE49-F238E27FC236}">
                            <a16:creationId xmlns:a16="http://schemas.microsoft.com/office/drawing/2014/main" id="{A5E926A2-4409-411E-89C2-74BD7F80B8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168" y="4477269"/>
                        <a:ext cx="1876425" cy="188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26">
            <a:extLst>
              <a:ext uri="{FF2B5EF4-FFF2-40B4-BE49-F238E27FC236}">
                <a16:creationId xmlns:a16="http://schemas.microsoft.com/office/drawing/2014/main" id="{9A55113B-E703-41C3-834B-FA25A5C863B9}"/>
              </a:ext>
            </a:extLst>
          </p:cNvPr>
          <p:cNvGrpSpPr>
            <a:grpSpLocks/>
          </p:cNvGrpSpPr>
          <p:nvPr/>
        </p:nvGrpSpPr>
        <p:grpSpPr bwMode="auto">
          <a:xfrm>
            <a:off x="107504" y="760333"/>
            <a:ext cx="4776787" cy="461963"/>
            <a:chOff x="294" y="262"/>
            <a:chExt cx="3009" cy="291"/>
          </a:xfrm>
        </p:grpSpPr>
        <p:sp>
          <p:nvSpPr>
            <p:cNvPr id="15" name="Rectangle 118">
              <a:extLst>
                <a:ext uri="{FF2B5EF4-FFF2-40B4-BE49-F238E27FC236}">
                  <a16:creationId xmlns:a16="http://schemas.microsoft.com/office/drawing/2014/main" id="{B6FA125B-E1F4-496D-A2A5-5E3709A5A636}"/>
                </a:ext>
              </a:extLst>
            </p:cNvPr>
            <p:cNvSpPr>
              <a:spLocks noChangeArrowheads="1"/>
            </p:cNvSpPr>
            <p:nvPr/>
          </p:nvSpPr>
          <p:spPr bwMode="auto">
            <a:xfrm>
              <a:off x="294" y="262"/>
              <a:ext cx="30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Arial" panose="020B0604020202020204" pitchFamily="34" charset="0"/>
                </a:rPr>
                <a:t>方程组              的</a:t>
              </a:r>
              <a:r>
                <a:rPr lang="zh-CN" altLang="en-US" sz="2400" b="1" dirty="0">
                  <a:solidFill>
                    <a:srgbClr val="FF0000"/>
                  </a:solidFill>
                  <a:latin typeface="Arial" panose="020B0604020202020204" pitchFamily="34" charset="0"/>
                </a:rPr>
                <a:t>增广</a:t>
              </a:r>
              <a:r>
                <a:rPr lang="zh-CN" altLang="en-US" sz="2400" b="1" dirty="0">
                  <a:solidFill>
                    <a:srgbClr val="0000FF"/>
                  </a:solidFill>
                  <a:latin typeface="Arial" panose="020B0604020202020204" pitchFamily="34" charset="0"/>
                </a:rPr>
                <a:t>矩阵记为：</a:t>
              </a:r>
            </a:p>
          </p:txBody>
        </p:sp>
        <p:graphicFrame>
          <p:nvGraphicFramePr>
            <p:cNvPr id="16" name="Object 119">
              <a:extLst>
                <a:ext uri="{FF2B5EF4-FFF2-40B4-BE49-F238E27FC236}">
                  <a16:creationId xmlns:a16="http://schemas.microsoft.com/office/drawing/2014/main" id="{B5942D78-47F4-47AD-B9C7-3E3D4056831C}"/>
                </a:ext>
              </a:extLst>
            </p:cNvPr>
            <p:cNvGraphicFramePr>
              <a:graphicFrameLocks noChangeAspect="1"/>
            </p:cNvGraphicFramePr>
            <p:nvPr>
              <p:extLst>
                <p:ext uri="{D42A27DB-BD31-4B8C-83A1-F6EECF244321}">
                  <p14:modId xmlns:p14="http://schemas.microsoft.com/office/powerpoint/2010/main" val="4257880503"/>
                </p:ext>
              </p:extLst>
            </p:nvPr>
          </p:nvGraphicFramePr>
          <p:xfrm>
            <a:off x="930" y="262"/>
            <a:ext cx="789" cy="291"/>
          </p:xfrm>
          <a:graphic>
            <a:graphicData uri="http://schemas.openxmlformats.org/presentationml/2006/ole">
              <mc:AlternateContent xmlns:mc="http://schemas.openxmlformats.org/markup-compatibility/2006">
                <mc:Choice xmlns:v="urn:schemas-microsoft-com:vml" Requires="v">
                  <p:oleObj spid="_x0000_s185300" name="Equation" r:id="rId11" imgW="482400" imgH="177480" progId="Equation.DSMT4">
                    <p:embed/>
                  </p:oleObj>
                </mc:Choice>
                <mc:Fallback>
                  <p:oleObj name="Equation" r:id="rId11" imgW="482400" imgH="177480" progId="Equation.DSMT4">
                    <p:embed/>
                    <p:pic>
                      <p:nvPicPr>
                        <p:cNvPr id="56439" name="Object 119">
                          <a:extLst>
                            <a:ext uri="{FF2B5EF4-FFF2-40B4-BE49-F238E27FC236}">
                              <a16:creationId xmlns:a16="http://schemas.microsoft.com/office/drawing/2014/main" id="{C0F0B934-773D-4DF2-B7AF-9539634D67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0" y="262"/>
                          <a:ext cx="789" cy="291"/>
                        </a:xfrm>
                        <a:prstGeom prst="rect">
                          <a:avLst/>
                        </a:prstGeom>
                        <a:noFill/>
                        <a:ln>
                          <a:noFill/>
                        </a:ln>
                        <a:effectLst/>
                      </p:spPr>
                    </p:pic>
                  </p:oleObj>
                </mc:Fallback>
              </mc:AlternateContent>
            </a:graphicData>
          </a:graphic>
        </p:graphicFrame>
      </p:grpSp>
      <p:sp>
        <p:nvSpPr>
          <p:cNvPr id="17" name="Text Box 7">
            <a:extLst>
              <a:ext uri="{FF2B5EF4-FFF2-40B4-BE49-F238E27FC236}">
                <a16:creationId xmlns:a16="http://schemas.microsoft.com/office/drawing/2014/main" id="{1B630873-6EEC-4CF1-B68D-4244967AFF81}"/>
              </a:ext>
            </a:extLst>
          </p:cNvPr>
          <p:cNvSpPr txBox="1">
            <a:spLocks noChangeArrowheads="1"/>
          </p:cNvSpPr>
          <p:nvPr/>
        </p:nvSpPr>
        <p:spPr bwMode="auto">
          <a:xfrm>
            <a:off x="107504" y="182026"/>
            <a:ext cx="3528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FF"/>
                </a:solidFill>
              </a:rPr>
              <a:t>3.3.1 Gauss</a:t>
            </a:r>
            <a:r>
              <a:rPr lang="zh-CN" altLang="en-US" sz="2400" b="1" dirty="0">
                <a:solidFill>
                  <a:srgbClr val="0000FF"/>
                </a:solidFill>
              </a:rPr>
              <a:t>消去法</a:t>
            </a:r>
            <a:r>
              <a:rPr lang="zh-CN" altLang="en-US" sz="2400" dirty="0">
                <a:solidFill>
                  <a:srgbClr val="0000FF"/>
                </a:solidFill>
              </a:rPr>
              <a:t>过程</a:t>
            </a:r>
          </a:p>
        </p:txBody>
      </p:sp>
    </p:spTree>
    <p:extLst>
      <p:ext uri="{BB962C8B-B14F-4D97-AF65-F5344CB8AC3E}">
        <p14:creationId xmlns:p14="http://schemas.microsoft.com/office/powerpoint/2010/main" val="529185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72"/>
                                        </p:tgtEl>
                                        <p:attrNameLst>
                                          <p:attrName>style.visibility</p:attrName>
                                        </p:attrNameLst>
                                      </p:cBhvr>
                                      <p:to>
                                        <p:strVal val="visible"/>
                                      </p:to>
                                    </p:set>
                                    <p:animEffect transition="in" filter="blinds(horizontal)">
                                      <p:cBhvr>
                                        <p:cTn id="7" dur="500"/>
                                        <p:tgtEl>
                                          <p:spTgt spid="92172"/>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92173"/>
                                        </p:tgtEl>
                                        <p:attrNameLst>
                                          <p:attrName>style.visibility</p:attrName>
                                        </p:attrNameLst>
                                      </p:cBhvr>
                                      <p:to>
                                        <p:strVal val="visible"/>
                                      </p:to>
                                    </p:set>
                                    <p:animEffect transition="in" filter="blinds(horizontal)">
                                      <p:cBhvr>
                                        <p:cTn id="11" dur="500"/>
                                        <p:tgtEl>
                                          <p:spTgt spid="92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a:extLst>
              <a:ext uri="{FF2B5EF4-FFF2-40B4-BE49-F238E27FC236}">
                <a16:creationId xmlns:a16="http://schemas.microsoft.com/office/drawing/2014/main" id="{BC953B2F-60FB-428F-986E-3263F2BB684D}"/>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189" name="Rectangle 5">
            <a:extLst>
              <a:ext uri="{FF2B5EF4-FFF2-40B4-BE49-F238E27FC236}">
                <a16:creationId xmlns:a16="http://schemas.microsoft.com/office/drawing/2014/main" id="{A2C2D97D-4F1E-4DF0-AEDD-979F3ED0E352}"/>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190" name="Rectangle 6">
            <a:extLst>
              <a:ext uri="{FF2B5EF4-FFF2-40B4-BE49-F238E27FC236}">
                <a16:creationId xmlns:a16="http://schemas.microsoft.com/office/drawing/2014/main" id="{24AA5A4B-A366-48FD-99FA-99A9183710FA}"/>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193" name="Text Box 9">
            <a:extLst>
              <a:ext uri="{FF2B5EF4-FFF2-40B4-BE49-F238E27FC236}">
                <a16:creationId xmlns:a16="http://schemas.microsoft.com/office/drawing/2014/main" id="{6CAB1E57-4B3F-468B-A695-9CD8F87C7546}"/>
              </a:ext>
            </a:extLst>
          </p:cNvPr>
          <p:cNvSpPr txBox="1">
            <a:spLocks noChangeArrowheads="1"/>
          </p:cNvSpPr>
          <p:nvPr/>
        </p:nvSpPr>
        <p:spPr bwMode="auto">
          <a:xfrm>
            <a:off x="611188" y="1773238"/>
            <a:ext cx="4535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依此类推，消去的第</a:t>
            </a:r>
            <a:r>
              <a:rPr lang="en-US" altLang="zh-CN" sz="2000" b="1"/>
              <a:t>k</a:t>
            </a:r>
            <a:r>
              <a:rPr lang="zh-CN" altLang="en-US" sz="2000" b="1"/>
              <a:t>步，得到矩阵</a:t>
            </a:r>
            <a:endParaRPr lang="zh-CN" altLang="en-US" sz="2000"/>
          </a:p>
        </p:txBody>
      </p:sp>
      <p:graphicFrame>
        <p:nvGraphicFramePr>
          <p:cNvPr id="93194" name="Object 10">
            <a:extLst>
              <a:ext uri="{FF2B5EF4-FFF2-40B4-BE49-F238E27FC236}">
                <a16:creationId xmlns:a16="http://schemas.microsoft.com/office/drawing/2014/main" id="{55A4E930-6D53-4230-8B8A-D43A5890A673}"/>
              </a:ext>
            </a:extLst>
          </p:cNvPr>
          <p:cNvGraphicFramePr>
            <a:graphicFrameLocks noChangeAspect="1"/>
          </p:cNvGraphicFramePr>
          <p:nvPr>
            <p:extLst>
              <p:ext uri="{D42A27DB-BD31-4B8C-83A1-F6EECF244321}">
                <p14:modId xmlns:p14="http://schemas.microsoft.com/office/powerpoint/2010/main" val="1787217986"/>
              </p:ext>
            </p:extLst>
          </p:nvPr>
        </p:nvGraphicFramePr>
        <p:xfrm>
          <a:off x="971600" y="847725"/>
          <a:ext cx="6084887" cy="2335213"/>
        </p:xfrm>
        <a:graphic>
          <a:graphicData uri="http://schemas.openxmlformats.org/presentationml/2006/ole">
            <mc:AlternateContent xmlns:mc="http://schemas.openxmlformats.org/markup-compatibility/2006">
              <mc:Choice xmlns:v="urn:schemas-microsoft-com:vml" Requires="v">
                <p:oleObj spid="_x0000_s185734" name="Equation" r:id="rId3" imgW="3708360" imgH="1422360" progId="Equation.DSMT4">
                  <p:embed/>
                </p:oleObj>
              </mc:Choice>
              <mc:Fallback>
                <p:oleObj name="Equation" r:id="rId3" imgW="3708360" imgH="1422360" progId="Equation.DSMT4">
                  <p:embed/>
                  <p:pic>
                    <p:nvPicPr>
                      <p:cNvPr id="93194" name="Object 10">
                        <a:extLst>
                          <a:ext uri="{FF2B5EF4-FFF2-40B4-BE49-F238E27FC236}">
                            <a16:creationId xmlns:a16="http://schemas.microsoft.com/office/drawing/2014/main" id="{55A4E930-6D53-4230-8B8A-D43A5890A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847725"/>
                        <a:ext cx="6084887" cy="233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5" name="Object 11">
            <a:extLst>
              <a:ext uri="{FF2B5EF4-FFF2-40B4-BE49-F238E27FC236}">
                <a16:creationId xmlns:a16="http://schemas.microsoft.com/office/drawing/2014/main" id="{EB0577FE-AD3A-42E4-A617-A32B61E60891}"/>
              </a:ext>
            </a:extLst>
          </p:cNvPr>
          <p:cNvGraphicFramePr>
            <a:graphicFrameLocks noChangeAspect="1"/>
          </p:cNvGraphicFramePr>
          <p:nvPr>
            <p:extLst>
              <p:ext uri="{D42A27DB-BD31-4B8C-83A1-F6EECF244321}">
                <p14:modId xmlns:p14="http://schemas.microsoft.com/office/powerpoint/2010/main" val="819995921"/>
              </p:ext>
            </p:extLst>
          </p:nvPr>
        </p:nvGraphicFramePr>
        <p:xfrm>
          <a:off x="899592" y="3460772"/>
          <a:ext cx="5544616" cy="2303441"/>
        </p:xfrm>
        <a:graphic>
          <a:graphicData uri="http://schemas.openxmlformats.org/presentationml/2006/ole">
            <mc:AlternateContent xmlns:mc="http://schemas.openxmlformats.org/markup-compatibility/2006">
              <mc:Choice xmlns:v="urn:schemas-microsoft-com:vml" Requires="v">
                <p:oleObj spid="_x0000_s185735" name="Equation" r:id="rId5" imgW="2819160" imgH="1218960" progId="Equation.DSMT4">
                  <p:embed/>
                </p:oleObj>
              </mc:Choice>
              <mc:Fallback>
                <p:oleObj name="Equation" r:id="rId5" imgW="2819160" imgH="1218960" progId="Equation.DSMT4">
                  <p:embed/>
                  <p:pic>
                    <p:nvPicPr>
                      <p:cNvPr id="93195" name="Object 11">
                        <a:extLst>
                          <a:ext uri="{FF2B5EF4-FFF2-40B4-BE49-F238E27FC236}">
                            <a16:creationId xmlns:a16="http://schemas.microsoft.com/office/drawing/2014/main" id="{EB0577FE-AD3A-42E4-A617-A32B61E608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460772"/>
                        <a:ext cx="5544616" cy="2303441"/>
                      </a:xfrm>
                      <a:prstGeom prst="rect">
                        <a:avLst/>
                      </a:prstGeom>
                      <a:noFill/>
                      <a:ln>
                        <a:noFill/>
                      </a:ln>
                      <a:effectLst/>
                      <a:extLst/>
                    </p:spPr>
                  </p:pic>
                </p:oleObj>
              </mc:Fallback>
            </mc:AlternateContent>
          </a:graphicData>
        </a:graphic>
      </p:graphicFrame>
      <p:sp>
        <p:nvSpPr>
          <p:cNvPr id="12" name="Text Box 7">
            <a:extLst>
              <a:ext uri="{FF2B5EF4-FFF2-40B4-BE49-F238E27FC236}">
                <a16:creationId xmlns:a16="http://schemas.microsoft.com/office/drawing/2014/main" id="{FF38F2A1-2284-4913-AB26-6C5A8CF49B15}"/>
              </a:ext>
            </a:extLst>
          </p:cNvPr>
          <p:cNvSpPr txBox="1">
            <a:spLocks noChangeArrowheads="1"/>
          </p:cNvSpPr>
          <p:nvPr/>
        </p:nvSpPr>
        <p:spPr bwMode="auto">
          <a:xfrm>
            <a:off x="0" y="198737"/>
            <a:ext cx="3779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FF"/>
                </a:solidFill>
              </a:rPr>
              <a:t>3.3.1 Gauss</a:t>
            </a:r>
            <a:r>
              <a:rPr lang="zh-CN" altLang="en-US" sz="2400" b="1" dirty="0">
                <a:solidFill>
                  <a:srgbClr val="0000FF"/>
                </a:solidFill>
              </a:rPr>
              <a:t>消去法</a:t>
            </a:r>
            <a:r>
              <a:rPr lang="zh-CN" altLang="en-US" sz="2400" dirty="0">
                <a:solidFill>
                  <a:srgbClr val="0000FF"/>
                </a:solidFill>
              </a:rPr>
              <a:t>过程</a:t>
            </a:r>
          </a:p>
        </p:txBody>
      </p:sp>
    </p:spTree>
    <p:extLst>
      <p:ext uri="{BB962C8B-B14F-4D97-AF65-F5344CB8AC3E}">
        <p14:creationId xmlns:p14="http://schemas.microsoft.com/office/powerpoint/2010/main" val="4146913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95"/>
                                        </p:tgtEl>
                                        <p:attrNameLst>
                                          <p:attrName>style.visibility</p:attrName>
                                        </p:attrNameLst>
                                      </p:cBhvr>
                                      <p:to>
                                        <p:strVal val="visible"/>
                                      </p:to>
                                    </p:set>
                                    <p:animEffect transition="in" filter="blinds(horizontal)">
                                      <p:cBhvr>
                                        <p:cTn id="7"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a:extLst>
              <a:ext uri="{FF2B5EF4-FFF2-40B4-BE49-F238E27FC236}">
                <a16:creationId xmlns:a16="http://schemas.microsoft.com/office/drawing/2014/main" id="{21004796-218B-41C8-BD37-81E80BAED63D}"/>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13" name="Rectangle 5">
            <a:extLst>
              <a:ext uri="{FF2B5EF4-FFF2-40B4-BE49-F238E27FC236}">
                <a16:creationId xmlns:a16="http://schemas.microsoft.com/office/drawing/2014/main" id="{509D3E1E-CEED-4ED4-B933-118914626035}"/>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14" name="Rectangle 6">
            <a:extLst>
              <a:ext uri="{FF2B5EF4-FFF2-40B4-BE49-F238E27FC236}">
                <a16:creationId xmlns:a16="http://schemas.microsoft.com/office/drawing/2014/main" id="{7C9FE571-B98E-48A4-99CE-353864C09790}"/>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17" name="Text Box 9">
            <a:extLst>
              <a:ext uri="{FF2B5EF4-FFF2-40B4-BE49-F238E27FC236}">
                <a16:creationId xmlns:a16="http://schemas.microsoft.com/office/drawing/2014/main" id="{EE9AEBD3-3665-4954-91A8-76BA28A8FCA6}"/>
              </a:ext>
            </a:extLst>
          </p:cNvPr>
          <p:cNvSpPr txBox="1">
            <a:spLocks noChangeArrowheads="1"/>
          </p:cNvSpPr>
          <p:nvPr/>
        </p:nvSpPr>
        <p:spPr bwMode="auto">
          <a:xfrm>
            <a:off x="611188" y="1773238"/>
            <a:ext cx="4535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经过</a:t>
            </a:r>
            <a:r>
              <a:rPr lang="en-US" altLang="zh-CN" sz="2000" b="1"/>
              <a:t>n-1</a:t>
            </a:r>
            <a:r>
              <a:rPr lang="zh-CN" altLang="en-US" sz="2000" b="1"/>
              <a:t>步消去后，得到</a:t>
            </a:r>
            <a:endParaRPr lang="zh-CN" altLang="en-US" sz="2000"/>
          </a:p>
        </p:txBody>
      </p:sp>
      <p:graphicFrame>
        <p:nvGraphicFramePr>
          <p:cNvPr id="94219" name="Object 11">
            <a:extLst>
              <a:ext uri="{FF2B5EF4-FFF2-40B4-BE49-F238E27FC236}">
                <a16:creationId xmlns:a16="http://schemas.microsoft.com/office/drawing/2014/main" id="{D8096AF3-0CF7-497B-99D5-C41A5783FDB8}"/>
              </a:ext>
            </a:extLst>
          </p:cNvPr>
          <p:cNvGraphicFramePr>
            <a:graphicFrameLocks noChangeAspect="1"/>
          </p:cNvGraphicFramePr>
          <p:nvPr>
            <p:extLst>
              <p:ext uri="{D42A27DB-BD31-4B8C-83A1-F6EECF244321}">
                <p14:modId xmlns:p14="http://schemas.microsoft.com/office/powerpoint/2010/main" val="3117235337"/>
              </p:ext>
            </p:extLst>
          </p:nvPr>
        </p:nvGraphicFramePr>
        <p:xfrm>
          <a:off x="980473" y="1090886"/>
          <a:ext cx="6169816" cy="2158453"/>
        </p:xfrm>
        <a:graphic>
          <a:graphicData uri="http://schemas.openxmlformats.org/presentationml/2006/ole">
            <mc:AlternateContent xmlns:mc="http://schemas.openxmlformats.org/markup-compatibility/2006">
              <mc:Choice xmlns:v="urn:schemas-microsoft-com:vml" Requires="v">
                <p:oleObj spid="_x0000_s186758" name="Equation" r:id="rId3" imgW="3340080" imgH="1168200" progId="Equation.DSMT4">
                  <p:embed/>
                </p:oleObj>
              </mc:Choice>
              <mc:Fallback>
                <p:oleObj name="Equation" r:id="rId3" imgW="3340080" imgH="1168200" progId="Equation.DSMT4">
                  <p:embed/>
                  <p:pic>
                    <p:nvPicPr>
                      <p:cNvPr id="94219" name="Object 11">
                        <a:extLst>
                          <a:ext uri="{FF2B5EF4-FFF2-40B4-BE49-F238E27FC236}">
                            <a16:creationId xmlns:a16="http://schemas.microsoft.com/office/drawing/2014/main" id="{D8096AF3-0CF7-497B-99D5-C41A5783FD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473" y="1090886"/>
                        <a:ext cx="6169816" cy="2158453"/>
                      </a:xfrm>
                      <a:prstGeom prst="rect">
                        <a:avLst/>
                      </a:prstGeom>
                      <a:noFill/>
                      <a:ln>
                        <a:noFill/>
                      </a:ln>
                      <a:effectLst/>
                      <a:extLst/>
                    </p:spPr>
                  </p:pic>
                </p:oleObj>
              </mc:Fallback>
            </mc:AlternateContent>
          </a:graphicData>
        </a:graphic>
      </p:graphicFrame>
      <p:sp>
        <p:nvSpPr>
          <p:cNvPr id="94220" name="Text Box 12">
            <a:extLst>
              <a:ext uri="{FF2B5EF4-FFF2-40B4-BE49-F238E27FC236}">
                <a16:creationId xmlns:a16="http://schemas.microsoft.com/office/drawing/2014/main" id="{37F2407D-8255-445E-85D9-A4EC31212E4B}"/>
              </a:ext>
            </a:extLst>
          </p:cNvPr>
          <p:cNvSpPr txBox="1">
            <a:spLocks noChangeArrowheads="1"/>
          </p:cNvSpPr>
          <p:nvPr/>
        </p:nvSpPr>
        <p:spPr bwMode="auto">
          <a:xfrm>
            <a:off x="755650" y="4221163"/>
            <a:ext cx="4535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然后，经过回代，得到所有的解</a:t>
            </a:r>
            <a:endParaRPr lang="zh-CN" altLang="en-US" sz="2000"/>
          </a:p>
        </p:txBody>
      </p:sp>
      <p:graphicFrame>
        <p:nvGraphicFramePr>
          <p:cNvPr id="94221" name="Object 13">
            <a:extLst>
              <a:ext uri="{FF2B5EF4-FFF2-40B4-BE49-F238E27FC236}">
                <a16:creationId xmlns:a16="http://schemas.microsoft.com/office/drawing/2014/main" id="{A233C389-47B0-4EA5-8BB0-AC19E6C78BA7}"/>
              </a:ext>
            </a:extLst>
          </p:cNvPr>
          <p:cNvGraphicFramePr>
            <a:graphicFrameLocks noChangeAspect="1"/>
          </p:cNvGraphicFramePr>
          <p:nvPr>
            <p:extLst>
              <p:ext uri="{D42A27DB-BD31-4B8C-83A1-F6EECF244321}">
                <p14:modId xmlns:p14="http://schemas.microsoft.com/office/powerpoint/2010/main" val="3057021443"/>
              </p:ext>
            </p:extLst>
          </p:nvPr>
        </p:nvGraphicFramePr>
        <p:xfrm>
          <a:off x="1259633" y="3744914"/>
          <a:ext cx="5904656" cy="1932397"/>
        </p:xfrm>
        <a:graphic>
          <a:graphicData uri="http://schemas.openxmlformats.org/presentationml/2006/ole">
            <mc:AlternateContent xmlns:mc="http://schemas.openxmlformats.org/markup-compatibility/2006">
              <mc:Choice xmlns:v="urn:schemas-microsoft-com:vml" Requires="v">
                <p:oleObj spid="_x0000_s186759" name="Equation" r:id="rId5" imgW="2869920" imgH="939600" progId="Equation.DSMT4">
                  <p:embed/>
                </p:oleObj>
              </mc:Choice>
              <mc:Fallback>
                <p:oleObj name="Equation" r:id="rId5" imgW="2869920" imgH="939600" progId="Equation.DSMT4">
                  <p:embed/>
                  <p:pic>
                    <p:nvPicPr>
                      <p:cNvPr id="94221" name="Object 13">
                        <a:extLst>
                          <a:ext uri="{FF2B5EF4-FFF2-40B4-BE49-F238E27FC236}">
                            <a16:creationId xmlns:a16="http://schemas.microsoft.com/office/drawing/2014/main" id="{A233C389-47B0-4EA5-8BB0-AC19E6C78B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3" y="3744914"/>
                        <a:ext cx="5904656" cy="1932397"/>
                      </a:xfrm>
                      <a:prstGeom prst="rect">
                        <a:avLst/>
                      </a:prstGeom>
                      <a:noFill/>
                      <a:ln>
                        <a:noFill/>
                      </a:ln>
                      <a:effectLst/>
                      <a:extLst/>
                    </p:spPr>
                  </p:pic>
                </p:oleObj>
              </mc:Fallback>
            </mc:AlternateContent>
          </a:graphicData>
        </a:graphic>
      </p:graphicFrame>
      <p:sp>
        <p:nvSpPr>
          <p:cNvPr id="14" name="Text Box 7">
            <a:extLst>
              <a:ext uri="{FF2B5EF4-FFF2-40B4-BE49-F238E27FC236}">
                <a16:creationId xmlns:a16="http://schemas.microsoft.com/office/drawing/2014/main" id="{F9957E35-DE18-4C7B-A1DF-5368728AC5ED}"/>
              </a:ext>
            </a:extLst>
          </p:cNvPr>
          <p:cNvSpPr txBox="1">
            <a:spLocks noChangeArrowheads="1"/>
          </p:cNvSpPr>
          <p:nvPr/>
        </p:nvSpPr>
        <p:spPr bwMode="auto">
          <a:xfrm>
            <a:off x="68262" y="361305"/>
            <a:ext cx="3783658" cy="475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FF"/>
                </a:solidFill>
              </a:rPr>
              <a:t>3.3.1 Gauss</a:t>
            </a:r>
            <a:r>
              <a:rPr lang="zh-CN" altLang="en-US" sz="2400" b="1" dirty="0">
                <a:solidFill>
                  <a:srgbClr val="0000FF"/>
                </a:solidFill>
              </a:rPr>
              <a:t>消去法</a:t>
            </a:r>
            <a:r>
              <a:rPr lang="zh-CN" altLang="en-US" sz="2400" dirty="0">
                <a:solidFill>
                  <a:srgbClr val="0000FF"/>
                </a:solidFill>
              </a:rPr>
              <a:t>过程</a:t>
            </a:r>
          </a:p>
        </p:txBody>
      </p:sp>
      <p:sp>
        <p:nvSpPr>
          <p:cNvPr id="2" name="文本框 1">
            <a:extLst>
              <a:ext uri="{FF2B5EF4-FFF2-40B4-BE49-F238E27FC236}">
                <a16:creationId xmlns:a16="http://schemas.microsoft.com/office/drawing/2014/main" id="{E5FEAA2E-58A1-4440-B77B-7E8ABBA8B04B}"/>
              </a:ext>
            </a:extLst>
          </p:cNvPr>
          <p:cNvSpPr txBox="1"/>
          <p:nvPr/>
        </p:nvSpPr>
        <p:spPr>
          <a:xfrm>
            <a:off x="319992" y="3339167"/>
            <a:ext cx="2376264" cy="523220"/>
          </a:xfrm>
          <a:prstGeom prst="rect">
            <a:avLst/>
          </a:prstGeom>
          <a:noFill/>
        </p:spPr>
        <p:txBody>
          <a:bodyPr wrap="square" rtlCol="0">
            <a:spAutoFit/>
          </a:bodyPr>
          <a:lstStyle/>
          <a:p>
            <a:pPr algn="l"/>
            <a:r>
              <a:rPr lang="zh-CN" altLang="en-US" sz="2800" b="0" dirty="0">
                <a:solidFill>
                  <a:srgbClr val="FF0000"/>
                </a:solidFill>
                <a:latin typeface="+mn-ea"/>
                <a:ea typeface="+mn-ea"/>
              </a:rPr>
              <a:t>回代</a:t>
            </a:r>
          </a:p>
        </p:txBody>
      </p:sp>
    </p:spTree>
    <p:extLst>
      <p:ext uri="{BB962C8B-B14F-4D97-AF65-F5344CB8AC3E}">
        <p14:creationId xmlns:p14="http://schemas.microsoft.com/office/powerpoint/2010/main" val="4163575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20"/>
                                        </p:tgtEl>
                                        <p:attrNameLst>
                                          <p:attrName>style.visibility</p:attrName>
                                        </p:attrNameLst>
                                      </p:cBhvr>
                                      <p:to>
                                        <p:strVal val="visible"/>
                                      </p:to>
                                    </p:set>
                                    <p:animEffect transition="in" filter="blinds(horizontal)">
                                      <p:cBhvr>
                                        <p:cTn id="7" dur="500"/>
                                        <p:tgtEl>
                                          <p:spTgt spid="94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221"/>
                                        </p:tgtEl>
                                        <p:attrNameLst>
                                          <p:attrName>style.visibility</p:attrName>
                                        </p:attrNameLst>
                                      </p:cBhvr>
                                      <p:to>
                                        <p:strVal val="visible"/>
                                      </p:to>
                                    </p:set>
                                    <p:animEffect transition="in" filter="blinds(horizontal)">
                                      <p:cBhvr>
                                        <p:cTn id="12" dur="500"/>
                                        <p:tgtEl>
                                          <p:spTgt spid="94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961" name="Group 9">
            <a:extLst>
              <a:ext uri="{FF2B5EF4-FFF2-40B4-BE49-F238E27FC236}">
                <a16:creationId xmlns:a16="http://schemas.microsoft.com/office/drawing/2014/main" id="{AD3AA634-8EAC-4315-90EB-FE2AC519ACB7}"/>
              </a:ext>
            </a:extLst>
          </p:cNvPr>
          <p:cNvGrpSpPr>
            <a:grpSpLocks/>
          </p:cNvGrpSpPr>
          <p:nvPr/>
        </p:nvGrpSpPr>
        <p:grpSpPr bwMode="auto">
          <a:xfrm>
            <a:off x="190500" y="342900"/>
            <a:ext cx="8763000" cy="6172200"/>
            <a:chOff x="96" y="125"/>
            <a:chExt cx="5520" cy="3888"/>
          </a:xfrm>
        </p:grpSpPr>
        <p:sp>
          <p:nvSpPr>
            <p:cNvPr id="125954" name="AutoShape 2">
              <a:extLst>
                <a:ext uri="{FF2B5EF4-FFF2-40B4-BE49-F238E27FC236}">
                  <a16:creationId xmlns:a16="http://schemas.microsoft.com/office/drawing/2014/main" id="{50D29492-F1D3-4646-A05F-059FCF1838E9}"/>
                </a:ext>
              </a:extLst>
            </p:cNvPr>
            <p:cNvSpPr>
              <a:spLocks noChangeArrowheads="1"/>
            </p:cNvSpPr>
            <p:nvPr/>
          </p:nvSpPr>
          <p:spPr bwMode="auto">
            <a:xfrm>
              <a:off x="96" y="125"/>
              <a:ext cx="5520" cy="3888"/>
            </a:xfrm>
            <a:prstGeom prst="foldedCorner">
              <a:avLst>
                <a:gd name="adj" fmla="val 7435"/>
              </a:avLst>
            </a:prstGeom>
            <a:gradFill rotWithShape="0">
              <a:gsLst>
                <a:gs pos="0">
                  <a:schemeClr val="bg1"/>
                </a:gs>
                <a:gs pos="100000">
                  <a:srgbClr val="FFFFCC"/>
                </a:gs>
              </a:gsLst>
              <a:lin ang="540000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50000"/>
                </a:lnSpc>
              </a:pPr>
              <a:r>
                <a:rPr kumimoji="0" lang="en-US" altLang="zh-CN" sz="2800" b="1" dirty="0">
                  <a:solidFill>
                    <a:schemeClr val="tx1"/>
                  </a:solidFill>
                  <a:latin typeface="华文仿宋" panose="02010600040101010101" pitchFamily="2" charset="-122"/>
                  <a:ea typeface="华文仿宋" panose="02010600040101010101" pitchFamily="2" charset="-122"/>
                </a:rPr>
                <a:t>                  </a:t>
              </a:r>
              <a:r>
                <a:rPr kumimoji="0" lang="zh-CN" altLang="en-US" sz="2800" b="1" dirty="0">
                  <a:solidFill>
                    <a:schemeClr val="tx1"/>
                  </a:solidFill>
                  <a:latin typeface="华文仿宋" panose="02010600040101010101" pitchFamily="2" charset="-122"/>
                  <a:ea typeface="华文仿宋" panose="02010600040101010101" pitchFamily="2" charset="-122"/>
                </a:rPr>
                <a:t>算法</a:t>
              </a:r>
              <a:r>
                <a:rPr kumimoji="0" lang="en-US" altLang="zh-CN" sz="2800" b="1" dirty="0">
                  <a:solidFill>
                    <a:schemeClr val="tx1"/>
                  </a:solidFill>
                  <a:latin typeface="华文仿宋" panose="02010600040101010101" pitchFamily="2" charset="-122"/>
                  <a:ea typeface="华文仿宋" panose="02010600040101010101" pitchFamily="2" charset="-122"/>
                </a:rPr>
                <a:t>: </a:t>
              </a:r>
              <a:r>
                <a:rPr lang="en-US" altLang="zh-CN" sz="2800" b="1" dirty="0">
                  <a:solidFill>
                    <a:srgbClr val="FF0000"/>
                  </a:solidFill>
                  <a:latin typeface="华文仿宋" panose="02010600040101010101" pitchFamily="2" charset="-122"/>
                  <a:ea typeface="华文仿宋" panose="02010600040101010101" pitchFamily="2" charset="-122"/>
                </a:rPr>
                <a:t>Gauss</a:t>
              </a:r>
              <a:r>
                <a:rPr lang="zh-CN" altLang="en-US" sz="2800" b="1" dirty="0">
                  <a:solidFill>
                    <a:srgbClr val="FF0000"/>
                  </a:solidFill>
                  <a:latin typeface="华文仿宋" panose="02010600040101010101" pitchFamily="2" charset="-122"/>
                  <a:ea typeface="华文仿宋" panose="02010600040101010101" pitchFamily="2" charset="-122"/>
                </a:rPr>
                <a:t>消</a:t>
              </a:r>
              <a:r>
                <a:rPr lang="zh-CN" altLang="en-US" sz="2800" dirty="0">
                  <a:solidFill>
                    <a:srgbClr val="FF0000"/>
                  </a:solidFill>
                  <a:latin typeface="华文仿宋" panose="02010600040101010101" pitchFamily="2" charset="-122"/>
                  <a:ea typeface="华文仿宋" panose="02010600040101010101" pitchFamily="2" charset="-122"/>
                </a:rPr>
                <a:t>元</a:t>
              </a:r>
              <a:r>
                <a:rPr lang="zh-CN" altLang="en-US" sz="2800" b="1" dirty="0">
                  <a:solidFill>
                    <a:srgbClr val="FF0000"/>
                  </a:solidFill>
                  <a:latin typeface="华文仿宋" panose="02010600040101010101" pitchFamily="2" charset="-122"/>
                  <a:ea typeface="华文仿宋" panose="02010600040101010101" pitchFamily="2" charset="-122"/>
                </a:rPr>
                <a:t>法</a:t>
              </a:r>
              <a:endParaRPr kumimoji="0" lang="zh-CN" altLang="en-US" sz="2800" b="1" dirty="0">
                <a:solidFill>
                  <a:srgbClr val="FF0000"/>
                </a:solidFill>
                <a:latin typeface="华文仿宋" panose="02010600040101010101" pitchFamily="2" charset="-122"/>
                <a:ea typeface="华文仿宋" panose="02010600040101010101" pitchFamily="2" charset="-122"/>
              </a:endParaRPr>
            </a:p>
            <a:p>
              <a:pPr algn="l">
                <a:lnSpc>
                  <a:spcPct val="150000"/>
                </a:lnSpc>
              </a:pPr>
              <a:r>
                <a:rPr kumimoji="0" lang="zh-CN" altLang="en-US" sz="2800" b="1" dirty="0">
                  <a:solidFill>
                    <a:schemeClr val="tx1"/>
                  </a:solidFill>
                  <a:latin typeface="华文仿宋" panose="02010600040101010101" pitchFamily="2" charset="-122"/>
                  <a:ea typeface="华文仿宋" panose="02010600040101010101" pitchFamily="2" charset="-122"/>
                </a:rPr>
                <a:t>求方程组</a:t>
              </a:r>
              <a:r>
                <a:rPr kumimoji="0" lang="en-US" altLang="zh-CN" sz="2800" b="1" i="1" dirty="0">
                  <a:solidFill>
                    <a:srgbClr val="0000FF"/>
                  </a:solidFill>
                  <a:latin typeface="华文仿宋" panose="02010600040101010101" pitchFamily="2" charset="-122"/>
                  <a:ea typeface="华文仿宋" panose="02010600040101010101" pitchFamily="2" charset="-122"/>
                </a:rPr>
                <a:t>Ax</a:t>
              </a:r>
              <a:r>
                <a:rPr kumimoji="0" lang="en-US" altLang="zh-CN" sz="2800" b="1" dirty="0">
                  <a:solidFill>
                    <a:srgbClr val="0000FF"/>
                  </a:solidFill>
                  <a:latin typeface="华文仿宋" panose="02010600040101010101" pitchFamily="2" charset="-122"/>
                  <a:ea typeface="华文仿宋" panose="02010600040101010101" pitchFamily="2" charset="-122"/>
                </a:rPr>
                <a:t>=b </a:t>
              </a:r>
              <a:r>
                <a:rPr kumimoji="0" lang="zh-CN" altLang="en-US" sz="2800" b="1" dirty="0">
                  <a:solidFill>
                    <a:schemeClr val="tx1"/>
                  </a:solidFill>
                  <a:latin typeface="华文仿宋" panose="02010600040101010101" pitchFamily="2" charset="-122"/>
                  <a:ea typeface="华文仿宋" panose="02010600040101010101" pitchFamily="2" charset="-122"/>
                </a:rPr>
                <a:t>的解</a:t>
              </a:r>
              <a:r>
                <a:rPr kumimoji="0" lang="en-US" altLang="zh-CN" sz="2800" b="1" dirty="0">
                  <a:solidFill>
                    <a:schemeClr val="tx1"/>
                  </a:solidFill>
                  <a:latin typeface="华文仿宋" panose="02010600040101010101" pitchFamily="2" charset="-122"/>
                  <a:ea typeface="华文仿宋" panose="02010600040101010101" pitchFamily="2" charset="-122"/>
                </a:rPr>
                <a:t>.</a:t>
              </a:r>
            </a:p>
            <a:p>
              <a:pPr algn="l">
                <a:lnSpc>
                  <a:spcPct val="150000"/>
                </a:lnSpc>
              </a:pPr>
              <a:r>
                <a:rPr kumimoji="0" lang="zh-CN" altLang="en-US" sz="2800" b="1" dirty="0">
                  <a:solidFill>
                    <a:srgbClr val="0000FF"/>
                  </a:solidFill>
                  <a:latin typeface="华文仿宋" panose="02010600040101010101" pitchFamily="2" charset="-122"/>
                  <a:ea typeface="华文仿宋" panose="02010600040101010101" pitchFamily="2" charset="-122"/>
                </a:rPr>
                <a:t>输入</a:t>
              </a:r>
              <a:r>
                <a:rPr kumimoji="0" lang="en-US" altLang="zh-CN" sz="2800" b="1" dirty="0">
                  <a:solidFill>
                    <a:srgbClr val="0000FF"/>
                  </a:solidFill>
                  <a:latin typeface="华文仿宋" panose="02010600040101010101" pitchFamily="2" charset="-122"/>
                  <a:ea typeface="华文仿宋" panose="02010600040101010101" pitchFamily="2" charset="-122"/>
                </a:rPr>
                <a:t>:</a:t>
              </a:r>
              <a:r>
                <a:rPr kumimoji="0" lang="zh-CN" altLang="en-US" sz="2800" b="1" dirty="0">
                  <a:solidFill>
                    <a:schemeClr val="tx1"/>
                  </a:solidFill>
                  <a:latin typeface="华文仿宋" panose="02010600040101010101" pitchFamily="2" charset="-122"/>
                  <a:ea typeface="华文仿宋" panose="02010600040101010101" pitchFamily="2" charset="-122"/>
                </a:rPr>
                <a:t>增广矩阵</a:t>
              </a:r>
              <a:r>
                <a:rPr kumimoji="0" lang="en-US" altLang="zh-CN" sz="2800" b="1" i="1" dirty="0">
                  <a:solidFill>
                    <a:schemeClr val="tx1"/>
                  </a:solidFill>
                  <a:latin typeface="华文仿宋" panose="02010600040101010101" pitchFamily="2" charset="-122"/>
                  <a:ea typeface="华文仿宋" panose="02010600040101010101" pitchFamily="2" charset="-122"/>
                </a:rPr>
                <a:t>A</a:t>
              </a:r>
              <a:r>
                <a:rPr kumimoji="0" lang="en-US" altLang="zh-CN" sz="2800" b="1" baseline="-25000" dirty="0">
                  <a:solidFill>
                    <a:schemeClr val="tx1"/>
                  </a:solidFill>
                  <a:latin typeface="华文仿宋" panose="02010600040101010101" pitchFamily="2" charset="-122"/>
                  <a:ea typeface="华文仿宋" panose="02010600040101010101" pitchFamily="2" charset="-122"/>
                </a:rPr>
                <a:t>n</a:t>
              </a:r>
              <a:r>
                <a:rPr kumimoji="0" lang="en-US" altLang="zh-CN" sz="2800" b="1" baseline="-25000"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a:t>
              </a:r>
              <a:r>
                <a:rPr kumimoji="0" lang="en-US" altLang="zh-CN" sz="2800" b="1" baseline="-25000" dirty="0">
                  <a:solidFill>
                    <a:schemeClr val="tx1"/>
                  </a:solidFill>
                  <a:latin typeface="华文仿宋" panose="02010600040101010101" pitchFamily="2" charset="-122"/>
                  <a:ea typeface="华文仿宋" panose="02010600040101010101" pitchFamily="2" charset="-122"/>
                </a:rPr>
                <a:t>(n+1)</a:t>
              </a:r>
              <a:r>
                <a:rPr kumimoji="0" lang="en-US" altLang="zh-CN" sz="2800" b="1" i="1" dirty="0">
                  <a:solidFill>
                    <a:schemeClr val="tx1"/>
                  </a:solidFill>
                  <a:latin typeface="华文仿宋" panose="02010600040101010101" pitchFamily="2" charset="-122"/>
                  <a:ea typeface="华文仿宋" panose="02010600040101010101" pitchFamily="2" charset="-122"/>
                </a:rPr>
                <a:t>=</a:t>
              </a:r>
              <a:r>
                <a:rPr kumimoji="0" lang="zh-CN" altLang="en-US" sz="2800" b="1" dirty="0">
                  <a:solidFill>
                    <a:schemeClr val="tx1"/>
                  </a:solidFill>
                  <a:latin typeface="华文仿宋" panose="02010600040101010101" pitchFamily="2" charset="-122"/>
                  <a:ea typeface="华文仿宋" panose="02010600040101010101" pitchFamily="2" charset="-122"/>
                </a:rPr>
                <a:t>（</a:t>
              </a:r>
              <a:r>
                <a:rPr kumimoji="0" lang="en-US" altLang="zh-CN" sz="2800" b="1" i="1" dirty="0" err="1">
                  <a:solidFill>
                    <a:schemeClr val="tx1"/>
                  </a:solidFill>
                  <a:latin typeface="华文仿宋" panose="02010600040101010101" pitchFamily="2" charset="-122"/>
                  <a:ea typeface="华文仿宋" panose="02010600040101010101" pitchFamily="2" charset="-122"/>
                </a:rPr>
                <a:t>A</a:t>
              </a:r>
              <a:r>
                <a:rPr kumimoji="0" lang="en-US" altLang="zh-CN" sz="2800" b="1" dirty="0" err="1">
                  <a:solidFill>
                    <a:schemeClr val="tx1"/>
                  </a:solidFill>
                  <a:latin typeface="华文仿宋" panose="02010600040101010101" pitchFamily="2" charset="-122"/>
                  <a:ea typeface="华文仿宋" panose="02010600040101010101" pitchFamily="2" charset="-122"/>
                </a:rPr>
                <a:t>|</a:t>
              </a:r>
              <a:r>
                <a:rPr kumimoji="0" lang="en-US" altLang="zh-CN" sz="2800" b="1" i="1" dirty="0" err="1">
                  <a:solidFill>
                    <a:schemeClr val="tx1"/>
                  </a:solidFill>
                  <a:latin typeface="华文仿宋" panose="02010600040101010101" pitchFamily="2" charset="-122"/>
                  <a:ea typeface="华文仿宋" panose="02010600040101010101" pitchFamily="2" charset="-122"/>
                </a:rPr>
                <a:t>b</a:t>
              </a:r>
              <a:r>
                <a:rPr kumimoji="0" lang="zh-CN" altLang="en-US" sz="2800" b="1" dirty="0">
                  <a:solidFill>
                    <a:schemeClr val="tx1"/>
                  </a:solidFill>
                  <a:latin typeface="华文仿宋" panose="02010600040101010101" pitchFamily="2" charset="-122"/>
                  <a:ea typeface="华文仿宋" panose="02010600040101010101" pitchFamily="2" charset="-122"/>
                </a:rPr>
                <a:t>）</a:t>
              </a:r>
              <a:r>
                <a:rPr kumimoji="0" lang="en-US" altLang="zh-CN" sz="2800" b="1" dirty="0">
                  <a:solidFill>
                    <a:schemeClr val="tx1"/>
                  </a:solidFill>
                  <a:latin typeface="华文仿宋" panose="02010600040101010101" pitchFamily="2" charset="-122"/>
                  <a:ea typeface="华文仿宋" panose="02010600040101010101" pitchFamily="2" charset="-122"/>
                </a:rPr>
                <a:t>.</a:t>
              </a:r>
            </a:p>
            <a:p>
              <a:pPr algn="l">
                <a:lnSpc>
                  <a:spcPct val="150000"/>
                </a:lnSpc>
              </a:pPr>
              <a:r>
                <a:rPr lang="zh-CN" altLang="en-US" sz="2800" b="1" dirty="0">
                  <a:solidFill>
                    <a:srgbClr val="0000FF"/>
                  </a:solidFill>
                  <a:latin typeface="华文仿宋" panose="02010600040101010101" pitchFamily="2" charset="-122"/>
                  <a:ea typeface="华文仿宋" panose="02010600040101010101" pitchFamily="2" charset="-122"/>
                </a:rPr>
                <a:t>输出</a:t>
              </a:r>
              <a:r>
                <a:rPr lang="en-US" altLang="zh-CN" sz="2800" b="1" dirty="0">
                  <a:solidFill>
                    <a:srgbClr val="0000FF"/>
                  </a:solidFill>
                  <a:latin typeface="华文仿宋" panose="02010600040101010101" pitchFamily="2" charset="-122"/>
                  <a:ea typeface="华文仿宋" panose="02010600040101010101" pitchFamily="2" charset="-122"/>
                </a:rPr>
                <a:t>: </a:t>
              </a:r>
              <a:r>
                <a:rPr lang="zh-CN" altLang="en-US" sz="2800" b="1" dirty="0">
                  <a:solidFill>
                    <a:schemeClr val="tx1"/>
                  </a:solidFill>
                  <a:latin typeface="华文仿宋" panose="02010600040101010101" pitchFamily="2" charset="-122"/>
                  <a:ea typeface="华文仿宋" panose="02010600040101010101" pitchFamily="2" charset="-122"/>
                </a:rPr>
                <a:t>近似解 </a:t>
              </a:r>
              <a:r>
                <a:rPr lang="en-US" altLang="zh-CN" sz="2800" b="1" i="1" dirty="0" err="1">
                  <a:solidFill>
                    <a:schemeClr val="tx1"/>
                  </a:solidFill>
                  <a:latin typeface="华文仿宋" panose="02010600040101010101" pitchFamily="2" charset="-122"/>
                  <a:ea typeface="华文仿宋" panose="02010600040101010101" pitchFamily="2" charset="-122"/>
                </a:rPr>
                <a:t>x</a:t>
              </a:r>
              <a:r>
                <a:rPr lang="en-US" altLang="zh-CN" sz="2800" b="1" i="1" baseline="-25000" dirty="0" err="1">
                  <a:solidFill>
                    <a:schemeClr val="tx1"/>
                  </a:solidFill>
                  <a:latin typeface="华文仿宋" panose="02010600040101010101" pitchFamily="2" charset="-122"/>
                  <a:ea typeface="华文仿宋" panose="02010600040101010101" pitchFamily="2" charset="-122"/>
                </a:rPr>
                <a:t>k</a:t>
              </a:r>
              <a:r>
                <a:rPr lang="en-US" altLang="zh-CN" sz="2800" b="1" i="1" dirty="0">
                  <a:solidFill>
                    <a:schemeClr val="tx1"/>
                  </a:solidFill>
                  <a:latin typeface="华文仿宋" panose="02010600040101010101" pitchFamily="2" charset="-122"/>
                  <a:ea typeface="华文仿宋" panose="02010600040101010101" pitchFamily="2" charset="-122"/>
                </a:rPr>
                <a:t>=a</a:t>
              </a:r>
              <a:r>
                <a:rPr lang="en-US" altLang="zh-CN" sz="2800" b="1" i="1" baseline="-25000" dirty="0">
                  <a:solidFill>
                    <a:schemeClr val="tx1"/>
                  </a:solidFill>
                  <a:latin typeface="华文仿宋" panose="02010600040101010101" pitchFamily="2" charset="-122"/>
                  <a:ea typeface="华文仿宋" panose="02010600040101010101" pitchFamily="2" charset="-122"/>
                </a:rPr>
                <a:t>k,n+</a:t>
              </a:r>
              <a:r>
                <a:rPr lang="en-US" altLang="zh-CN" sz="2800" b="1" baseline="-25000" dirty="0">
                  <a:solidFill>
                    <a:schemeClr val="tx1"/>
                  </a:solidFill>
                  <a:latin typeface="华文仿宋" panose="02010600040101010101" pitchFamily="2" charset="-122"/>
                  <a:ea typeface="华文仿宋" panose="02010600040101010101" pitchFamily="2" charset="-122"/>
                </a:rPr>
                <a:t>1</a:t>
              </a:r>
              <a:r>
                <a:rPr lang="en-US" altLang="zh-CN" sz="2800" b="1" dirty="0">
                  <a:solidFill>
                    <a:schemeClr val="tx1"/>
                  </a:solidFill>
                  <a:latin typeface="华文仿宋" panose="02010600040101010101" pitchFamily="2" charset="-122"/>
                  <a:ea typeface="华文仿宋" panose="02010600040101010101" pitchFamily="2" charset="-122"/>
                </a:rPr>
                <a:t>(</a:t>
              </a:r>
              <a:r>
                <a:rPr lang="en-US" altLang="zh-CN" sz="2800" b="1" i="1" dirty="0">
                  <a:solidFill>
                    <a:schemeClr val="tx1"/>
                  </a:solidFill>
                  <a:latin typeface="华文仿宋" panose="02010600040101010101" pitchFamily="2" charset="-122"/>
                  <a:ea typeface="华文仿宋" panose="02010600040101010101" pitchFamily="2" charset="-122"/>
                </a:rPr>
                <a:t>k</a:t>
              </a:r>
              <a:r>
                <a:rPr lang="en-US" altLang="zh-CN" sz="2800" b="1" dirty="0">
                  <a:solidFill>
                    <a:schemeClr val="tx1"/>
                  </a:solidFill>
                  <a:latin typeface="华文仿宋" panose="02010600040101010101" pitchFamily="2" charset="-122"/>
                  <a:ea typeface="华文仿宋" panose="02010600040101010101" pitchFamily="2" charset="-122"/>
                </a:rPr>
                <a:t>=1,2,…,n) </a:t>
              </a:r>
              <a:r>
                <a:rPr lang="zh-CN" altLang="en-US" sz="2800" b="1" dirty="0">
                  <a:solidFill>
                    <a:schemeClr val="tx1"/>
                  </a:solidFill>
                  <a:latin typeface="华文仿宋" panose="02010600040101010101" pitchFamily="2" charset="-122"/>
                  <a:ea typeface="华文仿宋" panose="02010600040101010101" pitchFamily="2" charset="-122"/>
                </a:rPr>
                <a:t>或失败信息</a:t>
              </a:r>
              <a:r>
                <a:rPr lang="en-US" altLang="zh-CN" sz="2800" b="1" dirty="0">
                  <a:solidFill>
                    <a:schemeClr val="tx1"/>
                  </a:solidFill>
                  <a:latin typeface="华文仿宋" panose="02010600040101010101" pitchFamily="2" charset="-122"/>
                  <a:ea typeface="华文仿宋" panose="02010600040101010101" pitchFamily="2" charset="-122"/>
                </a:rPr>
                <a:t>.</a:t>
              </a:r>
            </a:p>
            <a:p>
              <a:pPr algn="l">
                <a:lnSpc>
                  <a:spcPct val="150000"/>
                </a:lnSpc>
              </a:pPr>
              <a:r>
                <a:rPr lang="zh-CN" altLang="en-US" sz="2800" b="1" dirty="0">
                  <a:solidFill>
                    <a:srgbClr val="FF0000"/>
                  </a:solidFill>
                  <a:latin typeface="华文仿宋" panose="02010600040101010101" pitchFamily="2" charset="-122"/>
                  <a:ea typeface="华文仿宋" panose="02010600040101010101" pitchFamily="2" charset="-122"/>
                </a:rPr>
                <a:t>消元</a:t>
              </a:r>
              <a:r>
                <a:rPr lang="zh-CN" altLang="en-US" sz="2800" b="1" dirty="0">
                  <a:solidFill>
                    <a:srgbClr val="0000FF"/>
                  </a:solidFill>
                  <a:latin typeface="华文仿宋" panose="02010600040101010101" pitchFamily="2" charset="-122"/>
                  <a:ea typeface="华文仿宋" panose="02010600040101010101" pitchFamily="2" charset="-122"/>
                </a:rPr>
                <a:t>过程   </a:t>
              </a:r>
            </a:p>
            <a:p>
              <a:pPr algn="l">
                <a:lnSpc>
                  <a:spcPct val="150000"/>
                </a:lnSpc>
              </a:pPr>
              <a:r>
                <a:rPr lang="en-US" altLang="zh-CN" sz="2800" b="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for  k = 1,2,…,n-1   do </a:t>
              </a:r>
              <a:r>
                <a:rPr lang="en-US" altLang="zh-CN" sz="2800" b="1"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Step 1 - Step 4 </a:t>
              </a:r>
            </a:p>
            <a:p>
              <a:pPr algn="l">
                <a:lnSpc>
                  <a:spcPct val="150000"/>
                </a:lnSpc>
              </a:pPr>
              <a:r>
                <a:rPr lang="en-US" altLang="zh-CN" sz="2800" b="1"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Step 1</a:t>
              </a:r>
              <a:r>
                <a:rPr lang="en-US" altLang="zh-CN" sz="2800" b="1" i="1" dirty="0">
                  <a:solidFill>
                    <a:schemeClr val="tx1"/>
                  </a:solidFill>
                  <a:latin typeface="华文仿宋" panose="02010600040101010101" pitchFamily="2" charset="-122"/>
                  <a:ea typeface="华文仿宋" panose="02010600040101010101" pitchFamily="2" charset="-122"/>
                </a:rPr>
                <a:t>  </a:t>
              </a:r>
              <a:r>
                <a:rPr lang="zh-CN" altLang="en-US" sz="2800" b="1" dirty="0">
                  <a:solidFill>
                    <a:schemeClr val="tx1"/>
                  </a:solidFill>
                  <a:latin typeface="华文仿宋" panose="02010600040101010101" pitchFamily="2" charset="-122"/>
                  <a:ea typeface="华文仿宋" panose="02010600040101010101" pitchFamily="2" charset="-122"/>
                </a:rPr>
                <a:t>寻找行号 </a:t>
              </a:r>
              <a:r>
                <a:rPr lang="en-US" altLang="zh-CN" sz="2800" b="1" i="1" dirty="0" err="1">
                  <a:solidFill>
                    <a:schemeClr val="tx1"/>
                  </a:solidFill>
                  <a:latin typeface="华文仿宋" panose="02010600040101010101" pitchFamily="2" charset="-122"/>
                  <a:ea typeface="华文仿宋" panose="02010600040101010101" pitchFamily="2" charset="-122"/>
                </a:rPr>
                <a:t>i</a:t>
              </a:r>
              <a:r>
                <a:rPr lang="en-US" altLang="zh-CN" sz="2800" b="1" i="1" baseline="-25000" dirty="0" err="1">
                  <a:solidFill>
                    <a:schemeClr val="tx1"/>
                  </a:solidFill>
                  <a:latin typeface="华文仿宋" panose="02010600040101010101" pitchFamily="2" charset="-122"/>
                  <a:ea typeface="华文仿宋" panose="02010600040101010101" pitchFamily="2" charset="-122"/>
                </a:rPr>
                <a:t>k</a:t>
              </a:r>
              <a:r>
                <a:rPr lang="en-US" altLang="zh-CN" sz="2800" b="1" i="1" dirty="0">
                  <a:solidFill>
                    <a:schemeClr val="tx1"/>
                  </a:solidFill>
                  <a:latin typeface="华文仿宋" panose="02010600040101010101" pitchFamily="2" charset="-122"/>
                  <a:ea typeface="华文仿宋" panose="02010600040101010101" pitchFamily="2" charset="-122"/>
                </a:rPr>
                <a:t> </a:t>
              </a:r>
              <a:r>
                <a:rPr lang="en-US" altLang="zh-CN" sz="2800" b="1" dirty="0">
                  <a:solidFill>
                    <a:schemeClr val="tx1"/>
                  </a:solidFill>
                  <a:latin typeface="华文仿宋" panose="02010600040101010101" pitchFamily="2" charset="-122"/>
                  <a:ea typeface="华文仿宋" panose="02010600040101010101" pitchFamily="2" charset="-122"/>
                </a:rPr>
                <a:t>, </a:t>
              </a:r>
              <a:r>
                <a:rPr lang="zh-CN" altLang="en-US" sz="2800" b="1" dirty="0">
                  <a:solidFill>
                    <a:schemeClr val="tx1"/>
                  </a:solidFill>
                  <a:latin typeface="华文仿宋" panose="02010600040101010101" pitchFamily="2" charset="-122"/>
                  <a:ea typeface="华文仿宋" panose="02010600040101010101" pitchFamily="2" charset="-122"/>
                </a:rPr>
                <a:t>使得</a:t>
              </a:r>
            </a:p>
            <a:p>
              <a:pPr algn="l">
                <a:lnSpc>
                  <a:spcPct val="150000"/>
                </a:lnSpc>
              </a:pPr>
              <a:r>
                <a:rPr lang="en-US" altLang="zh-CN" sz="2800" b="1"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Step 2</a:t>
              </a:r>
              <a:r>
                <a:rPr lang="en-US" altLang="zh-CN" sz="2800" b="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  </a:t>
              </a:r>
              <a:r>
                <a:rPr kumimoji="0" lang="zh-CN" altLang="en-US" sz="2800" b="1" dirty="0">
                  <a:solidFill>
                    <a:schemeClr val="tx1"/>
                  </a:solidFill>
                  <a:latin typeface="华文仿宋" panose="02010600040101010101" pitchFamily="2" charset="-122"/>
                  <a:ea typeface="华文仿宋" panose="02010600040101010101" pitchFamily="2" charset="-122"/>
                </a:rPr>
                <a:t>如果                  ，则交换第</a:t>
              </a:r>
              <a:r>
                <a:rPr kumimoji="0" lang="en-US" altLang="zh-CN" sz="2800" b="1" i="1" dirty="0">
                  <a:solidFill>
                    <a:schemeClr val="tx1"/>
                  </a:solidFill>
                  <a:latin typeface="华文仿宋" panose="02010600040101010101" pitchFamily="2" charset="-122"/>
                  <a:ea typeface="华文仿宋" panose="02010600040101010101" pitchFamily="2" charset="-122"/>
                </a:rPr>
                <a:t>k</a:t>
              </a:r>
              <a:r>
                <a:rPr kumimoji="0" lang="zh-CN" altLang="en-US" sz="2800" b="1" dirty="0">
                  <a:solidFill>
                    <a:schemeClr val="tx1"/>
                  </a:solidFill>
                  <a:latin typeface="华文仿宋" panose="02010600040101010101" pitchFamily="2" charset="-122"/>
                  <a:ea typeface="华文仿宋" panose="02010600040101010101" pitchFamily="2" charset="-122"/>
                </a:rPr>
                <a:t>行和</a:t>
              </a:r>
              <a:r>
                <a:rPr lang="en-US" altLang="zh-CN" sz="2800" b="1" i="1" dirty="0" err="1">
                  <a:solidFill>
                    <a:schemeClr val="tx1"/>
                  </a:solidFill>
                  <a:latin typeface="华文仿宋" panose="02010600040101010101" pitchFamily="2" charset="-122"/>
                  <a:ea typeface="华文仿宋" panose="02010600040101010101" pitchFamily="2" charset="-122"/>
                </a:rPr>
                <a:t>i</a:t>
              </a:r>
              <a:r>
                <a:rPr lang="en-US" altLang="zh-CN" sz="2800" b="1" i="1" baseline="-25000" dirty="0" err="1">
                  <a:solidFill>
                    <a:schemeClr val="tx1"/>
                  </a:solidFill>
                  <a:latin typeface="华文仿宋" panose="02010600040101010101" pitchFamily="2" charset="-122"/>
                  <a:ea typeface="华文仿宋" panose="02010600040101010101" pitchFamily="2" charset="-122"/>
                </a:rPr>
                <a:t>k</a:t>
              </a:r>
              <a:r>
                <a:rPr kumimoji="0" lang="zh-CN" altLang="en-US" sz="2800" b="1" dirty="0">
                  <a:solidFill>
                    <a:schemeClr val="tx1"/>
                  </a:solidFill>
                  <a:latin typeface="华文仿宋" panose="02010600040101010101" pitchFamily="2" charset="-122"/>
                  <a:ea typeface="华文仿宋" panose="02010600040101010101" pitchFamily="2" charset="-122"/>
                </a:rPr>
                <a:t>行；</a:t>
              </a:r>
              <a:endParaRPr kumimoji="0" lang="zh-CN" altLang="en-US" sz="2800" b="1" dirty="0">
                <a:solidFill>
                  <a:schemeClr val="tx1"/>
                </a:solidFill>
                <a:latin typeface="华文仿宋" panose="02010600040101010101" pitchFamily="2" charset="-122"/>
                <a:ea typeface="华文仿宋" panose="02010600040101010101" pitchFamily="2" charset="-122"/>
                <a:sym typeface="Symbol" panose="05050102010706020507" pitchFamily="18" charset="2"/>
              </a:endParaRPr>
            </a:p>
            <a:p>
              <a:pPr algn="l">
                <a:lnSpc>
                  <a:spcPct val="150000"/>
                </a:lnSpc>
              </a:pPr>
              <a:r>
                <a:rPr kumimoji="0" lang="zh-CN" altLang="en-US" sz="2800" b="1"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	   </a:t>
              </a:r>
              <a:r>
                <a:rPr kumimoji="0" lang="zh-CN" altLang="en-US" sz="2800" b="1" dirty="0">
                  <a:solidFill>
                    <a:schemeClr val="tx1"/>
                  </a:solidFill>
                  <a:latin typeface="华文仿宋" panose="02010600040101010101" pitchFamily="2" charset="-122"/>
                  <a:ea typeface="华文仿宋" panose="02010600040101010101" pitchFamily="2" charset="-122"/>
                </a:rPr>
                <a:t>否则转</a:t>
              </a:r>
              <a:r>
                <a:rPr lang="en-US" altLang="zh-CN" sz="2800" b="1" i="1" dirty="0">
                  <a:solidFill>
                    <a:schemeClr val="tx1"/>
                  </a:solidFill>
                  <a:latin typeface="华文仿宋" panose="02010600040101010101" pitchFamily="2" charset="-122"/>
                  <a:ea typeface="华文仿宋" panose="02010600040101010101" pitchFamily="2" charset="-122"/>
                </a:rPr>
                <a:t>Step 7</a:t>
              </a:r>
              <a:r>
                <a:rPr lang="en-US" altLang="zh-CN" sz="2800" b="1" dirty="0">
                  <a:solidFill>
                    <a:schemeClr val="tx1"/>
                  </a:solidFill>
                  <a:latin typeface="华文仿宋" panose="02010600040101010101" pitchFamily="2" charset="-122"/>
                  <a:ea typeface="华文仿宋" panose="02010600040101010101" pitchFamily="2" charset="-122"/>
                </a:rPr>
                <a:t> </a:t>
              </a:r>
            </a:p>
          </p:txBody>
        </p:sp>
        <p:graphicFrame>
          <p:nvGraphicFramePr>
            <p:cNvPr id="125955" name="Object 3">
              <a:extLst>
                <a:ext uri="{FF2B5EF4-FFF2-40B4-BE49-F238E27FC236}">
                  <a16:creationId xmlns:a16="http://schemas.microsoft.com/office/drawing/2014/main" id="{DDC9B7CA-D612-4FD1-9701-35E3FBD18EFC}"/>
                </a:ext>
              </a:extLst>
            </p:cNvPr>
            <p:cNvGraphicFramePr>
              <a:graphicFrameLocks noChangeAspect="1"/>
            </p:cNvGraphicFramePr>
            <p:nvPr>
              <p:extLst>
                <p:ext uri="{D42A27DB-BD31-4B8C-83A1-F6EECF244321}">
                  <p14:modId xmlns:p14="http://schemas.microsoft.com/office/powerpoint/2010/main" val="3793052570"/>
                </p:ext>
              </p:extLst>
            </p:nvPr>
          </p:nvGraphicFramePr>
          <p:xfrm>
            <a:off x="2544" y="2590"/>
            <a:ext cx="2696" cy="406"/>
          </p:xfrm>
          <a:graphic>
            <a:graphicData uri="http://schemas.openxmlformats.org/presentationml/2006/ole">
              <mc:AlternateContent xmlns:mc="http://schemas.openxmlformats.org/markup-compatibility/2006">
                <mc:Choice xmlns:v="urn:schemas-microsoft-com:vml" Requires="v">
                  <p:oleObj spid="_x0000_s187778" name="Equation" r:id="rId3" imgW="2108160" imgH="317160" progId="Equation.DSMT4">
                    <p:embed/>
                  </p:oleObj>
                </mc:Choice>
                <mc:Fallback>
                  <p:oleObj name="Equation" r:id="rId3" imgW="2108160" imgH="317160" progId="Equation.DSMT4">
                    <p:embed/>
                    <p:pic>
                      <p:nvPicPr>
                        <p:cNvPr id="125955" name="Object 3">
                          <a:extLst>
                            <a:ext uri="{FF2B5EF4-FFF2-40B4-BE49-F238E27FC236}">
                              <a16:creationId xmlns:a16="http://schemas.microsoft.com/office/drawing/2014/main" id="{DDC9B7CA-D612-4FD1-9701-35E3FBD18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2590"/>
                          <a:ext cx="2696" cy="406"/>
                        </a:xfrm>
                        <a:prstGeom prst="rect">
                          <a:avLst/>
                        </a:prstGeom>
                        <a:noFill/>
                        <a:ln>
                          <a:noFill/>
                        </a:ln>
                        <a:effectLst/>
                      </p:spPr>
                    </p:pic>
                  </p:oleObj>
                </mc:Fallback>
              </mc:AlternateContent>
            </a:graphicData>
          </a:graphic>
        </p:graphicFrame>
        <p:graphicFrame>
          <p:nvGraphicFramePr>
            <p:cNvPr id="125956" name="Object 4">
              <a:extLst>
                <a:ext uri="{FF2B5EF4-FFF2-40B4-BE49-F238E27FC236}">
                  <a16:creationId xmlns:a16="http://schemas.microsoft.com/office/drawing/2014/main" id="{B5FBEE88-E21F-4556-BDC6-7B24540500B1}"/>
                </a:ext>
              </a:extLst>
            </p:cNvPr>
            <p:cNvGraphicFramePr>
              <a:graphicFrameLocks noChangeAspect="1"/>
            </p:cNvGraphicFramePr>
            <p:nvPr/>
          </p:nvGraphicFramePr>
          <p:xfrm>
            <a:off x="1296" y="2969"/>
            <a:ext cx="1008" cy="517"/>
          </p:xfrm>
          <a:graphic>
            <a:graphicData uri="http://schemas.openxmlformats.org/presentationml/2006/ole">
              <mc:AlternateContent xmlns:mc="http://schemas.openxmlformats.org/markup-compatibility/2006">
                <mc:Choice xmlns:v="urn:schemas-microsoft-com:vml" Requires="v">
                  <p:oleObj spid="_x0000_s187779" name="Equation" r:id="rId5" imgW="520560" imgH="266400" progId="Equation.DSMT4">
                    <p:embed/>
                  </p:oleObj>
                </mc:Choice>
                <mc:Fallback>
                  <p:oleObj name="Equation" r:id="rId5" imgW="520560" imgH="266400" progId="Equation.DSMT4">
                    <p:embed/>
                    <p:pic>
                      <p:nvPicPr>
                        <p:cNvPr id="125956" name="Object 4">
                          <a:extLst>
                            <a:ext uri="{FF2B5EF4-FFF2-40B4-BE49-F238E27FC236}">
                              <a16:creationId xmlns:a16="http://schemas.microsoft.com/office/drawing/2014/main" id="{B5FBEE88-E21F-4556-BDC6-7B24540500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 y="2969"/>
                          <a:ext cx="1008"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 name="AutoShape 12">
            <a:extLst>
              <a:ext uri="{FF2B5EF4-FFF2-40B4-BE49-F238E27FC236}">
                <a16:creationId xmlns:a16="http://schemas.microsoft.com/office/drawing/2014/main" id="{1C7B86FD-3D1D-4D96-A225-078A844A9A2A}"/>
              </a:ext>
            </a:extLst>
          </p:cNvPr>
          <p:cNvSpPr>
            <a:spLocks/>
          </p:cNvSpPr>
          <p:nvPr/>
        </p:nvSpPr>
        <p:spPr bwMode="auto">
          <a:xfrm>
            <a:off x="6444208" y="3429000"/>
            <a:ext cx="673563" cy="792089"/>
          </a:xfrm>
          <a:prstGeom prst="rightBracket">
            <a:avLst>
              <a:gd name="adj" fmla="val 1372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  </a:t>
            </a:r>
            <a:r>
              <a:rPr lang="en-US" altLang="zh-CN" sz="1400" dirty="0">
                <a:solidFill>
                  <a:srgbClr val="FF0000"/>
                </a:solidFill>
              </a:rPr>
              <a:t>N-1</a:t>
            </a:r>
            <a:r>
              <a:rPr lang="zh-CN" altLang="en-US" sz="1400" dirty="0">
                <a:solidFill>
                  <a:srgbClr val="FF0000"/>
                </a:solidFill>
              </a:rPr>
              <a:t>次</a:t>
            </a:r>
          </a:p>
        </p:txBody>
      </p:sp>
    </p:spTree>
    <p:extLst>
      <p:ext uri="{BB962C8B-B14F-4D97-AF65-F5344CB8AC3E}">
        <p14:creationId xmlns:p14="http://schemas.microsoft.com/office/powerpoint/2010/main" val="1267977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50" name="Group 10">
            <a:extLst>
              <a:ext uri="{FF2B5EF4-FFF2-40B4-BE49-F238E27FC236}">
                <a16:creationId xmlns:a16="http://schemas.microsoft.com/office/drawing/2014/main" id="{2A96AC7B-82A7-4300-8A3D-C44A64A2D0D1}"/>
              </a:ext>
            </a:extLst>
          </p:cNvPr>
          <p:cNvGrpSpPr>
            <a:grpSpLocks/>
          </p:cNvGrpSpPr>
          <p:nvPr/>
        </p:nvGrpSpPr>
        <p:grpSpPr bwMode="auto">
          <a:xfrm>
            <a:off x="228600" y="190500"/>
            <a:ext cx="8686800" cy="6477000"/>
            <a:chOff x="144" y="33"/>
            <a:chExt cx="5472" cy="4080"/>
          </a:xfrm>
        </p:grpSpPr>
        <p:sp>
          <p:nvSpPr>
            <p:cNvPr id="138242" name="AutoShape 2">
              <a:extLst>
                <a:ext uri="{FF2B5EF4-FFF2-40B4-BE49-F238E27FC236}">
                  <a16:creationId xmlns:a16="http://schemas.microsoft.com/office/drawing/2014/main" id="{F8228EF7-A823-41BD-891F-35D381E3996F}"/>
                </a:ext>
              </a:extLst>
            </p:cNvPr>
            <p:cNvSpPr>
              <a:spLocks noChangeArrowheads="1"/>
            </p:cNvSpPr>
            <p:nvPr/>
          </p:nvSpPr>
          <p:spPr bwMode="auto">
            <a:xfrm>
              <a:off x="144" y="33"/>
              <a:ext cx="5472" cy="4080"/>
            </a:xfrm>
            <a:prstGeom prst="foldedCorner">
              <a:avLst>
                <a:gd name="adj" fmla="val 7435"/>
              </a:avLst>
            </a:prstGeom>
            <a:gradFill rotWithShape="0">
              <a:gsLst>
                <a:gs pos="0">
                  <a:schemeClr val="bg1"/>
                </a:gs>
                <a:gs pos="100000">
                  <a:srgbClr val="FFFFCC"/>
                </a:gs>
              </a:gsLst>
              <a:lin ang="540000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50000"/>
                </a:lnSpc>
              </a:pPr>
              <a:r>
                <a:rPr kumimoji="0" lang="en-US" altLang="zh-CN" sz="2800" b="1" dirty="0">
                  <a:latin typeface="Times New Roman" panose="02020603050405020304" pitchFamily="18" charset="0"/>
                  <a:cs typeface="Times New Roman" panose="02020603050405020304" pitchFamily="18" charset="0"/>
                </a:rPr>
                <a:t>              </a:t>
              </a:r>
              <a:r>
                <a:rPr kumimoji="0" lang="zh-CN" altLang="en-US" sz="2800" b="1" dirty="0">
                  <a:solidFill>
                    <a:schemeClr val="tx1"/>
                  </a:solidFill>
                  <a:latin typeface="Times New Roman" panose="02020603050405020304" pitchFamily="18" charset="0"/>
                  <a:cs typeface="Times New Roman" panose="02020603050405020304" pitchFamily="18" charset="0"/>
                </a:rPr>
                <a:t>算法</a:t>
              </a:r>
              <a:r>
                <a:rPr kumimoji="0"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Gauss</a:t>
              </a:r>
              <a:r>
                <a:rPr lang="zh-CN" altLang="en-US" sz="2800" b="1" dirty="0">
                  <a:solidFill>
                    <a:srgbClr val="FF0000"/>
                  </a:solidFill>
                  <a:latin typeface="Times New Roman" panose="02020603050405020304" pitchFamily="18" charset="0"/>
                  <a:cs typeface="Times New Roman" panose="02020603050405020304" pitchFamily="18" charset="0"/>
                </a:rPr>
                <a:t>消元法</a:t>
              </a:r>
              <a:r>
                <a:rPr lang="zh-CN" altLang="en-US" sz="2800" b="1" dirty="0">
                  <a:solidFill>
                    <a:schemeClr val="tx1"/>
                  </a:solidFill>
                  <a:latin typeface="Times New Roman" panose="02020603050405020304" pitchFamily="18" charset="0"/>
                  <a:cs typeface="Times New Roman" panose="02020603050405020304" pitchFamily="18" charset="0"/>
                </a:rPr>
                <a:t>（续）</a:t>
              </a:r>
              <a:endParaRPr kumimoji="0" lang="zh-CN" altLang="en-US" sz="2800" b="1" dirty="0">
                <a:solidFill>
                  <a:schemeClr val="tx1"/>
                </a:solidFill>
                <a:latin typeface="Times New Roman" panose="02020603050405020304" pitchFamily="18" charset="0"/>
                <a:cs typeface="Times New Roman" panose="02020603050405020304" pitchFamily="18" charset="0"/>
              </a:endParaRPr>
            </a:p>
            <a:p>
              <a:pPr algn="l">
                <a:lnSpc>
                  <a:spcPct val="150000"/>
                </a:lnSpc>
              </a:pPr>
              <a:r>
                <a:rPr kumimoji="0" lang="en-US" altLang="zh-CN" sz="28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Step 3</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for </a:t>
              </a:r>
              <a:r>
                <a:rPr kumimoji="0" lang="en-US" altLang="zh-CN" sz="2800" b="1"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i</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=k+1,…,n</a:t>
              </a:r>
              <a:r>
                <a:rPr kumimoji="0" lang="en-US" altLang="zh-CN"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kumimoji="0" lang="zh-CN" altLang="en-US"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计算</a:t>
              </a:r>
              <a:endParaRPr kumimoji="0" lang="zh-CN" altLang="en-US"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algn="l"/>
              <a:r>
                <a:rPr kumimoji="0" lang="zh-CN" altLang="en-US" sz="2800" b="1" dirty="0">
                  <a:latin typeface="Times New Roman" panose="02020603050405020304" pitchFamily="18" charset="0"/>
                  <a:cs typeface="Times New Roman" panose="02020603050405020304" pitchFamily="18" charset="0"/>
                  <a:sym typeface="Symbol" panose="05050102010706020507" pitchFamily="18" charset="2"/>
                </a:rPr>
                <a:t>              </a:t>
              </a:r>
              <a:endParaRPr kumimoji="0" lang="zh-CN" altLang="en-US" sz="28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endParaRPr>
            </a:p>
            <a:p>
              <a:pPr algn="l"/>
              <a:r>
                <a:rPr kumimoji="0" lang="en-US" altLang="zh-CN" sz="28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Step 4</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for j=k+1,…,n+1</a:t>
              </a:r>
              <a:r>
                <a:rPr kumimoji="0" lang="en-US" altLang="zh-CN"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kumimoji="0" lang="zh-CN" altLang="en-US"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计算</a:t>
              </a:r>
            </a:p>
            <a:p>
              <a:pPr algn="l"/>
              <a:r>
                <a:rPr kumimoji="0" lang="zh-CN" altLang="en-US" sz="2800" b="1" dirty="0">
                  <a:latin typeface="Times New Roman" panose="02020603050405020304" pitchFamily="18" charset="0"/>
                  <a:cs typeface="Times New Roman" panose="02020603050405020304" pitchFamily="18" charset="0"/>
                  <a:sym typeface="Symbol" panose="05050102010706020507" pitchFamily="18" charset="2"/>
                </a:rPr>
                <a:t>		</a:t>
              </a:r>
            </a:p>
            <a:p>
              <a:pPr algn="l"/>
              <a:r>
                <a:rPr lang="zh-CN" altLang="en-US" sz="2800" b="1" dirty="0">
                  <a:solidFill>
                    <a:srgbClr val="FF0000"/>
                  </a:solidFill>
                  <a:latin typeface="Times New Roman" panose="02020603050405020304" pitchFamily="18" charset="0"/>
                  <a:cs typeface="Times New Roman" panose="02020603050405020304" pitchFamily="18" charset="0"/>
                </a:rPr>
                <a:t>回代</a:t>
              </a:r>
              <a:r>
                <a:rPr lang="zh-CN" altLang="en-US" sz="2800" b="1" dirty="0">
                  <a:solidFill>
                    <a:srgbClr val="0000FF"/>
                  </a:solidFill>
                  <a:latin typeface="Times New Roman" panose="02020603050405020304" pitchFamily="18" charset="0"/>
                  <a:cs typeface="Times New Roman" panose="02020603050405020304" pitchFamily="18" charset="0"/>
                </a:rPr>
                <a:t>过程</a:t>
              </a:r>
            </a:p>
            <a:p>
              <a:pPr algn="l"/>
              <a:endParaRPr lang="zh-CN" altLang="en-US" sz="2800" b="1" dirty="0">
                <a:solidFill>
                  <a:srgbClr val="0000FF"/>
                </a:solidFill>
                <a:latin typeface="Times New Roman" panose="02020603050405020304" pitchFamily="18" charset="0"/>
                <a:cs typeface="Times New Roman" panose="02020603050405020304" pitchFamily="18" charset="0"/>
              </a:endParaRPr>
            </a:p>
            <a:p>
              <a:pPr algn="l"/>
              <a:r>
                <a:rPr kumimoji="0" lang="en-US" altLang="zh-CN" sz="28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Step 5</a:t>
              </a:r>
            </a:p>
            <a:p>
              <a:pPr algn="l"/>
              <a:endParaRPr kumimoji="0" lang="en-US" altLang="zh-CN" sz="2800" b="1" i="1" dirty="0">
                <a:latin typeface="Times New Roman" panose="02020603050405020304" pitchFamily="18" charset="0"/>
                <a:cs typeface="Times New Roman" panose="02020603050405020304" pitchFamily="18" charset="0"/>
                <a:sym typeface="Symbol" panose="05050102010706020507" pitchFamily="18" charset="2"/>
              </a:endParaRPr>
            </a:p>
            <a:p>
              <a:pPr algn="l"/>
              <a:r>
                <a:rPr kumimoji="0" lang="en-US" altLang="zh-CN" sz="28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Step 6</a:t>
              </a:r>
              <a:r>
                <a:rPr kumimoji="0" lang="en-US" altLang="zh-CN" sz="28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for </a:t>
              </a:r>
              <a:r>
                <a:rPr kumimoji="0" lang="en-US" altLang="zh-CN" sz="2800" b="1"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i</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=n-1,…,1</a:t>
              </a:r>
              <a:r>
                <a:rPr kumimoji="0" lang="en-US" altLang="zh-CN"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kumimoji="0" lang="zh-CN" altLang="en-US"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计算</a:t>
              </a:r>
              <a:endParaRPr kumimoji="0" lang="zh-CN" altLang="en-US"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algn="l"/>
              <a:r>
                <a:rPr kumimoji="0" lang="zh-CN" altLang="en-US" sz="2800" b="1" dirty="0">
                  <a:latin typeface="Times New Roman" panose="02020603050405020304" pitchFamily="18" charset="0"/>
                  <a:cs typeface="Times New Roman" panose="02020603050405020304" pitchFamily="18" charset="0"/>
                  <a:sym typeface="Symbol" panose="05050102010706020507" pitchFamily="18" charset="2"/>
                </a:rPr>
                <a:t>            </a:t>
              </a:r>
              <a:endParaRPr kumimoji="0" lang="zh-CN" altLang="en-US"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algn="l">
                <a:lnSpc>
                  <a:spcPct val="150000"/>
                </a:lnSpc>
              </a:pPr>
              <a:r>
                <a:rPr kumimoji="0" lang="en-US" altLang="zh-CN" sz="28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Step 7</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Output (</a:t>
              </a:r>
              <a:r>
                <a:rPr kumimoji="0" lang="zh-CN" altLang="en-US" sz="28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系数矩阵奇异</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0"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zh-CN" altLang="en-US"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不成功 *</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STOP.	</a:t>
              </a:r>
            </a:p>
          </p:txBody>
        </p:sp>
        <p:graphicFrame>
          <p:nvGraphicFramePr>
            <p:cNvPr id="138245" name="Object 5">
              <a:extLst>
                <a:ext uri="{FF2B5EF4-FFF2-40B4-BE49-F238E27FC236}">
                  <a16:creationId xmlns:a16="http://schemas.microsoft.com/office/drawing/2014/main" id="{DFCF11CA-212E-4D51-A77F-EDD9E91B1A5B}"/>
                </a:ext>
              </a:extLst>
            </p:cNvPr>
            <p:cNvGraphicFramePr>
              <a:graphicFrameLocks noChangeAspect="1"/>
            </p:cNvGraphicFramePr>
            <p:nvPr>
              <p:extLst>
                <p:ext uri="{D42A27DB-BD31-4B8C-83A1-F6EECF244321}">
                  <p14:modId xmlns:p14="http://schemas.microsoft.com/office/powerpoint/2010/main" val="2941497110"/>
                </p:ext>
              </p:extLst>
            </p:nvPr>
          </p:nvGraphicFramePr>
          <p:xfrm>
            <a:off x="2880" y="566"/>
            <a:ext cx="962" cy="558"/>
          </p:xfrm>
          <a:graphic>
            <a:graphicData uri="http://schemas.openxmlformats.org/presentationml/2006/ole">
              <mc:AlternateContent xmlns:mc="http://schemas.openxmlformats.org/markup-compatibility/2006">
                <mc:Choice xmlns:v="urn:schemas-microsoft-com:vml" Requires="v">
                  <p:oleObj spid="_x0000_s189190" name="Equation" r:id="rId3" imgW="723600" imgH="419040" progId="Equation.DSMT4">
                    <p:embed/>
                  </p:oleObj>
                </mc:Choice>
                <mc:Fallback>
                  <p:oleObj name="Equation" r:id="rId3" imgW="723600" imgH="419040" progId="Equation.DSMT4">
                    <p:embed/>
                    <p:pic>
                      <p:nvPicPr>
                        <p:cNvPr id="138245" name="Object 5">
                          <a:extLst>
                            <a:ext uri="{FF2B5EF4-FFF2-40B4-BE49-F238E27FC236}">
                              <a16:creationId xmlns:a16="http://schemas.microsoft.com/office/drawing/2014/main" id="{DFCF11CA-212E-4D51-A77F-EDD9E91B1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566"/>
                          <a:ext cx="962" cy="558"/>
                        </a:xfrm>
                        <a:prstGeom prst="rect">
                          <a:avLst/>
                        </a:prstGeom>
                        <a:noFill/>
                        <a:ln>
                          <a:noFill/>
                        </a:ln>
                        <a:effectLst/>
                      </p:spPr>
                    </p:pic>
                  </p:oleObj>
                </mc:Fallback>
              </mc:AlternateContent>
            </a:graphicData>
          </a:graphic>
        </p:graphicFrame>
        <p:graphicFrame>
          <p:nvGraphicFramePr>
            <p:cNvPr id="138246" name="Object 6">
              <a:extLst>
                <a:ext uri="{FF2B5EF4-FFF2-40B4-BE49-F238E27FC236}">
                  <a16:creationId xmlns:a16="http://schemas.microsoft.com/office/drawing/2014/main" id="{92437BF9-4776-4FB0-9042-B5BED68CDE1B}"/>
                </a:ext>
              </a:extLst>
            </p:cNvPr>
            <p:cNvGraphicFramePr>
              <a:graphicFrameLocks noChangeAspect="1"/>
            </p:cNvGraphicFramePr>
            <p:nvPr>
              <p:extLst>
                <p:ext uri="{D42A27DB-BD31-4B8C-83A1-F6EECF244321}">
                  <p14:modId xmlns:p14="http://schemas.microsoft.com/office/powerpoint/2010/main" val="659117821"/>
                </p:ext>
              </p:extLst>
            </p:nvPr>
          </p:nvGraphicFramePr>
          <p:xfrm>
            <a:off x="3107" y="1179"/>
            <a:ext cx="1550" cy="436"/>
          </p:xfrm>
          <a:graphic>
            <a:graphicData uri="http://schemas.openxmlformats.org/presentationml/2006/ole">
              <mc:AlternateContent xmlns:mc="http://schemas.openxmlformats.org/markup-compatibility/2006">
                <mc:Choice xmlns:v="urn:schemas-microsoft-com:vml" Requires="v">
                  <p:oleObj spid="_x0000_s189191" name="Equation" r:id="rId5" imgW="914400" imgH="253800" progId="Equation.DSMT4">
                    <p:embed/>
                  </p:oleObj>
                </mc:Choice>
                <mc:Fallback>
                  <p:oleObj name="Equation" r:id="rId5" imgW="914400" imgH="253800" progId="Equation.DSMT4">
                    <p:embed/>
                    <p:pic>
                      <p:nvPicPr>
                        <p:cNvPr id="138246" name="Object 6">
                          <a:extLst>
                            <a:ext uri="{FF2B5EF4-FFF2-40B4-BE49-F238E27FC236}">
                              <a16:creationId xmlns:a16="http://schemas.microsoft.com/office/drawing/2014/main" id="{92437BF9-4776-4FB0-9042-B5BED68CDE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7" y="1179"/>
                          <a:ext cx="1550" cy="436"/>
                        </a:xfrm>
                        <a:prstGeom prst="rect">
                          <a:avLst/>
                        </a:prstGeom>
                        <a:noFill/>
                        <a:ln>
                          <a:noFill/>
                        </a:ln>
                        <a:effectLst/>
                      </p:spPr>
                    </p:pic>
                  </p:oleObj>
                </mc:Fallback>
              </mc:AlternateContent>
            </a:graphicData>
          </a:graphic>
        </p:graphicFrame>
        <p:graphicFrame>
          <p:nvGraphicFramePr>
            <p:cNvPr id="138247" name="Object 7">
              <a:extLst>
                <a:ext uri="{FF2B5EF4-FFF2-40B4-BE49-F238E27FC236}">
                  <a16:creationId xmlns:a16="http://schemas.microsoft.com/office/drawing/2014/main" id="{A755E833-CBE3-437C-818D-6C2B816B6013}"/>
                </a:ext>
              </a:extLst>
            </p:cNvPr>
            <p:cNvGraphicFramePr>
              <a:graphicFrameLocks noChangeAspect="1"/>
            </p:cNvGraphicFramePr>
            <p:nvPr>
              <p:extLst>
                <p:ext uri="{D42A27DB-BD31-4B8C-83A1-F6EECF244321}">
                  <p14:modId xmlns:p14="http://schemas.microsoft.com/office/powerpoint/2010/main" val="1336504488"/>
                </p:ext>
              </p:extLst>
            </p:nvPr>
          </p:nvGraphicFramePr>
          <p:xfrm>
            <a:off x="849" y="2102"/>
            <a:ext cx="1200" cy="575"/>
          </p:xfrm>
          <a:graphic>
            <a:graphicData uri="http://schemas.openxmlformats.org/presentationml/2006/ole">
              <mc:AlternateContent xmlns:mc="http://schemas.openxmlformats.org/markup-compatibility/2006">
                <mc:Choice xmlns:v="urn:schemas-microsoft-com:vml" Requires="v">
                  <p:oleObj spid="_x0000_s189192" name="Equation" r:id="rId7" imgW="927000" imgH="444240" progId="Equation.DSMT4">
                    <p:embed/>
                  </p:oleObj>
                </mc:Choice>
                <mc:Fallback>
                  <p:oleObj name="Equation" r:id="rId7" imgW="927000" imgH="444240" progId="Equation.DSMT4">
                    <p:embed/>
                    <p:pic>
                      <p:nvPicPr>
                        <p:cNvPr id="138247" name="Object 7">
                          <a:extLst>
                            <a:ext uri="{FF2B5EF4-FFF2-40B4-BE49-F238E27FC236}">
                              <a16:creationId xmlns:a16="http://schemas.microsoft.com/office/drawing/2014/main" id="{A755E833-CBE3-437C-818D-6C2B816B6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 y="2102"/>
                          <a:ext cx="1200" cy="575"/>
                        </a:xfrm>
                        <a:prstGeom prst="rect">
                          <a:avLst/>
                        </a:prstGeom>
                        <a:noFill/>
                        <a:ln>
                          <a:noFill/>
                        </a:ln>
                        <a:effectLst/>
                      </p:spPr>
                    </p:pic>
                  </p:oleObj>
                </mc:Fallback>
              </mc:AlternateContent>
            </a:graphicData>
          </a:graphic>
        </p:graphicFrame>
        <p:graphicFrame>
          <p:nvGraphicFramePr>
            <p:cNvPr id="138248" name="Object 8">
              <a:extLst>
                <a:ext uri="{FF2B5EF4-FFF2-40B4-BE49-F238E27FC236}">
                  <a16:creationId xmlns:a16="http://schemas.microsoft.com/office/drawing/2014/main" id="{A5E04253-A590-45B6-ABEF-6BC0F51CC19C}"/>
                </a:ext>
              </a:extLst>
            </p:cNvPr>
            <p:cNvGraphicFramePr>
              <a:graphicFrameLocks noChangeAspect="1"/>
            </p:cNvGraphicFramePr>
            <p:nvPr>
              <p:extLst>
                <p:ext uri="{D42A27DB-BD31-4B8C-83A1-F6EECF244321}">
                  <p14:modId xmlns:p14="http://schemas.microsoft.com/office/powerpoint/2010/main" val="3734002424"/>
                </p:ext>
              </p:extLst>
            </p:nvPr>
          </p:nvGraphicFramePr>
          <p:xfrm>
            <a:off x="2780" y="2674"/>
            <a:ext cx="2283" cy="695"/>
          </p:xfrm>
          <a:graphic>
            <a:graphicData uri="http://schemas.openxmlformats.org/presentationml/2006/ole">
              <mc:AlternateContent xmlns:mc="http://schemas.openxmlformats.org/markup-compatibility/2006">
                <mc:Choice xmlns:v="urn:schemas-microsoft-com:vml" Requires="v">
                  <p:oleObj spid="_x0000_s189193" name="Equation" r:id="rId9" imgW="1726920" imgH="444240" progId="Equation.DSMT4">
                    <p:embed/>
                  </p:oleObj>
                </mc:Choice>
                <mc:Fallback>
                  <p:oleObj name="Equation" r:id="rId9" imgW="1726920" imgH="444240" progId="Equation.DSMT4">
                    <p:embed/>
                    <p:pic>
                      <p:nvPicPr>
                        <p:cNvPr id="138248" name="Object 8">
                          <a:extLst>
                            <a:ext uri="{FF2B5EF4-FFF2-40B4-BE49-F238E27FC236}">
                              <a16:creationId xmlns:a16="http://schemas.microsoft.com/office/drawing/2014/main" id="{A5E04253-A590-45B6-ABEF-6BC0F51CC1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0" y="2674"/>
                          <a:ext cx="2283" cy="695"/>
                        </a:xfrm>
                        <a:prstGeom prst="rect">
                          <a:avLst/>
                        </a:prstGeom>
                        <a:noFill/>
                        <a:ln>
                          <a:noFill/>
                        </a:ln>
                        <a:effectLst/>
                      </p:spPr>
                    </p:pic>
                  </p:oleObj>
                </mc:Fallback>
              </mc:AlternateContent>
            </a:graphicData>
          </a:graphic>
        </p:graphicFrame>
      </p:grpSp>
      <p:sp>
        <p:nvSpPr>
          <p:cNvPr id="8" name="AutoShape 13">
            <a:extLst>
              <a:ext uri="{FF2B5EF4-FFF2-40B4-BE49-F238E27FC236}">
                <a16:creationId xmlns:a16="http://schemas.microsoft.com/office/drawing/2014/main" id="{0A676DFF-7D2A-439D-ACEA-1D105208B12C}"/>
              </a:ext>
            </a:extLst>
          </p:cNvPr>
          <p:cNvSpPr>
            <a:spLocks/>
          </p:cNvSpPr>
          <p:nvPr/>
        </p:nvSpPr>
        <p:spPr bwMode="auto">
          <a:xfrm>
            <a:off x="7579233" y="1036005"/>
            <a:ext cx="649287" cy="713421"/>
          </a:xfrm>
          <a:prstGeom prst="rightBracket">
            <a:avLst>
              <a:gd name="adj" fmla="val 1570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solidFill>
                  <a:srgbClr val="FF0000"/>
                </a:solidFill>
              </a:rPr>
              <a:t>N-k</a:t>
            </a:r>
            <a:r>
              <a:rPr lang="zh-CN" altLang="en-US" sz="1400" dirty="0">
                <a:solidFill>
                  <a:srgbClr val="FF0000"/>
                </a:solidFill>
              </a:rPr>
              <a:t>次</a:t>
            </a:r>
          </a:p>
        </p:txBody>
      </p:sp>
      <p:sp>
        <p:nvSpPr>
          <p:cNvPr id="10" name="AutoShape 15">
            <a:extLst>
              <a:ext uri="{FF2B5EF4-FFF2-40B4-BE49-F238E27FC236}">
                <a16:creationId xmlns:a16="http://schemas.microsoft.com/office/drawing/2014/main" id="{1108A810-81E6-4A27-A1B3-F11A5C45014E}"/>
              </a:ext>
            </a:extLst>
          </p:cNvPr>
          <p:cNvSpPr>
            <a:spLocks/>
          </p:cNvSpPr>
          <p:nvPr/>
        </p:nvSpPr>
        <p:spPr bwMode="auto">
          <a:xfrm rot="19601448">
            <a:off x="7700149" y="3238590"/>
            <a:ext cx="1180087" cy="842825"/>
          </a:xfrm>
          <a:prstGeom prst="rightBracket">
            <a:avLst>
              <a:gd name="adj" fmla="val 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olidFill>
                  <a:srgbClr val="FF0000"/>
                </a:solidFill>
              </a:rPr>
              <a:t>n-i+1</a:t>
            </a:r>
            <a:r>
              <a:rPr lang="zh-CN" altLang="en-US" dirty="0">
                <a:solidFill>
                  <a:srgbClr val="FF0000"/>
                </a:solidFill>
              </a:rPr>
              <a:t>次</a:t>
            </a:r>
          </a:p>
        </p:txBody>
      </p:sp>
      <p:sp>
        <p:nvSpPr>
          <p:cNvPr id="11" name="AutoShape 16">
            <a:extLst>
              <a:ext uri="{FF2B5EF4-FFF2-40B4-BE49-F238E27FC236}">
                <a16:creationId xmlns:a16="http://schemas.microsoft.com/office/drawing/2014/main" id="{B2B4D9E4-EB51-4D7F-A283-2E95AF6197BC}"/>
              </a:ext>
            </a:extLst>
          </p:cNvPr>
          <p:cNvSpPr>
            <a:spLocks/>
          </p:cNvSpPr>
          <p:nvPr/>
        </p:nvSpPr>
        <p:spPr bwMode="auto">
          <a:xfrm>
            <a:off x="7700731" y="2044437"/>
            <a:ext cx="673563" cy="657488"/>
          </a:xfrm>
          <a:prstGeom prst="rightBracket">
            <a:avLst>
              <a:gd name="adj" fmla="val 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solidFill>
                  <a:srgbClr val="FF0000"/>
                </a:solidFill>
              </a:rPr>
              <a:t>N-k+1</a:t>
            </a:r>
            <a:r>
              <a:rPr lang="zh-CN" altLang="en-US" sz="1400" dirty="0">
                <a:solidFill>
                  <a:srgbClr val="FF0000"/>
                </a:solidFill>
              </a:rPr>
              <a:t>次</a:t>
            </a:r>
          </a:p>
        </p:txBody>
      </p:sp>
    </p:spTree>
    <p:extLst>
      <p:ext uri="{BB962C8B-B14F-4D97-AF65-F5344CB8AC3E}">
        <p14:creationId xmlns:p14="http://schemas.microsoft.com/office/powerpoint/2010/main" val="470869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a:extLst>
              <a:ext uri="{FF2B5EF4-FFF2-40B4-BE49-F238E27FC236}">
                <a16:creationId xmlns:a16="http://schemas.microsoft.com/office/drawing/2014/main" id="{6E9C2F76-7B4B-4F35-B194-D74D0F9CDD6F}"/>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7285" name="Rectangle 5">
            <a:extLst>
              <a:ext uri="{FF2B5EF4-FFF2-40B4-BE49-F238E27FC236}">
                <a16:creationId xmlns:a16="http://schemas.microsoft.com/office/drawing/2014/main" id="{6106E36E-E9FF-492C-A403-9DFFBCC0CA40}"/>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7286" name="Rectangle 6">
            <a:extLst>
              <a:ext uri="{FF2B5EF4-FFF2-40B4-BE49-F238E27FC236}">
                <a16:creationId xmlns:a16="http://schemas.microsoft.com/office/drawing/2014/main" id="{8F9B0BD1-E650-4084-A733-C19100704DB2}"/>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7289" name="Text Box 9">
            <a:extLst>
              <a:ext uri="{FF2B5EF4-FFF2-40B4-BE49-F238E27FC236}">
                <a16:creationId xmlns:a16="http://schemas.microsoft.com/office/drawing/2014/main" id="{7AD9A1EB-808E-469B-B946-A143E5C72658}"/>
              </a:ext>
            </a:extLst>
          </p:cNvPr>
          <p:cNvSpPr txBox="1">
            <a:spLocks noChangeArrowheads="1"/>
          </p:cNvSpPr>
          <p:nvPr/>
        </p:nvSpPr>
        <p:spPr bwMode="auto">
          <a:xfrm>
            <a:off x="284956" y="309882"/>
            <a:ext cx="4287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Font typeface="Wingdings" panose="05000000000000000000" pitchFamily="2" charset="2"/>
              <a:buNone/>
            </a:pPr>
            <a:r>
              <a:rPr lang="zh-CN" altLang="en-US" sz="2400" b="1" dirty="0">
                <a:solidFill>
                  <a:schemeClr val="tx1"/>
                </a:solidFill>
                <a:latin typeface="华文仿宋" panose="02010600040101010101" pitchFamily="2" charset="-122"/>
                <a:ea typeface="华文仿宋" panose="02010600040101010101" pitchFamily="2" charset="-122"/>
              </a:rPr>
              <a:t>高斯消去法运算量估计</a:t>
            </a:r>
          </a:p>
        </p:txBody>
      </p:sp>
      <p:sp>
        <p:nvSpPr>
          <p:cNvPr id="97290" name="Text Box 10">
            <a:extLst>
              <a:ext uri="{FF2B5EF4-FFF2-40B4-BE49-F238E27FC236}">
                <a16:creationId xmlns:a16="http://schemas.microsoft.com/office/drawing/2014/main" id="{9516AB49-A39D-48A2-8E0D-BBDC8728404D}"/>
              </a:ext>
            </a:extLst>
          </p:cNvPr>
          <p:cNvSpPr txBox="1">
            <a:spLocks noChangeArrowheads="1"/>
          </p:cNvSpPr>
          <p:nvPr/>
        </p:nvSpPr>
        <p:spPr bwMode="auto">
          <a:xfrm>
            <a:off x="461620" y="1025141"/>
            <a:ext cx="7632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anose="05000000000000000000" pitchFamily="2" charset="2"/>
              <a:buNone/>
            </a:pPr>
            <a:r>
              <a:rPr lang="en-US" altLang="zh-CN" sz="2400" b="1" dirty="0">
                <a:solidFill>
                  <a:schemeClr val="tx1"/>
                </a:solidFill>
                <a:latin typeface="华文仿宋" panose="02010600040101010101" pitchFamily="2" charset="-122"/>
                <a:ea typeface="华文仿宋" panose="02010600040101010101" pitchFamily="2" charset="-122"/>
              </a:rPr>
              <a:t>1.</a:t>
            </a:r>
            <a:r>
              <a:rPr lang="zh-CN" altLang="en-US" sz="2400" b="1" dirty="0">
                <a:solidFill>
                  <a:schemeClr val="tx1"/>
                </a:solidFill>
                <a:latin typeface="华文仿宋" panose="02010600040101010101" pitchFamily="2" charset="-122"/>
                <a:ea typeface="华文仿宋" panose="02010600040101010101" pitchFamily="2" charset="-122"/>
              </a:rPr>
              <a:t>消去算法运算量</a:t>
            </a:r>
          </a:p>
        </p:txBody>
      </p:sp>
      <p:sp>
        <p:nvSpPr>
          <p:cNvPr id="97292" name="Text Box 12">
            <a:extLst>
              <a:ext uri="{FF2B5EF4-FFF2-40B4-BE49-F238E27FC236}">
                <a16:creationId xmlns:a16="http://schemas.microsoft.com/office/drawing/2014/main" id="{F6F10F4C-F35A-4605-813B-37599D56EA50}"/>
              </a:ext>
            </a:extLst>
          </p:cNvPr>
          <p:cNvSpPr txBox="1">
            <a:spLocks noChangeArrowheads="1"/>
          </p:cNvSpPr>
          <p:nvPr/>
        </p:nvSpPr>
        <p:spPr bwMode="auto">
          <a:xfrm>
            <a:off x="461620" y="3867409"/>
            <a:ext cx="7632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buFont typeface="Wingdings" panose="05000000000000000000" pitchFamily="2" charset="2"/>
              <a:buNone/>
              <a:defRPr sz="2400">
                <a:solidFill>
                  <a:schemeClr val="tx1"/>
                </a:solidFill>
                <a:latin typeface="华文仿宋" panose="02010600040101010101" pitchFamily="2" charset="-122"/>
                <a:ea typeface="华文仿宋" panose="02010600040101010101" pitchFamily="2" charset="-122"/>
              </a:defRPr>
            </a:lvl1pPr>
          </a:lstStyle>
          <a:p>
            <a:r>
              <a:rPr lang="en-US" altLang="zh-CN" dirty="0"/>
              <a:t>2.</a:t>
            </a:r>
            <a:r>
              <a:rPr lang="zh-CN" altLang="en-US" dirty="0"/>
              <a:t>回代运算量</a:t>
            </a:r>
          </a:p>
        </p:txBody>
      </p:sp>
      <p:graphicFrame>
        <p:nvGraphicFramePr>
          <p:cNvPr id="97293" name="Object 13">
            <a:extLst>
              <a:ext uri="{FF2B5EF4-FFF2-40B4-BE49-F238E27FC236}">
                <a16:creationId xmlns:a16="http://schemas.microsoft.com/office/drawing/2014/main" id="{3A3AFC0E-D9AE-4101-A4E7-79F9B681D929}"/>
              </a:ext>
            </a:extLst>
          </p:cNvPr>
          <p:cNvGraphicFramePr>
            <a:graphicFrameLocks noChangeAspect="1"/>
          </p:cNvGraphicFramePr>
          <p:nvPr>
            <p:extLst>
              <p:ext uri="{D42A27DB-BD31-4B8C-83A1-F6EECF244321}">
                <p14:modId xmlns:p14="http://schemas.microsoft.com/office/powerpoint/2010/main" val="1345984885"/>
              </p:ext>
            </p:extLst>
          </p:nvPr>
        </p:nvGraphicFramePr>
        <p:xfrm>
          <a:off x="420480" y="4381468"/>
          <a:ext cx="7681366" cy="830944"/>
        </p:xfrm>
        <a:graphic>
          <a:graphicData uri="http://schemas.openxmlformats.org/presentationml/2006/ole">
            <mc:AlternateContent xmlns:mc="http://schemas.openxmlformats.org/markup-compatibility/2006">
              <mc:Choice xmlns:v="urn:schemas-microsoft-com:vml" Requires="v">
                <p:oleObj spid="_x0000_s345616" name="Equation" r:id="rId6" imgW="4228920" imgH="457200" progId="Equation.DSMT4">
                  <p:embed/>
                </p:oleObj>
              </mc:Choice>
              <mc:Fallback>
                <p:oleObj name="Equation" r:id="rId6" imgW="4228920" imgH="457200" progId="Equation.DSMT4">
                  <p:embed/>
                  <p:pic>
                    <p:nvPicPr>
                      <p:cNvPr id="97293" name="Object 13">
                        <a:extLst>
                          <a:ext uri="{FF2B5EF4-FFF2-40B4-BE49-F238E27FC236}">
                            <a16:creationId xmlns:a16="http://schemas.microsoft.com/office/drawing/2014/main" id="{3A3AFC0E-D9AE-4101-A4E7-79F9B681D9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480" y="4381468"/>
                        <a:ext cx="7681366" cy="830944"/>
                      </a:xfrm>
                      <a:prstGeom prst="rect">
                        <a:avLst/>
                      </a:prstGeom>
                      <a:noFill/>
                      <a:ln>
                        <a:noFill/>
                      </a:ln>
                      <a:effectLst/>
                      <a:extLst/>
                    </p:spPr>
                  </p:pic>
                </p:oleObj>
              </mc:Fallback>
            </mc:AlternateContent>
          </a:graphicData>
        </a:graphic>
      </p:graphicFrame>
      <p:graphicFrame>
        <p:nvGraphicFramePr>
          <p:cNvPr id="97295" name="Object 15">
            <a:extLst>
              <a:ext uri="{FF2B5EF4-FFF2-40B4-BE49-F238E27FC236}">
                <a16:creationId xmlns:a16="http://schemas.microsoft.com/office/drawing/2014/main" id="{3454A55C-2601-464C-AE7C-9F8B3E47717A}"/>
              </a:ext>
            </a:extLst>
          </p:cNvPr>
          <p:cNvGraphicFramePr>
            <a:graphicFrameLocks noChangeAspect="1"/>
          </p:cNvGraphicFramePr>
          <p:nvPr>
            <p:extLst>
              <p:ext uri="{D42A27DB-BD31-4B8C-83A1-F6EECF244321}">
                <p14:modId xmlns:p14="http://schemas.microsoft.com/office/powerpoint/2010/main" val="991169266"/>
              </p:ext>
            </p:extLst>
          </p:nvPr>
        </p:nvGraphicFramePr>
        <p:xfrm>
          <a:off x="5230515" y="5909190"/>
          <a:ext cx="2941885" cy="468943"/>
        </p:xfrm>
        <a:graphic>
          <a:graphicData uri="http://schemas.openxmlformats.org/presentationml/2006/ole">
            <mc:AlternateContent xmlns:mc="http://schemas.openxmlformats.org/markup-compatibility/2006">
              <mc:Choice xmlns:v="urn:schemas-microsoft-com:vml" Requires="v">
                <p:oleObj spid="_x0000_s345617" name="Equation" r:id="rId8" imgW="1434960" imgH="228600" progId="Equation.DSMT4">
                  <p:embed/>
                </p:oleObj>
              </mc:Choice>
              <mc:Fallback>
                <p:oleObj name="Equation" r:id="rId8" imgW="1434960" imgH="228600" progId="Equation.DSMT4">
                  <p:embed/>
                  <p:pic>
                    <p:nvPicPr>
                      <p:cNvPr id="97295" name="Object 15">
                        <a:extLst>
                          <a:ext uri="{FF2B5EF4-FFF2-40B4-BE49-F238E27FC236}">
                            <a16:creationId xmlns:a16="http://schemas.microsoft.com/office/drawing/2014/main" id="{3454A55C-2601-464C-AE7C-9F8B3E4771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0515" y="5909190"/>
                        <a:ext cx="2941885" cy="468943"/>
                      </a:xfrm>
                      <a:prstGeom prst="rect">
                        <a:avLst/>
                      </a:prstGeom>
                      <a:noFill/>
                      <a:ln>
                        <a:noFill/>
                      </a:ln>
                      <a:effectLst/>
                    </p:spPr>
                  </p:pic>
                </p:oleObj>
              </mc:Fallback>
            </mc:AlternateContent>
          </a:graphicData>
        </a:graphic>
      </p:graphicFrame>
      <p:graphicFrame>
        <p:nvGraphicFramePr>
          <p:cNvPr id="97303" name="Object 23">
            <a:extLst>
              <a:ext uri="{FF2B5EF4-FFF2-40B4-BE49-F238E27FC236}">
                <a16:creationId xmlns:a16="http://schemas.microsoft.com/office/drawing/2014/main" id="{39CB2A35-13EE-4A46-BB7A-85FE2FE07956}"/>
              </a:ext>
            </a:extLst>
          </p:cNvPr>
          <p:cNvGraphicFramePr>
            <a:graphicFrameLocks noChangeAspect="1"/>
          </p:cNvGraphicFramePr>
          <p:nvPr>
            <p:extLst>
              <p:ext uri="{D42A27DB-BD31-4B8C-83A1-F6EECF244321}">
                <p14:modId xmlns:p14="http://schemas.microsoft.com/office/powerpoint/2010/main" val="960517223"/>
              </p:ext>
            </p:extLst>
          </p:nvPr>
        </p:nvGraphicFramePr>
        <p:xfrm>
          <a:off x="3131955" y="5153817"/>
          <a:ext cx="3046412" cy="700088"/>
        </p:xfrm>
        <a:graphic>
          <a:graphicData uri="http://schemas.openxmlformats.org/presentationml/2006/ole">
            <mc:AlternateContent xmlns:mc="http://schemas.openxmlformats.org/markup-compatibility/2006">
              <mc:Choice xmlns:v="urn:schemas-microsoft-com:vml" Requires="v">
                <p:oleObj spid="_x0000_s345618" name="Equation" r:id="rId10" imgW="1714320" imgH="393480" progId="Equation.DSMT4">
                  <p:embed/>
                </p:oleObj>
              </mc:Choice>
              <mc:Fallback>
                <p:oleObj name="Equation" r:id="rId10" imgW="1714320" imgH="393480" progId="Equation.DSMT4">
                  <p:embed/>
                  <p:pic>
                    <p:nvPicPr>
                      <p:cNvPr id="97303" name="Object 23">
                        <a:extLst>
                          <a:ext uri="{FF2B5EF4-FFF2-40B4-BE49-F238E27FC236}">
                            <a16:creationId xmlns:a16="http://schemas.microsoft.com/office/drawing/2014/main" id="{39CB2A35-13EE-4A46-BB7A-85FE2FE0795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1955" y="5153817"/>
                        <a:ext cx="3046412"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AF915AA3-0AFD-4535-BAE6-239BB9F9839B}"/>
              </a:ext>
            </a:extLst>
          </p:cNvPr>
          <p:cNvSpPr txBox="1"/>
          <p:nvPr/>
        </p:nvSpPr>
        <p:spPr>
          <a:xfrm>
            <a:off x="2932870" y="1932154"/>
            <a:ext cx="4595289" cy="461665"/>
          </a:xfrm>
          <a:prstGeom prst="rect">
            <a:avLst/>
          </a:prstGeom>
          <a:noFill/>
        </p:spPr>
        <p:txBody>
          <a:bodyPr wrap="square" rtlCol="0">
            <a:spAutoFit/>
          </a:bodyPr>
          <a:lstStyle/>
          <a:p>
            <a:pPr algn="l"/>
            <a:r>
              <a:rPr lang="zh-CN" altLang="en-US" sz="2400" dirty="0">
                <a:solidFill>
                  <a:schemeClr val="tx1">
                    <a:lumMod val="95000"/>
                    <a:lumOff val="5000"/>
                  </a:schemeClr>
                </a:solidFill>
                <a:latin typeface="+mn-ea"/>
                <a:ea typeface="+mn-ea"/>
              </a:rPr>
              <a:t>因此，所需要的乘除次数为：</a:t>
            </a:r>
          </a:p>
        </p:txBody>
      </p:sp>
      <p:graphicFrame>
        <p:nvGraphicFramePr>
          <p:cNvPr id="27" name="Object 11">
            <a:extLst>
              <a:ext uri="{FF2B5EF4-FFF2-40B4-BE49-F238E27FC236}">
                <a16:creationId xmlns:a16="http://schemas.microsoft.com/office/drawing/2014/main" id="{5E034BE2-5D1B-4175-898B-8D5311031597}"/>
              </a:ext>
            </a:extLst>
          </p:cNvPr>
          <p:cNvGraphicFramePr>
            <a:graphicFrameLocks noChangeAspect="1"/>
          </p:cNvGraphicFramePr>
          <p:nvPr>
            <p:extLst>
              <p:ext uri="{D42A27DB-BD31-4B8C-83A1-F6EECF244321}">
                <p14:modId xmlns:p14="http://schemas.microsoft.com/office/powerpoint/2010/main" val="2655126299"/>
              </p:ext>
            </p:extLst>
          </p:nvPr>
        </p:nvGraphicFramePr>
        <p:xfrm>
          <a:off x="382290" y="1605777"/>
          <a:ext cx="1828800" cy="358775"/>
        </p:xfrm>
        <a:graphic>
          <a:graphicData uri="http://schemas.openxmlformats.org/presentationml/2006/ole">
            <mc:AlternateContent xmlns:mc="http://schemas.openxmlformats.org/markup-compatibility/2006">
              <mc:Choice xmlns:v="urn:schemas-microsoft-com:vml" Requires="v">
                <p:oleObj spid="_x0000_s345619" name="Equation" r:id="rId12" imgW="1028520" imgH="203040" progId="Equation.DSMT4">
                  <p:embed/>
                </p:oleObj>
              </mc:Choice>
              <mc:Fallback>
                <p:oleObj name="Equation" r:id="rId12" imgW="1028520" imgH="203040" progId="Equation.DSMT4">
                  <p:embed/>
                  <p:pic>
                    <p:nvPicPr>
                      <p:cNvPr id="97291" name="Object 11">
                        <a:extLst>
                          <a:ext uri="{FF2B5EF4-FFF2-40B4-BE49-F238E27FC236}">
                            <a16:creationId xmlns:a16="http://schemas.microsoft.com/office/drawing/2014/main" id="{4600F058-453B-47BB-9AD1-F4803876D24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2290" y="1605777"/>
                        <a:ext cx="18288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7">
            <a:extLst>
              <a:ext uri="{FF2B5EF4-FFF2-40B4-BE49-F238E27FC236}">
                <a16:creationId xmlns:a16="http://schemas.microsoft.com/office/drawing/2014/main" id="{130FA8F3-F4E8-4086-A962-DED402352BC8}"/>
              </a:ext>
            </a:extLst>
          </p:cNvPr>
          <p:cNvGraphicFramePr>
            <a:graphicFrameLocks noChangeAspect="1"/>
          </p:cNvGraphicFramePr>
          <p:nvPr>
            <p:extLst>
              <p:ext uri="{D42A27DB-BD31-4B8C-83A1-F6EECF244321}">
                <p14:modId xmlns:p14="http://schemas.microsoft.com/office/powerpoint/2010/main" val="2807195065"/>
              </p:ext>
            </p:extLst>
          </p:nvPr>
        </p:nvGraphicFramePr>
        <p:xfrm>
          <a:off x="2149178" y="1620064"/>
          <a:ext cx="2098675" cy="382588"/>
        </p:xfrm>
        <a:graphic>
          <a:graphicData uri="http://schemas.openxmlformats.org/presentationml/2006/ole">
            <mc:AlternateContent xmlns:mc="http://schemas.openxmlformats.org/markup-compatibility/2006">
              <mc:Choice xmlns:v="urn:schemas-microsoft-com:vml" Requires="v">
                <p:oleObj spid="_x0000_s345620" name="Equation" r:id="rId14" imgW="1180800" imgH="215640" progId="Equation.DSMT4">
                  <p:embed/>
                </p:oleObj>
              </mc:Choice>
              <mc:Fallback>
                <p:oleObj name="Equation" r:id="rId14" imgW="1180800" imgH="215640" progId="Equation.DSMT4">
                  <p:embed/>
                  <p:pic>
                    <p:nvPicPr>
                      <p:cNvPr id="97297" name="Object 17">
                        <a:extLst>
                          <a:ext uri="{FF2B5EF4-FFF2-40B4-BE49-F238E27FC236}">
                            <a16:creationId xmlns:a16="http://schemas.microsoft.com/office/drawing/2014/main" id="{B90C81FE-D70E-4B1C-BDAD-FDDFE34DB10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49178" y="1620064"/>
                        <a:ext cx="20986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8">
            <a:extLst>
              <a:ext uri="{FF2B5EF4-FFF2-40B4-BE49-F238E27FC236}">
                <a16:creationId xmlns:a16="http://schemas.microsoft.com/office/drawing/2014/main" id="{AC5BA69E-4AD1-44EE-B0C9-C83B3D18222A}"/>
              </a:ext>
            </a:extLst>
          </p:cNvPr>
          <p:cNvGraphicFramePr>
            <a:graphicFrameLocks noChangeAspect="1"/>
          </p:cNvGraphicFramePr>
          <p:nvPr>
            <p:extLst>
              <p:ext uri="{D42A27DB-BD31-4B8C-83A1-F6EECF244321}">
                <p14:modId xmlns:p14="http://schemas.microsoft.com/office/powerpoint/2010/main" val="2106283796"/>
              </p:ext>
            </p:extLst>
          </p:nvPr>
        </p:nvGraphicFramePr>
        <p:xfrm>
          <a:off x="4238328" y="1629589"/>
          <a:ext cx="992187" cy="360363"/>
        </p:xfrm>
        <a:graphic>
          <a:graphicData uri="http://schemas.openxmlformats.org/presentationml/2006/ole">
            <mc:AlternateContent xmlns:mc="http://schemas.openxmlformats.org/markup-compatibility/2006">
              <mc:Choice xmlns:v="urn:schemas-microsoft-com:vml" Requires="v">
                <p:oleObj spid="_x0000_s345621" name="Equation" r:id="rId16" imgW="558720" imgH="203040" progId="Equation.DSMT4">
                  <p:embed/>
                </p:oleObj>
              </mc:Choice>
              <mc:Fallback>
                <p:oleObj name="Equation" r:id="rId16" imgW="558720" imgH="203040" progId="Equation.DSMT4">
                  <p:embed/>
                  <p:pic>
                    <p:nvPicPr>
                      <p:cNvPr id="97298" name="Object 18">
                        <a:extLst>
                          <a:ext uri="{FF2B5EF4-FFF2-40B4-BE49-F238E27FC236}">
                            <a16:creationId xmlns:a16="http://schemas.microsoft.com/office/drawing/2014/main" id="{E344F7AE-1B11-49E1-BAB8-2B90F2EC415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38328" y="1629589"/>
                        <a:ext cx="992187"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9">
            <a:extLst>
              <a:ext uri="{FF2B5EF4-FFF2-40B4-BE49-F238E27FC236}">
                <a16:creationId xmlns:a16="http://schemas.microsoft.com/office/drawing/2014/main" id="{1CB54079-5CE9-4F63-883B-15F381E5170C}"/>
              </a:ext>
            </a:extLst>
          </p:cNvPr>
          <p:cNvGraphicFramePr>
            <a:graphicFrameLocks noChangeAspect="1"/>
          </p:cNvGraphicFramePr>
          <p:nvPr>
            <p:extLst>
              <p:ext uri="{D42A27DB-BD31-4B8C-83A1-F6EECF244321}">
                <p14:modId xmlns:p14="http://schemas.microsoft.com/office/powerpoint/2010/main" val="816196891"/>
              </p:ext>
            </p:extLst>
          </p:nvPr>
        </p:nvGraphicFramePr>
        <p:xfrm>
          <a:off x="5173365" y="1629589"/>
          <a:ext cx="3092450" cy="384175"/>
        </p:xfrm>
        <a:graphic>
          <a:graphicData uri="http://schemas.openxmlformats.org/presentationml/2006/ole">
            <mc:AlternateContent xmlns:mc="http://schemas.openxmlformats.org/markup-compatibility/2006">
              <mc:Choice xmlns:v="urn:schemas-microsoft-com:vml" Requires="v">
                <p:oleObj spid="_x0000_s345622" name="Equation" r:id="rId18" imgW="1739880" imgH="215640" progId="Equation.DSMT4">
                  <p:embed/>
                </p:oleObj>
              </mc:Choice>
              <mc:Fallback>
                <p:oleObj name="Equation" r:id="rId18" imgW="1739880" imgH="215640" progId="Equation.DSMT4">
                  <p:embed/>
                  <p:pic>
                    <p:nvPicPr>
                      <p:cNvPr id="97299" name="Object 19">
                        <a:extLst>
                          <a:ext uri="{FF2B5EF4-FFF2-40B4-BE49-F238E27FC236}">
                            <a16:creationId xmlns:a16="http://schemas.microsoft.com/office/drawing/2014/main" id="{DF2A3331-06FF-4CB0-AF62-16012B8AAB9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73365" y="1629589"/>
                        <a:ext cx="30924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20">
            <a:extLst>
              <a:ext uri="{FF2B5EF4-FFF2-40B4-BE49-F238E27FC236}">
                <a16:creationId xmlns:a16="http://schemas.microsoft.com/office/drawing/2014/main" id="{28B510CE-10B1-4A77-B0D3-11B7FB5DD412}"/>
              </a:ext>
            </a:extLst>
          </p:cNvPr>
          <p:cNvGraphicFramePr>
            <a:graphicFrameLocks noChangeAspect="1"/>
          </p:cNvGraphicFramePr>
          <p:nvPr>
            <p:extLst>
              <p:ext uri="{D42A27DB-BD31-4B8C-83A1-F6EECF244321}">
                <p14:modId xmlns:p14="http://schemas.microsoft.com/office/powerpoint/2010/main" val="3846613406"/>
              </p:ext>
            </p:extLst>
          </p:nvPr>
        </p:nvGraphicFramePr>
        <p:xfrm>
          <a:off x="421978" y="2026464"/>
          <a:ext cx="2370137" cy="361950"/>
        </p:xfrm>
        <a:graphic>
          <a:graphicData uri="http://schemas.openxmlformats.org/presentationml/2006/ole">
            <mc:AlternateContent xmlns:mc="http://schemas.openxmlformats.org/markup-compatibility/2006">
              <mc:Choice xmlns:v="urn:schemas-microsoft-com:vml" Requires="v">
                <p:oleObj spid="_x0000_s345623" name="Equation" r:id="rId20" imgW="1333440" imgH="203040" progId="Equation.DSMT4">
                  <p:embed/>
                </p:oleObj>
              </mc:Choice>
              <mc:Fallback>
                <p:oleObj name="Equation" r:id="rId20" imgW="1333440" imgH="203040" progId="Equation.DSMT4">
                  <p:embed/>
                  <p:pic>
                    <p:nvPicPr>
                      <p:cNvPr id="97300" name="Object 20">
                        <a:extLst>
                          <a:ext uri="{FF2B5EF4-FFF2-40B4-BE49-F238E27FC236}">
                            <a16:creationId xmlns:a16="http://schemas.microsoft.com/office/drawing/2014/main" id="{DE61B662-3F3E-4F43-BB0B-3307491C217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1978" y="2026464"/>
                        <a:ext cx="2370137"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 name="图片 3">
            <a:extLst>
              <a:ext uri="{FF2B5EF4-FFF2-40B4-BE49-F238E27FC236}">
                <a16:creationId xmlns:a16="http://schemas.microsoft.com/office/drawing/2014/main" id="{8156A0D3-216E-4041-BCB9-5F63B14C02CA}"/>
              </a:ext>
            </a:extLst>
          </p:cNvPr>
          <p:cNvPicPr>
            <a:picLocks noChangeAspect="1"/>
          </p:cNvPicPr>
          <p:nvPr>
            <p:custDataLst>
              <p:tags r:id="rId2"/>
            </p:custDataLst>
          </p:nvPr>
        </p:nvPicPr>
        <p:blipFill>
          <a:blip r:embed="rId22" cstate="print">
            <a:extLst>
              <a:ext uri="{28A0092B-C50C-407E-A947-70E740481C1C}">
                <a14:useLocalDpi xmlns:a14="http://schemas.microsoft.com/office/drawing/2010/main" val="0"/>
              </a:ext>
            </a:extLst>
          </a:blip>
          <a:stretch>
            <a:fillRect/>
          </a:stretch>
        </p:blipFill>
        <p:spPr>
          <a:xfrm>
            <a:off x="1824336" y="2474298"/>
            <a:ext cx="5037330" cy="700184"/>
          </a:xfrm>
          <a:prstGeom prst="rect">
            <a:avLst/>
          </a:prstGeom>
        </p:spPr>
      </p:pic>
      <p:pic>
        <p:nvPicPr>
          <p:cNvPr id="8" name="图片 7">
            <a:extLst>
              <a:ext uri="{FF2B5EF4-FFF2-40B4-BE49-F238E27FC236}">
                <a16:creationId xmlns:a16="http://schemas.microsoft.com/office/drawing/2014/main" id="{0DC28677-1441-4363-B3C0-5BD7DEE90709}"/>
              </a:ext>
            </a:extLst>
          </p:cNvPr>
          <p:cNvPicPr>
            <a:picLocks noChangeAspect="1"/>
          </p:cNvPicPr>
          <p:nvPr>
            <p:custDataLst>
              <p:tags r:id="rId3"/>
            </p:custDataLst>
          </p:nvPr>
        </p:nvPicPr>
        <p:blipFill>
          <a:blip r:embed="rId23" cstate="print">
            <a:extLst>
              <a:ext uri="{28A0092B-C50C-407E-A947-70E740481C1C}">
                <a14:useLocalDpi xmlns:a14="http://schemas.microsoft.com/office/drawing/2010/main" val="0"/>
              </a:ext>
            </a:extLst>
          </a:blip>
          <a:stretch>
            <a:fillRect/>
          </a:stretch>
        </p:blipFill>
        <p:spPr>
          <a:xfrm>
            <a:off x="4261163" y="3326436"/>
            <a:ext cx="4523808" cy="377122"/>
          </a:xfrm>
          <a:prstGeom prst="rect">
            <a:avLst/>
          </a:prstGeom>
        </p:spPr>
      </p:pic>
      <p:sp>
        <p:nvSpPr>
          <p:cNvPr id="9" name="文本框 8">
            <a:extLst>
              <a:ext uri="{FF2B5EF4-FFF2-40B4-BE49-F238E27FC236}">
                <a16:creationId xmlns:a16="http://schemas.microsoft.com/office/drawing/2014/main" id="{9786398E-3391-404C-8D30-5A81FCDD3122}"/>
              </a:ext>
            </a:extLst>
          </p:cNvPr>
          <p:cNvSpPr txBox="1"/>
          <p:nvPr/>
        </p:nvSpPr>
        <p:spPr>
          <a:xfrm>
            <a:off x="3380691" y="3302796"/>
            <a:ext cx="864096" cy="461665"/>
          </a:xfrm>
          <a:prstGeom prst="rect">
            <a:avLst/>
          </a:prstGeom>
          <a:noFill/>
        </p:spPr>
        <p:txBody>
          <a:bodyPr wrap="square" rtlCol="0">
            <a:spAutoFit/>
          </a:bodyPr>
          <a:lstStyle/>
          <a:p>
            <a:pPr algn="l"/>
            <a:r>
              <a:rPr lang="zh-CN" altLang="en-US" sz="2400" b="0" dirty="0">
                <a:solidFill>
                  <a:srgbClr val="FF0000"/>
                </a:solidFill>
                <a:latin typeface="+mn-ea"/>
                <a:ea typeface="+mn-ea"/>
              </a:rPr>
              <a:t>已知</a:t>
            </a:r>
          </a:p>
        </p:txBody>
      </p:sp>
      <p:sp>
        <p:nvSpPr>
          <p:cNvPr id="12" name="文本框 11">
            <a:extLst>
              <a:ext uri="{FF2B5EF4-FFF2-40B4-BE49-F238E27FC236}">
                <a16:creationId xmlns:a16="http://schemas.microsoft.com/office/drawing/2014/main" id="{19C759D3-AD93-439F-957A-688C4A7BC246}"/>
              </a:ext>
            </a:extLst>
          </p:cNvPr>
          <p:cNvSpPr txBox="1"/>
          <p:nvPr/>
        </p:nvSpPr>
        <p:spPr>
          <a:xfrm>
            <a:off x="301130" y="5893442"/>
            <a:ext cx="304641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因此，</a:t>
            </a:r>
          </a:p>
        </p:txBody>
      </p:sp>
      <p:pic>
        <p:nvPicPr>
          <p:cNvPr id="14" name="图片 13">
            <a:extLst>
              <a:ext uri="{FF2B5EF4-FFF2-40B4-BE49-F238E27FC236}">
                <a16:creationId xmlns:a16="http://schemas.microsoft.com/office/drawing/2014/main" id="{693DB10B-BA7E-44CE-AC61-F3CF1AE5C387}"/>
              </a:ext>
            </a:extLst>
          </p:cNvPr>
          <p:cNvPicPr>
            <a:picLocks noChangeAspect="1"/>
          </p:cNvPicPr>
          <p:nvPr>
            <p:custDataLst>
              <p:tags r:id="rId4"/>
            </p:custDataLst>
          </p:nvPr>
        </p:nvPicPr>
        <p:blipFill>
          <a:blip r:embed="rId24" cstate="print">
            <a:extLst>
              <a:ext uri="{28A0092B-C50C-407E-A947-70E740481C1C}">
                <a14:useLocalDpi xmlns:a14="http://schemas.microsoft.com/office/drawing/2010/main" val="0"/>
              </a:ext>
            </a:extLst>
          </a:blip>
          <a:stretch>
            <a:fillRect/>
          </a:stretch>
        </p:blipFill>
        <p:spPr>
          <a:xfrm>
            <a:off x="1197789" y="5904955"/>
            <a:ext cx="4299506" cy="461665"/>
          </a:xfrm>
          <a:prstGeom prst="rect">
            <a:avLst/>
          </a:prstGeom>
        </p:spPr>
      </p:pic>
    </p:spTree>
    <p:extLst>
      <p:ext uri="{BB962C8B-B14F-4D97-AF65-F5344CB8AC3E}">
        <p14:creationId xmlns:p14="http://schemas.microsoft.com/office/powerpoint/2010/main" val="178623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7284"/>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97285"/>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972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729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9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2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3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85" grpId="0"/>
      <p:bldP spid="97286" grpId="0"/>
      <p:bldP spid="97290" grpId="0"/>
      <p:bldP spid="97292" grpId="0"/>
      <p:bldP spid="2" grpId="0"/>
      <p:bldP spid="9"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C3123B2-7EDF-4470-B31B-E4ECD4FF3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25" y="657228"/>
            <a:ext cx="4273575" cy="3671336"/>
          </a:xfrm>
          <a:prstGeom prst="rect">
            <a:avLst/>
          </a:prstGeom>
        </p:spPr>
      </p:pic>
      <p:sp>
        <p:nvSpPr>
          <p:cNvPr id="9" name="文本框 8">
            <a:extLst>
              <a:ext uri="{FF2B5EF4-FFF2-40B4-BE49-F238E27FC236}">
                <a16:creationId xmlns:a16="http://schemas.microsoft.com/office/drawing/2014/main" id="{6D138270-84A9-4D27-A68F-80673ABDB520}"/>
              </a:ext>
            </a:extLst>
          </p:cNvPr>
          <p:cNvSpPr txBox="1"/>
          <p:nvPr/>
        </p:nvSpPr>
        <p:spPr>
          <a:xfrm>
            <a:off x="150994" y="177293"/>
            <a:ext cx="97160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3.2</a:t>
            </a:r>
            <a:endParaRPr lang="zh-CN" altLang="en-US" sz="2400" b="0" dirty="0">
              <a:solidFill>
                <a:schemeClr val="tx1">
                  <a:lumMod val="95000"/>
                  <a:lumOff val="5000"/>
                </a:schemeClr>
              </a:solidFill>
              <a:latin typeface="+mn-ea"/>
              <a:ea typeface="+mn-ea"/>
            </a:endParaRPr>
          </a:p>
        </p:txBody>
      </p:sp>
      <p:pic>
        <p:nvPicPr>
          <p:cNvPr id="11" name="图片 10">
            <a:extLst>
              <a:ext uri="{FF2B5EF4-FFF2-40B4-BE49-F238E27FC236}">
                <a16:creationId xmlns:a16="http://schemas.microsoft.com/office/drawing/2014/main" id="{9429F0D6-1914-47F0-89BF-D1377B487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45" y="4365103"/>
            <a:ext cx="4189755" cy="2337857"/>
          </a:xfrm>
          <a:prstGeom prst="rect">
            <a:avLst/>
          </a:prstGeom>
        </p:spPr>
      </p:pic>
      <p:pic>
        <p:nvPicPr>
          <p:cNvPr id="13" name="图片 12">
            <a:extLst>
              <a:ext uri="{FF2B5EF4-FFF2-40B4-BE49-F238E27FC236}">
                <a16:creationId xmlns:a16="http://schemas.microsoft.com/office/drawing/2014/main" id="{6A7A12F6-8475-446F-A0BF-7AB9C10B3C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0782" y="210656"/>
            <a:ext cx="3816424" cy="2476615"/>
          </a:xfrm>
          <a:prstGeom prst="rect">
            <a:avLst/>
          </a:prstGeom>
        </p:spPr>
      </p:pic>
      <p:pic>
        <p:nvPicPr>
          <p:cNvPr id="15" name="图片 14">
            <a:extLst>
              <a:ext uri="{FF2B5EF4-FFF2-40B4-BE49-F238E27FC236}">
                <a16:creationId xmlns:a16="http://schemas.microsoft.com/office/drawing/2014/main" id="{5CC0C319-0A69-47C2-B109-4AFFCD875C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9564" y="2785624"/>
            <a:ext cx="3578860" cy="2155450"/>
          </a:xfrm>
          <a:prstGeom prst="rect">
            <a:avLst/>
          </a:prstGeom>
        </p:spPr>
      </p:pic>
      <p:sp>
        <p:nvSpPr>
          <p:cNvPr id="16" name="文本框 15">
            <a:extLst>
              <a:ext uri="{FF2B5EF4-FFF2-40B4-BE49-F238E27FC236}">
                <a16:creationId xmlns:a16="http://schemas.microsoft.com/office/drawing/2014/main" id="{914D2233-AAEF-4F09-A4C0-0DF58657C9EF}"/>
              </a:ext>
            </a:extLst>
          </p:cNvPr>
          <p:cNvSpPr txBox="1"/>
          <p:nvPr/>
        </p:nvSpPr>
        <p:spPr>
          <a:xfrm>
            <a:off x="5045891" y="5072367"/>
            <a:ext cx="3342533"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回代，可得准确解为</a:t>
            </a:r>
          </a:p>
        </p:txBody>
      </p:sp>
      <p:pic>
        <p:nvPicPr>
          <p:cNvPr id="30" name="图片 29">
            <a:extLst>
              <a:ext uri="{FF2B5EF4-FFF2-40B4-BE49-F238E27FC236}">
                <a16:creationId xmlns:a16="http://schemas.microsoft.com/office/drawing/2014/main" id="{A3363F16-E80B-4BA3-9729-0B0A7804E58E}"/>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477535" y="5688002"/>
            <a:ext cx="2479243" cy="823570"/>
          </a:xfrm>
          <a:prstGeom prst="rect">
            <a:avLst/>
          </a:prstGeom>
        </p:spPr>
      </p:pic>
    </p:spTree>
    <p:extLst>
      <p:ext uri="{BB962C8B-B14F-4D97-AF65-F5344CB8AC3E}">
        <p14:creationId xmlns:p14="http://schemas.microsoft.com/office/powerpoint/2010/main" val="48224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AB6C0A-0A57-4360-9C58-2F8CCFEF8C6F}"/>
              </a:ext>
            </a:extLst>
          </p:cNvPr>
          <p:cNvSpPr txBox="1"/>
          <p:nvPr/>
        </p:nvSpPr>
        <p:spPr>
          <a:xfrm>
            <a:off x="2843808" y="47866"/>
            <a:ext cx="3960440"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选主元以减少误差</a:t>
            </a:r>
          </a:p>
        </p:txBody>
      </p:sp>
      <p:sp>
        <p:nvSpPr>
          <p:cNvPr id="7" name="文本框 6">
            <a:extLst>
              <a:ext uri="{FF2B5EF4-FFF2-40B4-BE49-F238E27FC236}">
                <a16:creationId xmlns:a16="http://schemas.microsoft.com/office/drawing/2014/main" id="{F614391A-434A-4A7A-AC9A-7C9BA8C4A5BC}"/>
              </a:ext>
            </a:extLst>
          </p:cNvPr>
          <p:cNvSpPr txBox="1"/>
          <p:nvPr/>
        </p:nvSpPr>
        <p:spPr>
          <a:xfrm>
            <a:off x="130516" y="541455"/>
            <a:ext cx="8496944" cy="830997"/>
          </a:xfrm>
          <a:prstGeom prst="rect">
            <a:avLst/>
          </a:prstGeom>
          <a:noFill/>
        </p:spPr>
        <p:txBody>
          <a:bodyPr wrap="square" rtlCol="0">
            <a:spAutoFit/>
          </a:bodyPr>
          <a:lstStyle/>
          <a:p>
            <a:pPr algn="l"/>
            <a:r>
              <a:rPr lang="zh-CN" altLang="en-US" sz="2400" b="0" dirty="0">
                <a:solidFill>
                  <a:srgbClr val="0000FF"/>
                </a:solidFill>
                <a:latin typeface="+mn-ea"/>
                <a:ea typeface="+mn-ea"/>
              </a:rPr>
              <a:t>由于计算机使固定精度计算，这样在每次算术计算中可能引入微小的误差。</a:t>
            </a:r>
          </a:p>
        </p:txBody>
      </p:sp>
      <p:sp>
        <p:nvSpPr>
          <p:cNvPr id="8" name="文本框 7">
            <a:extLst>
              <a:ext uri="{FF2B5EF4-FFF2-40B4-BE49-F238E27FC236}">
                <a16:creationId xmlns:a16="http://schemas.microsoft.com/office/drawing/2014/main" id="{98AB3D79-31CD-4928-90C2-359029E22018}"/>
              </a:ext>
            </a:extLst>
          </p:cNvPr>
          <p:cNvSpPr txBox="1"/>
          <p:nvPr/>
        </p:nvSpPr>
        <p:spPr>
          <a:xfrm>
            <a:off x="103848" y="2529299"/>
            <a:ext cx="523835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使用</a:t>
            </a:r>
            <a:r>
              <a:rPr lang="en-US" altLang="zh-CN" sz="2400" b="0" dirty="0">
                <a:solidFill>
                  <a:schemeClr val="tx1">
                    <a:lumMod val="95000"/>
                    <a:lumOff val="5000"/>
                  </a:schemeClr>
                </a:solidFill>
                <a:latin typeface="+mn-ea"/>
                <a:ea typeface="+mn-ea"/>
              </a:rPr>
              <a:t>4</a:t>
            </a:r>
            <a:r>
              <a:rPr lang="zh-CN" altLang="en-US" sz="2400" b="0" dirty="0">
                <a:solidFill>
                  <a:schemeClr val="tx1">
                    <a:lumMod val="95000"/>
                    <a:lumOff val="5000"/>
                  </a:schemeClr>
                </a:solidFill>
                <a:latin typeface="+mn-ea"/>
                <a:ea typeface="+mn-ea"/>
              </a:rPr>
              <a:t>位有效数字精度求解其近似值。</a:t>
            </a:r>
          </a:p>
        </p:txBody>
      </p:sp>
      <p:sp>
        <p:nvSpPr>
          <p:cNvPr id="13" name="文本框 12">
            <a:extLst>
              <a:ext uri="{FF2B5EF4-FFF2-40B4-BE49-F238E27FC236}">
                <a16:creationId xmlns:a16="http://schemas.microsoft.com/office/drawing/2014/main" id="{A101FECD-20E8-4F02-B892-6950030CF88E}"/>
              </a:ext>
            </a:extLst>
          </p:cNvPr>
          <p:cNvSpPr txBox="1"/>
          <p:nvPr/>
        </p:nvSpPr>
        <p:spPr>
          <a:xfrm>
            <a:off x="103848" y="1302232"/>
            <a:ext cx="626469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3.3</a:t>
            </a:r>
            <a:r>
              <a:rPr lang="zh-CN" altLang="en-US" sz="2400" b="0" dirty="0">
                <a:solidFill>
                  <a:schemeClr val="tx1">
                    <a:lumMod val="95000"/>
                    <a:lumOff val="5000"/>
                  </a:schemeClr>
                </a:solidFill>
                <a:latin typeface="+mn-ea"/>
                <a:ea typeface="+mn-ea"/>
              </a:rPr>
              <a:t>： 值                             是如下方程组的解</a:t>
            </a:r>
          </a:p>
        </p:txBody>
      </p:sp>
      <p:pic>
        <p:nvPicPr>
          <p:cNvPr id="15" name="图片 14">
            <a:extLst>
              <a:ext uri="{FF2B5EF4-FFF2-40B4-BE49-F238E27FC236}">
                <a16:creationId xmlns:a16="http://schemas.microsoft.com/office/drawing/2014/main" id="{EF5DC9A0-8FF2-4424-8ED7-6CDD7F140201}"/>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47664" y="1404140"/>
            <a:ext cx="2103120" cy="248717"/>
          </a:xfrm>
          <a:prstGeom prst="rect">
            <a:avLst/>
          </a:prstGeom>
        </p:spPr>
      </p:pic>
      <p:pic>
        <p:nvPicPr>
          <p:cNvPr id="4" name="图片 3">
            <a:extLst>
              <a:ext uri="{FF2B5EF4-FFF2-40B4-BE49-F238E27FC236}">
                <a16:creationId xmlns:a16="http://schemas.microsoft.com/office/drawing/2014/main" id="{58710EE3-2DF3-473F-8D43-425B8E14F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04" y="2990324"/>
            <a:ext cx="9029700" cy="3724275"/>
          </a:xfrm>
          <a:prstGeom prst="rect">
            <a:avLst/>
          </a:prstGeom>
        </p:spPr>
      </p:pic>
      <p:pic>
        <p:nvPicPr>
          <p:cNvPr id="6" name="图片 5">
            <a:extLst>
              <a:ext uri="{FF2B5EF4-FFF2-40B4-BE49-F238E27FC236}">
                <a16:creationId xmlns:a16="http://schemas.microsoft.com/office/drawing/2014/main" id="{51AD3401-051B-4120-A377-C6DB74371E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1523" y="1678980"/>
            <a:ext cx="3381375" cy="942975"/>
          </a:xfrm>
          <a:prstGeom prst="rect">
            <a:avLst/>
          </a:prstGeom>
        </p:spPr>
      </p:pic>
    </p:spTree>
    <p:extLst>
      <p:ext uri="{BB962C8B-B14F-4D97-AF65-F5344CB8AC3E}">
        <p14:creationId xmlns:p14="http://schemas.microsoft.com/office/powerpoint/2010/main" val="220560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6FAD0E-84C0-4D7D-92C5-9C0941AEB4CA}"/>
              </a:ext>
            </a:extLst>
          </p:cNvPr>
          <p:cNvSpPr txBox="1"/>
          <p:nvPr/>
        </p:nvSpPr>
        <p:spPr>
          <a:xfrm>
            <a:off x="74666" y="1391016"/>
            <a:ext cx="813690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使用</a:t>
            </a:r>
            <a:r>
              <a:rPr lang="en-US" altLang="zh-CN" sz="2400" b="0" dirty="0">
                <a:solidFill>
                  <a:schemeClr val="tx1">
                    <a:lumMod val="95000"/>
                    <a:lumOff val="5000"/>
                  </a:schemeClr>
                </a:solidFill>
                <a:latin typeface="+mn-ea"/>
                <a:ea typeface="+mn-ea"/>
              </a:rPr>
              <a:t>4</a:t>
            </a:r>
            <a:r>
              <a:rPr lang="zh-CN" altLang="en-US" sz="2400" b="0" dirty="0">
                <a:solidFill>
                  <a:schemeClr val="tx1">
                    <a:lumMod val="95000"/>
                    <a:lumOff val="5000"/>
                  </a:schemeClr>
                </a:solidFill>
                <a:latin typeface="+mn-ea"/>
                <a:ea typeface="+mn-ea"/>
              </a:rPr>
              <a:t>位有效数字精度计算和高斯消去法求解如下方程组</a:t>
            </a:r>
          </a:p>
        </p:txBody>
      </p:sp>
      <p:sp>
        <p:nvSpPr>
          <p:cNvPr id="5" name="文本框 4">
            <a:extLst>
              <a:ext uri="{FF2B5EF4-FFF2-40B4-BE49-F238E27FC236}">
                <a16:creationId xmlns:a16="http://schemas.microsoft.com/office/drawing/2014/main" id="{EDC78738-B124-478C-A3FE-2D48AB27EE2C}"/>
              </a:ext>
            </a:extLst>
          </p:cNvPr>
          <p:cNvSpPr txBox="1"/>
          <p:nvPr/>
        </p:nvSpPr>
        <p:spPr>
          <a:xfrm>
            <a:off x="109482" y="434729"/>
            <a:ext cx="9017109" cy="830997"/>
          </a:xfrm>
          <a:prstGeom prst="rect">
            <a:avLst/>
          </a:prstGeom>
          <a:noFill/>
        </p:spPr>
        <p:txBody>
          <a:bodyPr wrap="square" rtlCol="0">
            <a:spAutoFit/>
          </a:bodyPr>
          <a:lstStyle/>
          <a:p>
            <a:pPr algn="l"/>
            <a:r>
              <a:rPr lang="zh-CN" altLang="en-US" sz="2400" dirty="0">
                <a:solidFill>
                  <a:srgbClr val="0000FF"/>
                </a:solidFill>
                <a:latin typeface="+mn-ea"/>
                <a:ea typeface="+mn-ea"/>
              </a:rPr>
              <a:t>该误差是由于倍数                      的值。为改善该不足，尝试交换上述方程的第一行和第二行，来减少       的值。</a:t>
            </a:r>
          </a:p>
        </p:txBody>
      </p:sp>
      <p:pic>
        <p:nvPicPr>
          <p:cNvPr id="7" name="图片 6">
            <a:extLst>
              <a:ext uri="{FF2B5EF4-FFF2-40B4-BE49-F238E27FC236}">
                <a16:creationId xmlns:a16="http://schemas.microsoft.com/office/drawing/2014/main" id="{4105C35B-39F2-49AE-B68A-CAF89F0B466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699792" y="560019"/>
            <a:ext cx="1589227" cy="248717"/>
          </a:xfrm>
          <a:prstGeom prst="rect">
            <a:avLst/>
          </a:prstGeom>
        </p:spPr>
      </p:pic>
      <p:pic>
        <p:nvPicPr>
          <p:cNvPr id="10" name="图片 9">
            <a:extLst>
              <a:ext uri="{FF2B5EF4-FFF2-40B4-BE49-F238E27FC236}">
                <a16:creationId xmlns:a16="http://schemas.microsoft.com/office/drawing/2014/main" id="{E8422926-2579-4FD1-8110-CCC0ADCFEA26}"/>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788024" y="976933"/>
            <a:ext cx="480974" cy="179223"/>
          </a:xfrm>
          <a:prstGeom prst="rect">
            <a:avLst/>
          </a:prstGeom>
        </p:spPr>
      </p:pic>
      <p:pic>
        <p:nvPicPr>
          <p:cNvPr id="6" name="图片 5">
            <a:extLst>
              <a:ext uri="{FF2B5EF4-FFF2-40B4-BE49-F238E27FC236}">
                <a16:creationId xmlns:a16="http://schemas.microsoft.com/office/drawing/2014/main" id="{02B6052E-FE7B-453C-85EE-7AA223CC5D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34" y="1977971"/>
            <a:ext cx="8867886" cy="4187333"/>
          </a:xfrm>
          <a:prstGeom prst="rect">
            <a:avLst/>
          </a:prstGeom>
        </p:spPr>
      </p:pic>
    </p:spTree>
    <p:extLst>
      <p:ext uri="{BB962C8B-B14F-4D97-AF65-F5344CB8AC3E}">
        <p14:creationId xmlns:p14="http://schemas.microsoft.com/office/powerpoint/2010/main" val="356958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Litebulb">
            <a:extLst>
              <a:ext uri="{FF2B5EF4-FFF2-40B4-BE49-F238E27FC236}">
                <a16:creationId xmlns:a16="http://schemas.microsoft.com/office/drawing/2014/main" id="{AD00D554-BACB-4051-A865-89AA861383BB}"/>
              </a:ext>
            </a:extLst>
          </p:cNvPr>
          <p:cNvSpPr>
            <a:spLocks noEditPoints="1" noChangeArrowheads="1"/>
          </p:cNvSpPr>
          <p:nvPr/>
        </p:nvSpPr>
        <p:spPr bwMode="auto">
          <a:xfrm>
            <a:off x="108829" y="395286"/>
            <a:ext cx="1034653" cy="990601"/>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99"/>
          </a:solidFill>
          <a:ln w="57150">
            <a:solidFill>
              <a:srgbClr val="FF0000"/>
            </a:solidFill>
            <a:miter lim="800000"/>
            <a:headEnd/>
            <a:tailEnd/>
          </a:ln>
        </p:spPr>
        <p:txBody>
          <a:bodyPr/>
          <a:lstStyle/>
          <a:p>
            <a:pPr algn="l"/>
            <a:r>
              <a:rPr kumimoji="0" lang="zh-CN" altLang="en-US" sz="2000" b="1" dirty="0">
                <a:solidFill>
                  <a:srgbClr val="0000FF"/>
                </a:solidFill>
              </a:rPr>
              <a:t>思想</a:t>
            </a:r>
          </a:p>
        </p:txBody>
      </p:sp>
      <p:sp>
        <p:nvSpPr>
          <p:cNvPr id="122884" name="Rectangle 4">
            <a:extLst>
              <a:ext uri="{FF2B5EF4-FFF2-40B4-BE49-F238E27FC236}">
                <a16:creationId xmlns:a16="http://schemas.microsoft.com/office/drawing/2014/main" id="{3F93A0FC-4895-4A42-B29C-37D94835929E}"/>
              </a:ext>
            </a:extLst>
          </p:cNvPr>
          <p:cNvSpPr>
            <a:spLocks noChangeArrowheads="1"/>
          </p:cNvSpPr>
          <p:nvPr/>
        </p:nvSpPr>
        <p:spPr bwMode="auto">
          <a:xfrm>
            <a:off x="1251664" y="320046"/>
            <a:ext cx="7601352" cy="1365982"/>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a:r>
              <a:rPr lang="zh-CN" altLang="en-US" sz="2400" b="1" dirty="0">
                <a:solidFill>
                  <a:schemeClr val="tx1"/>
                </a:solidFill>
                <a:latin typeface="Arial" panose="020B0604020202020204" pitchFamily="34" charset="0"/>
              </a:rPr>
              <a:t>选主元策略的目的在于：每次</a:t>
            </a:r>
            <a:r>
              <a:rPr lang="zh-CN" altLang="en-US" sz="2400" b="1" dirty="0">
                <a:solidFill>
                  <a:srgbClr val="0000FF"/>
                </a:solidFill>
                <a:latin typeface="Arial" panose="020B0604020202020204" pitchFamily="34" charset="0"/>
              </a:rPr>
              <a:t>消元之前</a:t>
            </a:r>
            <a:r>
              <a:rPr lang="zh-CN" altLang="en-US" sz="2400" b="1" dirty="0">
                <a:solidFill>
                  <a:schemeClr val="tx1"/>
                </a:solidFill>
                <a:latin typeface="Arial" panose="020B0604020202020204" pitchFamily="34" charset="0"/>
              </a:rPr>
              <a:t>，在剩余元素中</a:t>
            </a:r>
            <a:endParaRPr lang="en-US" altLang="zh-CN" sz="2400" b="1" dirty="0">
              <a:solidFill>
                <a:schemeClr val="tx1"/>
              </a:solidFill>
              <a:latin typeface="Arial" panose="020B0604020202020204" pitchFamily="34" charset="0"/>
            </a:endParaRPr>
          </a:p>
          <a:p>
            <a:pPr algn="l"/>
            <a:r>
              <a:rPr lang="zh-CN" altLang="en-US" sz="2400" b="1" dirty="0">
                <a:solidFill>
                  <a:schemeClr val="tx1"/>
                </a:solidFill>
                <a:latin typeface="Arial" panose="020B0604020202020204" pitchFamily="34" charset="0"/>
              </a:rPr>
              <a:t>选择</a:t>
            </a:r>
            <a:r>
              <a:rPr lang="zh-CN" altLang="en-US" sz="2400" b="1" dirty="0">
                <a:solidFill>
                  <a:srgbClr val="0000FF"/>
                </a:solidFill>
                <a:latin typeface="Arial" panose="020B0604020202020204" pitchFamily="34" charset="0"/>
              </a:rPr>
              <a:t>绝对值最大</a:t>
            </a:r>
            <a:r>
              <a:rPr lang="zh-CN" altLang="en-US" sz="2400" b="1" dirty="0">
                <a:solidFill>
                  <a:schemeClr val="tx1"/>
                </a:solidFill>
                <a:latin typeface="Arial" panose="020B0604020202020204" pitchFamily="34" charset="0"/>
              </a:rPr>
              <a:t>的非零元素作为主元， 然后经过</a:t>
            </a:r>
            <a:r>
              <a:rPr lang="zh-CN" altLang="en-US" sz="2400" b="1" dirty="0">
                <a:solidFill>
                  <a:srgbClr val="0000FF"/>
                </a:solidFill>
                <a:latin typeface="Arial" panose="020B0604020202020204" pitchFamily="34" charset="0"/>
              </a:rPr>
              <a:t>换行</a:t>
            </a:r>
            <a:r>
              <a:rPr lang="zh-CN" altLang="en-US" sz="2400" b="1" dirty="0">
                <a:solidFill>
                  <a:schemeClr val="tx1"/>
                </a:solidFill>
                <a:latin typeface="Arial" panose="020B0604020202020204" pitchFamily="34" charset="0"/>
              </a:rPr>
              <a:t>换</a:t>
            </a:r>
            <a:endParaRPr lang="en-US" altLang="zh-CN" sz="2400" b="1" dirty="0">
              <a:solidFill>
                <a:schemeClr val="tx1"/>
              </a:solidFill>
              <a:latin typeface="Arial" panose="020B0604020202020204" pitchFamily="34" charset="0"/>
            </a:endParaRPr>
          </a:p>
          <a:p>
            <a:pPr algn="l"/>
            <a:r>
              <a:rPr lang="zh-CN" altLang="en-US" sz="2400" b="1" dirty="0">
                <a:solidFill>
                  <a:schemeClr val="tx1"/>
                </a:solidFill>
                <a:latin typeface="Arial" panose="020B0604020202020204" pitchFamily="34" charset="0"/>
              </a:rPr>
              <a:t>到</a:t>
            </a:r>
            <a:r>
              <a:rPr lang="zh-CN" altLang="en-US" sz="2400" b="1" dirty="0">
                <a:solidFill>
                  <a:srgbClr val="0000FF"/>
                </a:solidFill>
                <a:latin typeface="Arial" panose="020B0604020202020204" pitchFamily="34" charset="0"/>
              </a:rPr>
              <a:t>主对角线上，</a:t>
            </a:r>
            <a:r>
              <a:rPr lang="zh-CN" altLang="en-US" sz="2400" b="1" dirty="0">
                <a:solidFill>
                  <a:schemeClr val="tx1"/>
                </a:solidFill>
                <a:latin typeface="Arial" panose="020B0604020202020204" pitchFamily="34" charset="0"/>
              </a:rPr>
              <a:t>进而消去列中的剩余元素。</a:t>
            </a:r>
          </a:p>
        </p:txBody>
      </p:sp>
      <p:grpSp>
        <p:nvGrpSpPr>
          <p:cNvPr id="20" name="Group 9">
            <a:extLst>
              <a:ext uri="{FF2B5EF4-FFF2-40B4-BE49-F238E27FC236}">
                <a16:creationId xmlns:a16="http://schemas.microsoft.com/office/drawing/2014/main" id="{8AFCD710-4F3F-4018-87C8-353611776119}"/>
              </a:ext>
            </a:extLst>
          </p:cNvPr>
          <p:cNvGrpSpPr>
            <a:grpSpLocks/>
          </p:cNvGrpSpPr>
          <p:nvPr/>
        </p:nvGrpSpPr>
        <p:grpSpPr bwMode="auto">
          <a:xfrm>
            <a:off x="323528" y="2071558"/>
            <a:ext cx="7704856" cy="4391156"/>
            <a:chOff x="38" y="409"/>
            <a:chExt cx="5718" cy="4039"/>
          </a:xfrm>
        </p:grpSpPr>
        <p:sp>
          <p:nvSpPr>
            <p:cNvPr id="21" name="AutoShape 2">
              <a:extLst>
                <a:ext uri="{FF2B5EF4-FFF2-40B4-BE49-F238E27FC236}">
                  <a16:creationId xmlns:a16="http://schemas.microsoft.com/office/drawing/2014/main" id="{E684E96C-A320-405D-B733-60C73CF0B955}"/>
                </a:ext>
              </a:extLst>
            </p:cNvPr>
            <p:cNvSpPr>
              <a:spLocks noChangeArrowheads="1"/>
            </p:cNvSpPr>
            <p:nvPr/>
          </p:nvSpPr>
          <p:spPr bwMode="auto">
            <a:xfrm>
              <a:off x="38" y="409"/>
              <a:ext cx="5718" cy="4039"/>
            </a:xfrm>
            <a:prstGeom prst="foldedCorner">
              <a:avLst>
                <a:gd name="adj" fmla="val 7435"/>
              </a:avLst>
            </a:prstGeom>
            <a:gradFill rotWithShape="0">
              <a:gsLst>
                <a:gs pos="0">
                  <a:schemeClr val="bg1"/>
                </a:gs>
                <a:gs pos="100000">
                  <a:srgbClr val="FFFFCC"/>
                </a:gs>
              </a:gsLst>
              <a:lin ang="540000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50000"/>
                </a:lnSpc>
              </a:pPr>
              <a:r>
                <a:rPr kumimoji="0" lang="zh-CN" altLang="en-US" sz="2400" b="1" dirty="0">
                  <a:solidFill>
                    <a:schemeClr val="tx1"/>
                  </a:solidFill>
                  <a:latin typeface="楷体_GB2312" pitchFamily="49" charset="-122"/>
                </a:rPr>
                <a:t>算法</a:t>
              </a:r>
              <a:r>
                <a:rPr kumimoji="0" lang="en-US" altLang="zh-CN" sz="2400" b="1" dirty="0">
                  <a:solidFill>
                    <a:schemeClr val="tx1"/>
                  </a:solidFill>
                  <a:latin typeface="楷体_GB2312" pitchFamily="49" charset="-122"/>
                </a:rPr>
                <a:t>: </a:t>
              </a:r>
              <a:r>
                <a:rPr lang="en-US" altLang="zh-CN" sz="2400" b="1" dirty="0">
                  <a:solidFill>
                    <a:schemeClr val="tx1"/>
                  </a:solidFill>
                  <a:latin typeface="Arial" panose="020B0604020202020204" pitchFamily="34" charset="0"/>
                </a:rPr>
                <a:t>Gauss</a:t>
              </a:r>
              <a:r>
                <a:rPr lang="zh-CN" altLang="en-US" sz="2400" b="1" dirty="0">
                  <a:solidFill>
                    <a:schemeClr val="tx1"/>
                  </a:solidFill>
                  <a:latin typeface="Arial" panose="020B0604020202020204" pitchFamily="34" charset="0"/>
                </a:rPr>
                <a:t>选主元</a:t>
              </a:r>
              <a:r>
                <a:rPr lang="zh-CN" altLang="en-US" sz="2400" b="1" dirty="0">
                  <a:solidFill>
                    <a:schemeClr val="tx1"/>
                  </a:solidFill>
                </a:rPr>
                <a:t>消去算法</a:t>
              </a:r>
              <a:endParaRPr kumimoji="0" lang="zh-CN" altLang="en-US" sz="2400" b="1" dirty="0">
                <a:solidFill>
                  <a:schemeClr val="tx1"/>
                </a:solidFill>
                <a:latin typeface="楷体_GB2312" pitchFamily="49" charset="-122"/>
              </a:endParaRPr>
            </a:p>
            <a:p>
              <a:pPr algn="l">
                <a:lnSpc>
                  <a:spcPct val="150000"/>
                </a:lnSpc>
              </a:pPr>
              <a:r>
                <a:rPr kumimoji="0" lang="zh-CN" altLang="en-US" sz="2000" b="1" dirty="0">
                  <a:solidFill>
                    <a:schemeClr val="tx1"/>
                  </a:solidFill>
                </a:rPr>
                <a:t>求方程组</a:t>
              </a:r>
              <a:r>
                <a:rPr kumimoji="0" lang="en-US" altLang="zh-CN" sz="2000" b="1" i="1" dirty="0">
                  <a:solidFill>
                    <a:schemeClr val="tx1"/>
                  </a:solidFill>
                  <a:ea typeface="宋体" panose="02010600030101010101" pitchFamily="2" charset="-122"/>
                </a:rPr>
                <a:t>Ax</a:t>
              </a:r>
              <a:r>
                <a:rPr kumimoji="0" lang="en-US" altLang="zh-CN" sz="2000" b="1" dirty="0">
                  <a:solidFill>
                    <a:schemeClr val="tx1"/>
                  </a:solidFill>
                  <a:ea typeface="宋体" panose="02010600030101010101" pitchFamily="2" charset="-122"/>
                </a:rPr>
                <a:t>=b </a:t>
              </a:r>
              <a:r>
                <a:rPr kumimoji="0" lang="zh-CN" altLang="en-US" sz="2000" b="1" dirty="0">
                  <a:solidFill>
                    <a:schemeClr val="tx1"/>
                  </a:solidFill>
                </a:rPr>
                <a:t>的解</a:t>
              </a:r>
              <a:r>
                <a:rPr kumimoji="0" lang="en-US" altLang="zh-CN" sz="2000" b="1" dirty="0">
                  <a:solidFill>
                    <a:schemeClr val="tx1"/>
                  </a:solidFill>
                  <a:latin typeface="楷体_GB2312" pitchFamily="49" charset="-122"/>
                </a:rPr>
                <a:t>.</a:t>
              </a:r>
            </a:p>
            <a:p>
              <a:pPr algn="l">
                <a:lnSpc>
                  <a:spcPct val="150000"/>
                </a:lnSpc>
              </a:pPr>
              <a:r>
                <a:rPr kumimoji="0" lang="zh-CN" altLang="en-US" sz="2000" b="1" dirty="0">
                  <a:solidFill>
                    <a:schemeClr val="tx1"/>
                  </a:solidFill>
                </a:rPr>
                <a:t>输入</a:t>
              </a:r>
              <a:r>
                <a:rPr kumimoji="0" lang="en-US" altLang="zh-CN" sz="2000" b="1" dirty="0">
                  <a:solidFill>
                    <a:schemeClr val="tx1"/>
                  </a:solidFill>
                  <a:latin typeface="楷体_GB2312" pitchFamily="49" charset="-122"/>
                </a:rPr>
                <a:t>:</a:t>
              </a:r>
              <a:r>
                <a:rPr kumimoji="0" lang="zh-CN" altLang="en-US" sz="2000" b="1" dirty="0">
                  <a:solidFill>
                    <a:schemeClr val="tx1"/>
                  </a:solidFill>
                  <a:latin typeface="Arial" panose="020B0604020202020204" pitchFamily="34" charset="0"/>
                </a:rPr>
                <a:t>增广矩阵</a:t>
              </a:r>
              <a:r>
                <a:rPr kumimoji="0" lang="en-US" altLang="zh-CN" sz="2000" b="1" i="1" dirty="0">
                  <a:solidFill>
                    <a:schemeClr val="tx1"/>
                  </a:solidFill>
                  <a:ea typeface="宋体" panose="02010600030101010101" pitchFamily="2" charset="-122"/>
                </a:rPr>
                <a:t>A</a:t>
              </a:r>
              <a:r>
                <a:rPr kumimoji="0" lang="en-US" altLang="zh-CN" sz="2000" b="1" baseline="-25000" dirty="0">
                  <a:solidFill>
                    <a:schemeClr val="tx1"/>
                  </a:solidFill>
                  <a:ea typeface="宋体" panose="02010600030101010101" pitchFamily="2" charset="-122"/>
                </a:rPr>
                <a:t>n</a:t>
              </a:r>
              <a:r>
                <a:rPr kumimoji="0" lang="en-US" altLang="zh-CN" sz="2000" b="1" baseline="-25000" dirty="0">
                  <a:solidFill>
                    <a:schemeClr val="tx1"/>
                  </a:solidFill>
                  <a:ea typeface="宋体" panose="02010600030101010101" pitchFamily="2" charset="-122"/>
                  <a:sym typeface="Wingdings 2" panose="05020102010507070707" pitchFamily="18" charset="2"/>
                </a:rPr>
                <a:t></a:t>
              </a:r>
              <a:r>
                <a:rPr kumimoji="0" lang="en-US" altLang="zh-CN" sz="2000" b="1" baseline="-25000" dirty="0">
                  <a:solidFill>
                    <a:schemeClr val="tx1"/>
                  </a:solidFill>
                  <a:ea typeface="宋体" panose="02010600030101010101" pitchFamily="2" charset="-122"/>
                </a:rPr>
                <a:t>(n+1)</a:t>
              </a:r>
              <a:r>
                <a:rPr kumimoji="0" lang="en-US" altLang="zh-CN" sz="2000" b="1" i="1" dirty="0">
                  <a:solidFill>
                    <a:schemeClr val="tx1"/>
                  </a:solidFill>
                  <a:ea typeface="宋体" panose="02010600030101010101" pitchFamily="2" charset="-122"/>
                </a:rPr>
                <a:t>=</a:t>
              </a:r>
              <a:r>
                <a:rPr kumimoji="0" lang="zh-CN" altLang="en-US" sz="2000" b="1" dirty="0">
                  <a:solidFill>
                    <a:schemeClr val="tx1"/>
                  </a:solidFill>
                  <a:latin typeface="Arial" panose="020B0604020202020204" pitchFamily="34" charset="0"/>
                </a:rPr>
                <a:t>（</a:t>
              </a:r>
              <a:r>
                <a:rPr kumimoji="0" lang="en-US" altLang="zh-CN" sz="2000" b="1" i="1" dirty="0" err="1">
                  <a:solidFill>
                    <a:schemeClr val="tx1"/>
                  </a:solidFill>
                  <a:ea typeface="宋体" panose="02010600030101010101" pitchFamily="2" charset="-122"/>
                </a:rPr>
                <a:t>A|b</a:t>
              </a:r>
              <a:r>
                <a:rPr kumimoji="0" lang="zh-CN" altLang="en-US" sz="2000" b="1" dirty="0">
                  <a:solidFill>
                    <a:schemeClr val="tx1"/>
                  </a:solidFill>
                  <a:latin typeface="Arial" panose="020B0604020202020204" pitchFamily="34" charset="0"/>
                </a:rPr>
                <a:t>）</a:t>
              </a:r>
              <a:r>
                <a:rPr kumimoji="0" lang="en-US" altLang="zh-CN" sz="2000" b="1" dirty="0">
                  <a:solidFill>
                    <a:schemeClr val="tx1"/>
                  </a:solidFill>
                  <a:ea typeface="宋体" panose="02010600030101010101" pitchFamily="2" charset="-122"/>
                </a:rPr>
                <a:t>.</a:t>
              </a:r>
            </a:p>
            <a:p>
              <a:pPr algn="l">
                <a:lnSpc>
                  <a:spcPct val="150000"/>
                </a:lnSpc>
              </a:pPr>
              <a:r>
                <a:rPr lang="zh-CN" altLang="en-US" sz="2000" b="1" dirty="0">
                  <a:solidFill>
                    <a:schemeClr val="tx1"/>
                  </a:solidFill>
                </a:rPr>
                <a:t>输出</a:t>
              </a:r>
              <a:r>
                <a:rPr lang="en-US" altLang="zh-CN" sz="2000" b="1" dirty="0">
                  <a:solidFill>
                    <a:schemeClr val="tx1"/>
                  </a:solidFill>
                </a:rPr>
                <a:t>: </a:t>
              </a:r>
              <a:r>
                <a:rPr lang="zh-CN" altLang="en-US" sz="2000" b="1" dirty="0">
                  <a:solidFill>
                    <a:schemeClr val="tx1"/>
                  </a:solidFill>
                </a:rPr>
                <a:t>近似解 </a:t>
              </a:r>
              <a:r>
                <a:rPr lang="en-US" altLang="zh-CN" sz="2000" b="1" i="1" dirty="0" err="1">
                  <a:solidFill>
                    <a:schemeClr val="tx1"/>
                  </a:solidFill>
                </a:rPr>
                <a:t>x</a:t>
              </a:r>
              <a:r>
                <a:rPr lang="en-US" altLang="zh-CN" sz="2000" b="1" i="1" baseline="-25000" dirty="0" err="1">
                  <a:solidFill>
                    <a:schemeClr val="tx1"/>
                  </a:solidFill>
                </a:rPr>
                <a:t>k</a:t>
              </a:r>
              <a:r>
                <a:rPr lang="en-US" altLang="zh-CN" sz="2000" b="1" i="1" dirty="0">
                  <a:solidFill>
                    <a:schemeClr val="tx1"/>
                  </a:solidFill>
                </a:rPr>
                <a:t>=a</a:t>
              </a:r>
              <a:r>
                <a:rPr lang="en-US" altLang="zh-CN" sz="2000" b="1" i="1" baseline="-25000" dirty="0">
                  <a:solidFill>
                    <a:schemeClr val="tx1"/>
                  </a:solidFill>
                </a:rPr>
                <a:t>k</a:t>
              </a:r>
              <a:r>
                <a:rPr lang="en-US" altLang="zh-CN" sz="2000" b="1" i="1" baseline="-25000" dirty="0">
                  <a:solidFill>
                    <a:schemeClr val="tx1"/>
                  </a:solidFill>
                  <a:latin typeface="Arial" panose="020B0604020202020204" pitchFamily="34" charset="0"/>
                </a:rPr>
                <a:t>,</a:t>
              </a:r>
              <a:r>
                <a:rPr lang="en-US" altLang="zh-CN" sz="2000" b="1" i="1" baseline="-25000" dirty="0">
                  <a:solidFill>
                    <a:schemeClr val="tx1"/>
                  </a:solidFill>
                </a:rPr>
                <a:t>n+</a:t>
              </a:r>
              <a:r>
                <a:rPr lang="en-US" altLang="zh-CN" sz="2000" b="1" baseline="-25000" dirty="0">
                  <a:solidFill>
                    <a:schemeClr val="tx1"/>
                  </a:solidFill>
                </a:rPr>
                <a:t>1</a:t>
              </a:r>
              <a:r>
                <a:rPr lang="en-US" altLang="zh-CN" sz="2000" b="1" dirty="0">
                  <a:solidFill>
                    <a:schemeClr val="tx1"/>
                  </a:solidFill>
                </a:rPr>
                <a:t>(</a:t>
              </a:r>
              <a:r>
                <a:rPr lang="en-US" altLang="zh-CN" sz="2000" b="1" i="1" dirty="0">
                  <a:solidFill>
                    <a:schemeClr val="tx1"/>
                  </a:solidFill>
                </a:rPr>
                <a:t>k</a:t>
              </a:r>
              <a:r>
                <a:rPr lang="en-US" altLang="zh-CN" sz="2000" b="1" dirty="0">
                  <a:solidFill>
                    <a:schemeClr val="tx1"/>
                  </a:solidFill>
                </a:rPr>
                <a:t>=1,2,…,n) </a:t>
              </a:r>
              <a:r>
                <a:rPr lang="zh-CN" altLang="en-US" sz="2000" b="1" dirty="0">
                  <a:solidFill>
                    <a:schemeClr val="tx1"/>
                  </a:solidFill>
                </a:rPr>
                <a:t>或失败信息</a:t>
              </a:r>
              <a:r>
                <a:rPr lang="en-US" altLang="zh-CN" sz="2000" b="1" dirty="0">
                  <a:solidFill>
                    <a:schemeClr val="tx1"/>
                  </a:solidFill>
                </a:rPr>
                <a:t>.</a:t>
              </a:r>
            </a:p>
            <a:p>
              <a:pPr algn="l">
                <a:lnSpc>
                  <a:spcPct val="150000"/>
                </a:lnSpc>
              </a:pPr>
              <a:r>
                <a:rPr lang="zh-CN" altLang="en-US" sz="2000" b="1" dirty="0">
                  <a:solidFill>
                    <a:schemeClr val="tx1"/>
                  </a:solidFill>
                  <a:latin typeface="Arial" panose="020B0604020202020204" pitchFamily="34" charset="0"/>
                </a:rPr>
                <a:t>消元过程   </a:t>
              </a:r>
            </a:p>
            <a:p>
              <a:pPr algn="l">
                <a:lnSpc>
                  <a:spcPct val="150000"/>
                </a:lnSpc>
              </a:pPr>
              <a:r>
                <a:rPr lang="en-US" altLang="zh-CN" sz="2000" b="1" dirty="0">
                  <a:solidFill>
                    <a:schemeClr val="tx1"/>
                  </a:solidFill>
                </a:rPr>
                <a:t>for  k = 1,2,…,n-1   do </a:t>
              </a:r>
              <a:r>
                <a:rPr lang="en-US" altLang="zh-CN" sz="2000" b="1" i="1" dirty="0">
                  <a:solidFill>
                    <a:schemeClr val="tx1"/>
                  </a:solidFill>
                </a:rPr>
                <a:t>Step 1 - Step 4 </a:t>
              </a:r>
            </a:p>
            <a:p>
              <a:pPr algn="l">
                <a:lnSpc>
                  <a:spcPct val="150000"/>
                </a:lnSpc>
              </a:pPr>
              <a:r>
                <a:rPr lang="en-US" altLang="zh-CN" sz="2000" b="1" i="1" dirty="0">
                  <a:solidFill>
                    <a:schemeClr val="tx1"/>
                  </a:solidFill>
                </a:rPr>
                <a:t>Step 1  </a:t>
              </a:r>
              <a:r>
                <a:rPr lang="zh-CN" altLang="en-US" sz="2000" b="1" dirty="0">
                  <a:solidFill>
                    <a:schemeClr val="tx1"/>
                  </a:solidFill>
                </a:rPr>
                <a:t>寻找行号 </a:t>
              </a:r>
              <a:r>
                <a:rPr lang="en-US" altLang="zh-CN" sz="2000" b="1" i="1" dirty="0" err="1">
                  <a:solidFill>
                    <a:schemeClr val="tx1"/>
                  </a:solidFill>
                </a:rPr>
                <a:t>i</a:t>
              </a:r>
              <a:r>
                <a:rPr lang="en-US" altLang="zh-CN" sz="2000" b="1" i="1" baseline="-25000" dirty="0" err="1">
                  <a:solidFill>
                    <a:schemeClr val="tx1"/>
                  </a:solidFill>
                </a:rPr>
                <a:t>k</a:t>
              </a:r>
              <a:r>
                <a:rPr lang="en-US" altLang="zh-CN" sz="2000" b="1" i="1" dirty="0">
                  <a:solidFill>
                    <a:schemeClr val="tx1"/>
                  </a:solidFill>
                </a:rPr>
                <a:t> </a:t>
              </a:r>
              <a:r>
                <a:rPr lang="en-US" altLang="zh-CN" sz="2000" b="1" dirty="0">
                  <a:solidFill>
                    <a:schemeClr val="tx1"/>
                  </a:solidFill>
                </a:rPr>
                <a:t>, </a:t>
              </a:r>
              <a:r>
                <a:rPr lang="zh-CN" altLang="en-US" sz="2000" b="1" dirty="0">
                  <a:solidFill>
                    <a:schemeClr val="tx1"/>
                  </a:solidFill>
                </a:rPr>
                <a:t>使得</a:t>
              </a:r>
            </a:p>
            <a:p>
              <a:pPr algn="l">
                <a:lnSpc>
                  <a:spcPct val="150000"/>
                </a:lnSpc>
              </a:pPr>
              <a:r>
                <a:rPr lang="en-US" altLang="zh-CN" sz="2000" b="1" i="1" dirty="0">
                  <a:solidFill>
                    <a:schemeClr val="tx1"/>
                  </a:solidFill>
                </a:rPr>
                <a:t>Step 2</a:t>
              </a:r>
              <a:r>
                <a:rPr lang="en-US" altLang="zh-CN" sz="2000" b="1" dirty="0">
                  <a:solidFill>
                    <a:schemeClr val="tx1"/>
                  </a:solidFill>
                </a:rPr>
                <a:t>  </a:t>
              </a:r>
              <a:r>
                <a:rPr kumimoji="0" lang="zh-CN" altLang="en-US" sz="2000" b="1" dirty="0">
                  <a:solidFill>
                    <a:schemeClr val="tx1"/>
                  </a:solidFill>
                </a:rPr>
                <a:t>如果               ，</a:t>
              </a:r>
              <a:endParaRPr lang="en-US" altLang="zh-CN" sz="2000" dirty="0">
                <a:solidFill>
                  <a:schemeClr val="tx1"/>
                </a:solidFill>
              </a:endParaRPr>
            </a:p>
            <a:p>
              <a:pPr algn="l">
                <a:lnSpc>
                  <a:spcPct val="150000"/>
                </a:lnSpc>
              </a:pPr>
              <a:r>
                <a:rPr kumimoji="0" lang="zh-CN" altLang="en-US" sz="2000" b="1" dirty="0">
                  <a:solidFill>
                    <a:schemeClr val="tx1"/>
                  </a:solidFill>
                </a:rPr>
                <a:t>则交换第</a:t>
              </a:r>
              <a:r>
                <a:rPr kumimoji="0" lang="en-US" altLang="zh-CN" sz="2000" b="1" i="1" dirty="0">
                  <a:solidFill>
                    <a:schemeClr val="tx1"/>
                  </a:solidFill>
                </a:rPr>
                <a:t>k</a:t>
              </a:r>
              <a:r>
                <a:rPr kumimoji="0" lang="zh-CN" altLang="en-US" sz="2000" b="1" dirty="0">
                  <a:solidFill>
                    <a:schemeClr val="tx1"/>
                  </a:solidFill>
                </a:rPr>
                <a:t>行和</a:t>
              </a:r>
              <a:r>
                <a:rPr lang="en-US" altLang="zh-CN" sz="2000" b="1" i="1" dirty="0" err="1">
                  <a:solidFill>
                    <a:schemeClr val="tx1"/>
                  </a:solidFill>
                </a:rPr>
                <a:t>i</a:t>
              </a:r>
              <a:r>
                <a:rPr lang="en-US" altLang="zh-CN" sz="2000" b="1" i="1" baseline="-25000" dirty="0" err="1">
                  <a:solidFill>
                    <a:schemeClr val="tx1"/>
                  </a:solidFill>
                </a:rPr>
                <a:t>k</a:t>
              </a:r>
              <a:r>
                <a:rPr kumimoji="0" lang="zh-CN" altLang="en-US" sz="2000" b="1" dirty="0">
                  <a:solidFill>
                    <a:schemeClr val="tx1"/>
                  </a:solidFill>
                </a:rPr>
                <a:t>行；否则转</a:t>
              </a:r>
              <a:r>
                <a:rPr lang="en-US" altLang="zh-CN" sz="2000" b="1" i="1" dirty="0">
                  <a:solidFill>
                    <a:schemeClr val="tx1"/>
                  </a:solidFill>
                </a:rPr>
                <a:t>Step 7</a:t>
              </a:r>
              <a:r>
                <a:rPr lang="en-US" altLang="zh-CN" sz="2000" b="1" dirty="0">
                  <a:solidFill>
                    <a:schemeClr val="tx1"/>
                  </a:solidFill>
                </a:rPr>
                <a:t> </a:t>
              </a:r>
            </a:p>
          </p:txBody>
        </p:sp>
        <p:graphicFrame>
          <p:nvGraphicFramePr>
            <p:cNvPr id="22" name="Object 3">
              <a:extLst>
                <a:ext uri="{FF2B5EF4-FFF2-40B4-BE49-F238E27FC236}">
                  <a16:creationId xmlns:a16="http://schemas.microsoft.com/office/drawing/2014/main" id="{C5FA85D5-501B-4E59-BC66-EB0BD3990FA8}"/>
                </a:ext>
              </a:extLst>
            </p:cNvPr>
            <p:cNvGraphicFramePr>
              <a:graphicFrameLocks noChangeAspect="1"/>
            </p:cNvGraphicFramePr>
            <p:nvPr>
              <p:extLst>
                <p:ext uri="{D42A27DB-BD31-4B8C-83A1-F6EECF244321}">
                  <p14:modId xmlns:p14="http://schemas.microsoft.com/office/powerpoint/2010/main" val="986611672"/>
                </p:ext>
              </p:extLst>
            </p:nvPr>
          </p:nvGraphicFramePr>
          <p:xfrm>
            <a:off x="2251" y="3357"/>
            <a:ext cx="2810" cy="493"/>
          </p:xfrm>
          <a:graphic>
            <a:graphicData uri="http://schemas.openxmlformats.org/presentationml/2006/ole">
              <mc:AlternateContent xmlns:mc="http://schemas.openxmlformats.org/markup-compatibility/2006">
                <mc:Choice xmlns:v="urn:schemas-microsoft-com:vml" Requires="v">
                  <p:oleObj spid="_x0000_s166677" name="Equation" r:id="rId4" imgW="2108160" imgH="317160" progId="Equation.DSMT4">
                    <p:embed/>
                  </p:oleObj>
                </mc:Choice>
                <mc:Fallback>
                  <p:oleObj name="Equation" r:id="rId4" imgW="2108160" imgH="317160" progId="Equation.DSMT4">
                    <p:embed/>
                    <p:pic>
                      <p:nvPicPr>
                        <p:cNvPr id="125955" name="Object 3">
                          <a:extLst>
                            <a:ext uri="{FF2B5EF4-FFF2-40B4-BE49-F238E27FC236}">
                              <a16:creationId xmlns:a16="http://schemas.microsoft.com/office/drawing/2014/main" id="{9B27E658-7F53-4C27-A9CA-850FE503DD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1" y="3357"/>
                          <a:ext cx="2810" cy="493"/>
                        </a:xfrm>
                        <a:prstGeom prst="rect">
                          <a:avLst/>
                        </a:prstGeom>
                        <a:noFill/>
                        <a:ln>
                          <a:noFill/>
                        </a:ln>
                        <a:effectLst/>
                        <a:extLst/>
                      </p:spPr>
                    </p:pic>
                  </p:oleObj>
                </mc:Fallback>
              </mc:AlternateContent>
            </a:graphicData>
          </a:graphic>
        </p:graphicFrame>
        <p:graphicFrame>
          <p:nvGraphicFramePr>
            <p:cNvPr id="23" name="Object 4">
              <a:extLst>
                <a:ext uri="{FF2B5EF4-FFF2-40B4-BE49-F238E27FC236}">
                  <a16:creationId xmlns:a16="http://schemas.microsoft.com/office/drawing/2014/main" id="{0FB470AB-DB54-4D23-8A37-E836A9ED5984}"/>
                </a:ext>
              </a:extLst>
            </p:cNvPr>
            <p:cNvGraphicFramePr>
              <a:graphicFrameLocks noChangeAspect="1"/>
            </p:cNvGraphicFramePr>
            <p:nvPr>
              <p:extLst>
                <p:ext uri="{D42A27DB-BD31-4B8C-83A1-F6EECF244321}">
                  <p14:modId xmlns:p14="http://schemas.microsoft.com/office/powerpoint/2010/main" val="3065347892"/>
                </p:ext>
              </p:extLst>
            </p:nvPr>
          </p:nvGraphicFramePr>
          <p:xfrm>
            <a:off x="1214" y="3357"/>
            <a:ext cx="699" cy="493"/>
          </p:xfrm>
          <a:graphic>
            <a:graphicData uri="http://schemas.openxmlformats.org/presentationml/2006/ole">
              <mc:AlternateContent xmlns:mc="http://schemas.openxmlformats.org/markup-compatibility/2006">
                <mc:Choice xmlns:v="urn:schemas-microsoft-com:vml" Requires="v">
                  <p:oleObj spid="_x0000_s166678" name="Equation" r:id="rId6" imgW="520560" imgH="266400" progId="Equation.DSMT4">
                    <p:embed/>
                  </p:oleObj>
                </mc:Choice>
                <mc:Fallback>
                  <p:oleObj name="Equation" r:id="rId6" imgW="520560" imgH="266400" progId="Equation.DSMT4">
                    <p:embed/>
                    <p:pic>
                      <p:nvPicPr>
                        <p:cNvPr id="125956" name="Object 4">
                          <a:extLst>
                            <a:ext uri="{FF2B5EF4-FFF2-40B4-BE49-F238E27FC236}">
                              <a16:creationId xmlns:a16="http://schemas.microsoft.com/office/drawing/2014/main" id="{EF76998F-CEF1-4298-A459-F146A58C2E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 y="3357"/>
                          <a:ext cx="699" cy="493"/>
                        </a:xfrm>
                        <a:prstGeom prst="rect">
                          <a:avLst/>
                        </a:prstGeom>
                        <a:noFill/>
                        <a:ln>
                          <a:noFill/>
                        </a:ln>
                        <a:effectLst/>
                        <a:extLst/>
                      </p:spPr>
                    </p:pic>
                  </p:oleObj>
                </mc:Fallback>
              </mc:AlternateContent>
            </a:graphicData>
          </a:graphic>
        </p:graphicFrame>
      </p:grpSp>
    </p:spTree>
    <p:extLst>
      <p:ext uri="{BB962C8B-B14F-4D97-AF65-F5344CB8AC3E}">
        <p14:creationId xmlns:p14="http://schemas.microsoft.com/office/powerpoint/2010/main" val="116206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395536" y="721380"/>
            <a:ext cx="8064896" cy="524924"/>
          </a:xfrm>
        </p:spPr>
        <p:txBody>
          <a:bodyPr>
            <a:normAutofit fontScale="25000" lnSpcReduction="20000"/>
          </a:bodyPr>
          <a:lstStyle/>
          <a:p>
            <a:pPr marL="0" indent="0">
              <a:buNone/>
            </a:pPr>
            <a:r>
              <a:rPr lang="zh-CN" altLang="en-US" sz="14400" b="1" dirty="0">
                <a:latin typeface="仿宋" panose="02010609060101010101" pitchFamily="49" charset="-122"/>
                <a:ea typeface="仿宋" panose="02010609060101010101" pitchFamily="49" charset="-122"/>
              </a:rPr>
              <a:t>第三章 线性方程组      的数值解法</a:t>
            </a:r>
            <a:endParaRPr lang="en-US" altLang="zh-CN" sz="14400" b="1" dirty="0">
              <a:latin typeface="仿宋" panose="02010609060101010101" pitchFamily="49" charset="-122"/>
              <a:ea typeface="仿宋" panose="02010609060101010101" pitchFamily="49" charset="-122"/>
            </a:endParaRPr>
          </a:p>
          <a:p>
            <a:pPr marL="0" indent="0">
              <a:buNone/>
            </a:pPr>
            <a:r>
              <a:rPr lang="zh-CN" altLang="en-US" dirty="0"/>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123728" y="1378555"/>
            <a:ext cx="5760640" cy="4770537"/>
          </a:xfrm>
          <a:prstGeom prst="rect">
            <a:avLst/>
          </a:prstGeom>
          <a:noFill/>
        </p:spPr>
        <p:txBody>
          <a:bodyPr wrap="square" rtlCol="0">
            <a:spAutoFit/>
          </a:bodyPr>
          <a:lstStyle/>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3.2 </a:t>
            </a:r>
            <a:r>
              <a:rPr lang="zh-CN" altLang="en-US" sz="2800" b="0" dirty="0">
                <a:solidFill>
                  <a:schemeClr val="bg2">
                    <a:lumMod val="10000"/>
                  </a:schemeClr>
                </a:solidFill>
                <a:latin typeface="仿宋" panose="02010609060101010101" pitchFamily="49" charset="-122"/>
                <a:ea typeface="仿宋" panose="02010609060101010101" pitchFamily="49" charset="-122"/>
              </a:rPr>
              <a:t>线性代数的基础知识</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3.3 </a:t>
            </a:r>
            <a:r>
              <a:rPr lang="zh-CN" altLang="en-US" sz="2800" b="0" dirty="0">
                <a:solidFill>
                  <a:schemeClr val="bg2">
                    <a:lumMod val="10000"/>
                  </a:schemeClr>
                </a:solidFill>
                <a:latin typeface="仿宋" panose="02010609060101010101" pitchFamily="49" charset="-122"/>
                <a:ea typeface="仿宋" panose="02010609060101010101" pitchFamily="49" charset="-122"/>
              </a:rPr>
              <a:t>直接解法： </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3.3.1 Gauss</a:t>
            </a:r>
            <a:r>
              <a:rPr lang="zh-CN" altLang="en-US" sz="2400" b="0" dirty="0">
                <a:solidFill>
                  <a:schemeClr val="bg2">
                    <a:lumMod val="10000"/>
                  </a:schemeClr>
                </a:solidFill>
                <a:latin typeface="仿宋" panose="02010609060101010101" pitchFamily="49" charset="-122"/>
                <a:ea typeface="仿宋" panose="02010609060101010101" pitchFamily="49" charset="-122"/>
              </a:rPr>
              <a:t>消去法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3.3.2 </a:t>
            </a:r>
            <a:r>
              <a:rPr lang="zh-CN" altLang="en-US" sz="2400" b="0" dirty="0">
                <a:solidFill>
                  <a:schemeClr val="bg2">
                    <a:lumMod val="10000"/>
                  </a:schemeClr>
                </a:solidFill>
                <a:latin typeface="仿宋" panose="02010609060101010101" pitchFamily="49" charset="-122"/>
                <a:ea typeface="仿宋" panose="02010609060101010101" pitchFamily="49" charset="-122"/>
              </a:rPr>
              <a:t>三角分解法  </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3.3.3 </a:t>
            </a:r>
            <a:r>
              <a:rPr lang="zh-CN" altLang="en-US" sz="2400" b="0" dirty="0">
                <a:solidFill>
                  <a:schemeClr val="bg2">
                    <a:lumMod val="10000"/>
                  </a:schemeClr>
                </a:solidFill>
                <a:latin typeface="仿宋" panose="02010609060101010101" pitchFamily="49" charset="-122"/>
                <a:ea typeface="仿宋" panose="02010609060101010101" pitchFamily="49" charset="-122"/>
              </a:rPr>
              <a:t>直接解法的误差分析</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3.4 </a:t>
            </a:r>
            <a:r>
              <a:rPr lang="zh-CN" altLang="en-US" sz="2800" b="0" dirty="0">
                <a:solidFill>
                  <a:schemeClr val="bg2">
                    <a:lumMod val="10000"/>
                  </a:schemeClr>
                </a:solidFill>
                <a:latin typeface="仿宋" panose="02010609060101010101" pitchFamily="49" charset="-122"/>
                <a:ea typeface="仿宋" panose="02010609060101010101" pitchFamily="49" charset="-122"/>
              </a:rPr>
              <a:t>迭代解法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3.4.1 </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迭代法的基本概念</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3.4.2 Jacobi</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zh-CN" altLang="en-US" sz="2400" b="0" dirty="0">
                <a:solidFill>
                  <a:schemeClr val="bg2">
                    <a:lumMod val="10000"/>
                  </a:schemeClr>
                </a:solidFill>
                <a:latin typeface="仿宋" panose="02010609060101010101" pitchFamily="49" charset="-122"/>
                <a:ea typeface="仿宋" panose="02010609060101010101" pitchFamily="49" charset="-122"/>
              </a:rPr>
              <a:t>     </a:t>
            </a:r>
            <a:r>
              <a:rPr lang="en-US" altLang="zh-CN" sz="2400" b="0" dirty="0">
                <a:solidFill>
                  <a:schemeClr val="bg2">
                    <a:lumMod val="10000"/>
                  </a:schemeClr>
                </a:solidFill>
                <a:latin typeface="仿宋" panose="02010609060101010101" pitchFamily="49" charset="-122"/>
                <a:ea typeface="仿宋" panose="02010609060101010101" pitchFamily="49" charset="-122"/>
              </a:rPr>
              <a:t>3.4.3 Gauss-Seidel</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3.4.4 </a:t>
            </a:r>
            <a:r>
              <a:rPr lang="zh-CN" altLang="en-US" sz="2400" b="0" dirty="0">
                <a:solidFill>
                  <a:schemeClr val="bg2">
                    <a:lumMod val="10000"/>
                  </a:schemeClr>
                </a:solidFill>
                <a:latin typeface="仿宋" panose="02010609060101010101" pitchFamily="49" charset="-122"/>
                <a:ea typeface="仿宋" panose="02010609060101010101" pitchFamily="49" charset="-122"/>
              </a:rPr>
              <a:t>超松弛</a:t>
            </a:r>
            <a:r>
              <a:rPr lang="en-US" altLang="zh-CN" sz="2400" b="0" dirty="0">
                <a:solidFill>
                  <a:schemeClr val="bg2">
                    <a:lumMod val="10000"/>
                  </a:schemeClr>
                </a:solidFill>
                <a:latin typeface="仿宋" panose="02010609060101010101" pitchFamily="49" charset="-122"/>
                <a:ea typeface="仿宋" panose="02010609060101010101" pitchFamily="49" charset="-122"/>
              </a:rPr>
              <a:t>(SOR)</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迭代法（选讲）</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3.4.5 </a:t>
            </a:r>
            <a:r>
              <a:rPr lang="zh-CN" altLang="en-US" sz="2400" b="0" dirty="0">
                <a:solidFill>
                  <a:schemeClr val="bg2">
                    <a:lumMod val="10000"/>
                  </a:schemeClr>
                </a:solidFill>
                <a:latin typeface="仿宋" panose="02010609060101010101" pitchFamily="49" charset="-122"/>
                <a:ea typeface="仿宋" panose="02010609060101010101" pitchFamily="49" charset="-122"/>
              </a:rPr>
              <a:t>共轭梯度法（选讲）</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p:txBody>
      </p:sp>
      <p:pic>
        <p:nvPicPr>
          <p:cNvPr id="5" name="图片 4">
            <a:extLst>
              <a:ext uri="{FF2B5EF4-FFF2-40B4-BE49-F238E27FC236}">
                <a16:creationId xmlns:a16="http://schemas.microsoft.com/office/drawing/2014/main" id="{A155F3E5-5AC1-4F65-88F0-274E02E4B32B}"/>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409765" y="764704"/>
            <a:ext cx="1314363" cy="314926"/>
          </a:xfrm>
          <a:prstGeom prst="rect">
            <a:avLst/>
          </a:prstGeom>
        </p:spPr>
      </p:pic>
    </p:spTree>
    <p:extLst>
      <p:ext uri="{BB962C8B-B14F-4D97-AF65-F5344CB8AC3E}">
        <p14:creationId xmlns:p14="http://schemas.microsoft.com/office/powerpoint/2010/main" val="1827237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50" name="Group 10">
            <a:extLst>
              <a:ext uri="{FF2B5EF4-FFF2-40B4-BE49-F238E27FC236}">
                <a16:creationId xmlns:a16="http://schemas.microsoft.com/office/drawing/2014/main" id="{BA513ED7-C592-4176-A494-EAA1F63A3832}"/>
              </a:ext>
            </a:extLst>
          </p:cNvPr>
          <p:cNvGrpSpPr>
            <a:grpSpLocks/>
          </p:cNvGrpSpPr>
          <p:nvPr/>
        </p:nvGrpSpPr>
        <p:grpSpPr bwMode="auto">
          <a:xfrm>
            <a:off x="323528" y="404664"/>
            <a:ext cx="8208912" cy="5040560"/>
            <a:chOff x="273" y="236"/>
            <a:chExt cx="4780" cy="3392"/>
          </a:xfrm>
        </p:grpSpPr>
        <p:sp>
          <p:nvSpPr>
            <p:cNvPr id="138242" name="AutoShape 2">
              <a:extLst>
                <a:ext uri="{FF2B5EF4-FFF2-40B4-BE49-F238E27FC236}">
                  <a16:creationId xmlns:a16="http://schemas.microsoft.com/office/drawing/2014/main" id="{02181719-BDBD-470D-A50B-5BC15D400F45}"/>
                </a:ext>
              </a:extLst>
            </p:cNvPr>
            <p:cNvSpPr>
              <a:spLocks noChangeArrowheads="1"/>
            </p:cNvSpPr>
            <p:nvPr/>
          </p:nvSpPr>
          <p:spPr bwMode="auto">
            <a:xfrm>
              <a:off x="273" y="236"/>
              <a:ext cx="4780" cy="3392"/>
            </a:xfrm>
            <a:prstGeom prst="foldedCorner">
              <a:avLst>
                <a:gd name="adj" fmla="val 7435"/>
              </a:avLst>
            </a:prstGeom>
            <a:gradFill rotWithShape="0">
              <a:gsLst>
                <a:gs pos="0">
                  <a:schemeClr val="bg1"/>
                </a:gs>
                <a:gs pos="100000">
                  <a:srgbClr val="FFFFCC"/>
                </a:gs>
              </a:gsLst>
              <a:lin ang="540000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50000"/>
                </a:lnSpc>
              </a:pPr>
              <a:r>
                <a:rPr kumimoji="0" lang="zh-CN" altLang="en-US" sz="2400" b="1" dirty="0">
                  <a:solidFill>
                    <a:schemeClr val="tx1"/>
                  </a:solidFill>
                  <a:latin typeface="楷体_GB2312" pitchFamily="49" charset="-122"/>
                </a:rPr>
                <a:t>算法</a:t>
              </a:r>
              <a:r>
                <a:rPr kumimoji="0" lang="en-US" altLang="zh-CN" sz="2400" b="1" dirty="0">
                  <a:solidFill>
                    <a:schemeClr val="tx1"/>
                  </a:solidFill>
                  <a:latin typeface="楷体_GB2312" pitchFamily="49" charset="-122"/>
                </a:rPr>
                <a:t>: </a:t>
              </a:r>
              <a:r>
                <a:rPr lang="en-US" altLang="zh-CN" sz="2400" b="1" dirty="0">
                  <a:solidFill>
                    <a:schemeClr val="tx1"/>
                  </a:solidFill>
                  <a:latin typeface="Arial" panose="020B0604020202020204" pitchFamily="34" charset="0"/>
                </a:rPr>
                <a:t>Gauss</a:t>
              </a:r>
              <a:r>
                <a:rPr lang="zh-CN" altLang="en-US" sz="2400" b="1" dirty="0">
                  <a:solidFill>
                    <a:schemeClr val="tx1"/>
                  </a:solidFill>
                  <a:latin typeface="Arial" panose="020B0604020202020204" pitchFamily="34" charset="0"/>
                </a:rPr>
                <a:t>列主元</a:t>
              </a:r>
              <a:r>
                <a:rPr lang="zh-CN" altLang="en-US" sz="2400" b="1" dirty="0">
                  <a:solidFill>
                    <a:schemeClr val="tx1"/>
                  </a:solidFill>
                </a:rPr>
                <a:t>消去算法（续）</a:t>
              </a:r>
              <a:endParaRPr kumimoji="0" lang="zh-CN" altLang="en-US" sz="2400" b="1" dirty="0">
                <a:solidFill>
                  <a:schemeClr val="tx1"/>
                </a:solidFill>
                <a:latin typeface="楷体_GB2312" pitchFamily="49" charset="-122"/>
              </a:endParaRPr>
            </a:p>
            <a:p>
              <a:pPr algn="l">
                <a:lnSpc>
                  <a:spcPct val="150000"/>
                </a:lnSpc>
              </a:pPr>
              <a:r>
                <a:rPr kumimoji="0" lang="en-US" altLang="zh-CN" sz="2400" b="1" i="1" dirty="0">
                  <a:solidFill>
                    <a:schemeClr val="tx1"/>
                  </a:solidFill>
                  <a:sym typeface="Symbol" panose="05050102010706020507" pitchFamily="18" charset="2"/>
                </a:rPr>
                <a:t>Step 3</a:t>
              </a:r>
              <a:r>
                <a:rPr kumimoji="0" lang="en-US" altLang="zh-CN" sz="2400" b="1" dirty="0">
                  <a:solidFill>
                    <a:schemeClr val="tx1"/>
                  </a:solidFill>
                  <a:sym typeface="Symbol" panose="05050102010706020507" pitchFamily="18" charset="2"/>
                </a:rPr>
                <a:t>  for </a:t>
              </a:r>
              <a:r>
                <a:rPr kumimoji="0" lang="en-US" altLang="zh-CN" sz="2400" b="1" dirty="0" err="1">
                  <a:solidFill>
                    <a:schemeClr val="tx1"/>
                  </a:solidFill>
                  <a:sym typeface="Symbol" panose="05050102010706020507" pitchFamily="18" charset="2"/>
                </a:rPr>
                <a:t>i</a:t>
              </a:r>
              <a:r>
                <a:rPr kumimoji="0" lang="en-US" altLang="zh-CN" sz="2400" b="1" dirty="0">
                  <a:solidFill>
                    <a:schemeClr val="tx1"/>
                  </a:solidFill>
                  <a:sym typeface="Symbol" panose="05050102010706020507" pitchFamily="18" charset="2"/>
                </a:rPr>
                <a:t>=k+1,…,n</a:t>
              </a:r>
              <a:r>
                <a:rPr kumimoji="0" lang="en-US" altLang="zh-CN" sz="2400" b="1" i="1" dirty="0">
                  <a:solidFill>
                    <a:schemeClr val="tx1"/>
                  </a:solidFill>
                  <a:sym typeface="Symbol" panose="05050102010706020507" pitchFamily="18" charset="2"/>
                </a:rPr>
                <a:t>  </a:t>
              </a:r>
              <a:r>
                <a:rPr kumimoji="0" lang="zh-CN" altLang="en-US" sz="2400" b="1" dirty="0">
                  <a:solidFill>
                    <a:schemeClr val="tx1"/>
                  </a:solidFill>
                  <a:latin typeface="楷体_GB2312" pitchFamily="49" charset="-122"/>
                  <a:sym typeface="Symbol" panose="05050102010706020507" pitchFamily="18" charset="2"/>
                </a:rPr>
                <a:t>计算</a:t>
              </a:r>
              <a:endParaRPr kumimoji="0" lang="zh-CN" altLang="en-US" sz="2400" b="1" i="1" dirty="0">
                <a:solidFill>
                  <a:schemeClr val="tx1"/>
                </a:solidFill>
                <a:sym typeface="Symbol" panose="05050102010706020507" pitchFamily="18" charset="2"/>
              </a:endParaRPr>
            </a:p>
            <a:p>
              <a:pPr algn="l"/>
              <a:r>
                <a:rPr kumimoji="0" lang="zh-CN" altLang="en-US" sz="2400" b="1" dirty="0">
                  <a:solidFill>
                    <a:schemeClr val="tx1"/>
                  </a:solidFill>
                  <a:latin typeface="楷体_GB2312" pitchFamily="49" charset="-122"/>
                  <a:sym typeface="Symbol" panose="05050102010706020507" pitchFamily="18" charset="2"/>
                </a:rPr>
                <a:t>              </a:t>
              </a:r>
            </a:p>
            <a:p>
              <a:pPr algn="l"/>
              <a:r>
                <a:rPr kumimoji="0" lang="en-US" altLang="zh-CN" sz="2400" b="1" i="1" dirty="0">
                  <a:solidFill>
                    <a:schemeClr val="tx1"/>
                  </a:solidFill>
                  <a:sym typeface="Symbol" panose="05050102010706020507" pitchFamily="18" charset="2"/>
                </a:rPr>
                <a:t>Step 4</a:t>
              </a:r>
              <a:r>
                <a:rPr kumimoji="0" lang="en-US" altLang="zh-CN" sz="2400" b="1" dirty="0">
                  <a:solidFill>
                    <a:schemeClr val="tx1"/>
                  </a:solidFill>
                  <a:sym typeface="Symbol" panose="05050102010706020507" pitchFamily="18" charset="2"/>
                </a:rPr>
                <a:t>  for j=k+1,…,n+1</a:t>
              </a:r>
              <a:r>
                <a:rPr kumimoji="0" lang="en-US" altLang="zh-CN" sz="2400" b="1" i="1" dirty="0">
                  <a:solidFill>
                    <a:schemeClr val="tx1"/>
                  </a:solidFill>
                  <a:sym typeface="Symbol" panose="05050102010706020507" pitchFamily="18" charset="2"/>
                </a:rPr>
                <a:t>   </a:t>
              </a:r>
              <a:r>
                <a:rPr kumimoji="0" lang="zh-CN" altLang="en-US" sz="2400" b="1" dirty="0">
                  <a:solidFill>
                    <a:schemeClr val="tx1"/>
                  </a:solidFill>
                  <a:latin typeface="楷体_GB2312" pitchFamily="49" charset="-122"/>
                  <a:sym typeface="Symbol" panose="05050102010706020507" pitchFamily="18" charset="2"/>
                </a:rPr>
                <a:t>计算</a:t>
              </a:r>
              <a:endParaRPr kumimoji="0" lang="zh-CN" altLang="en-US" sz="2400" b="1" dirty="0">
                <a:solidFill>
                  <a:schemeClr val="tx1"/>
                </a:solidFill>
                <a:sym typeface="Symbol" panose="05050102010706020507" pitchFamily="18" charset="2"/>
              </a:endParaRPr>
            </a:p>
            <a:p>
              <a:pPr algn="l"/>
              <a:r>
                <a:rPr kumimoji="0" lang="zh-CN" altLang="en-US" sz="2400" b="1" dirty="0">
                  <a:solidFill>
                    <a:schemeClr val="tx1"/>
                  </a:solidFill>
                  <a:sym typeface="Symbol" panose="05050102010706020507" pitchFamily="18" charset="2"/>
                </a:rPr>
                <a:t>		</a:t>
              </a:r>
            </a:p>
            <a:p>
              <a:pPr algn="l"/>
              <a:r>
                <a:rPr lang="zh-CN" altLang="en-US" sz="2400" b="1" dirty="0">
                  <a:solidFill>
                    <a:srgbClr val="0000FF"/>
                  </a:solidFill>
                  <a:latin typeface="Arial" panose="020B0604020202020204" pitchFamily="34" charset="0"/>
                </a:rPr>
                <a:t>回代过程</a:t>
              </a:r>
            </a:p>
            <a:p>
              <a:pPr algn="l"/>
              <a:endParaRPr lang="zh-CN" altLang="en-US" sz="2400" b="1" dirty="0">
                <a:solidFill>
                  <a:schemeClr val="tx1"/>
                </a:solidFill>
                <a:latin typeface="Arial" panose="020B0604020202020204" pitchFamily="34" charset="0"/>
              </a:endParaRPr>
            </a:p>
            <a:p>
              <a:pPr algn="l"/>
              <a:r>
                <a:rPr kumimoji="0" lang="en-US" altLang="zh-CN" sz="2400" b="1" i="1" dirty="0">
                  <a:solidFill>
                    <a:schemeClr val="tx1"/>
                  </a:solidFill>
                  <a:sym typeface="Symbol" panose="05050102010706020507" pitchFamily="18" charset="2"/>
                </a:rPr>
                <a:t>Step 5</a:t>
              </a:r>
            </a:p>
            <a:p>
              <a:pPr algn="l"/>
              <a:endParaRPr kumimoji="0" lang="en-US" altLang="zh-CN" sz="2400" b="1" i="1" dirty="0">
                <a:solidFill>
                  <a:schemeClr val="tx1"/>
                </a:solidFill>
                <a:sym typeface="Symbol" panose="05050102010706020507" pitchFamily="18" charset="2"/>
              </a:endParaRPr>
            </a:p>
            <a:p>
              <a:pPr algn="l"/>
              <a:r>
                <a:rPr kumimoji="0" lang="en-US" altLang="zh-CN" sz="2400" b="1" i="1" dirty="0">
                  <a:solidFill>
                    <a:schemeClr val="tx1"/>
                  </a:solidFill>
                  <a:sym typeface="Symbol" panose="05050102010706020507" pitchFamily="18" charset="2"/>
                </a:rPr>
                <a:t>Step 6</a:t>
              </a:r>
              <a:r>
                <a:rPr kumimoji="0" lang="en-US" altLang="zh-CN" sz="2400" b="1" dirty="0">
                  <a:solidFill>
                    <a:schemeClr val="tx1"/>
                  </a:solidFill>
                  <a:sym typeface="Symbol" panose="05050102010706020507" pitchFamily="18" charset="2"/>
                </a:rPr>
                <a:t>  for </a:t>
              </a:r>
              <a:r>
                <a:rPr kumimoji="0" lang="en-US" altLang="zh-CN" sz="2400" b="1" dirty="0" err="1">
                  <a:solidFill>
                    <a:schemeClr val="tx1"/>
                  </a:solidFill>
                  <a:sym typeface="Symbol" panose="05050102010706020507" pitchFamily="18" charset="2"/>
                </a:rPr>
                <a:t>i</a:t>
              </a:r>
              <a:r>
                <a:rPr kumimoji="0" lang="en-US" altLang="zh-CN" sz="2400" b="1" dirty="0">
                  <a:solidFill>
                    <a:schemeClr val="tx1"/>
                  </a:solidFill>
                  <a:sym typeface="Symbol" panose="05050102010706020507" pitchFamily="18" charset="2"/>
                </a:rPr>
                <a:t>=n-1,…,1</a:t>
              </a:r>
              <a:r>
                <a:rPr kumimoji="0" lang="en-US" altLang="zh-CN" sz="2400" b="1" i="1" dirty="0">
                  <a:solidFill>
                    <a:schemeClr val="tx1"/>
                  </a:solidFill>
                  <a:sym typeface="Symbol" panose="05050102010706020507" pitchFamily="18" charset="2"/>
                </a:rPr>
                <a:t>   </a:t>
              </a:r>
              <a:r>
                <a:rPr kumimoji="0" lang="zh-CN" altLang="en-US" sz="2400" b="1" dirty="0">
                  <a:solidFill>
                    <a:schemeClr val="tx1"/>
                  </a:solidFill>
                  <a:latin typeface="楷体_GB2312" pitchFamily="49" charset="-122"/>
                  <a:sym typeface="Symbol" panose="05050102010706020507" pitchFamily="18" charset="2"/>
                </a:rPr>
                <a:t>计算</a:t>
              </a:r>
              <a:endParaRPr kumimoji="0" lang="zh-CN" altLang="en-US" sz="2400" b="1" i="1" dirty="0">
                <a:solidFill>
                  <a:schemeClr val="tx1"/>
                </a:solidFill>
                <a:sym typeface="Symbol" panose="05050102010706020507" pitchFamily="18" charset="2"/>
              </a:endParaRPr>
            </a:p>
            <a:p>
              <a:pPr algn="l"/>
              <a:r>
                <a:rPr kumimoji="0" lang="zh-CN" altLang="en-US" sz="2400" b="1" dirty="0">
                  <a:solidFill>
                    <a:schemeClr val="tx1"/>
                  </a:solidFill>
                  <a:sym typeface="Symbol" panose="05050102010706020507" pitchFamily="18" charset="2"/>
                </a:rPr>
                <a:t>            </a:t>
              </a:r>
            </a:p>
            <a:p>
              <a:pPr algn="l">
                <a:lnSpc>
                  <a:spcPct val="150000"/>
                </a:lnSpc>
              </a:pPr>
              <a:r>
                <a:rPr kumimoji="0" lang="en-US" altLang="zh-CN" sz="2400" b="1" i="1" dirty="0">
                  <a:solidFill>
                    <a:schemeClr val="tx1"/>
                  </a:solidFill>
                  <a:sym typeface="Symbol" panose="05050102010706020507" pitchFamily="18" charset="2"/>
                </a:rPr>
                <a:t>Step 7</a:t>
              </a:r>
              <a:r>
                <a:rPr kumimoji="0" lang="en-US" altLang="zh-CN" sz="2400" b="1" dirty="0">
                  <a:solidFill>
                    <a:schemeClr val="tx1"/>
                  </a:solidFill>
                  <a:sym typeface="Symbol" panose="05050102010706020507" pitchFamily="18" charset="2"/>
                </a:rPr>
                <a:t>  Output (</a:t>
              </a:r>
              <a:r>
                <a:rPr kumimoji="0" lang="zh-CN" altLang="en-US" sz="2400" b="1" dirty="0">
                  <a:solidFill>
                    <a:schemeClr val="tx1"/>
                  </a:solidFill>
                  <a:sym typeface="Symbol" panose="05050102010706020507" pitchFamily="18" charset="2"/>
                </a:rPr>
                <a:t>系数矩阵奇异</a:t>
              </a:r>
              <a:r>
                <a:rPr kumimoji="0" lang="en-US" altLang="zh-CN" sz="2400" b="1" dirty="0">
                  <a:solidFill>
                    <a:schemeClr val="tx1"/>
                  </a:solidFill>
                  <a:sym typeface="Symbol" panose="05050102010706020507" pitchFamily="18" charset="2"/>
                </a:rPr>
                <a:t>);  /*</a:t>
              </a:r>
              <a:r>
                <a:rPr kumimoji="0" lang="zh-CN" altLang="en-US" sz="2400" b="1" dirty="0">
                  <a:solidFill>
                    <a:schemeClr val="tx1"/>
                  </a:solidFill>
                  <a:sym typeface="Symbol" panose="05050102010706020507" pitchFamily="18" charset="2"/>
                </a:rPr>
                <a:t>不成功 *</a:t>
              </a:r>
              <a:r>
                <a:rPr kumimoji="0" lang="en-US" altLang="zh-CN" sz="2400" b="1" dirty="0">
                  <a:solidFill>
                    <a:schemeClr val="tx1"/>
                  </a:solidFill>
                  <a:sym typeface="Symbol" panose="05050102010706020507" pitchFamily="18" charset="2"/>
                </a:rPr>
                <a:t>/ STOP.	</a:t>
              </a:r>
            </a:p>
          </p:txBody>
        </p:sp>
        <p:graphicFrame>
          <p:nvGraphicFramePr>
            <p:cNvPr id="138245" name="Object 5">
              <a:extLst>
                <a:ext uri="{FF2B5EF4-FFF2-40B4-BE49-F238E27FC236}">
                  <a16:creationId xmlns:a16="http://schemas.microsoft.com/office/drawing/2014/main" id="{41BA293F-814C-45AC-9113-8970932A8D7A}"/>
                </a:ext>
              </a:extLst>
            </p:cNvPr>
            <p:cNvGraphicFramePr>
              <a:graphicFrameLocks noChangeAspect="1"/>
            </p:cNvGraphicFramePr>
            <p:nvPr>
              <p:extLst>
                <p:ext uri="{D42A27DB-BD31-4B8C-83A1-F6EECF244321}">
                  <p14:modId xmlns:p14="http://schemas.microsoft.com/office/powerpoint/2010/main" val="3898740743"/>
                </p:ext>
              </p:extLst>
            </p:nvPr>
          </p:nvGraphicFramePr>
          <p:xfrm>
            <a:off x="2609" y="478"/>
            <a:ext cx="808" cy="469"/>
          </p:xfrm>
          <a:graphic>
            <a:graphicData uri="http://schemas.openxmlformats.org/presentationml/2006/ole">
              <mc:AlternateContent xmlns:mc="http://schemas.openxmlformats.org/markup-compatibility/2006">
                <mc:Choice xmlns:v="urn:schemas-microsoft-com:vml" Requires="v">
                  <p:oleObj spid="_x0000_s168886" name="Equation" r:id="rId3" imgW="723600" imgH="419040" progId="Equation.DSMT4">
                    <p:embed/>
                  </p:oleObj>
                </mc:Choice>
                <mc:Fallback>
                  <p:oleObj name="Equation" r:id="rId3" imgW="723600" imgH="419040" progId="Equation.DSMT4">
                    <p:embed/>
                    <p:pic>
                      <p:nvPicPr>
                        <p:cNvPr id="138245" name="Object 5">
                          <a:extLst>
                            <a:ext uri="{FF2B5EF4-FFF2-40B4-BE49-F238E27FC236}">
                              <a16:creationId xmlns:a16="http://schemas.microsoft.com/office/drawing/2014/main" id="{41BA293F-814C-45AC-9113-8970932A8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 y="478"/>
                          <a:ext cx="808" cy="469"/>
                        </a:xfrm>
                        <a:prstGeom prst="rect">
                          <a:avLst/>
                        </a:prstGeom>
                        <a:noFill/>
                        <a:ln>
                          <a:noFill/>
                        </a:ln>
                        <a:effectLst/>
                        <a:extLst/>
                      </p:spPr>
                    </p:pic>
                  </p:oleObj>
                </mc:Fallback>
              </mc:AlternateContent>
            </a:graphicData>
          </a:graphic>
        </p:graphicFrame>
        <p:graphicFrame>
          <p:nvGraphicFramePr>
            <p:cNvPr id="138246" name="Object 6">
              <a:extLst>
                <a:ext uri="{FF2B5EF4-FFF2-40B4-BE49-F238E27FC236}">
                  <a16:creationId xmlns:a16="http://schemas.microsoft.com/office/drawing/2014/main" id="{816BF9E9-4DFF-4440-9FEE-F8C51BE010B3}"/>
                </a:ext>
              </a:extLst>
            </p:cNvPr>
            <p:cNvGraphicFramePr>
              <a:graphicFrameLocks noChangeAspect="1"/>
            </p:cNvGraphicFramePr>
            <p:nvPr>
              <p:extLst>
                <p:ext uri="{D42A27DB-BD31-4B8C-83A1-F6EECF244321}">
                  <p14:modId xmlns:p14="http://schemas.microsoft.com/office/powerpoint/2010/main" val="1979498273"/>
                </p:ext>
              </p:extLst>
            </p:nvPr>
          </p:nvGraphicFramePr>
          <p:xfrm>
            <a:off x="2789" y="1049"/>
            <a:ext cx="1493" cy="420"/>
          </p:xfrm>
          <a:graphic>
            <a:graphicData uri="http://schemas.openxmlformats.org/presentationml/2006/ole">
              <mc:AlternateContent xmlns:mc="http://schemas.openxmlformats.org/markup-compatibility/2006">
                <mc:Choice xmlns:v="urn:schemas-microsoft-com:vml" Requires="v">
                  <p:oleObj spid="_x0000_s168887" name="Equation" r:id="rId5" imgW="914400" imgH="253800" progId="Equation.DSMT4">
                    <p:embed/>
                  </p:oleObj>
                </mc:Choice>
                <mc:Fallback>
                  <p:oleObj name="Equation" r:id="rId5" imgW="914400" imgH="253800" progId="Equation.DSMT4">
                    <p:embed/>
                    <p:pic>
                      <p:nvPicPr>
                        <p:cNvPr id="138246" name="Object 6">
                          <a:extLst>
                            <a:ext uri="{FF2B5EF4-FFF2-40B4-BE49-F238E27FC236}">
                              <a16:creationId xmlns:a16="http://schemas.microsoft.com/office/drawing/2014/main" id="{816BF9E9-4DFF-4440-9FEE-F8C51BE010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 y="1049"/>
                          <a:ext cx="1493" cy="420"/>
                        </a:xfrm>
                        <a:prstGeom prst="rect">
                          <a:avLst/>
                        </a:prstGeom>
                        <a:noFill/>
                        <a:ln>
                          <a:noFill/>
                        </a:ln>
                        <a:effectLst/>
                        <a:extLst/>
                      </p:spPr>
                    </p:pic>
                  </p:oleObj>
                </mc:Fallback>
              </mc:AlternateContent>
            </a:graphicData>
          </a:graphic>
        </p:graphicFrame>
        <p:graphicFrame>
          <p:nvGraphicFramePr>
            <p:cNvPr id="138247" name="Object 7">
              <a:extLst>
                <a:ext uri="{FF2B5EF4-FFF2-40B4-BE49-F238E27FC236}">
                  <a16:creationId xmlns:a16="http://schemas.microsoft.com/office/drawing/2014/main" id="{2E13E519-5E11-4417-A1F5-E63CB28848C1}"/>
                </a:ext>
              </a:extLst>
            </p:cNvPr>
            <p:cNvGraphicFramePr>
              <a:graphicFrameLocks noChangeAspect="1"/>
            </p:cNvGraphicFramePr>
            <p:nvPr>
              <p:extLst>
                <p:ext uri="{D42A27DB-BD31-4B8C-83A1-F6EECF244321}">
                  <p14:modId xmlns:p14="http://schemas.microsoft.com/office/powerpoint/2010/main" val="879509937"/>
                </p:ext>
              </p:extLst>
            </p:nvPr>
          </p:nvGraphicFramePr>
          <p:xfrm>
            <a:off x="986" y="1980"/>
            <a:ext cx="1125" cy="539"/>
          </p:xfrm>
          <a:graphic>
            <a:graphicData uri="http://schemas.openxmlformats.org/presentationml/2006/ole">
              <mc:AlternateContent xmlns:mc="http://schemas.openxmlformats.org/markup-compatibility/2006">
                <mc:Choice xmlns:v="urn:schemas-microsoft-com:vml" Requires="v">
                  <p:oleObj spid="_x0000_s168888" name="Equation" r:id="rId7" imgW="927000" imgH="444240" progId="Equation.DSMT4">
                    <p:embed/>
                  </p:oleObj>
                </mc:Choice>
                <mc:Fallback>
                  <p:oleObj name="Equation" r:id="rId7" imgW="927000" imgH="444240" progId="Equation.DSMT4">
                    <p:embed/>
                    <p:pic>
                      <p:nvPicPr>
                        <p:cNvPr id="138247" name="Object 7">
                          <a:extLst>
                            <a:ext uri="{FF2B5EF4-FFF2-40B4-BE49-F238E27FC236}">
                              <a16:creationId xmlns:a16="http://schemas.microsoft.com/office/drawing/2014/main" id="{2E13E519-5E11-4417-A1F5-E63CB28848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6" y="1980"/>
                          <a:ext cx="1125" cy="539"/>
                        </a:xfrm>
                        <a:prstGeom prst="rect">
                          <a:avLst/>
                        </a:prstGeom>
                        <a:noFill/>
                        <a:ln>
                          <a:noFill/>
                        </a:ln>
                        <a:effectLst/>
                        <a:extLst/>
                      </p:spPr>
                    </p:pic>
                  </p:oleObj>
                </mc:Fallback>
              </mc:AlternateContent>
            </a:graphicData>
          </a:graphic>
        </p:graphicFrame>
        <p:graphicFrame>
          <p:nvGraphicFramePr>
            <p:cNvPr id="138248" name="Object 8">
              <a:extLst>
                <a:ext uri="{FF2B5EF4-FFF2-40B4-BE49-F238E27FC236}">
                  <a16:creationId xmlns:a16="http://schemas.microsoft.com/office/drawing/2014/main" id="{4B25B5E3-5E22-4A53-B0D2-DAC6857B8605}"/>
                </a:ext>
              </a:extLst>
            </p:cNvPr>
            <p:cNvGraphicFramePr>
              <a:graphicFrameLocks noChangeAspect="1"/>
            </p:cNvGraphicFramePr>
            <p:nvPr>
              <p:extLst>
                <p:ext uri="{D42A27DB-BD31-4B8C-83A1-F6EECF244321}">
                  <p14:modId xmlns:p14="http://schemas.microsoft.com/office/powerpoint/2010/main" val="1151321723"/>
                </p:ext>
              </p:extLst>
            </p:nvPr>
          </p:nvGraphicFramePr>
          <p:xfrm>
            <a:off x="2609" y="2417"/>
            <a:ext cx="2293" cy="698"/>
          </p:xfrm>
          <a:graphic>
            <a:graphicData uri="http://schemas.openxmlformats.org/presentationml/2006/ole">
              <mc:AlternateContent xmlns:mc="http://schemas.openxmlformats.org/markup-compatibility/2006">
                <mc:Choice xmlns:v="urn:schemas-microsoft-com:vml" Requires="v">
                  <p:oleObj spid="_x0000_s168889" name="Equation" r:id="rId9" imgW="1726920" imgH="444240" progId="Equation.DSMT4">
                    <p:embed/>
                  </p:oleObj>
                </mc:Choice>
                <mc:Fallback>
                  <p:oleObj name="Equation" r:id="rId9" imgW="1726920" imgH="444240" progId="Equation.DSMT4">
                    <p:embed/>
                    <p:pic>
                      <p:nvPicPr>
                        <p:cNvPr id="138248" name="Object 8">
                          <a:extLst>
                            <a:ext uri="{FF2B5EF4-FFF2-40B4-BE49-F238E27FC236}">
                              <a16:creationId xmlns:a16="http://schemas.microsoft.com/office/drawing/2014/main" id="{4B25B5E3-5E22-4A53-B0D2-DAC6857B86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9" y="2417"/>
                          <a:ext cx="2293" cy="698"/>
                        </a:xfrm>
                        <a:prstGeom prst="rect">
                          <a:avLst/>
                        </a:prstGeom>
                        <a:noFill/>
                        <a:ln>
                          <a:noFill/>
                        </a:ln>
                        <a:effectLst/>
                        <a:extLst/>
                      </p:spPr>
                    </p:pic>
                  </p:oleObj>
                </mc:Fallback>
              </mc:AlternateContent>
            </a:graphicData>
          </a:graphic>
        </p:graphicFrame>
      </p:grpSp>
      <p:sp>
        <p:nvSpPr>
          <p:cNvPr id="2" name="文本框 1">
            <a:extLst>
              <a:ext uri="{FF2B5EF4-FFF2-40B4-BE49-F238E27FC236}">
                <a16:creationId xmlns:a16="http://schemas.microsoft.com/office/drawing/2014/main" id="{2006759D-F1B1-46DB-9686-CA2FBE1AD6F0}"/>
              </a:ext>
            </a:extLst>
          </p:cNvPr>
          <p:cNvSpPr txBox="1"/>
          <p:nvPr/>
        </p:nvSpPr>
        <p:spPr>
          <a:xfrm>
            <a:off x="251520" y="5671960"/>
            <a:ext cx="7818638" cy="523220"/>
          </a:xfrm>
          <a:prstGeom prst="rect">
            <a:avLst/>
          </a:prstGeom>
          <a:noFill/>
        </p:spPr>
        <p:txBody>
          <a:bodyPr wrap="square" rtlCol="0">
            <a:spAutoFit/>
          </a:bodyPr>
          <a:lstStyle/>
          <a:p>
            <a:pPr algn="l"/>
            <a:r>
              <a:rPr lang="en-US" altLang="zh-CN" sz="2800" b="0" dirty="0" err="1">
                <a:solidFill>
                  <a:srgbClr val="0000FF"/>
                </a:solidFill>
                <a:latin typeface="+mn-ea"/>
                <a:ea typeface="+mn-ea"/>
              </a:rPr>
              <a:t>Matlab</a:t>
            </a:r>
            <a:r>
              <a:rPr lang="zh-CN" altLang="en-US" sz="2800" b="0" dirty="0">
                <a:solidFill>
                  <a:srgbClr val="0000FF"/>
                </a:solidFill>
                <a:latin typeface="+mn-ea"/>
                <a:ea typeface="+mn-ea"/>
              </a:rPr>
              <a:t>源程序</a:t>
            </a:r>
            <a:r>
              <a:rPr lang="en-US" altLang="zh-CN" sz="2800" b="0" dirty="0">
                <a:solidFill>
                  <a:srgbClr val="0000FF"/>
                </a:solidFill>
                <a:latin typeface="+mn-ea"/>
                <a:ea typeface="+mn-ea"/>
              </a:rPr>
              <a:t>: </a:t>
            </a:r>
            <a:r>
              <a:rPr lang="zh-CN" altLang="en-US" sz="2800" b="0" dirty="0">
                <a:solidFill>
                  <a:srgbClr val="0000FF"/>
                </a:solidFill>
                <a:latin typeface="+mn-ea"/>
                <a:ea typeface="+mn-ea"/>
              </a:rPr>
              <a:t> </a:t>
            </a:r>
            <a:r>
              <a:rPr lang="en-US" altLang="zh-CN" sz="2400" b="0" dirty="0" err="1">
                <a:solidFill>
                  <a:srgbClr val="FF0000"/>
                </a:solidFill>
                <a:latin typeface="+mn-ea"/>
                <a:ea typeface="+mn-ea"/>
              </a:rPr>
              <a:t>GaussXuanzhuyuan.m</a:t>
            </a:r>
            <a:r>
              <a:rPr lang="zh-CN" altLang="en-US" sz="2400" b="0" dirty="0">
                <a:solidFill>
                  <a:srgbClr val="FF0000"/>
                </a:solidFill>
                <a:latin typeface="+mn-ea"/>
                <a:ea typeface="+mn-ea"/>
              </a:rPr>
              <a:t> </a:t>
            </a:r>
          </a:p>
        </p:txBody>
      </p:sp>
    </p:spTree>
    <p:extLst>
      <p:ext uri="{BB962C8B-B14F-4D97-AF65-F5344CB8AC3E}">
        <p14:creationId xmlns:p14="http://schemas.microsoft.com/office/powerpoint/2010/main" val="941054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397076-A8E0-4B7C-AF96-1FFF0FF3E260}"/>
              </a:ext>
            </a:extLst>
          </p:cNvPr>
          <p:cNvSpPr txBox="1"/>
          <p:nvPr/>
        </p:nvSpPr>
        <p:spPr>
          <a:xfrm>
            <a:off x="179512" y="194503"/>
            <a:ext cx="5362416" cy="6396523"/>
          </a:xfrm>
          <a:prstGeom prst="rect">
            <a:avLst/>
          </a:prstGeom>
          <a:noFill/>
        </p:spPr>
        <p:txBody>
          <a:bodyPr wrap="square" rtlCol="0">
            <a:spAutoFit/>
          </a:bodyPr>
          <a:lstStyle/>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function X =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GaussXuanzhuyuan</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(A,B)</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%Input    - A is an N x N nonsingular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B is an N x 1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%Output - X is an N x 1 matrix containing the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solution to AX=B.</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%Initialize X and the temporary storage matrix C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[N N]=size(A);</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X=zeros(N,1);</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C=zeros(1,N+1);</a:t>
            </a:r>
          </a:p>
          <a:p>
            <a:pPr algn="l"/>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%Form the augmented matrix: Aug=[A|B]</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Aug=[A B];</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 p=1:N-1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%Partial pivoting for column p</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Y,j</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]=max(abs(Aug(</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p:N,p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%Interchange row p and j</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C=Aug(p,:);</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Aug(p,:)=Aug(j+p-1,:);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Aug(j+p-1,:)=C;</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3" name="文本框 2">
            <a:extLst>
              <a:ext uri="{FF2B5EF4-FFF2-40B4-BE49-F238E27FC236}">
                <a16:creationId xmlns:a16="http://schemas.microsoft.com/office/drawing/2014/main" id="{511FB172-1C31-406C-8090-93C1E8F3BB2B}"/>
              </a:ext>
            </a:extLst>
          </p:cNvPr>
          <p:cNvSpPr txBox="1"/>
          <p:nvPr/>
        </p:nvSpPr>
        <p:spPr>
          <a:xfrm>
            <a:off x="4716016" y="2145046"/>
            <a:ext cx="4248472" cy="4524315"/>
          </a:xfrm>
          <a:prstGeom prst="rect">
            <a:avLst/>
          </a:prstGeom>
          <a:noFill/>
        </p:spPr>
        <p:txBody>
          <a:bodyPr wrap="square" rtlCol="0">
            <a:spAutoFit/>
          </a:bodyPr>
          <a:lstStyle/>
          <a:p>
            <a:pPr algn="l"/>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if Aug(</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p,p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)==0</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 was singular.  No unique solution'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break</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%Elimination process for column p</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for k=p+1:N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m=Aug(</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k,p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)/Aug(</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p,p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Aug(k,p:N+1)=Aug(k,p:N+1)-m*Aug(p,p:N+1);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end</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%Back Substitution on [U|Y] using Program 3.1</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X=backsub(Aug(1:N,1:N),Aug(1:N,N+1));</a:t>
            </a:r>
          </a:p>
        </p:txBody>
      </p:sp>
      <p:sp>
        <p:nvSpPr>
          <p:cNvPr id="4" name="文本框 3">
            <a:extLst>
              <a:ext uri="{FF2B5EF4-FFF2-40B4-BE49-F238E27FC236}">
                <a16:creationId xmlns:a16="http://schemas.microsoft.com/office/drawing/2014/main" id="{2FA04902-95F7-4957-8029-5605C89D789F}"/>
              </a:ext>
            </a:extLst>
          </p:cNvPr>
          <p:cNvSpPr txBox="1"/>
          <p:nvPr/>
        </p:nvSpPr>
        <p:spPr>
          <a:xfrm>
            <a:off x="5526648" y="548680"/>
            <a:ext cx="3312368" cy="892552"/>
          </a:xfrm>
          <a:prstGeom prst="rect">
            <a:avLst/>
          </a:prstGeom>
          <a:noFill/>
        </p:spPr>
        <p:txBody>
          <a:bodyPr wrap="square" rtlCol="0">
            <a:spAutoFit/>
          </a:bodyPr>
          <a:lstStyle/>
          <a:p>
            <a:pPr algn="l"/>
            <a:r>
              <a:rPr lang="en-US" altLang="zh-CN" sz="2800" b="0" dirty="0" err="1">
                <a:solidFill>
                  <a:srgbClr val="0000FF"/>
                </a:solidFill>
                <a:latin typeface="+mn-ea"/>
                <a:ea typeface="+mn-ea"/>
              </a:rPr>
              <a:t>Matlab</a:t>
            </a:r>
            <a:r>
              <a:rPr lang="zh-CN" altLang="en-US" sz="2800" b="0" dirty="0">
                <a:solidFill>
                  <a:srgbClr val="0000FF"/>
                </a:solidFill>
                <a:latin typeface="+mn-ea"/>
                <a:ea typeface="+mn-ea"/>
              </a:rPr>
              <a:t>源程序</a:t>
            </a:r>
            <a:r>
              <a:rPr lang="en-US" altLang="zh-CN" sz="2800" b="0" dirty="0">
                <a:solidFill>
                  <a:srgbClr val="0000FF"/>
                </a:solidFill>
                <a:latin typeface="+mn-ea"/>
                <a:ea typeface="+mn-ea"/>
              </a:rPr>
              <a:t>: </a:t>
            </a:r>
            <a:r>
              <a:rPr lang="zh-CN" altLang="en-US" sz="2800" b="0" dirty="0">
                <a:solidFill>
                  <a:srgbClr val="0000FF"/>
                </a:solidFill>
                <a:latin typeface="+mn-ea"/>
                <a:ea typeface="+mn-ea"/>
              </a:rPr>
              <a:t> </a:t>
            </a:r>
            <a:r>
              <a:rPr lang="en-US" altLang="zh-CN" sz="2400" b="0" dirty="0" err="1">
                <a:solidFill>
                  <a:srgbClr val="FF0000"/>
                </a:solidFill>
                <a:latin typeface="+mn-ea"/>
                <a:ea typeface="+mn-ea"/>
              </a:rPr>
              <a:t>GaussXuanzhuyuan.m</a:t>
            </a:r>
            <a:r>
              <a:rPr lang="zh-CN" altLang="en-US" sz="2400" b="0" dirty="0">
                <a:solidFill>
                  <a:srgbClr val="FF0000"/>
                </a:solidFill>
                <a:latin typeface="+mn-ea"/>
                <a:ea typeface="+mn-ea"/>
              </a:rPr>
              <a:t> </a:t>
            </a:r>
          </a:p>
        </p:txBody>
      </p:sp>
    </p:spTree>
    <p:extLst>
      <p:ext uri="{BB962C8B-B14F-4D97-AF65-F5344CB8AC3E}">
        <p14:creationId xmlns:p14="http://schemas.microsoft.com/office/powerpoint/2010/main" val="1500591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9B0F4D-E75D-46CD-95EC-831DBA44DFD7}"/>
              </a:ext>
            </a:extLst>
          </p:cNvPr>
          <p:cNvSpPr txBox="1"/>
          <p:nvPr/>
        </p:nvSpPr>
        <p:spPr>
          <a:xfrm>
            <a:off x="179512" y="494446"/>
            <a:ext cx="252028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求解方程组</a:t>
            </a:r>
          </a:p>
        </p:txBody>
      </p:sp>
      <p:pic>
        <p:nvPicPr>
          <p:cNvPr id="12" name="图片 11">
            <a:extLst>
              <a:ext uri="{FF2B5EF4-FFF2-40B4-BE49-F238E27FC236}">
                <a16:creationId xmlns:a16="http://schemas.microsoft.com/office/drawing/2014/main" id="{C8B5E51A-9D8E-46E8-9B63-DEF11E880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16" y="1070817"/>
            <a:ext cx="7994091" cy="1451343"/>
          </a:xfrm>
          <a:prstGeom prst="rect">
            <a:avLst/>
          </a:prstGeom>
        </p:spPr>
      </p:pic>
      <p:pic>
        <p:nvPicPr>
          <p:cNvPr id="16" name="图片 15">
            <a:extLst>
              <a:ext uri="{FF2B5EF4-FFF2-40B4-BE49-F238E27FC236}">
                <a16:creationId xmlns:a16="http://schemas.microsoft.com/office/drawing/2014/main" id="{5192D4EA-89C2-45F2-B0E7-B3C4E0DB4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76" y="2610450"/>
            <a:ext cx="8240696" cy="380032"/>
          </a:xfrm>
          <a:prstGeom prst="rect">
            <a:avLst/>
          </a:prstGeom>
        </p:spPr>
      </p:pic>
      <p:sp>
        <p:nvSpPr>
          <p:cNvPr id="19" name="文本框 18">
            <a:extLst>
              <a:ext uri="{FF2B5EF4-FFF2-40B4-BE49-F238E27FC236}">
                <a16:creationId xmlns:a16="http://schemas.microsoft.com/office/drawing/2014/main" id="{3F8BE058-D85B-4FFB-B5B5-5488604BC64C}"/>
              </a:ext>
            </a:extLst>
          </p:cNvPr>
          <p:cNvSpPr txBox="1"/>
          <p:nvPr/>
        </p:nvSpPr>
        <p:spPr>
          <a:xfrm>
            <a:off x="3419872" y="97456"/>
            <a:ext cx="3744416" cy="584775"/>
          </a:xfrm>
          <a:prstGeom prst="rect">
            <a:avLst/>
          </a:prstGeom>
          <a:noFill/>
        </p:spPr>
        <p:txBody>
          <a:bodyPr wrap="square" rtlCol="0">
            <a:spAutoFit/>
          </a:bodyPr>
          <a:lstStyle/>
          <a:p>
            <a:pPr algn="l"/>
            <a:r>
              <a:rPr lang="zh-CN" altLang="en-US" sz="3200" b="0" dirty="0">
                <a:solidFill>
                  <a:srgbClr val="FF0000"/>
                </a:solidFill>
                <a:latin typeface="+mn-ea"/>
                <a:ea typeface="+mn-ea"/>
              </a:rPr>
              <a:t>作业</a:t>
            </a:r>
            <a:r>
              <a:rPr lang="en-US" altLang="zh-CN" sz="3200" b="0" dirty="0">
                <a:solidFill>
                  <a:srgbClr val="FF0000"/>
                </a:solidFill>
                <a:latin typeface="+mn-ea"/>
                <a:ea typeface="+mn-ea"/>
              </a:rPr>
              <a:t>3.1</a:t>
            </a:r>
            <a:endParaRPr lang="zh-CN" altLang="en-US" sz="3200" b="0" dirty="0">
              <a:solidFill>
                <a:srgbClr val="FF0000"/>
              </a:solidFill>
              <a:latin typeface="+mn-ea"/>
              <a:ea typeface="+mn-ea"/>
            </a:endParaRPr>
          </a:p>
        </p:txBody>
      </p:sp>
      <p:sp>
        <p:nvSpPr>
          <p:cNvPr id="8" name="文本框 7">
            <a:extLst>
              <a:ext uri="{FF2B5EF4-FFF2-40B4-BE49-F238E27FC236}">
                <a16:creationId xmlns:a16="http://schemas.microsoft.com/office/drawing/2014/main" id="{6C0C5265-3752-44F0-9113-D64012038D48}"/>
              </a:ext>
            </a:extLst>
          </p:cNvPr>
          <p:cNvSpPr txBox="1"/>
          <p:nvPr/>
        </p:nvSpPr>
        <p:spPr>
          <a:xfrm>
            <a:off x="227244" y="3468237"/>
            <a:ext cx="21602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算法与程序</a:t>
            </a:r>
          </a:p>
        </p:txBody>
      </p:sp>
      <p:pic>
        <p:nvPicPr>
          <p:cNvPr id="9" name="图片 8">
            <a:extLst>
              <a:ext uri="{FF2B5EF4-FFF2-40B4-BE49-F238E27FC236}">
                <a16:creationId xmlns:a16="http://schemas.microsoft.com/office/drawing/2014/main" id="{89A2FEDC-5271-49CF-B0D8-7AE2600B7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4508267"/>
            <a:ext cx="8721248" cy="986487"/>
          </a:xfrm>
          <a:prstGeom prst="rect">
            <a:avLst/>
          </a:prstGeom>
        </p:spPr>
      </p:pic>
      <p:sp>
        <p:nvSpPr>
          <p:cNvPr id="3" name="文本框 2">
            <a:extLst>
              <a:ext uri="{FF2B5EF4-FFF2-40B4-BE49-F238E27FC236}">
                <a16:creationId xmlns:a16="http://schemas.microsoft.com/office/drawing/2014/main" id="{BF313A8A-DA84-4098-9B94-A1C8566DDFF2}"/>
              </a:ext>
            </a:extLst>
          </p:cNvPr>
          <p:cNvSpPr txBox="1"/>
          <p:nvPr/>
        </p:nvSpPr>
        <p:spPr>
          <a:xfrm>
            <a:off x="539552" y="4169713"/>
            <a:ext cx="2376264" cy="338554"/>
          </a:xfrm>
          <a:prstGeom prst="rect">
            <a:avLst/>
          </a:prstGeom>
          <a:noFill/>
        </p:spPr>
        <p:txBody>
          <a:bodyPr wrap="square" rtlCol="0">
            <a:spAutoFit/>
          </a:bodyPr>
          <a:lstStyle/>
          <a:p>
            <a:pPr algn="l"/>
            <a:r>
              <a:rPr lang="en-US" altLang="zh-CN" sz="1600" b="0" dirty="0" err="1">
                <a:solidFill>
                  <a:srgbClr val="FF0000"/>
                </a:solidFill>
                <a:latin typeface="+mn-ea"/>
              </a:rPr>
              <a:t>GaussXuanzhuyuan.m</a:t>
            </a:r>
            <a:endParaRPr lang="zh-CN" altLang="en-US" sz="16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2951051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467544" y="1052736"/>
            <a:ext cx="8064896" cy="524924"/>
          </a:xfrm>
        </p:spPr>
        <p:txBody>
          <a:bodyPr>
            <a:normAutofit fontScale="25000" lnSpcReduction="20000"/>
          </a:bodyPr>
          <a:lstStyle/>
          <a:p>
            <a:pPr marL="0" indent="0">
              <a:buNone/>
            </a:pPr>
            <a:r>
              <a:rPr lang="zh-CN" altLang="en-US" sz="14400" b="1" dirty="0">
                <a:latin typeface="仿宋" panose="02010609060101010101" pitchFamily="49" charset="-122"/>
                <a:ea typeface="仿宋" panose="02010609060101010101" pitchFamily="49" charset="-122"/>
              </a:rPr>
              <a:t>第三章 线性方程组      的数值解法</a:t>
            </a:r>
            <a:endParaRPr lang="en-US" altLang="zh-CN" sz="14400" b="1" dirty="0">
              <a:latin typeface="仿宋" panose="02010609060101010101" pitchFamily="49" charset="-122"/>
              <a:ea typeface="仿宋" panose="02010609060101010101" pitchFamily="49" charset="-122"/>
            </a:endParaRPr>
          </a:p>
          <a:p>
            <a:pPr marL="0" indent="0">
              <a:buNone/>
            </a:pPr>
            <a:r>
              <a:rPr lang="zh-CN" altLang="en-US" dirty="0"/>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195736" y="1628800"/>
            <a:ext cx="5760640" cy="4770537"/>
          </a:xfrm>
          <a:prstGeom prst="rect">
            <a:avLst/>
          </a:prstGeom>
          <a:noFill/>
        </p:spPr>
        <p:txBody>
          <a:bodyPr wrap="square" rtlCol="0">
            <a:spAutoFit/>
          </a:bodyPr>
          <a:lstStyle/>
          <a:p>
            <a:pPr algn="l"/>
            <a:r>
              <a:rPr lang="en-US" altLang="zh-CN" sz="2800" b="0" dirty="0">
                <a:solidFill>
                  <a:srgbClr val="FF0000"/>
                </a:solidFill>
                <a:latin typeface="仿宋" panose="02010609060101010101" pitchFamily="49" charset="-122"/>
                <a:ea typeface="仿宋" panose="02010609060101010101" pitchFamily="49" charset="-122"/>
              </a:rPr>
              <a:t>3.1 </a:t>
            </a:r>
            <a:r>
              <a:rPr lang="zh-CN" altLang="en-US" sz="2800" b="0" dirty="0">
                <a:solidFill>
                  <a:srgbClr val="FF0000"/>
                </a:solidFill>
                <a:latin typeface="仿宋" panose="02010609060101010101" pitchFamily="49" charset="-122"/>
                <a:ea typeface="仿宋" panose="02010609060101010101" pitchFamily="49" charset="-122"/>
              </a:rPr>
              <a:t>引言</a:t>
            </a:r>
            <a:endParaRPr lang="en-US" altLang="zh-CN" sz="2800" b="0" dirty="0">
              <a:solidFill>
                <a:srgbClr val="FF0000"/>
              </a:solidFill>
              <a:latin typeface="仿宋" panose="02010609060101010101" pitchFamily="49" charset="-122"/>
              <a:ea typeface="仿宋" panose="02010609060101010101" pitchFamily="49" charset="-122"/>
            </a:endParaRPr>
          </a:p>
          <a:p>
            <a:pPr algn="l"/>
            <a:r>
              <a:rPr lang="en-US" altLang="zh-CN" sz="2800" b="0" dirty="0">
                <a:solidFill>
                  <a:srgbClr val="FF0000"/>
                </a:solidFill>
                <a:latin typeface="仿宋" panose="02010609060101010101" pitchFamily="49" charset="-122"/>
                <a:ea typeface="仿宋" panose="02010609060101010101" pitchFamily="49" charset="-122"/>
              </a:rPr>
              <a:t>3.2 </a:t>
            </a:r>
            <a:r>
              <a:rPr lang="zh-CN" altLang="en-US" sz="2800" b="0" dirty="0">
                <a:solidFill>
                  <a:srgbClr val="FF0000"/>
                </a:solidFill>
                <a:latin typeface="仿宋" panose="02010609060101010101" pitchFamily="49" charset="-122"/>
                <a:ea typeface="仿宋" panose="02010609060101010101" pitchFamily="49" charset="-122"/>
              </a:rPr>
              <a:t>线性代数的基础知识</a:t>
            </a:r>
            <a:endParaRPr lang="en-US" altLang="zh-CN" sz="2800" b="0" dirty="0">
              <a:solidFill>
                <a:srgbClr val="FF0000"/>
              </a:solidFill>
              <a:latin typeface="仿宋" panose="02010609060101010101" pitchFamily="49" charset="-122"/>
              <a:ea typeface="仿宋" panose="02010609060101010101" pitchFamily="49" charset="-122"/>
            </a:endParaRPr>
          </a:p>
          <a:p>
            <a:pPr algn="l"/>
            <a:r>
              <a:rPr lang="en-US" altLang="zh-CN" sz="2800" b="0" dirty="0">
                <a:solidFill>
                  <a:srgbClr val="FF0000"/>
                </a:solidFill>
                <a:latin typeface="仿宋" panose="02010609060101010101" pitchFamily="49" charset="-122"/>
                <a:ea typeface="仿宋" panose="02010609060101010101" pitchFamily="49" charset="-122"/>
              </a:rPr>
              <a:t>3.3 </a:t>
            </a:r>
            <a:r>
              <a:rPr lang="zh-CN" altLang="en-US" sz="2800" b="0" dirty="0">
                <a:solidFill>
                  <a:srgbClr val="FF0000"/>
                </a:solidFill>
                <a:latin typeface="仿宋" panose="02010609060101010101" pitchFamily="49" charset="-122"/>
                <a:ea typeface="仿宋" panose="02010609060101010101" pitchFamily="49" charset="-122"/>
              </a:rPr>
              <a:t>直接解法： </a:t>
            </a:r>
            <a:endParaRPr lang="en-US" altLang="zh-CN" sz="2800" b="0" dirty="0">
              <a:solidFill>
                <a:srgbClr val="FF0000"/>
              </a:solidFill>
              <a:latin typeface="仿宋" panose="02010609060101010101" pitchFamily="49" charset="-122"/>
              <a:ea typeface="仿宋" panose="02010609060101010101" pitchFamily="49" charset="-122"/>
            </a:endParaRPr>
          </a:p>
          <a:p>
            <a:pPr algn="l"/>
            <a:r>
              <a:rPr lang="en-US" altLang="zh-CN" sz="2400" b="0" dirty="0">
                <a:solidFill>
                  <a:srgbClr val="FF0000"/>
                </a:solidFill>
                <a:latin typeface="仿宋" panose="02010609060101010101" pitchFamily="49" charset="-122"/>
                <a:ea typeface="仿宋" panose="02010609060101010101" pitchFamily="49" charset="-122"/>
              </a:rPr>
              <a:t>     3.3.1 Gauss</a:t>
            </a:r>
            <a:r>
              <a:rPr lang="zh-CN" altLang="en-US" sz="2400" b="0" dirty="0">
                <a:solidFill>
                  <a:srgbClr val="FF0000"/>
                </a:solidFill>
                <a:latin typeface="仿宋" panose="02010609060101010101" pitchFamily="49" charset="-122"/>
                <a:ea typeface="仿宋" panose="02010609060101010101" pitchFamily="49" charset="-122"/>
              </a:rPr>
              <a:t>消去法</a:t>
            </a:r>
            <a:endParaRPr lang="en-US" altLang="zh-CN" sz="2400" b="0" dirty="0">
              <a:solidFill>
                <a:srgbClr val="FF0000"/>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3.3.2 </a:t>
            </a:r>
            <a:r>
              <a:rPr lang="zh-CN" altLang="en-US" sz="2400" b="0" dirty="0">
                <a:solidFill>
                  <a:schemeClr val="bg2">
                    <a:lumMod val="10000"/>
                  </a:schemeClr>
                </a:solidFill>
                <a:latin typeface="仿宋" panose="02010609060101010101" pitchFamily="49" charset="-122"/>
                <a:ea typeface="仿宋" panose="02010609060101010101" pitchFamily="49" charset="-122"/>
              </a:rPr>
              <a:t>三角分解法  </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3.3.3 </a:t>
            </a:r>
            <a:r>
              <a:rPr lang="zh-CN" altLang="en-US" sz="2400" b="0" dirty="0">
                <a:solidFill>
                  <a:schemeClr val="bg2">
                    <a:lumMod val="10000"/>
                  </a:schemeClr>
                </a:solidFill>
                <a:latin typeface="仿宋" panose="02010609060101010101" pitchFamily="49" charset="-122"/>
                <a:ea typeface="仿宋" panose="02010609060101010101" pitchFamily="49" charset="-122"/>
              </a:rPr>
              <a:t>直接解法的误差分析</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3.4 </a:t>
            </a:r>
            <a:r>
              <a:rPr lang="zh-CN" altLang="en-US" sz="2800" b="0" dirty="0">
                <a:solidFill>
                  <a:schemeClr val="bg2">
                    <a:lumMod val="10000"/>
                  </a:schemeClr>
                </a:solidFill>
                <a:latin typeface="仿宋" panose="02010609060101010101" pitchFamily="49" charset="-122"/>
                <a:ea typeface="仿宋" panose="02010609060101010101" pitchFamily="49" charset="-122"/>
              </a:rPr>
              <a:t>迭代解法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3.4.1 </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迭代法的基本概念</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3.4.2 Jacobi</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zh-CN" altLang="en-US" sz="2400" b="0" dirty="0">
                <a:solidFill>
                  <a:schemeClr val="bg2">
                    <a:lumMod val="10000"/>
                  </a:schemeClr>
                </a:solidFill>
                <a:latin typeface="仿宋" panose="02010609060101010101" pitchFamily="49" charset="-122"/>
                <a:ea typeface="仿宋" panose="02010609060101010101" pitchFamily="49" charset="-122"/>
              </a:rPr>
              <a:t>     </a:t>
            </a:r>
            <a:r>
              <a:rPr lang="en-US" altLang="zh-CN" sz="2400" b="0" dirty="0">
                <a:solidFill>
                  <a:schemeClr val="bg2">
                    <a:lumMod val="10000"/>
                  </a:schemeClr>
                </a:solidFill>
                <a:latin typeface="仿宋" panose="02010609060101010101" pitchFamily="49" charset="-122"/>
                <a:ea typeface="仿宋" panose="02010609060101010101" pitchFamily="49" charset="-122"/>
              </a:rPr>
              <a:t>3.4.3 Gauss-Seidel</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3.4.4 </a:t>
            </a:r>
            <a:r>
              <a:rPr lang="zh-CN" altLang="en-US" sz="2400" b="0" dirty="0">
                <a:solidFill>
                  <a:schemeClr val="bg2">
                    <a:lumMod val="10000"/>
                  </a:schemeClr>
                </a:solidFill>
                <a:latin typeface="仿宋" panose="02010609060101010101" pitchFamily="49" charset="-122"/>
                <a:ea typeface="仿宋" panose="02010609060101010101" pitchFamily="49" charset="-122"/>
              </a:rPr>
              <a:t>超松弛</a:t>
            </a:r>
            <a:r>
              <a:rPr lang="en-US" altLang="zh-CN" sz="2400" b="0" dirty="0">
                <a:solidFill>
                  <a:schemeClr val="bg2">
                    <a:lumMod val="10000"/>
                  </a:schemeClr>
                </a:solidFill>
                <a:latin typeface="仿宋" panose="02010609060101010101" pitchFamily="49" charset="-122"/>
                <a:ea typeface="仿宋" panose="02010609060101010101" pitchFamily="49" charset="-122"/>
              </a:rPr>
              <a:t>(SOR)</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迭代法（选讲）</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3.4.5 </a:t>
            </a:r>
            <a:r>
              <a:rPr lang="zh-CN" altLang="en-US" sz="2400" b="0" dirty="0">
                <a:solidFill>
                  <a:schemeClr val="bg2">
                    <a:lumMod val="10000"/>
                  </a:schemeClr>
                </a:solidFill>
                <a:latin typeface="仿宋" panose="02010609060101010101" pitchFamily="49" charset="-122"/>
                <a:ea typeface="仿宋" panose="02010609060101010101" pitchFamily="49" charset="-122"/>
              </a:rPr>
              <a:t>共轭梯度法（选讲）</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p:txBody>
      </p:sp>
      <p:pic>
        <p:nvPicPr>
          <p:cNvPr id="5" name="图片 4">
            <a:extLst>
              <a:ext uri="{FF2B5EF4-FFF2-40B4-BE49-F238E27FC236}">
                <a16:creationId xmlns:a16="http://schemas.microsoft.com/office/drawing/2014/main" id="{A155F3E5-5AC1-4F65-88F0-274E02E4B32B}"/>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499992" y="1052736"/>
            <a:ext cx="1314363" cy="314926"/>
          </a:xfrm>
          <a:prstGeom prst="rect">
            <a:avLst/>
          </a:prstGeom>
        </p:spPr>
      </p:pic>
      <p:sp>
        <p:nvSpPr>
          <p:cNvPr id="2" name="文本框 1">
            <a:extLst>
              <a:ext uri="{FF2B5EF4-FFF2-40B4-BE49-F238E27FC236}">
                <a16:creationId xmlns:a16="http://schemas.microsoft.com/office/drawing/2014/main" id="{C65DC59A-26CA-4F5E-8D94-A0A3E5002992}"/>
              </a:ext>
            </a:extLst>
          </p:cNvPr>
          <p:cNvSpPr txBox="1"/>
          <p:nvPr/>
        </p:nvSpPr>
        <p:spPr>
          <a:xfrm>
            <a:off x="3707904" y="116632"/>
            <a:ext cx="2304256" cy="830997"/>
          </a:xfrm>
          <a:prstGeom prst="rect">
            <a:avLst/>
          </a:prstGeom>
          <a:noFill/>
        </p:spPr>
        <p:txBody>
          <a:bodyPr wrap="square" rtlCol="0">
            <a:spAutoFit/>
          </a:bodyPr>
          <a:lstStyle/>
          <a:p>
            <a:pPr algn="l"/>
            <a:r>
              <a:rPr lang="zh-CN" altLang="en-US" sz="48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4170284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16" name="Rectangle 96">
            <a:extLst>
              <a:ext uri="{FF2B5EF4-FFF2-40B4-BE49-F238E27FC236}">
                <a16:creationId xmlns:a16="http://schemas.microsoft.com/office/drawing/2014/main" id="{3B8CB80A-F8EB-4211-A6F6-22F07080BEE2}"/>
              </a:ext>
            </a:extLst>
          </p:cNvPr>
          <p:cNvSpPr>
            <a:spLocks noChangeArrowheads="1"/>
          </p:cNvSpPr>
          <p:nvPr/>
        </p:nvSpPr>
        <p:spPr bwMode="auto">
          <a:xfrm>
            <a:off x="280474" y="788664"/>
            <a:ext cx="4059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tx1"/>
                </a:solidFill>
                <a:sym typeface="Wingdings" panose="05000000000000000000" pitchFamily="2" charset="2"/>
              </a:rPr>
              <a:t></a:t>
            </a:r>
            <a:r>
              <a:rPr lang="zh-CN" altLang="en-US" sz="2400" b="1" dirty="0">
                <a:solidFill>
                  <a:schemeClr val="tx1"/>
                </a:solidFill>
                <a:sym typeface="Wingdings" panose="05000000000000000000" pitchFamily="2" charset="2"/>
              </a:rPr>
              <a:t>回顾</a:t>
            </a:r>
            <a:r>
              <a:rPr lang="zh-CN" altLang="en-US" sz="2400" b="1" dirty="0">
                <a:solidFill>
                  <a:schemeClr val="tx1"/>
                </a:solidFill>
              </a:rPr>
              <a:t>向量范数：</a:t>
            </a:r>
          </a:p>
        </p:txBody>
      </p:sp>
      <p:sp>
        <p:nvSpPr>
          <p:cNvPr id="18" name="Text Box 100">
            <a:extLst>
              <a:ext uri="{FF2B5EF4-FFF2-40B4-BE49-F238E27FC236}">
                <a16:creationId xmlns:a16="http://schemas.microsoft.com/office/drawing/2014/main" id="{C8C6B746-7F01-4E01-BF02-FF6D2D0F1FD8}"/>
              </a:ext>
            </a:extLst>
          </p:cNvPr>
          <p:cNvSpPr txBox="1">
            <a:spLocks noChangeArrowheads="1"/>
          </p:cNvSpPr>
          <p:nvPr/>
        </p:nvSpPr>
        <p:spPr bwMode="auto">
          <a:xfrm>
            <a:off x="2223073" y="225574"/>
            <a:ext cx="457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华文仿宋" panose="02010600040101010101" pitchFamily="2" charset="-122"/>
                <a:ea typeface="华文仿宋" panose="02010600040101010101" pitchFamily="2" charset="-122"/>
              </a:rPr>
              <a:t>§3.4.1  </a:t>
            </a:r>
            <a:r>
              <a:rPr lang="zh-CN" altLang="en-US" sz="2800" dirty="0">
                <a:solidFill>
                  <a:schemeClr val="tx1"/>
                </a:solidFill>
                <a:latin typeface="华文仿宋" panose="02010600040101010101" pitchFamily="2" charset="-122"/>
                <a:ea typeface="华文仿宋" panose="02010600040101010101" pitchFamily="2" charset="-122"/>
              </a:rPr>
              <a:t>迭代法的基本概念</a:t>
            </a:r>
          </a:p>
        </p:txBody>
      </p:sp>
      <p:sp>
        <p:nvSpPr>
          <p:cNvPr id="19" name="Rectangle 224">
            <a:extLst>
              <a:ext uri="{FF2B5EF4-FFF2-40B4-BE49-F238E27FC236}">
                <a16:creationId xmlns:a16="http://schemas.microsoft.com/office/drawing/2014/main" id="{A65F1A61-A42E-4EEF-88A3-F29F54DC1645}"/>
              </a:ext>
            </a:extLst>
          </p:cNvPr>
          <p:cNvSpPr>
            <a:spLocks noChangeArrowheads="1"/>
          </p:cNvSpPr>
          <p:nvPr/>
        </p:nvSpPr>
        <p:spPr bwMode="auto">
          <a:xfrm>
            <a:off x="422345" y="5053398"/>
            <a:ext cx="8382000" cy="10668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a:r>
              <a:rPr lang="zh-CN" altLang="en-US" sz="2400" dirty="0">
                <a:solidFill>
                  <a:srgbClr val="0000FF"/>
                </a:solidFill>
                <a:latin typeface="楷体_GB2312" pitchFamily="49" charset="-122"/>
              </a:rPr>
              <a:t>上述定义说明：根据向量范数的</a:t>
            </a:r>
            <a:r>
              <a:rPr lang="zh-CN" altLang="en-US" sz="2400" dirty="0">
                <a:solidFill>
                  <a:srgbClr val="FF0000"/>
                </a:solidFill>
                <a:latin typeface="楷体_GB2312" pitchFamily="49" charset="-122"/>
              </a:rPr>
              <a:t>等价性</a:t>
            </a:r>
            <a:r>
              <a:rPr lang="zh-CN" altLang="en-US" sz="2400" dirty="0">
                <a:solidFill>
                  <a:srgbClr val="0000FF"/>
                </a:solidFill>
                <a:latin typeface="楷体_GB2312" pitchFamily="49" charset="-122"/>
              </a:rPr>
              <a:t>，如果向量序列收敛，</a:t>
            </a:r>
            <a:endParaRPr lang="en-US" altLang="zh-CN" sz="2400" dirty="0">
              <a:solidFill>
                <a:srgbClr val="0000FF"/>
              </a:solidFill>
              <a:latin typeface="楷体_GB2312" pitchFamily="49" charset="-122"/>
            </a:endParaRPr>
          </a:p>
          <a:p>
            <a:pPr algn="l"/>
            <a:r>
              <a:rPr lang="zh-CN" altLang="en-US" sz="2400" dirty="0">
                <a:solidFill>
                  <a:srgbClr val="0000FF"/>
                </a:solidFill>
                <a:latin typeface="楷体_GB2312" pitchFamily="49" charset="-122"/>
              </a:rPr>
              <a:t>则对</a:t>
            </a:r>
            <a:r>
              <a:rPr lang="zh-CN" altLang="en-US" sz="2400" dirty="0">
                <a:solidFill>
                  <a:srgbClr val="FF0000"/>
                </a:solidFill>
                <a:latin typeface="楷体_GB2312" pitchFamily="49" charset="-122"/>
              </a:rPr>
              <a:t>任何</a:t>
            </a:r>
            <a:r>
              <a:rPr lang="zh-CN" altLang="en-US" sz="2400" dirty="0">
                <a:solidFill>
                  <a:srgbClr val="0000FF"/>
                </a:solidFill>
                <a:latin typeface="楷体_GB2312" pitchFamily="49" charset="-122"/>
              </a:rPr>
              <a:t>一种向量范数而言均收敛。</a:t>
            </a:r>
            <a:endParaRPr lang="zh-CN" altLang="en-US" sz="2400" b="0" dirty="0"/>
          </a:p>
        </p:txBody>
      </p:sp>
      <p:grpSp>
        <p:nvGrpSpPr>
          <p:cNvPr id="16" name="Group 99">
            <a:extLst>
              <a:ext uri="{FF2B5EF4-FFF2-40B4-BE49-F238E27FC236}">
                <a16:creationId xmlns:a16="http://schemas.microsoft.com/office/drawing/2014/main" id="{28FE6814-FBC3-4EA2-8280-34AAA89CBB3E}"/>
              </a:ext>
            </a:extLst>
          </p:cNvPr>
          <p:cNvGrpSpPr>
            <a:grpSpLocks/>
          </p:cNvGrpSpPr>
          <p:nvPr/>
        </p:nvGrpSpPr>
        <p:grpSpPr bwMode="auto">
          <a:xfrm>
            <a:off x="5436096" y="1551696"/>
            <a:ext cx="3463924" cy="588963"/>
            <a:chOff x="2367" y="1532"/>
            <a:chExt cx="2182" cy="371"/>
          </a:xfrm>
        </p:grpSpPr>
        <p:sp>
          <p:nvSpPr>
            <p:cNvPr id="17" name="Rectangle 97">
              <a:extLst>
                <a:ext uri="{FF2B5EF4-FFF2-40B4-BE49-F238E27FC236}">
                  <a16:creationId xmlns:a16="http://schemas.microsoft.com/office/drawing/2014/main" id="{D5071293-276B-4371-8D68-86E0702F5A42}"/>
                </a:ext>
              </a:extLst>
            </p:cNvPr>
            <p:cNvSpPr>
              <a:spLocks noChangeArrowheads="1"/>
            </p:cNvSpPr>
            <p:nvPr/>
          </p:nvSpPr>
          <p:spPr bwMode="auto">
            <a:xfrm>
              <a:off x="2367" y="1565"/>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Arial" panose="020B0604020202020204" pitchFamily="34" charset="0"/>
                </a:rPr>
                <a:t>设</a:t>
              </a:r>
            </a:p>
          </p:txBody>
        </p:sp>
        <p:graphicFrame>
          <p:nvGraphicFramePr>
            <p:cNvPr id="20" name="Object 98">
              <a:extLst>
                <a:ext uri="{FF2B5EF4-FFF2-40B4-BE49-F238E27FC236}">
                  <a16:creationId xmlns:a16="http://schemas.microsoft.com/office/drawing/2014/main" id="{29E1B54A-B283-4873-8B5E-8C340E9B3836}"/>
                </a:ext>
              </a:extLst>
            </p:cNvPr>
            <p:cNvGraphicFramePr>
              <a:graphicFrameLocks noChangeAspect="1"/>
            </p:cNvGraphicFramePr>
            <p:nvPr>
              <p:extLst/>
            </p:nvPr>
          </p:nvGraphicFramePr>
          <p:xfrm>
            <a:off x="2658" y="1532"/>
            <a:ext cx="1891" cy="371"/>
          </p:xfrm>
          <a:graphic>
            <a:graphicData uri="http://schemas.openxmlformats.org/presentationml/2006/ole">
              <mc:AlternateContent xmlns:mc="http://schemas.openxmlformats.org/markup-compatibility/2006">
                <mc:Choice xmlns:v="urn:schemas-microsoft-com:vml" Requires="v">
                  <p:oleObj spid="_x0000_s373812" name="Equation" r:id="rId3" imgW="1231560" imgH="241200" progId="Equation.DSMT4">
                    <p:embed/>
                  </p:oleObj>
                </mc:Choice>
                <mc:Fallback>
                  <p:oleObj name="Equation" r:id="rId3" imgW="1231560" imgH="241200" progId="Equation.DSMT4">
                    <p:embed/>
                    <p:pic>
                      <p:nvPicPr>
                        <p:cNvPr id="20" name="Object 98">
                          <a:extLst>
                            <a:ext uri="{FF2B5EF4-FFF2-40B4-BE49-F238E27FC236}">
                              <a16:creationId xmlns:a16="http://schemas.microsoft.com/office/drawing/2014/main" id="{29E1B54A-B283-4873-8B5E-8C340E9B3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8" y="1532"/>
                          <a:ext cx="1891" cy="371"/>
                        </a:xfrm>
                        <a:prstGeom prst="rect">
                          <a:avLst/>
                        </a:prstGeom>
                        <a:noFill/>
                        <a:ln>
                          <a:noFill/>
                        </a:ln>
                        <a:effectLst/>
                      </p:spPr>
                    </p:pic>
                  </p:oleObj>
                </mc:Fallback>
              </mc:AlternateContent>
            </a:graphicData>
          </a:graphic>
        </p:graphicFrame>
      </p:grpSp>
      <p:sp>
        <p:nvSpPr>
          <p:cNvPr id="21" name="Rectangle 100">
            <a:extLst>
              <a:ext uri="{FF2B5EF4-FFF2-40B4-BE49-F238E27FC236}">
                <a16:creationId xmlns:a16="http://schemas.microsoft.com/office/drawing/2014/main" id="{4D07856F-3094-4A2F-AB94-11651F272FD4}"/>
              </a:ext>
            </a:extLst>
          </p:cNvPr>
          <p:cNvSpPr>
            <a:spLocks noChangeArrowheads="1"/>
          </p:cNvSpPr>
          <p:nvPr/>
        </p:nvSpPr>
        <p:spPr bwMode="auto">
          <a:xfrm>
            <a:off x="395536" y="1628800"/>
            <a:ext cx="2366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a:solidFill>
                  <a:srgbClr val="FF0000"/>
                </a:solidFill>
                <a:latin typeface="楷体_GB2312" pitchFamily="49" charset="-122"/>
                <a:sym typeface="Wingdings 2" panose="05020102010507070707" pitchFamily="18" charset="2"/>
              </a:rPr>
              <a:t> </a:t>
            </a:r>
            <a:r>
              <a:rPr lang="en-US" altLang="zh-CN" b="1" dirty="0">
                <a:solidFill>
                  <a:srgbClr val="FF00FF"/>
                </a:solidFill>
                <a:latin typeface="Arial" panose="020B0604020202020204" pitchFamily="34" charset="0"/>
              </a:rPr>
              <a:t>1</a:t>
            </a:r>
            <a:r>
              <a:rPr lang="en-US" altLang="zh-CN" sz="3200" b="1" dirty="0">
                <a:solidFill>
                  <a:srgbClr val="0000FF"/>
                </a:solidFill>
                <a:latin typeface="楷体_GB2312" pitchFamily="49" charset="-122"/>
              </a:rPr>
              <a:t>-</a:t>
            </a:r>
            <a:r>
              <a:rPr lang="zh-CN" altLang="en-US" b="1" dirty="0">
                <a:solidFill>
                  <a:srgbClr val="0000FF"/>
                </a:solidFill>
                <a:latin typeface="楷体_GB2312" pitchFamily="49" charset="-122"/>
              </a:rPr>
              <a:t>范数：</a:t>
            </a:r>
          </a:p>
        </p:txBody>
      </p:sp>
      <p:sp>
        <p:nvSpPr>
          <p:cNvPr id="22" name="Rectangle 101">
            <a:extLst>
              <a:ext uri="{FF2B5EF4-FFF2-40B4-BE49-F238E27FC236}">
                <a16:creationId xmlns:a16="http://schemas.microsoft.com/office/drawing/2014/main" id="{E3704F21-1A79-47EC-B679-467ADA0B5F9F}"/>
              </a:ext>
            </a:extLst>
          </p:cNvPr>
          <p:cNvSpPr>
            <a:spLocks noChangeArrowheads="1"/>
          </p:cNvSpPr>
          <p:nvPr/>
        </p:nvSpPr>
        <p:spPr bwMode="auto">
          <a:xfrm>
            <a:off x="368424" y="2853173"/>
            <a:ext cx="2474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a:solidFill>
                  <a:srgbClr val="FF0000"/>
                </a:solidFill>
                <a:latin typeface="楷体_GB2312" pitchFamily="49" charset="-122"/>
                <a:sym typeface="Wingdings 2" panose="05020102010507070707" pitchFamily="18" charset="2"/>
              </a:rPr>
              <a:t> </a:t>
            </a:r>
            <a:r>
              <a:rPr lang="en-US" altLang="zh-CN" b="1" dirty="0">
                <a:solidFill>
                  <a:srgbClr val="FF00FF"/>
                </a:solidFill>
                <a:latin typeface="Arial" panose="020B0604020202020204" pitchFamily="34" charset="0"/>
              </a:rPr>
              <a:t>2</a:t>
            </a:r>
            <a:r>
              <a:rPr lang="en-US" altLang="zh-CN" sz="3200" b="1" dirty="0">
                <a:solidFill>
                  <a:srgbClr val="0000FF"/>
                </a:solidFill>
                <a:latin typeface="楷体_GB2312" pitchFamily="49" charset="-122"/>
              </a:rPr>
              <a:t>-</a:t>
            </a:r>
            <a:r>
              <a:rPr lang="zh-CN" altLang="en-US" b="1" dirty="0">
                <a:solidFill>
                  <a:srgbClr val="0000FF"/>
                </a:solidFill>
                <a:latin typeface="楷体_GB2312" pitchFamily="49" charset="-122"/>
              </a:rPr>
              <a:t>范数：</a:t>
            </a:r>
          </a:p>
        </p:txBody>
      </p:sp>
      <p:grpSp>
        <p:nvGrpSpPr>
          <p:cNvPr id="23" name="Group 104">
            <a:extLst>
              <a:ext uri="{FF2B5EF4-FFF2-40B4-BE49-F238E27FC236}">
                <a16:creationId xmlns:a16="http://schemas.microsoft.com/office/drawing/2014/main" id="{5C6BBAD0-3166-4C97-83D0-2C9C15B7C7AC}"/>
              </a:ext>
            </a:extLst>
          </p:cNvPr>
          <p:cNvGrpSpPr>
            <a:grpSpLocks/>
          </p:cNvGrpSpPr>
          <p:nvPr/>
        </p:nvGrpSpPr>
        <p:grpSpPr bwMode="auto">
          <a:xfrm>
            <a:off x="368199" y="4055209"/>
            <a:ext cx="2682875" cy="641350"/>
            <a:chOff x="96" y="1590"/>
            <a:chExt cx="1629" cy="404"/>
          </a:xfrm>
        </p:grpSpPr>
        <p:sp>
          <p:nvSpPr>
            <p:cNvPr id="24" name="Rectangle 102">
              <a:extLst>
                <a:ext uri="{FF2B5EF4-FFF2-40B4-BE49-F238E27FC236}">
                  <a16:creationId xmlns:a16="http://schemas.microsoft.com/office/drawing/2014/main" id="{101B9DBD-1FFC-4BD2-A317-B0AC90163590}"/>
                </a:ext>
              </a:extLst>
            </p:cNvPr>
            <p:cNvSpPr>
              <a:spLocks noChangeArrowheads="1"/>
            </p:cNvSpPr>
            <p:nvPr/>
          </p:nvSpPr>
          <p:spPr bwMode="auto">
            <a:xfrm>
              <a:off x="96" y="1590"/>
              <a:ext cx="162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a:solidFill>
                    <a:srgbClr val="FF0000"/>
                  </a:solidFill>
                  <a:latin typeface="楷体_GB2312" pitchFamily="49" charset="-122"/>
                  <a:sym typeface="Wingdings 2" panose="05020102010507070707" pitchFamily="18" charset="2"/>
                </a:rPr>
                <a:t></a:t>
              </a:r>
              <a:r>
                <a:rPr lang="en-US" altLang="zh-CN" b="1" dirty="0">
                  <a:solidFill>
                    <a:srgbClr val="0000FF"/>
                  </a:solidFill>
                  <a:latin typeface="楷体_GB2312" pitchFamily="49" charset="-122"/>
                </a:rPr>
                <a:t>      </a:t>
              </a:r>
              <a:r>
                <a:rPr lang="en-US" altLang="zh-CN" sz="3200" b="1" dirty="0">
                  <a:solidFill>
                    <a:srgbClr val="0000FF"/>
                  </a:solidFill>
                  <a:latin typeface="楷体_GB2312" pitchFamily="49" charset="-122"/>
                </a:rPr>
                <a:t>-</a:t>
              </a:r>
              <a:r>
                <a:rPr lang="zh-CN" altLang="en-US" b="1" dirty="0">
                  <a:solidFill>
                    <a:srgbClr val="0000FF"/>
                  </a:solidFill>
                  <a:latin typeface="楷体_GB2312" pitchFamily="49" charset="-122"/>
                </a:rPr>
                <a:t>范数：</a:t>
              </a:r>
            </a:p>
          </p:txBody>
        </p:sp>
        <p:graphicFrame>
          <p:nvGraphicFramePr>
            <p:cNvPr id="25" name="Object 103">
              <a:extLst>
                <a:ext uri="{FF2B5EF4-FFF2-40B4-BE49-F238E27FC236}">
                  <a16:creationId xmlns:a16="http://schemas.microsoft.com/office/drawing/2014/main" id="{2605D683-D605-4867-97D2-EF99DF1DFC8C}"/>
                </a:ext>
              </a:extLst>
            </p:cNvPr>
            <p:cNvGraphicFramePr>
              <a:graphicFrameLocks noChangeAspect="1"/>
            </p:cNvGraphicFramePr>
            <p:nvPr>
              <p:extLst/>
            </p:nvPr>
          </p:nvGraphicFramePr>
          <p:xfrm>
            <a:off x="677" y="1692"/>
            <a:ext cx="280" cy="216"/>
          </p:xfrm>
          <a:graphic>
            <a:graphicData uri="http://schemas.openxmlformats.org/presentationml/2006/ole">
              <mc:AlternateContent xmlns:mc="http://schemas.openxmlformats.org/markup-compatibility/2006">
                <mc:Choice xmlns:v="urn:schemas-microsoft-com:vml" Requires="v">
                  <p:oleObj spid="_x0000_s373813" name="Equation" r:id="rId5" imgW="164880" imgH="126720" progId="Equation.DSMT4">
                    <p:embed/>
                  </p:oleObj>
                </mc:Choice>
                <mc:Fallback>
                  <p:oleObj name="Equation" r:id="rId5" imgW="164880" imgH="126720" progId="Equation.DSMT4">
                    <p:embed/>
                    <p:pic>
                      <p:nvPicPr>
                        <p:cNvPr id="25" name="Object 103">
                          <a:extLst>
                            <a:ext uri="{FF2B5EF4-FFF2-40B4-BE49-F238E27FC236}">
                              <a16:creationId xmlns:a16="http://schemas.microsoft.com/office/drawing/2014/main" id="{2605D683-D605-4867-97D2-EF99DF1DFC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 y="1692"/>
                          <a:ext cx="280" cy="216"/>
                        </a:xfrm>
                        <a:prstGeom prst="rect">
                          <a:avLst/>
                        </a:prstGeom>
                        <a:noFill/>
                        <a:ln>
                          <a:noFill/>
                        </a:ln>
                        <a:effectLst/>
                      </p:spPr>
                    </p:pic>
                  </p:oleObj>
                </mc:Fallback>
              </mc:AlternateContent>
            </a:graphicData>
          </a:graphic>
        </p:graphicFrame>
      </p:grpSp>
      <p:graphicFrame>
        <p:nvGraphicFramePr>
          <p:cNvPr id="26" name="Object 105">
            <a:extLst>
              <a:ext uri="{FF2B5EF4-FFF2-40B4-BE49-F238E27FC236}">
                <a16:creationId xmlns:a16="http://schemas.microsoft.com/office/drawing/2014/main" id="{5C1B32E6-292C-4959-8CB0-EB9E34AB641A}"/>
              </a:ext>
            </a:extLst>
          </p:cNvPr>
          <p:cNvGraphicFramePr>
            <a:graphicFrameLocks noChangeAspect="1"/>
          </p:cNvGraphicFramePr>
          <p:nvPr>
            <p:extLst/>
          </p:nvPr>
        </p:nvGraphicFramePr>
        <p:xfrm>
          <a:off x="2496833" y="1558675"/>
          <a:ext cx="1983680" cy="1052410"/>
        </p:xfrm>
        <a:graphic>
          <a:graphicData uri="http://schemas.openxmlformats.org/presentationml/2006/ole">
            <mc:AlternateContent xmlns:mc="http://schemas.openxmlformats.org/markup-compatibility/2006">
              <mc:Choice xmlns:v="urn:schemas-microsoft-com:vml" Requires="v">
                <p:oleObj spid="_x0000_s373814" name="Equation" r:id="rId7" imgW="812520" imgH="431640" progId="Equation.DSMT4">
                  <p:embed/>
                </p:oleObj>
              </mc:Choice>
              <mc:Fallback>
                <p:oleObj name="Equation" r:id="rId7" imgW="812520" imgH="431640" progId="Equation.DSMT4">
                  <p:embed/>
                  <p:pic>
                    <p:nvPicPr>
                      <p:cNvPr id="26" name="Object 105">
                        <a:extLst>
                          <a:ext uri="{FF2B5EF4-FFF2-40B4-BE49-F238E27FC236}">
                            <a16:creationId xmlns:a16="http://schemas.microsoft.com/office/drawing/2014/main" id="{5C1B32E6-292C-4959-8CB0-EB9E34AB64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6833" y="1558675"/>
                        <a:ext cx="1983680" cy="1052410"/>
                      </a:xfrm>
                      <a:prstGeom prst="rect">
                        <a:avLst/>
                      </a:prstGeom>
                      <a:noFill/>
                      <a:ln>
                        <a:noFill/>
                      </a:ln>
                      <a:effectLst/>
                    </p:spPr>
                  </p:pic>
                </p:oleObj>
              </mc:Fallback>
            </mc:AlternateContent>
          </a:graphicData>
        </a:graphic>
      </p:graphicFrame>
      <p:graphicFrame>
        <p:nvGraphicFramePr>
          <p:cNvPr id="27" name="Object 106">
            <a:extLst>
              <a:ext uri="{FF2B5EF4-FFF2-40B4-BE49-F238E27FC236}">
                <a16:creationId xmlns:a16="http://schemas.microsoft.com/office/drawing/2014/main" id="{BCE438FF-D588-4889-B2D8-9E5BA9BA33E8}"/>
              </a:ext>
            </a:extLst>
          </p:cNvPr>
          <p:cNvGraphicFramePr>
            <a:graphicFrameLocks noChangeAspect="1"/>
          </p:cNvGraphicFramePr>
          <p:nvPr>
            <p:extLst/>
          </p:nvPr>
        </p:nvGraphicFramePr>
        <p:xfrm>
          <a:off x="2395662" y="2616933"/>
          <a:ext cx="4170362" cy="1265238"/>
        </p:xfrm>
        <a:graphic>
          <a:graphicData uri="http://schemas.openxmlformats.org/presentationml/2006/ole">
            <mc:AlternateContent xmlns:mc="http://schemas.openxmlformats.org/markup-compatibility/2006">
              <mc:Choice xmlns:v="urn:schemas-microsoft-com:vml" Requires="v">
                <p:oleObj spid="_x0000_s373815" name="Equation" r:id="rId9" imgW="1714320" imgH="520560" progId="Equation.DSMT4">
                  <p:embed/>
                </p:oleObj>
              </mc:Choice>
              <mc:Fallback>
                <p:oleObj name="Equation" r:id="rId9" imgW="1714320" imgH="520560" progId="Equation.DSMT4">
                  <p:embed/>
                  <p:pic>
                    <p:nvPicPr>
                      <p:cNvPr id="27" name="Object 106">
                        <a:extLst>
                          <a:ext uri="{FF2B5EF4-FFF2-40B4-BE49-F238E27FC236}">
                            <a16:creationId xmlns:a16="http://schemas.microsoft.com/office/drawing/2014/main" id="{BCE438FF-D588-4889-B2D8-9E5BA9BA33E8}"/>
                          </a:ext>
                        </a:extLst>
                      </p:cNvPr>
                      <p:cNvPicPr>
                        <a:picLocks noChangeAspect="1" noChangeArrowheads="1"/>
                      </p:cNvPicPr>
                      <p:nvPr/>
                    </p:nvPicPr>
                    <p:blipFill>
                      <a:blip r:embed="rId10"/>
                      <a:srcRect/>
                      <a:stretch>
                        <a:fillRect/>
                      </a:stretch>
                    </p:blipFill>
                    <p:spPr bwMode="auto">
                      <a:xfrm>
                        <a:off x="2395662" y="2616933"/>
                        <a:ext cx="4170362" cy="1265238"/>
                      </a:xfrm>
                      <a:prstGeom prst="rect">
                        <a:avLst/>
                      </a:prstGeom>
                      <a:noFill/>
                      <a:ln>
                        <a:noFill/>
                      </a:ln>
                      <a:effectLst/>
                    </p:spPr>
                  </p:pic>
                </p:oleObj>
              </mc:Fallback>
            </mc:AlternateContent>
          </a:graphicData>
        </a:graphic>
      </p:graphicFrame>
      <p:graphicFrame>
        <p:nvGraphicFramePr>
          <p:cNvPr id="28" name="Object 108">
            <a:extLst>
              <a:ext uri="{FF2B5EF4-FFF2-40B4-BE49-F238E27FC236}">
                <a16:creationId xmlns:a16="http://schemas.microsoft.com/office/drawing/2014/main" id="{A422459F-6F03-4DC4-B9BD-E1F23BAD525F}"/>
              </a:ext>
            </a:extLst>
          </p:cNvPr>
          <p:cNvGraphicFramePr>
            <a:graphicFrameLocks noChangeAspect="1"/>
          </p:cNvGraphicFramePr>
          <p:nvPr>
            <p:extLst/>
          </p:nvPr>
        </p:nvGraphicFramePr>
        <p:xfrm>
          <a:off x="2474524" y="4040337"/>
          <a:ext cx="2699423" cy="815466"/>
        </p:xfrm>
        <a:graphic>
          <a:graphicData uri="http://schemas.openxmlformats.org/presentationml/2006/ole">
            <mc:AlternateContent xmlns:mc="http://schemas.openxmlformats.org/markup-compatibility/2006">
              <mc:Choice xmlns:v="urn:schemas-microsoft-com:vml" Requires="v">
                <p:oleObj spid="_x0000_s373816" name="Equation" r:id="rId11" imgW="965160" imgH="291960" progId="Equation.DSMT4">
                  <p:embed/>
                </p:oleObj>
              </mc:Choice>
              <mc:Fallback>
                <p:oleObj name="Equation" r:id="rId11" imgW="965160" imgH="291960" progId="Equation.DSMT4">
                  <p:embed/>
                  <p:pic>
                    <p:nvPicPr>
                      <p:cNvPr id="28" name="Object 108">
                        <a:extLst>
                          <a:ext uri="{FF2B5EF4-FFF2-40B4-BE49-F238E27FC236}">
                            <a16:creationId xmlns:a16="http://schemas.microsoft.com/office/drawing/2014/main" id="{A422459F-6F03-4DC4-B9BD-E1F23BAD52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4524" y="4040337"/>
                        <a:ext cx="2699423" cy="8154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671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4" name="Rectangle 14">
            <a:extLst>
              <a:ext uri="{FF2B5EF4-FFF2-40B4-BE49-F238E27FC236}">
                <a16:creationId xmlns:a16="http://schemas.microsoft.com/office/drawing/2014/main" id="{4A1A7FAB-3F84-4ADA-8CD3-BFD24C81FAA8}"/>
              </a:ext>
            </a:extLst>
          </p:cNvPr>
          <p:cNvSpPr>
            <a:spLocks noChangeArrowheads="1"/>
          </p:cNvSpPr>
          <p:nvPr/>
        </p:nvSpPr>
        <p:spPr bwMode="auto">
          <a:xfrm>
            <a:off x="251520" y="764704"/>
            <a:ext cx="2085961" cy="46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chemeClr val="tx1"/>
                </a:solidFill>
                <a:latin typeface="+mn-ea"/>
                <a:ea typeface="+mn-ea"/>
              </a:rPr>
              <a:t>回顾</a:t>
            </a:r>
            <a:r>
              <a:rPr lang="zh-CN" altLang="en-US" sz="2400" dirty="0">
                <a:solidFill>
                  <a:schemeClr val="tx1"/>
                </a:solidFill>
                <a:latin typeface="+mn-ea"/>
                <a:ea typeface="+mn-ea"/>
              </a:rPr>
              <a:t>矩阵范数</a:t>
            </a:r>
            <a:endParaRPr lang="zh-CN" altLang="en-US" sz="2400" dirty="0">
              <a:latin typeface="+mn-ea"/>
              <a:ea typeface="+mn-ea"/>
            </a:endParaRPr>
          </a:p>
        </p:txBody>
      </p:sp>
      <p:sp>
        <p:nvSpPr>
          <p:cNvPr id="102418" name="Rectangle 18">
            <a:extLst>
              <a:ext uri="{FF2B5EF4-FFF2-40B4-BE49-F238E27FC236}">
                <a16:creationId xmlns:a16="http://schemas.microsoft.com/office/drawing/2014/main" id="{ACB75CA9-DD9D-4FF4-BB84-23629EEC3075}"/>
              </a:ext>
            </a:extLst>
          </p:cNvPr>
          <p:cNvSpPr>
            <a:spLocks noChangeArrowheads="1"/>
          </p:cNvSpPr>
          <p:nvPr/>
        </p:nvSpPr>
        <p:spPr bwMode="auto">
          <a:xfrm>
            <a:off x="321310" y="2249817"/>
            <a:ext cx="2241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0000"/>
                </a:solidFill>
                <a:latin typeface="楷体_GB2312" pitchFamily="49" charset="-122"/>
                <a:sym typeface="Wingdings 2" panose="05020102010507070707" pitchFamily="18" charset="2"/>
              </a:rPr>
              <a:t></a:t>
            </a:r>
            <a:r>
              <a:rPr lang="en-US" altLang="zh-CN" sz="2400" b="1" dirty="0">
                <a:solidFill>
                  <a:schemeClr val="tx1"/>
                </a:solidFill>
                <a:latin typeface="楷体_GB2312" pitchFamily="49" charset="-122"/>
              </a:rPr>
              <a:t>1</a:t>
            </a:r>
            <a:r>
              <a:rPr lang="zh-CN" altLang="en-US" sz="2400" b="1" dirty="0">
                <a:solidFill>
                  <a:schemeClr val="tx1"/>
                </a:solidFill>
                <a:latin typeface="楷体_GB2312" pitchFamily="49" charset="-122"/>
              </a:rPr>
              <a:t>范数：</a:t>
            </a:r>
          </a:p>
        </p:txBody>
      </p:sp>
      <p:graphicFrame>
        <p:nvGraphicFramePr>
          <p:cNvPr id="102419" name="Object 19">
            <a:extLst>
              <a:ext uri="{FF2B5EF4-FFF2-40B4-BE49-F238E27FC236}">
                <a16:creationId xmlns:a16="http://schemas.microsoft.com/office/drawing/2014/main" id="{A001E60D-D090-4CE4-BD67-60A331711339}"/>
              </a:ext>
            </a:extLst>
          </p:cNvPr>
          <p:cNvGraphicFramePr>
            <a:graphicFrameLocks noChangeAspect="1"/>
          </p:cNvGraphicFramePr>
          <p:nvPr>
            <p:extLst/>
          </p:nvPr>
        </p:nvGraphicFramePr>
        <p:xfrm>
          <a:off x="1782363" y="2235213"/>
          <a:ext cx="2085960" cy="797343"/>
        </p:xfrm>
        <a:graphic>
          <a:graphicData uri="http://schemas.openxmlformats.org/presentationml/2006/ole">
            <mc:AlternateContent xmlns:mc="http://schemas.openxmlformats.org/markup-compatibility/2006">
              <mc:Choice xmlns:v="urn:schemas-microsoft-com:vml" Requires="v">
                <p:oleObj spid="_x0000_s374866" name="Equation" r:id="rId4" imgW="1130040" imgH="431640" progId="Equation.DSMT4">
                  <p:embed/>
                </p:oleObj>
              </mc:Choice>
              <mc:Fallback>
                <p:oleObj name="Equation" r:id="rId4" imgW="1130040" imgH="431640" progId="Equation.DSMT4">
                  <p:embed/>
                  <p:pic>
                    <p:nvPicPr>
                      <p:cNvPr id="102419" name="Object 19">
                        <a:extLst>
                          <a:ext uri="{FF2B5EF4-FFF2-40B4-BE49-F238E27FC236}">
                            <a16:creationId xmlns:a16="http://schemas.microsoft.com/office/drawing/2014/main" id="{A001E60D-D090-4CE4-BD67-60A3317113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363" y="2235213"/>
                        <a:ext cx="2085960" cy="797343"/>
                      </a:xfrm>
                      <a:prstGeom prst="rect">
                        <a:avLst/>
                      </a:prstGeom>
                      <a:noFill/>
                      <a:ln>
                        <a:noFill/>
                      </a:ln>
                      <a:effectLst/>
                    </p:spPr>
                  </p:pic>
                </p:oleObj>
              </mc:Fallback>
            </mc:AlternateContent>
          </a:graphicData>
        </a:graphic>
      </p:graphicFrame>
      <p:grpSp>
        <p:nvGrpSpPr>
          <p:cNvPr id="102420" name="Group 20">
            <a:extLst>
              <a:ext uri="{FF2B5EF4-FFF2-40B4-BE49-F238E27FC236}">
                <a16:creationId xmlns:a16="http://schemas.microsoft.com/office/drawing/2014/main" id="{43E739F9-0954-4A31-A0EE-A76D1067FA19}"/>
              </a:ext>
            </a:extLst>
          </p:cNvPr>
          <p:cNvGrpSpPr>
            <a:grpSpLocks/>
          </p:cNvGrpSpPr>
          <p:nvPr/>
        </p:nvGrpSpPr>
        <p:grpSpPr bwMode="auto">
          <a:xfrm>
            <a:off x="467544" y="1340768"/>
            <a:ext cx="1930400" cy="509588"/>
            <a:chOff x="3698" y="2350"/>
            <a:chExt cx="1216" cy="321"/>
          </a:xfrm>
        </p:grpSpPr>
        <p:sp>
          <p:nvSpPr>
            <p:cNvPr id="102421" name="Text Box 21">
              <a:extLst>
                <a:ext uri="{FF2B5EF4-FFF2-40B4-BE49-F238E27FC236}">
                  <a16:creationId xmlns:a16="http://schemas.microsoft.com/office/drawing/2014/main" id="{FD3F16B5-D245-4AEC-B6B7-404FA1D59AA3}"/>
                </a:ext>
              </a:extLst>
            </p:cNvPr>
            <p:cNvSpPr txBox="1">
              <a:spLocks noChangeArrowheads="1"/>
            </p:cNvSpPr>
            <p:nvPr/>
          </p:nvSpPr>
          <p:spPr bwMode="auto">
            <a:xfrm>
              <a:off x="3698" y="2350"/>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楷体_GB2312" pitchFamily="49" charset="-122"/>
                </a:rPr>
                <a:t>记</a:t>
              </a:r>
            </a:p>
          </p:txBody>
        </p:sp>
        <p:graphicFrame>
          <p:nvGraphicFramePr>
            <p:cNvPr id="102422" name="Object 22">
              <a:extLst>
                <a:ext uri="{FF2B5EF4-FFF2-40B4-BE49-F238E27FC236}">
                  <a16:creationId xmlns:a16="http://schemas.microsoft.com/office/drawing/2014/main" id="{B0333D21-D054-45F5-B81E-8ECE72960A44}"/>
                </a:ext>
              </a:extLst>
            </p:cNvPr>
            <p:cNvGraphicFramePr>
              <a:graphicFrameLocks noChangeAspect="1"/>
            </p:cNvGraphicFramePr>
            <p:nvPr>
              <p:extLst/>
            </p:nvPr>
          </p:nvGraphicFramePr>
          <p:xfrm>
            <a:off x="3987" y="2362"/>
            <a:ext cx="927" cy="309"/>
          </p:xfrm>
          <a:graphic>
            <a:graphicData uri="http://schemas.openxmlformats.org/presentationml/2006/ole">
              <mc:AlternateContent xmlns:mc="http://schemas.openxmlformats.org/markup-compatibility/2006">
                <mc:Choice xmlns:v="urn:schemas-microsoft-com:vml" Requires="v">
                  <p:oleObj spid="_x0000_s374867" name="Equation" r:id="rId6" imgW="723600" imgH="241200" progId="Equation.DSMT4">
                    <p:embed/>
                  </p:oleObj>
                </mc:Choice>
                <mc:Fallback>
                  <p:oleObj name="Equation" r:id="rId6" imgW="723600" imgH="241200" progId="Equation.DSMT4">
                    <p:embed/>
                    <p:pic>
                      <p:nvPicPr>
                        <p:cNvPr id="102422" name="Object 22">
                          <a:extLst>
                            <a:ext uri="{FF2B5EF4-FFF2-40B4-BE49-F238E27FC236}">
                              <a16:creationId xmlns:a16="http://schemas.microsoft.com/office/drawing/2014/main" id="{B0333D21-D054-45F5-B81E-8ECE72960A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7" y="2362"/>
                          <a:ext cx="927" cy="309"/>
                        </a:xfrm>
                        <a:prstGeom prst="rect">
                          <a:avLst/>
                        </a:prstGeom>
                        <a:noFill/>
                        <a:ln>
                          <a:noFill/>
                        </a:ln>
                        <a:effectLst/>
                      </p:spPr>
                    </p:pic>
                  </p:oleObj>
                </mc:Fallback>
              </mc:AlternateContent>
            </a:graphicData>
          </a:graphic>
        </p:graphicFrame>
      </p:grpSp>
      <p:sp>
        <p:nvSpPr>
          <p:cNvPr id="102423" name="Rectangle 23">
            <a:extLst>
              <a:ext uri="{FF2B5EF4-FFF2-40B4-BE49-F238E27FC236}">
                <a16:creationId xmlns:a16="http://schemas.microsoft.com/office/drawing/2014/main" id="{56400C23-EC04-4C32-9221-673235BD5DF4}"/>
              </a:ext>
            </a:extLst>
          </p:cNvPr>
          <p:cNvSpPr>
            <a:spLocks noChangeArrowheads="1"/>
          </p:cNvSpPr>
          <p:nvPr/>
        </p:nvSpPr>
        <p:spPr bwMode="auto">
          <a:xfrm>
            <a:off x="272098" y="3273754"/>
            <a:ext cx="22907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0000"/>
                </a:solidFill>
                <a:latin typeface="楷体_GB2312" pitchFamily="49" charset="-122"/>
                <a:sym typeface="Wingdings 2" panose="05020102010507070707" pitchFamily="18" charset="2"/>
              </a:rPr>
              <a:t></a:t>
            </a:r>
            <a:r>
              <a:rPr lang="zh-CN" altLang="en-US" sz="2400" b="1" dirty="0">
                <a:solidFill>
                  <a:schemeClr val="tx1"/>
                </a:solidFill>
                <a:latin typeface="楷体_GB2312" pitchFamily="49" charset="-122"/>
              </a:rPr>
              <a:t>    范数：</a:t>
            </a:r>
          </a:p>
        </p:txBody>
      </p:sp>
      <p:graphicFrame>
        <p:nvGraphicFramePr>
          <p:cNvPr id="102424" name="Object 24">
            <a:extLst>
              <a:ext uri="{FF2B5EF4-FFF2-40B4-BE49-F238E27FC236}">
                <a16:creationId xmlns:a16="http://schemas.microsoft.com/office/drawing/2014/main" id="{918E6D4A-549B-48FE-BD8E-B8EFEB18F238}"/>
              </a:ext>
            </a:extLst>
          </p:cNvPr>
          <p:cNvGraphicFramePr>
            <a:graphicFrameLocks noChangeAspect="1"/>
          </p:cNvGraphicFramePr>
          <p:nvPr>
            <p:extLst/>
          </p:nvPr>
        </p:nvGraphicFramePr>
        <p:xfrm>
          <a:off x="1747835" y="3216539"/>
          <a:ext cx="2395538" cy="911850"/>
        </p:xfrm>
        <a:graphic>
          <a:graphicData uri="http://schemas.openxmlformats.org/presentationml/2006/ole">
            <mc:AlternateContent xmlns:mc="http://schemas.openxmlformats.org/markup-compatibility/2006">
              <mc:Choice xmlns:v="urn:schemas-microsoft-com:vml" Requires="v">
                <p:oleObj spid="_x0000_s374868" name="Equation" r:id="rId8" imgW="1168200" imgH="444240" progId="Equation.DSMT4">
                  <p:embed/>
                </p:oleObj>
              </mc:Choice>
              <mc:Fallback>
                <p:oleObj name="Equation" r:id="rId8" imgW="1168200" imgH="444240" progId="Equation.DSMT4">
                  <p:embed/>
                  <p:pic>
                    <p:nvPicPr>
                      <p:cNvPr id="102424" name="Object 24">
                        <a:extLst>
                          <a:ext uri="{FF2B5EF4-FFF2-40B4-BE49-F238E27FC236}">
                            <a16:creationId xmlns:a16="http://schemas.microsoft.com/office/drawing/2014/main" id="{918E6D4A-549B-48FE-BD8E-B8EFEB18F2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7835" y="3216539"/>
                        <a:ext cx="2395538" cy="911850"/>
                      </a:xfrm>
                      <a:prstGeom prst="rect">
                        <a:avLst/>
                      </a:prstGeom>
                      <a:noFill/>
                      <a:ln>
                        <a:noFill/>
                      </a:ln>
                      <a:effectLst/>
                    </p:spPr>
                  </p:pic>
                </p:oleObj>
              </mc:Fallback>
            </mc:AlternateContent>
          </a:graphicData>
        </a:graphic>
      </p:graphicFrame>
      <p:sp>
        <p:nvSpPr>
          <p:cNvPr id="102425" name="Rectangle 25">
            <a:extLst>
              <a:ext uri="{FF2B5EF4-FFF2-40B4-BE49-F238E27FC236}">
                <a16:creationId xmlns:a16="http://schemas.microsoft.com/office/drawing/2014/main" id="{8DAA43D0-DFA2-4447-B7A2-20694F99A444}"/>
              </a:ext>
            </a:extLst>
          </p:cNvPr>
          <p:cNvSpPr>
            <a:spLocks noChangeArrowheads="1"/>
          </p:cNvSpPr>
          <p:nvPr/>
        </p:nvSpPr>
        <p:spPr bwMode="auto">
          <a:xfrm>
            <a:off x="321310" y="4482636"/>
            <a:ext cx="2322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0000"/>
                </a:solidFill>
                <a:latin typeface="楷体_GB2312" pitchFamily="49" charset="-122"/>
                <a:sym typeface="Wingdings 2" panose="05020102010507070707" pitchFamily="18" charset="2"/>
              </a:rPr>
              <a:t></a:t>
            </a:r>
            <a:r>
              <a:rPr lang="en-US" altLang="zh-CN" sz="2400" b="1" dirty="0">
                <a:solidFill>
                  <a:schemeClr val="tx1"/>
                </a:solidFill>
                <a:latin typeface="楷体_GB2312" pitchFamily="49" charset="-122"/>
              </a:rPr>
              <a:t>2</a:t>
            </a:r>
            <a:r>
              <a:rPr lang="zh-CN" altLang="en-US" sz="2400" b="1" dirty="0">
                <a:solidFill>
                  <a:schemeClr val="tx1"/>
                </a:solidFill>
                <a:latin typeface="楷体_GB2312" pitchFamily="49" charset="-122"/>
              </a:rPr>
              <a:t>范数：</a:t>
            </a:r>
          </a:p>
        </p:txBody>
      </p:sp>
      <p:graphicFrame>
        <p:nvGraphicFramePr>
          <p:cNvPr id="102426" name="Object 26">
            <a:extLst>
              <a:ext uri="{FF2B5EF4-FFF2-40B4-BE49-F238E27FC236}">
                <a16:creationId xmlns:a16="http://schemas.microsoft.com/office/drawing/2014/main" id="{F79CAEE3-773B-480E-BFE8-884494EC6F6C}"/>
              </a:ext>
            </a:extLst>
          </p:cNvPr>
          <p:cNvGraphicFramePr>
            <a:graphicFrameLocks noChangeAspect="1"/>
          </p:cNvGraphicFramePr>
          <p:nvPr>
            <p:extLst/>
          </p:nvPr>
        </p:nvGraphicFramePr>
        <p:xfrm>
          <a:off x="1901824" y="4789501"/>
          <a:ext cx="1806576" cy="677616"/>
        </p:xfrm>
        <a:graphic>
          <a:graphicData uri="http://schemas.openxmlformats.org/presentationml/2006/ole">
            <mc:AlternateContent xmlns:mc="http://schemas.openxmlformats.org/markup-compatibility/2006">
              <mc:Choice xmlns:v="urn:schemas-microsoft-com:vml" Requires="v">
                <p:oleObj spid="_x0000_s374869" name="Equation" r:id="rId10" imgW="711000" imgH="266400" progId="Equation.DSMT4">
                  <p:embed/>
                </p:oleObj>
              </mc:Choice>
              <mc:Fallback>
                <p:oleObj name="Equation" r:id="rId10" imgW="711000" imgH="266400" progId="Equation.DSMT4">
                  <p:embed/>
                  <p:pic>
                    <p:nvPicPr>
                      <p:cNvPr id="102426" name="Object 26">
                        <a:extLst>
                          <a:ext uri="{FF2B5EF4-FFF2-40B4-BE49-F238E27FC236}">
                            <a16:creationId xmlns:a16="http://schemas.microsoft.com/office/drawing/2014/main" id="{F79CAEE3-773B-480E-BFE8-884494EC6F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1824" y="4789501"/>
                        <a:ext cx="1806576" cy="677616"/>
                      </a:xfrm>
                      <a:prstGeom prst="rect">
                        <a:avLst/>
                      </a:prstGeom>
                      <a:noFill/>
                      <a:ln>
                        <a:noFill/>
                      </a:ln>
                      <a:effectLst/>
                    </p:spPr>
                  </p:pic>
                </p:oleObj>
              </mc:Fallback>
            </mc:AlternateContent>
          </a:graphicData>
        </a:graphic>
      </p:graphicFrame>
      <p:grpSp>
        <p:nvGrpSpPr>
          <p:cNvPr id="102436" name="Group 36">
            <a:extLst>
              <a:ext uri="{FF2B5EF4-FFF2-40B4-BE49-F238E27FC236}">
                <a16:creationId xmlns:a16="http://schemas.microsoft.com/office/drawing/2014/main" id="{20A67FCF-99BD-46B4-91F6-37D8589AA354}"/>
              </a:ext>
            </a:extLst>
          </p:cNvPr>
          <p:cNvGrpSpPr>
            <a:grpSpLocks/>
          </p:cNvGrpSpPr>
          <p:nvPr/>
        </p:nvGrpSpPr>
        <p:grpSpPr bwMode="auto">
          <a:xfrm>
            <a:off x="849226" y="5639539"/>
            <a:ext cx="3888432" cy="492295"/>
            <a:chOff x="1347" y="3680"/>
            <a:chExt cx="3347" cy="322"/>
          </a:xfrm>
        </p:grpSpPr>
        <p:sp>
          <p:nvSpPr>
            <p:cNvPr id="102427" name="Rectangle 27">
              <a:extLst>
                <a:ext uri="{FF2B5EF4-FFF2-40B4-BE49-F238E27FC236}">
                  <a16:creationId xmlns:a16="http://schemas.microsoft.com/office/drawing/2014/main" id="{7414F073-CD01-48BF-A26F-E92FCAFB88AC}"/>
                </a:ext>
              </a:extLst>
            </p:cNvPr>
            <p:cNvSpPr>
              <a:spLocks noChangeArrowheads="1"/>
            </p:cNvSpPr>
            <p:nvPr/>
          </p:nvSpPr>
          <p:spPr bwMode="auto">
            <a:xfrm>
              <a:off x="1347" y="3699"/>
              <a:ext cx="3347"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latin typeface="楷体_GB2312" pitchFamily="49" charset="-122"/>
                </a:rPr>
                <a:t>其中   是      的最大特征值</a:t>
              </a:r>
            </a:p>
          </p:txBody>
        </p:sp>
        <p:graphicFrame>
          <p:nvGraphicFramePr>
            <p:cNvPr id="102428" name="Object 28">
              <a:extLst>
                <a:ext uri="{FF2B5EF4-FFF2-40B4-BE49-F238E27FC236}">
                  <a16:creationId xmlns:a16="http://schemas.microsoft.com/office/drawing/2014/main" id="{05C119A0-05D6-436E-A4A6-DBD78D9C54DC}"/>
                </a:ext>
              </a:extLst>
            </p:cNvPr>
            <p:cNvGraphicFramePr>
              <a:graphicFrameLocks noChangeAspect="1"/>
            </p:cNvGraphicFramePr>
            <p:nvPr>
              <p:extLst/>
            </p:nvPr>
          </p:nvGraphicFramePr>
          <p:xfrm>
            <a:off x="1906" y="3690"/>
            <a:ext cx="342" cy="312"/>
          </p:xfrm>
          <a:graphic>
            <a:graphicData uri="http://schemas.openxmlformats.org/presentationml/2006/ole">
              <mc:AlternateContent xmlns:mc="http://schemas.openxmlformats.org/markup-compatibility/2006">
                <mc:Choice xmlns:v="urn:schemas-microsoft-com:vml" Requires="v">
                  <p:oleObj spid="_x0000_s374870" name="Equation" r:id="rId12" imgW="164880" imgH="228600" progId="Equation.DSMT4">
                    <p:embed/>
                  </p:oleObj>
                </mc:Choice>
                <mc:Fallback>
                  <p:oleObj name="Equation" r:id="rId12" imgW="164880" imgH="228600" progId="Equation.DSMT4">
                    <p:embed/>
                    <p:pic>
                      <p:nvPicPr>
                        <p:cNvPr id="102428" name="Object 28">
                          <a:extLst>
                            <a:ext uri="{FF2B5EF4-FFF2-40B4-BE49-F238E27FC236}">
                              <a16:creationId xmlns:a16="http://schemas.microsoft.com/office/drawing/2014/main" id="{05C119A0-05D6-436E-A4A6-DBD78D9C54D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6" y="3690"/>
                          <a:ext cx="342" cy="312"/>
                        </a:xfrm>
                        <a:prstGeom prst="rect">
                          <a:avLst/>
                        </a:prstGeom>
                        <a:noFill/>
                        <a:ln>
                          <a:noFill/>
                        </a:ln>
                        <a:effectLst/>
                      </p:spPr>
                    </p:pic>
                  </p:oleObj>
                </mc:Fallback>
              </mc:AlternateContent>
            </a:graphicData>
          </a:graphic>
        </p:graphicFrame>
        <p:graphicFrame>
          <p:nvGraphicFramePr>
            <p:cNvPr id="102429" name="Object 29">
              <a:extLst>
                <a:ext uri="{FF2B5EF4-FFF2-40B4-BE49-F238E27FC236}">
                  <a16:creationId xmlns:a16="http://schemas.microsoft.com/office/drawing/2014/main" id="{83CEE6E8-58E8-4080-A22C-02B7A39FFD71}"/>
                </a:ext>
              </a:extLst>
            </p:cNvPr>
            <p:cNvGraphicFramePr>
              <a:graphicFrameLocks noChangeAspect="1"/>
            </p:cNvGraphicFramePr>
            <p:nvPr>
              <p:extLst/>
            </p:nvPr>
          </p:nvGraphicFramePr>
          <p:xfrm>
            <a:off x="2425" y="3680"/>
            <a:ext cx="399" cy="262"/>
          </p:xfrm>
          <a:graphic>
            <a:graphicData uri="http://schemas.openxmlformats.org/presentationml/2006/ole">
              <mc:AlternateContent xmlns:mc="http://schemas.openxmlformats.org/markup-compatibility/2006">
                <mc:Choice xmlns:v="urn:schemas-microsoft-com:vml" Requires="v">
                  <p:oleObj spid="_x0000_s374871" name="Equation" r:id="rId14" imgW="342720" imgH="190440" progId="Equation.DSMT4">
                    <p:embed/>
                  </p:oleObj>
                </mc:Choice>
                <mc:Fallback>
                  <p:oleObj name="Equation" r:id="rId14" imgW="342720" imgH="190440" progId="Equation.DSMT4">
                    <p:embed/>
                    <p:pic>
                      <p:nvPicPr>
                        <p:cNvPr id="102429" name="Object 29">
                          <a:extLst>
                            <a:ext uri="{FF2B5EF4-FFF2-40B4-BE49-F238E27FC236}">
                              <a16:creationId xmlns:a16="http://schemas.microsoft.com/office/drawing/2014/main" id="{83CEE6E8-58E8-4080-A22C-02B7A39FFD7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25" y="3680"/>
                          <a:ext cx="399" cy="262"/>
                        </a:xfrm>
                        <a:prstGeom prst="rect">
                          <a:avLst/>
                        </a:prstGeom>
                        <a:noFill/>
                        <a:ln>
                          <a:noFill/>
                        </a:ln>
                        <a:effectLst/>
                      </p:spPr>
                    </p:pic>
                  </p:oleObj>
                </mc:Fallback>
              </mc:AlternateContent>
            </a:graphicData>
          </a:graphic>
        </p:graphicFrame>
      </p:grpSp>
      <p:grpSp>
        <p:nvGrpSpPr>
          <p:cNvPr id="102434" name="Group 34">
            <a:extLst>
              <a:ext uri="{FF2B5EF4-FFF2-40B4-BE49-F238E27FC236}">
                <a16:creationId xmlns:a16="http://schemas.microsoft.com/office/drawing/2014/main" id="{CBB08E77-2D44-4427-8018-9410F8F3D9EC}"/>
              </a:ext>
            </a:extLst>
          </p:cNvPr>
          <p:cNvGrpSpPr>
            <a:grpSpLocks/>
          </p:cNvGrpSpPr>
          <p:nvPr/>
        </p:nvGrpSpPr>
        <p:grpSpPr bwMode="auto">
          <a:xfrm>
            <a:off x="6190825" y="5015428"/>
            <a:ext cx="2808312" cy="702546"/>
            <a:chOff x="3888" y="1797"/>
            <a:chExt cx="1824" cy="576"/>
          </a:xfrm>
        </p:grpSpPr>
        <p:sp>
          <p:nvSpPr>
            <p:cNvPr id="102433" name="Rectangle 33">
              <a:extLst>
                <a:ext uri="{FF2B5EF4-FFF2-40B4-BE49-F238E27FC236}">
                  <a16:creationId xmlns:a16="http://schemas.microsoft.com/office/drawing/2014/main" id="{D59A5958-7DC5-4009-A271-AE0661A8D030}"/>
                </a:ext>
              </a:extLst>
            </p:cNvPr>
            <p:cNvSpPr>
              <a:spLocks noChangeArrowheads="1"/>
            </p:cNvSpPr>
            <p:nvPr/>
          </p:nvSpPr>
          <p:spPr bwMode="auto">
            <a:xfrm>
              <a:off x="3924" y="1797"/>
              <a:ext cx="1776" cy="576"/>
            </a:xfrm>
            <a:prstGeom prst="rect">
              <a:avLst/>
            </a:prstGeom>
            <a:solidFill>
              <a:schemeClr val="accent1">
                <a:alpha val="50000"/>
              </a:schemeClr>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endParaRPr>
            </a:p>
          </p:txBody>
        </p:sp>
        <p:graphicFrame>
          <p:nvGraphicFramePr>
            <p:cNvPr id="102432" name="Object 32">
              <a:extLst>
                <a:ext uri="{FF2B5EF4-FFF2-40B4-BE49-F238E27FC236}">
                  <a16:creationId xmlns:a16="http://schemas.microsoft.com/office/drawing/2014/main" id="{EA7B388D-B8AE-4DA0-8AE5-F81AC317C96A}"/>
                </a:ext>
              </a:extLst>
            </p:cNvPr>
            <p:cNvGraphicFramePr>
              <a:graphicFrameLocks noChangeAspect="1"/>
            </p:cNvGraphicFramePr>
            <p:nvPr/>
          </p:nvGraphicFramePr>
          <p:xfrm>
            <a:off x="3888" y="1824"/>
            <a:ext cx="1824" cy="531"/>
          </p:xfrm>
          <a:graphic>
            <a:graphicData uri="http://schemas.openxmlformats.org/presentationml/2006/ole">
              <mc:AlternateContent xmlns:mc="http://schemas.openxmlformats.org/markup-compatibility/2006">
                <mc:Choice xmlns:v="urn:schemas-microsoft-com:vml" Requires="v">
                  <p:oleObj spid="_x0000_s374872" name="Equation" r:id="rId16" imgW="1002960" imgH="291960" progId="Equation.DSMT4">
                    <p:embed/>
                  </p:oleObj>
                </mc:Choice>
                <mc:Fallback>
                  <p:oleObj name="Equation" r:id="rId16" imgW="1002960" imgH="291960" progId="Equation.DSMT4">
                    <p:embed/>
                    <p:pic>
                      <p:nvPicPr>
                        <p:cNvPr id="102432" name="Object 32">
                          <a:extLst>
                            <a:ext uri="{FF2B5EF4-FFF2-40B4-BE49-F238E27FC236}">
                              <a16:creationId xmlns:a16="http://schemas.microsoft.com/office/drawing/2014/main" id="{EA7B388D-B8AE-4DA0-8AE5-F81AC317C96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8" y="1824"/>
                          <a:ext cx="1824" cy="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435" name="Object 35">
            <a:extLst>
              <a:ext uri="{FF2B5EF4-FFF2-40B4-BE49-F238E27FC236}">
                <a16:creationId xmlns:a16="http://schemas.microsoft.com/office/drawing/2014/main" id="{1713B852-2011-49A4-BDB6-44B9CC3547D6}"/>
              </a:ext>
            </a:extLst>
          </p:cNvPr>
          <p:cNvGraphicFramePr>
            <a:graphicFrameLocks noChangeAspect="1"/>
          </p:cNvGraphicFramePr>
          <p:nvPr>
            <p:extLst/>
          </p:nvPr>
        </p:nvGraphicFramePr>
        <p:xfrm>
          <a:off x="3708400" y="4637101"/>
          <a:ext cx="2159973" cy="769772"/>
        </p:xfrm>
        <a:graphic>
          <a:graphicData uri="http://schemas.openxmlformats.org/presentationml/2006/ole">
            <mc:AlternateContent xmlns:mc="http://schemas.openxmlformats.org/markup-compatibility/2006">
              <mc:Choice xmlns:v="urn:schemas-microsoft-com:vml" Requires="v">
                <p:oleObj spid="_x0000_s374873" name="Equation" r:id="rId18" imgW="927000" imgH="330120" progId="Equation.DSMT4">
                  <p:embed/>
                </p:oleObj>
              </mc:Choice>
              <mc:Fallback>
                <p:oleObj name="Equation" r:id="rId18" imgW="927000" imgH="330120" progId="Equation.DSMT4">
                  <p:embed/>
                  <p:pic>
                    <p:nvPicPr>
                      <p:cNvPr id="102435" name="Object 35">
                        <a:extLst>
                          <a:ext uri="{FF2B5EF4-FFF2-40B4-BE49-F238E27FC236}">
                            <a16:creationId xmlns:a16="http://schemas.microsoft.com/office/drawing/2014/main" id="{1713B852-2011-49A4-BDB6-44B9CC3547D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08400" y="4637101"/>
                        <a:ext cx="2159973" cy="769772"/>
                      </a:xfrm>
                      <a:prstGeom prst="rect">
                        <a:avLst/>
                      </a:prstGeom>
                      <a:noFill/>
                      <a:ln>
                        <a:noFill/>
                      </a:ln>
                      <a:effectLst/>
                    </p:spPr>
                  </p:pic>
                </p:oleObj>
              </mc:Fallback>
            </mc:AlternateContent>
          </a:graphicData>
        </a:graphic>
      </p:graphicFrame>
      <p:sp>
        <p:nvSpPr>
          <p:cNvPr id="2" name="矩形 1">
            <a:extLst>
              <a:ext uri="{FF2B5EF4-FFF2-40B4-BE49-F238E27FC236}">
                <a16:creationId xmlns:a16="http://schemas.microsoft.com/office/drawing/2014/main" id="{6681E0EA-072F-4351-B970-83F8EC6A94C4}"/>
              </a:ext>
            </a:extLst>
          </p:cNvPr>
          <p:cNvSpPr/>
          <p:nvPr/>
        </p:nvSpPr>
        <p:spPr>
          <a:xfrm>
            <a:off x="4204997" y="1987085"/>
            <a:ext cx="184731" cy="461665"/>
          </a:xfrm>
          <a:prstGeom prst="rect">
            <a:avLst/>
          </a:prstGeom>
        </p:spPr>
        <p:txBody>
          <a:bodyPr wrap="none">
            <a:spAutoFit/>
          </a:bodyPr>
          <a:lstStyle/>
          <a:p>
            <a:endParaRPr lang="zh-CN" altLang="en-US" sz="2400" dirty="0"/>
          </a:p>
        </p:txBody>
      </p:sp>
      <p:pic>
        <p:nvPicPr>
          <p:cNvPr id="4" name="图片 3">
            <a:extLst>
              <a:ext uri="{FF2B5EF4-FFF2-40B4-BE49-F238E27FC236}">
                <a16:creationId xmlns:a16="http://schemas.microsoft.com/office/drawing/2014/main" id="{95A64335-08F0-4483-9354-5917F2EC1538}"/>
              </a:ext>
            </a:extLst>
          </p:cNvPr>
          <p:cNvPicPr>
            <a:picLocks noChangeAspect="1"/>
          </p:cNvPicPr>
          <p:nvPr>
            <p:custDataLst>
              <p:tags r:id="rId2"/>
            </p:custDataLst>
          </p:nvPr>
        </p:nvPicPr>
        <p:blipFill>
          <a:blip r:embed="rId20" cstate="print">
            <a:extLst>
              <a:ext uri="{28A0092B-C50C-407E-A947-70E740481C1C}">
                <a14:useLocalDpi xmlns:a14="http://schemas.microsoft.com/office/drawing/2010/main" val="0"/>
              </a:ext>
            </a:extLst>
          </a:blip>
          <a:stretch>
            <a:fillRect/>
          </a:stretch>
        </p:blipFill>
        <p:spPr>
          <a:xfrm>
            <a:off x="705471" y="3486098"/>
            <a:ext cx="202997" cy="104242"/>
          </a:xfrm>
          <a:prstGeom prst="rect">
            <a:avLst/>
          </a:prstGeom>
        </p:spPr>
      </p:pic>
      <p:sp>
        <p:nvSpPr>
          <p:cNvPr id="5" name="文本框 4">
            <a:extLst>
              <a:ext uri="{FF2B5EF4-FFF2-40B4-BE49-F238E27FC236}">
                <a16:creationId xmlns:a16="http://schemas.microsoft.com/office/drawing/2014/main" id="{62C28036-F964-424D-B163-2103DFD1327F}"/>
              </a:ext>
            </a:extLst>
          </p:cNvPr>
          <p:cNvSpPr txBox="1"/>
          <p:nvPr/>
        </p:nvSpPr>
        <p:spPr>
          <a:xfrm>
            <a:off x="4204996" y="2383314"/>
            <a:ext cx="1663377" cy="461665"/>
          </a:xfrm>
          <a:prstGeom prst="rect">
            <a:avLst/>
          </a:prstGeom>
          <a:noFill/>
        </p:spPr>
        <p:txBody>
          <a:bodyPr wrap="square" rtlCol="0">
            <a:spAutoFit/>
          </a:bodyPr>
          <a:lstStyle/>
          <a:p>
            <a:pPr algn="l"/>
            <a:r>
              <a:rPr lang="zh-CN" altLang="en-US" sz="2400" b="0" dirty="0">
                <a:solidFill>
                  <a:srgbClr val="FF0000"/>
                </a:solidFill>
                <a:latin typeface="+mn-ea"/>
                <a:ea typeface="+mn-ea"/>
              </a:rPr>
              <a:t>列和范数</a:t>
            </a:r>
          </a:p>
        </p:txBody>
      </p:sp>
      <p:sp>
        <p:nvSpPr>
          <p:cNvPr id="29" name="文本框 28">
            <a:extLst>
              <a:ext uri="{FF2B5EF4-FFF2-40B4-BE49-F238E27FC236}">
                <a16:creationId xmlns:a16="http://schemas.microsoft.com/office/drawing/2014/main" id="{D0DFE777-27CB-487D-A9F2-2CBF86D06E2C}"/>
              </a:ext>
            </a:extLst>
          </p:cNvPr>
          <p:cNvSpPr txBox="1"/>
          <p:nvPr/>
        </p:nvSpPr>
        <p:spPr>
          <a:xfrm>
            <a:off x="4306242" y="3538219"/>
            <a:ext cx="1663377" cy="461665"/>
          </a:xfrm>
          <a:prstGeom prst="rect">
            <a:avLst/>
          </a:prstGeom>
          <a:noFill/>
        </p:spPr>
        <p:txBody>
          <a:bodyPr wrap="square" rtlCol="0">
            <a:spAutoFit/>
          </a:bodyPr>
          <a:lstStyle/>
          <a:p>
            <a:pPr algn="l"/>
            <a:r>
              <a:rPr lang="zh-CN" altLang="en-US" sz="2400" b="0" dirty="0">
                <a:solidFill>
                  <a:srgbClr val="FF0000"/>
                </a:solidFill>
                <a:latin typeface="+mn-ea"/>
                <a:ea typeface="+mn-ea"/>
              </a:rPr>
              <a:t>行和范数</a:t>
            </a:r>
          </a:p>
        </p:txBody>
      </p:sp>
      <p:sp>
        <p:nvSpPr>
          <p:cNvPr id="6" name="文本框 5">
            <a:extLst>
              <a:ext uri="{FF2B5EF4-FFF2-40B4-BE49-F238E27FC236}">
                <a16:creationId xmlns:a16="http://schemas.microsoft.com/office/drawing/2014/main" id="{1FBF80D9-EC18-4D1F-82E3-00DC949C93E7}"/>
              </a:ext>
            </a:extLst>
          </p:cNvPr>
          <p:cNvSpPr txBox="1"/>
          <p:nvPr/>
        </p:nvSpPr>
        <p:spPr>
          <a:xfrm>
            <a:off x="6982913" y="5832314"/>
            <a:ext cx="1224136" cy="477006"/>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谱半径</a:t>
            </a:r>
          </a:p>
        </p:txBody>
      </p:sp>
      <p:sp>
        <p:nvSpPr>
          <p:cNvPr id="26" name="Text Box 100">
            <a:extLst>
              <a:ext uri="{FF2B5EF4-FFF2-40B4-BE49-F238E27FC236}">
                <a16:creationId xmlns:a16="http://schemas.microsoft.com/office/drawing/2014/main" id="{394D2FAC-3AE5-460D-8B18-403C3DC6FE84}"/>
              </a:ext>
            </a:extLst>
          </p:cNvPr>
          <p:cNvSpPr txBox="1">
            <a:spLocks noChangeArrowheads="1"/>
          </p:cNvSpPr>
          <p:nvPr/>
        </p:nvSpPr>
        <p:spPr bwMode="auto">
          <a:xfrm>
            <a:off x="2410913" y="324645"/>
            <a:ext cx="457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华文仿宋" panose="02010600040101010101" pitchFamily="2" charset="-122"/>
                <a:ea typeface="华文仿宋" panose="02010600040101010101" pitchFamily="2" charset="-122"/>
              </a:rPr>
              <a:t>§3.4.1  </a:t>
            </a:r>
            <a:r>
              <a:rPr lang="zh-CN" altLang="en-US" sz="2800" dirty="0">
                <a:solidFill>
                  <a:schemeClr val="tx1"/>
                </a:solidFill>
                <a:latin typeface="华文仿宋" panose="02010600040101010101" pitchFamily="2" charset="-122"/>
                <a:ea typeface="华文仿宋" panose="02010600040101010101" pitchFamily="2" charset="-122"/>
              </a:rPr>
              <a:t>迭代法的基本概念</a:t>
            </a:r>
          </a:p>
        </p:txBody>
      </p:sp>
    </p:spTree>
    <p:extLst>
      <p:ext uri="{BB962C8B-B14F-4D97-AF65-F5344CB8AC3E}">
        <p14:creationId xmlns:p14="http://schemas.microsoft.com/office/powerpoint/2010/main" val="37121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6" name="Text Box 100">
            <a:extLst>
              <a:ext uri="{FF2B5EF4-FFF2-40B4-BE49-F238E27FC236}">
                <a16:creationId xmlns:a16="http://schemas.microsoft.com/office/drawing/2014/main" id="{810B5509-F455-470B-8CC3-C23AA931AF60}"/>
              </a:ext>
            </a:extLst>
          </p:cNvPr>
          <p:cNvSpPr txBox="1">
            <a:spLocks noChangeArrowheads="1"/>
          </p:cNvSpPr>
          <p:nvPr/>
        </p:nvSpPr>
        <p:spPr bwMode="auto">
          <a:xfrm>
            <a:off x="1871576" y="57785"/>
            <a:ext cx="54008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rgbClr val="FF0000"/>
                </a:solidFill>
                <a:ea typeface="宋体" panose="02010600030101010101" pitchFamily="2" charset="-122"/>
              </a:rPr>
              <a:t>  </a:t>
            </a:r>
            <a:r>
              <a:rPr lang="en-US" altLang="zh-CN" sz="2800" dirty="0">
                <a:solidFill>
                  <a:schemeClr val="tx1"/>
                </a:solidFill>
                <a:latin typeface="+mn-ea"/>
                <a:ea typeface="+mn-ea"/>
              </a:rPr>
              <a:t>§3.3.2 </a:t>
            </a:r>
            <a:r>
              <a:rPr lang="zh-CN" altLang="en-US" sz="2800" dirty="0">
                <a:solidFill>
                  <a:schemeClr val="tx1"/>
                </a:solidFill>
                <a:latin typeface="+mn-ea"/>
                <a:ea typeface="+mn-ea"/>
              </a:rPr>
              <a:t>三角分解法 （</a:t>
            </a:r>
            <a:r>
              <a:rPr lang="en-US" altLang="zh-CN" sz="2800" dirty="0">
                <a:solidFill>
                  <a:schemeClr val="tx1"/>
                </a:solidFill>
                <a:latin typeface="+mn-ea"/>
                <a:ea typeface="+mn-ea"/>
              </a:rPr>
              <a:t>LU</a:t>
            </a:r>
            <a:r>
              <a:rPr lang="zh-CN" altLang="en-US" sz="2800" dirty="0">
                <a:solidFill>
                  <a:schemeClr val="tx1"/>
                </a:solidFill>
                <a:latin typeface="+mn-ea"/>
                <a:ea typeface="+mn-ea"/>
              </a:rPr>
              <a:t>分解） </a:t>
            </a:r>
            <a:endParaRPr lang="en-US" altLang="zh-CN" sz="2800" dirty="0">
              <a:solidFill>
                <a:schemeClr val="tx1"/>
              </a:solidFill>
              <a:latin typeface="+mn-ea"/>
              <a:ea typeface="+mn-ea"/>
            </a:endParaRPr>
          </a:p>
        </p:txBody>
      </p:sp>
      <p:sp>
        <p:nvSpPr>
          <p:cNvPr id="55474" name="Litebulb">
            <a:extLst>
              <a:ext uri="{FF2B5EF4-FFF2-40B4-BE49-F238E27FC236}">
                <a16:creationId xmlns:a16="http://schemas.microsoft.com/office/drawing/2014/main" id="{5F35CA30-1E3D-4FAD-B51C-D2E160C9F2C7}"/>
              </a:ext>
            </a:extLst>
          </p:cNvPr>
          <p:cNvSpPr>
            <a:spLocks noEditPoints="1" noChangeArrowheads="1"/>
          </p:cNvSpPr>
          <p:nvPr/>
        </p:nvSpPr>
        <p:spPr bwMode="auto">
          <a:xfrm>
            <a:off x="155403" y="412367"/>
            <a:ext cx="1143000" cy="1032008"/>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99"/>
          </a:solidFill>
          <a:ln w="57150">
            <a:solidFill>
              <a:srgbClr val="00FF00"/>
            </a:solidFill>
            <a:miter lim="800000"/>
            <a:headEnd/>
            <a:tailEnd/>
          </a:ln>
        </p:spPr>
        <p:txBody>
          <a:bodyPr/>
          <a:lstStyle/>
          <a:p>
            <a:r>
              <a:rPr kumimoji="0" lang="zh-CN" altLang="en-US" sz="2000" dirty="0">
                <a:solidFill>
                  <a:srgbClr val="0000FF"/>
                </a:solidFill>
              </a:rPr>
              <a:t>本质</a:t>
            </a:r>
          </a:p>
        </p:txBody>
      </p:sp>
      <p:sp>
        <p:nvSpPr>
          <p:cNvPr id="55476" name="Rectangle 180">
            <a:extLst>
              <a:ext uri="{FF2B5EF4-FFF2-40B4-BE49-F238E27FC236}">
                <a16:creationId xmlns:a16="http://schemas.microsoft.com/office/drawing/2014/main" id="{6C112165-3121-47CD-9EA8-1C1EFBD33523}"/>
              </a:ext>
            </a:extLst>
          </p:cNvPr>
          <p:cNvSpPr>
            <a:spLocks noChangeArrowheads="1"/>
          </p:cNvSpPr>
          <p:nvPr/>
        </p:nvSpPr>
        <p:spPr bwMode="auto">
          <a:xfrm>
            <a:off x="1442235" y="775300"/>
            <a:ext cx="5374639" cy="477897"/>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eaLnBrk="0" hangingPunct="0"/>
            <a:r>
              <a:rPr lang="zh-CN" altLang="en-US" sz="2400" dirty="0">
                <a:solidFill>
                  <a:srgbClr val="0000FF"/>
                </a:solidFill>
                <a:latin typeface="+mn-ea"/>
                <a:ea typeface="+mn-ea"/>
              </a:rPr>
              <a:t>它是基本</a:t>
            </a:r>
            <a:r>
              <a:rPr lang="en-US" altLang="zh-CN" sz="2400" dirty="0">
                <a:solidFill>
                  <a:srgbClr val="FF0000"/>
                </a:solidFill>
                <a:latin typeface="+mn-ea"/>
                <a:ea typeface="+mn-ea"/>
              </a:rPr>
              <a:t>Gauss</a:t>
            </a:r>
            <a:r>
              <a:rPr lang="zh-CN" altLang="en-US" sz="2400" dirty="0">
                <a:solidFill>
                  <a:srgbClr val="0000FF"/>
                </a:solidFill>
                <a:latin typeface="+mn-ea"/>
                <a:ea typeface="+mn-ea"/>
              </a:rPr>
              <a:t>消元法的一种等价变形</a:t>
            </a:r>
          </a:p>
        </p:txBody>
      </p:sp>
      <p:sp>
        <p:nvSpPr>
          <p:cNvPr id="55480" name="Text Box 184">
            <a:extLst>
              <a:ext uri="{FF2B5EF4-FFF2-40B4-BE49-F238E27FC236}">
                <a16:creationId xmlns:a16="http://schemas.microsoft.com/office/drawing/2014/main" id="{84F4BFC9-479C-4B59-8FA1-3F968271371D}"/>
              </a:ext>
            </a:extLst>
          </p:cNvPr>
          <p:cNvSpPr txBox="1">
            <a:spLocks noChangeArrowheads="1"/>
          </p:cNvSpPr>
          <p:nvPr/>
        </p:nvSpPr>
        <p:spPr bwMode="auto">
          <a:xfrm>
            <a:off x="77701" y="1524763"/>
            <a:ext cx="89885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chemeClr val="tx1"/>
                </a:solidFill>
                <a:latin typeface="+mn-ea"/>
                <a:ea typeface="+mn-ea"/>
                <a:sym typeface="Wingdings" panose="05000000000000000000" pitchFamily="2" charset="2"/>
              </a:rPr>
              <a:t>在</a:t>
            </a:r>
            <a:r>
              <a:rPr lang="en-US" altLang="zh-CN" sz="2400" dirty="0">
                <a:solidFill>
                  <a:schemeClr val="tx1"/>
                </a:solidFill>
                <a:latin typeface="+mn-ea"/>
                <a:ea typeface="+mn-ea"/>
                <a:sym typeface="Wingdings" panose="05000000000000000000" pitchFamily="2" charset="2"/>
              </a:rPr>
              <a:t>3.3.1</a:t>
            </a:r>
            <a:r>
              <a:rPr lang="zh-CN" altLang="en-US" sz="2400" dirty="0">
                <a:solidFill>
                  <a:schemeClr val="tx1"/>
                </a:solidFill>
                <a:latin typeface="+mn-ea"/>
                <a:ea typeface="+mn-ea"/>
                <a:sym typeface="Wingdings" panose="05000000000000000000" pitchFamily="2" charset="2"/>
              </a:rPr>
              <a:t>节可以看到，求解上三角矩阵方程组很容易。现在介绍将给定矩阵</a:t>
            </a:r>
            <a:r>
              <a:rPr lang="en-US" altLang="zh-CN" sz="2400" dirty="0">
                <a:solidFill>
                  <a:schemeClr val="tx1"/>
                </a:solidFill>
                <a:latin typeface="+mn-ea"/>
                <a:ea typeface="+mn-ea"/>
                <a:sym typeface="Wingdings" panose="05000000000000000000" pitchFamily="2" charset="2"/>
              </a:rPr>
              <a:t>A</a:t>
            </a:r>
            <a:r>
              <a:rPr lang="zh-CN" altLang="en-US" sz="2400" dirty="0">
                <a:solidFill>
                  <a:schemeClr val="tx1"/>
                </a:solidFill>
                <a:latin typeface="+mn-ea"/>
                <a:ea typeface="+mn-ea"/>
                <a:sym typeface="Wingdings" panose="05000000000000000000" pitchFamily="2" charset="2"/>
              </a:rPr>
              <a:t>分解为下三角矩阵</a:t>
            </a:r>
            <a:r>
              <a:rPr lang="en-US" altLang="zh-CN" sz="2400" dirty="0">
                <a:solidFill>
                  <a:schemeClr val="tx1"/>
                </a:solidFill>
                <a:latin typeface="+mn-ea"/>
                <a:ea typeface="+mn-ea"/>
                <a:sym typeface="Wingdings" panose="05000000000000000000" pitchFamily="2" charset="2"/>
              </a:rPr>
              <a:t>L</a:t>
            </a:r>
            <a:r>
              <a:rPr lang="zh-CN" altLang="en-US" sz="2400" dirty="0">
                <a:solidFill>
                  <a:schemeClr val="tx1"/>
                </a:solidFill>
                <a:latin typeface="+mn-ea"/>
                <a:ea typeface="+mn-ea"/>
                <a:sym typeface="Wingdings" panose="05000000000000000000" pitchFamily="2" charset="2"/>
              </a:rPr>
              <a:t>和上三角矩阵</a:t>
            </a:r>
            <a:r>
              <a:rPr lang="en-US" altLang="zh-CN" sz="2400" dirty="0">
                <a:solidFill>
                  <a:schemeClr val="tx1"/>
                </a:solidFill>
                <a:latin typeface="+mn-ea"/>
                <a:ea typeface="+mn-ea"/>
                <a:sym typeface="Wingdings" panose="05000000000000000000" pitchFamily="2" charset="2"/>
              </a:rPr>
              <a:t>U</a:t>
            </a:r>
            <a:r>
              <a:rPr lang="zh-CN" altLang="en-US" sz="2400" dirty="0">
                <a:solidFill>
                  <a:schemeClr val="tx1"/>
                </a:solidFill>
                <a:latin typeface="+mn-ea"/>
                <a:ea typeface="+mn-ea"/>
                <a:sym typeface="Wingdings" panose="05000000000000000000" pitchFamily="2" charset="2"/>
              </a:rPr>
              <a:t>的乘积的概念，</a:t>
            </a:r>
            <a:r>
              <a:rPr lang="zh-CN" altLang="en-US" sz="2400" dirty="0">
                <a:solidFill>
                  <a:srgbClr val="0000FF"/>
                </a:solidFill>
                <a:latin typeface="+mn-ea"/>
                <a:ea typeface="+mn-ea"/>
                <a:sym typeface="Wingdings" panose="05000000000000000000" pitchFamily="2" charset="2"/>
              </a:rPr>
              <a:t>其中下三角矩阵</a:t>
            </a:r>
            <a:r>
              <a:rPr lang="en-US" altLang="zh-CN" sz="2400" dirty="0">
                <a:solidFill>
                  <a:srgbClr val="0000FF"/>
                </a:solidFill>
                <a:latin typeface="+mn-ea"/>
                <a:ea typeface="+mn-ea"/>
                <a:sym typeface="Wingdings" panose="05000000000000000000" pitchFamily="2" charset="2"/>
              </a:rPr>
              <a:t>L</a:t>
            </a:r>
            <a:r>
              <a:rPr lang="zh-CN" altLang="en-US" sz="2400" dirty="0">
                <a:solidFill>
                  <a:srgbClr val="0000FF"/>
                </a:solidFill>
                <a:latin typeface="+mn-ea"/>
                <a:ea typeface="+mn-ea"/>
                <a:sym typeface="Wingdings" panose="05000000000000000000" pitchFamily="2" charset="2"/>
              </a:rPr>
              <a:t>的主对角线为</a:t>
            </a:r>
            <a:r>
              <a:rPr lang="en-US" altLang="zh-CN" sz="2400" dirty="0">
                <a:solidFill>
                  <a:srgbClr val="0000FF"/>
                </a:solidFill>
                <a:latin typeface="+mn-ea"/>
                <a:ea typeface="+mn-ea"/>
                <a:sym typeface="Wingdings" panose="05000000000000000000" pitchFamily="2" charset="2"/>
              </a:rPr>
              <a:t>1</a:t>
            </a:r>
            <a:r>
              <a:rPr lang="zh-CN" altLang="en-US" sz="2400" dirty="0">
                <a:solidFill>
                  <a:srgbClr val="0000FF"/>
                </a:solidFill>
                <a:latin typeface="+mn-ea"/>
                <a:ea typeface="+mn-ea"/>
                <a:sym typeface="Wingdings" panose="05000000000000000000" pitchFamily="2" charset="2"/>
              </a:rPr>
              <a:t>，上三角矩阵</a:t>
            </a:r>
            <a:r>
              <a:rPr lang="en-US" altLang="zh-CN" sz="2400" dirty="0">
                <a:solidFill>
                  <a:srgbClr val="0000FF"/>
                </a:solidFill>
                <a:latin typeface="+mn-ea"/>
                <a:ea typeface="+mn-ea"/>
                <a:sym typeface="Wingdings" panose="05000000000000000000" pitchFamily="2" charset="2"/>
              </a:rPr>
              <a:t>U</a:t>
            </a:r>
            <a:r>
              <a:rPr lang="zh-CN" altLang="en-US" sz="2400" dirty="0">
                <a:solidFill>
                  <a:srgbClr val="0000FF"/>
                </a:solidFill>
                <a:latin typeface="+mn-ea"/>
                <a:ea typeface="+mn-ea"/>
                <a:sym typeface="Wingdings" panose="05000000000000000000" pitchFamily="2" charset="2"/>
              </a:rPr>
              <a:t>的对角线元素非零。</a:t>
            </a:r>
            <a:endParaRPr lang="en-US" altLang="zh-CN" sz="2400" dirty="0">
              <a:solidFill>
                <a:srgbClr val="0000FF"/>
              </a:solidFill>
              <a:latin typeface="+mn-ea"/>
              <a:ea typeface="+mn-ea"/>
            </a:endParaRPr>
          </a:p>
        </p:txBody>
      </p:sp>
      <p:sp>
        <p:nvSpPr>
          <p:cNvPr id="2" name="文本框 1">
            <a:extLst>
              <a:ext uri="{FF2B5EF4-FFF2-40B4-BE49-F238E27FC236}">
                <a16:creationId xmlns:a16="http://schemas.microsoft.com/office/drawing/2014/main" id="{9BE3C3D6-66AE-4883-99CC-3157AA4D64E0}"/>
              </a:ext>
            </a:extLst>
          </p:cNvPr>
          <p:cNvSpPr txBox="1"/>
          <p:nvPr/>
        </p:nvSpPr>
        <p:spPr>
          <a:xfrm>
            <a:off x="155403" y="2885869"/>
            <a:ext cx="8280920" cy="830997"/>
          </a:xfrm>
          <a:prstGeom prst="rect">
            <a:avLst/>
          </a:prstGeom>
          <a:noFill/>
        </p:spPr>
        <p:txBody>
          <a:bodyPr wrap="square" rtlCol="0">
            <a:spAutoFit/>
          </a:bodyPr>
          <a:lstStyle/>
          <a:p>
            <a:pPr algn="l"/>
            <a:r>
              <a:rPr lang="zh-CN" altLang="en-US" sz="2400" b="0" dirty="0">
                <a:solidFill>
                  <a:srgbClr val="FF0000"/>
                </a:solidFill>
                <a:latin typeface="+mn-ea"/>
                <a:ea typeface="+mn-ea"/>
              </a:rPr>
              <a:t>定义 </a:t>
            </a:r>
            <a:r>
              <a:rPr lang="en-US" altLang="zh-CN" sz="2400" b="0" dirty="0">
                <a:solidFill>
                  <a:srgbClr val="FF0000"/>
                </a:solidFill>
                <a:latin typeface="+mn-ea"/>
                <a:ea typeface="+mn-ea"/>
              </a:rPr>
              <a:t>3.4  </a:t>
            </a:r>
            <a:r>
              <a:rPr lang="zh-CN" altLang="en-US" sz="2400" b="0" dirty="0">
                <a:solidFill>
                  <a:srgbClr val="FF0000"/>
                </a:solidFill>
                <a:latin typeface="+mn-ea"/>
                <a:ea typeface="+mn-ea"/>
              </a:rPr>
              <a:t>如果非奇异矩阵</a:t>
            </a:r>
            <a:r>
              <a:rPr lang="en-US" altLang="zh-CN" sz="2400" b="0" dirty="0">
                <a:solidFill>
                  <a:srgbClr val="FF0000"/>
                </a:solidFill>
                <a:latin typeface="+mn-ea"/>
                <a:ea typeface="+mn-ea"/>
              </a:rPr>
              <a:t>A</a:t>
            </a:r>
            <a:r>
              <a:rPr lang="zh-CN" altLang="en-US" sz="2400" b="0" dirty="0">
                <a:solidFill>
                  <a:srgbClr val="FF0000"/>
                </a:solidFill>
                <a:latin typeface="+mn-ea"/>
                <a:ea typeface="+mn-ea"/>
              </a:rPr>
              <a:t>可表示为下三角矩阵</a:t>
            </a:r>
            <a:r>
              <a:rPr lang="en-US" altLang="zh-CN" sz="2400" b="0" dirty="0">
                <a:solidFill>
                  <a:srgbClr val="FF0000"/>
                </a:solidFill>
                <a:latin typeface="+mn-ea"/>
                <a:ea typeface="+mn-ea"/>
              </a:rPr>
              <a:t>L</a:t>
            </a:r>
            <a:r>
              <a:rPr lang="zh-CN" altLang="en-US" sz="2400" b="0" dirty="0">
                <a:solidFill>
                  <a:srgbClr val="FF0000"/>
                </a:solidFill>
                <a:latin typeface="+mn-ea"/>
                <a:ea typeface="+mn-ea"/>
              </a:rPr>
              <a:t>和上三角矩阵</a:t>
            </a:r>
            <a:r>
              <a:rPr lang="en-US" altLang="zh-CN" sz="2400" b="0" dirty="0">
                <a:solidFill>
                  <a:srgbClr val="FF0000"/>
                </a:solidFill>
                <a:latin typeface="+mn-ea"/>
                <a:ea typeface="+mn-ea"/>
              </a:rPr>
              <a:t>U</a:t>
            </a:r>
            <a:r>
              <a:rPr lang="zh-CN" altLang="en-US" sz="2400" b="0" dirty="0">
                <a:solidFill>
                  <a:srgbClr val="FF0000"/>
                </a:solidFill>
                <a:latin typeface="+mn-ea"/>
                <a:ea typeface="+mn-ea"/>
              </a:rPr>
              <a:t>的乘积</a:t>
            </a:r>
          </a:p>
        </p:txBody>
      </p:sp>
      <p:sp>
        <p:nvSpPr>
          <p:cNvPr id="3" name="文本框 2">
            <a:extLst>
              <a:ext uri="{FF2B5EF4-FFF2-40B4-BE49-F238E27FC236}">
                <a16:creationId xmlns:a16="http://schemas.microsoft.com/office/drawing/2014/main" id="{A082405D-AFC6-4665-A8B6-B23137FCDFE8}"/>
              </a:ext>
            </a:extLst>
          </p:cNvPr>
          <p:cNvSpPr txBox="1"/>
          <p:nvPr/>
        </p:nvSpPr>
        <p:spPr>
          <a:xfrm>
            <a:off x="155403" y="4075322"/>
            <a:ext cx="3960440" cy="461665"/>
          </a:xfrm>
          <a:prstGeom prst="rect">
            <a:avLst/>
          </a:prstGeom>
          <a:noFill/>
        </p:spPr>
        <p:txBody>
          <a:bodyPr wrap="square" rtlCol="0">
            <a:spAutoFit/>
          </a:bodyPr>
          <a:lstStyle/>
          <a:p>
            <a:pPr algn="l"/>
            <a:r>
              <a:rPr lang="zh-CN" altLang="en-US" sz="2400" b="0" dirty="0">
                <a:solidFill>
                  <a:srgbClr val="FF0000"/>
                </a:solidFill>
                <a:latin typeface="+mn-ea"/>
                <a:ea typeface="+mn-ea"/>
              </a:rPr>
              <a:t>则</a:t>
            </a:r>
            <a:r>
              <a:rPr lang="en-US" altLang="zh-CN" sz="2400" b="0" dirty="0">
                <a:solidFill>
                  <a:srgbClr val="FF0000"/>
                </a:solidFill>
                <a:latin typeface="+mn-ea"/>
                <a:ea typeface="+mn-ea"/>
              </a:rPr>
              <a:t>A</a:t>
            </a:r>
            <a:r>
              <a:rPr lang="zh-CN" altLang="en-US" sz="2400" b="0" dirty="0">
                <a:solidFill>
                  <a:srgbClr val="FF0000"/>
                </a:solidFill>
                <a:latin typeface="+mn-ea"/>
                <a:ea typeface="+mn-ea"/>
              </a:rPr>
              <a:t>存在一个三角分解。</a:t>
            </a:r>
          </a:p>
        </p:txBody>
      </p:sp>
      <p:sp>
        <p:nvSpPr>
          <p:cNvPr id="6" name="文本框 5">
            <a:extLst>
              <a:ext uri="{FF2B5EF4-FFF2-40B4-BE49-F238E27FC236}">
                <a16:creationId xmlns:a16="http://schemas.microsoft.com/office/drawing/2014/main" id="{E495B634-F1D3-4E72-894C-04F5DD53FF1C}"/>
              </a:ext>
            </a:extLst>
          </p:cNvPr>
          <p:cNvSpPr txBox="1"/>
          <p:nvPr/>
        </p:nvSpPr>
        <p:spPr>
          <a:xfrm>
            <a:off x="155403" y="4603942"/>
            <a:ext cx="7706744" cy="400110"/>
          </a:xfrm>
          <a:prstGeom prst="rect">
            <a:avLst/>
          </a:prstGeom>
          <a:noFill/>
        </p:spPr>
        <p:txBody>
          <a:bodyPr wrap="square" rtlCol="0">
            <a:spAutoFit/>
          </a:bodyPr>
          <a:lstStyle/>
          <a:p>
            <a:pPr algn="l"/>
            <a:r>
              <a:rPr lang="zh-CN" altLang="en-US" sz="2000" b="0" dirty="0">
                <a:solidFill>
                  <a:schemeClr val="tx1">
                    <a:lumMod val="95000"/>
                    <a:lumOff val="5000"/>
                  </a:schemeClr>
                </a:solidFill>
                <a:latin typeface="+mn-ea"/>
                <a:ea typeface="+mn-ea"/>
              </a:rPr>
              <a:t>如果          </a:t>
            </a:r>
            <a:r>
              <a:rPr lang="en-US" altLang="zh-CN" sz="2000" b="0" dirty="0">
                <a:solidFill>
                  <a:schemeClr val="tx1">
                    <a:lumMod val="95000"/>
                    <a:lumOff val="5000"/>
                  </a:schemeClr>
                </a:solidFill>
                <a:latin typeface="+mn-ea"/>
                <a:ea typeface="+mn-ea"/>
              </a:rPr>
              <a:t>   </a:t>
            </a:r>
            <a:r>
              <a:rPr lang="zh-CN" altLang="en-US" sz="2000" b="0" dirty="0">
                <a:solidFill>
                  <a:schemeClr val="tx1">
                    <a:lumMod val="95000"/>
                    <a:lumOff val="5000"/>
                  </a:schemeClr>
                </a:solidFill>
                <a:latin typeface="+mn-ea"/>
                <a:ea typeface="+mn-ea"/>
              </a:rPr>
              <a:t>可三角分解，则</a:t>
            </a:r>
            <a:r>
              <a:rPr lang="en-US" altLang="zh-CN" sz="2000" b="0" dirty="0">
                <a:solidFill>
                  <a:schemeClr val="tx1">
                    <a:lumMod val="95000"/>
                    <a:lumOff val="5000"/>
                  </a:schemeClr>
                </a:solidFill>
                <a:latin typeface="+mn-ea"/>
                <a:ea typeface="+mn-ea"/>
              </a:rPr>
              <a:t>        </a:t>
            </a:r>
            <a:r>
              <a:rPr lang="zh-CN" altLang="en-US" sz="2000" b="0" dirty="0">
                <a:solidFill>
                  <a:schemeClr val="tx1">
                    <a:lumMod val="95000"/>
                    <a:lumOff val="5000"/>
                  </a:schemeClr>
                </a:solidFill>
                <a:latin typeface="+mn-ea"/>
                <a:ea typeface="+mn-ea"/>
              </a:rPr>
              <a:t>维矩阵表示如下，其中</a:t>
            </a:r>
            <a:r>
              <a:rPr lang="en-US" altLang="zh-CN" sz="2000" b="0" dirty="0">
                <a:solidFill>
                  <a:schemeClr val="tx1">
                    <a:lumMod val="95000"/>
                    <a:lumOff val="5000"/>
                  </a:schemeClr>
                </a:solidFill>
                <a:latin typeface="+mn-ea"/>
                <a:ea typeface="+mn-ea"/>
              </a:rPr>
              <a:t>    </a:t>
            </a:r>
            <a:endParaRPr lang="zh-CN" altLang="en-US" sz="2000" b="0" dirty="0">
              <a:solidFill>
                <a:schemeClr val="tx1">
                  <a:lumMod val="95000"/>
                  <a:lumOff val="5000"/>
                </a:schemeClr>
              </a:solidFill>
              <a:latin typeface="+mn-ea"/>
              <a:ea typeface="+mn-ea"/>
            </a:endParaRPr>
          </a:p>
        </p:txBody>
      </p:sp>
      <p:pic>
        <p:nvPicPr>
          <p:cNvPr id="8" name="图片 7">
            <a:extLst>
              <a:ext uri="{FF2B5EF4-FFF2-40B4-BE49-F238E27FC236}">
                <a16:creationId xmlns:a16="http://schemas.microsoft.com/office/drawing/2014/main" id="{7A41CA7B-ECE4-4C8D-A6D6-86FB5E68559B}"/>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347864" y="4720418"/>
            <a:ext cx="503432" cy="175025"/>
          </a:xfrm>
          <a:prstGeom prst="rect">
            <a:avLst/>
          </a:prstGeom>
        </p:spPr>
      </p:pic>
      <p:pic>
        <p:nvPicPr>
          <p:cNvPr id="10" name="图片 9">
            <a:extLst>
              <a:ext uri="{FF2B5EF4-FFF2-40B4-BE49-F238E27FC236}">
                <a16:creationId xmlns:a16="http://schemas.microsoft.com/office/drawing/2014/main" id="{5C900A9F-368D-4687-9EB4-048860EFEFA2}"/>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444208" y="4660641"/>
            <a:ext cx="1008112" cy="286711"/>
          </a:xfrm>
          <a:prstGeom prst="rect">
            <a:avLst/>
          </a:prstGeom>
        </p:spPr>
      </p:pic>
      <p:graphicFrame>
        <p:nvGraphicFramePr>
          <p:cNvPr id="59" name="Object 262">
            <a:extLst>
              <a:ext uri="{FF2B5EF4-FFF2-40B4-BE49-F238E27FC236}">
                <a16:creationId xmlns:a16="http://schemas.microsoft.com/office/drawing/2014/main" id="{B7C8E754-8E84-439E-869C-9B0F4C94E3D1}"/>
              </a:ext>
            </a:extLst>
          </p:cNvPr>
          <p:cNvGraphicFramePr>
            <a:graphicFrameLocks noChangeAspect="1"/>
          </p:cNvGraphicFramePr>
          <p:nvPr>
            <p:extLst>
              <p:ext uri="{D42A27DB-BD31-4B8C-83A1-F6EECF244321}">
                <p14:modId xmlns:p14="http://schemas.microsoft.com/office/powerpoint/2010/main" val="3314011138"/>
              </p:ext>
            </p:extLst>
          </p:nvPr>
        </p:nvGraphicFramePr>
        <p:xfrm>
          <a:off x="3810103" y="3507378"/>
          <a:ext cx="1421244" cy="461665"/>
        </p:xfrm>
        <a:graphic>
          <a:graphicData uri="http://schemas.openxmlformats.org/presentationml/2006/ole">
            <mc:AlternateContent xmlns:mc="http://schemas.openxmlformats.org/markup-compatibility/2006">
              <mc:Choice xmlns:v="urn:schemas-microsoft-com:vml" Requires="v">
                <p:oleObj spid="_x0000_s191679" name="Equation" r:id="rId9" imgW="545760" imgH="177480" progId="Equation.DSMT4">
                  <p:embed/>
                </p:oleObj>
              </mc:Choice>
              <mc:Fallback>
                <p:oleObj name="Equation" r:id="rId9" imgW="545760" imgH="177480" progId="Equation.DSMT4">
                  <p:embed/>
                  <p:pic>
                    <p:nvPicPr>
                      <p:cNvPr id="56582" name="Object 262">
                        <a:extLst>
                          <a:ext uri="{FF2B5EF4-FFF2-40B4-BE49-F238E27FC236}">
                            <a16:creationId xmlns:a16="http://schemas.microsoft.com/office/drawing/2014/main" id="{E69265F5-3686-45D0-AA40-55882A044C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103" y="3507378"/>
                        <a:ext cx="1421244" cy="461665"/>
                      </a:xfrm>
                      <a:prstGeom prst="rect">
                        <a:avLst/>
                      </a:prstGeom>
                      <a:noFill/>
                      <a:ln>
                        <a:noFill/>
                      </a:ln>
                      <a:effectLst/>
                    </p:spPr>
                  </p:pic>
                </p:oleObj>
              </mc:Fallback>
            </mc:AlternateContent>
          </a:graphicData>
        </a:graphic>
      </p:graphicFrame>
      <p:pic>
        <p:nvPicPr>
          <p:cNvPr id="12" name="图片 11">
            <a:extLst>
              <a:ext uri="{FF2B5EF4-FFF2-40B4-BE49-F238E27FC236}">
                <a16:creationId xmlns:a16="http://schemas.microsoft.com/office/drawing/2014/main" id="{EE0235F9-D536-4792-9545-26DF3DF26D7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9552" y="5056174"/>
            <a:ext cx="7706744" cy="1380620"/>
          </a:xfrm>
          <a:prstGeom prst="rect">
            <a:avLst/>
          </a:prstGeom>
        </p:spPr>
      </p:pic>
      <p:pic>
        <p:nvPicPr>
          <p:cNvPr id="5" name="图片 4">
            <a:extLst>
              <a:ext uri="{FF2B5EF4-FFF2-40B4-BE49-F238E27FC236}">
                <a16:creationId xmlns:a16="http://schemas.microsoft.com/office/drawing/2014/main" id="{FA02CBE2-BDFF-4213-AC17-00607DE28279}"/>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861849" y="4711641"/>
            <a:ext cx="685815" cy="229527"/>
          </a:xfrm>
          <a:prstGeom prst="rect">
            <a:avLst/>
          </a:prstGeom>
        </p:spPr>
      </p:pic>
    </p:spTree>
    <p:extLst>
      <p:ext uri="{BB962C8B-B14F-4D97-AF65-F5344CB8AC3E}">
        <p14:creationId xmlns:p14="http://schemas.microsoft.com/office/powerpoint/2010/main" val="366298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4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80" grpId="0"/>
      <p:bldP spid="2" grpId="0"/>
      <p:bldP spid="3"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689" name="Group 153">
            <a:extLst>
              <a:ext uri="{FF2B5EF4-FFF2-40B4-BE49-F238E27FC236}">
                <a16:creationId xmlns:a16="http://schemas.microsoft.com/office/drawing/2014/main" id="{1469C72A-37DB-4491-9C65-67DFC7972F0B}"/>
              </a:ext>
            </a:extLst>
          </p:cNvPr>
          <p:cNvGrpSpPr>
            <a:grpSpLocks/>
          </p:cNvGrpSpPr>
          <p:nvPr/>
        </p:nvGrpSpPr>
        <p:grpSpPr bwMode="auto">
          <a:xfrm>
            <a:off x="1192212" y="250668"/>
            <a:ext cx="7785102" cy="922338"/>
            <a:chOff x="1039" y="1551"/>
            <a:chExt cx="4904" cy="581"/>
          </a:xfrm>
        </p:grpSpPr>
        <p:sp>
          <p:nvSpPr>
            <p:cNvPr id="65681" name="Rectangle 145">
              <a:extLst>
                <a:ext uri="{FF2B5EF4-FFF2-40B4-BE49-F238E27FC236}">
                  <a16:creationId xmlns:a16="http://schemas.microsoft.com/office/drawing/2014/main" id="{F433E8B8-CF03-45B2-9BE5-098A0583EB0B}"/>
                </a:ext>
              </a:extLst>
            </p:cNvPr>
            <p:cNvSpPr>
              <a:spLocks noChangeArrowheads="1"/>
            </p:cNvSpPr>
            <p:nvPr/>
          </p:nvSpPr>
          <p:spPr bwMode="auto">
            <a:xfrm>
              <a:off x="1039" y="1551"/>
              <a:ext cx="49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0" dirty="0">
                  <a:solidFill>
                    <a:schemeClr val="tx1"/>
                  </a:solidFill>
                  <a:latin typeface="楷体_GB2312" pitchFamily="49" charset="-122"/>
                </a:rPr>
                <a:t>如果非奇异矩阵             存在三角分解，即存在矩阵</a:t>
              </a:r>
              <a:r>
                <a:rPr lang="en-US" altLang="zh-CN" sz="2400" b="0" dirty="0">
                  <a:solidFill>
                    <a:schemeClr val="tx1"/>
                  </a:solidFill>
                  <a:latin typeface="楷体_GB2312" pitchFamily="49" charset="-122"/>
                </a:rPr>
                <a:t>L</a:t>
              </a:r>
              <a:r>
                <a:rPr lang="zh-CN" altLang="en-US" sz="2400" b="0" dirty="0">
                  <a:solidFill>
                    <a:schemeClr val="tx1"/>
                  </a:solidFill>
                  <a:latin typeface="楷体_GB2312" pitchFamily="49" charset="-122"/>
                </a:rPr>
                <a:t>和</a:t>
              </a:r>
              <a:endParaRPr lang="zh-CN" altLang="en-US" sz="2400" b="0" dirty="0">
                <a:solidFill>
                  <a:schemeClr val="tx1"/>
                </a:solidFill>
              </a:endParaRPr>
            </a:p>
          </p:txBody>
        </p:sp>
        <p:graphicFrame>
          <p:nvGraphicFramePr>
            <p:cNvPr id="65682" name="Object 146">
              <a:extLst>
                <a:ext uri="{FF2B5EF4-FFF2-40B4-BE49-F238E27FC236}">
                  <a16:creationId xmlns:a16="http://schemas.microsoft.com/office/drawing/2014/main" id="{5FC49B20-405F-4A37-9E16-0E5B40D76686}"/>
                </a:ext>
              </a:extLst>
            </p:cNvPr>
            <p:cNvGraphicFramePr>
              <a:graphicFrameLocks noChangeAspect="1"/>
            </p:cNvGraphicFramePr>
            <p:nvPr>
              <p:extLst>
                <p:ext uri="{D42A27DB-BD31-4B8C-83A1-F6EECF244321}">
                  <p14:modId xmlns:p14="http://schemas.microsoft.com/office/powerpoint/2010/main" val="2785023624"/>
                </p:ext>
              </p:extLst>
            </p:nvPr>
          </p:nvGraphicFramePr>
          <p:xfrm>
            <a:off x="2430" y="1561"/>
            <a:ext cx="771" cy="257"/>
          </p:xfrm>
          <a:graphic>
            <a:graphicData uri="http://schemas.openxmlformats.org/presentationml/2006/ole">
              <mc:AlternateContent xmlns:mc="http://schemas.openxmlformats.org/markup-compatibility/2006">
                <mc:Choice xmlns:v="urn:schemas-microsoft-com:vml" Requires="v">
                  <p:oleObj spid="_x0000_s203125" name="Equation" r:id="rId3" imgW="571320" imgH="190440" progId="Equation.DSMT4">
                    <p:embed/>
                  </p:oleObj>
                </mc:Choice>
                <mc:Fallback>
                  <p:oleObj name="Equation" r:id="rId3" imgW="571320" imgH="190440" progId="Equation.DSMT4">
                    <p:embed/>
                    <p:pic>
                      <p:nvPicPr>
                        <p:cNvPr id="65682" name="Object 146">
                          <a:extLst>
                            <a:ext uri="{FF2B5EF4-FFF2-40B4-BE49-F238E27FC236}">
                              <a16:creationId xmlns:a16="http://schemas.microsoft.com/office/drawing/2014/main" id="{5FC49B20-405F-4A37-9E16-0E5B40D76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0" y="1561"/>
                          <a:ext cx="771" cy="257"/>
                        </a:xfrm>
                        <a:prstGeom prst="rect">
                          <a:avLst/>
                        </a:prstGeom>
                        <a:noFill/>
                        <a:ln>
                          <a:noFill/>
                        </a:ln>
                        <a:effectLst/>
                      </p:spPr>
                    </p:pic>
                  </p:oleObj>
                </mc:Fallback>
              </mc:AlternateContent>
            </a:graphicData>
          </a:graphic>
        </p:graphicFrame>
        <p:sp>
          <p:nvSpPr>
            <p:cNvPr id="65684" name="Rectangle 148">
              <a:extLst>
                <a:ext uri="{FF2B5EF4-FFF2-40B4-BE49-F238E27FC236}">
                  <a16:creationId xmlns:a16="http://schemas.microsoft.com/office/drawing/2014/main" id="{BAC6EC5E-C5F5-4A31-ACE2-3A43C4820D2D}"/>
                </a:ext>
              </a:extLst>
            </p:cNvPr>
            <p:cNvSpPr>
              <a:spLocks noChangeArrowheads="1"/>
            </p:cNvSpPr>
            <p:nvPr/>
          </p:nvSpPr>
          <p:spPr bwMode="auto">
            <a:xfrm>
              <a:off x="1039" y="1841"/>
              <a:ext cx="6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0" dirty="0">
                  <a:solidFill>
                    <a:schemeClr val="tx1"/>
                  </a:solidFill>
                  <a:latin typeface="楷体_GB2312" pitchFamily="49" charset="-122"/>
                </a:rPr>
                <a:t>U</a:t>
              </a:r>
              <a:r>
                <a:rPr lang="zh-CN" altLang="en-US" sz="2400" b="0" dirty="0">
                  <a:solidFill>
                    <a:schemeClr val="tx1"/>
                  </a:solidFill>
                  <a:latin typeface="楷体_GB2312" pitchFamily="49" charset="-122"/>
                </a:rPr>
                <a:t>满足</a:t>
              </a:r>
              <a:endParaRPr lang="zh-CN" altLang="en-US" sz="2400" b="0" dirty="0">
                <a:solidFill>
                  <a:schemeClr val="tx1"/>
                </a:solidFill>
              </a:endParaRPr>
            </a:p>
          </p:txBody>
        </p:sp>
      </p:grpSp>
      <p:sp>
        <p:nvSpPr>
          <p:cNvPr id="2" name="文本框 1">
            <a:extLst>
              <a:ext uri="{FF2B5EF4-FFF2-40B4-BE49-F238E27FC236}">
                <a16:creationId xmlns:a16="http://schemas.microsoft.com/office/drawing/2014/main" id="{5E92D75D-2086-4808-983C-5863015CDB71}"/>
              </a:ext>
            </a:extLst>
          </p:cNvPr>
          <p:cNvSpPr txBox="1"/>
          <p:nvPr/>
        </p:nvSpPr>
        <p:spPr>
          <a:xfrm>
            <a:off x="164148" y="250667"/>
            <a:ext cx="12241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3.1</a:t>
            </a:r>
            <a:endParaRPr lang="zh-CN" altLang="en-US" sz="2400" b="0" dirty="0">
              <a:solidFill>
                <a:schemeClr val="tx1">
                  <a:lumMod val="95000"/>
                  <a:lumOff val="5000"/>
                </a:schemeClr>
              </a:solidFill>
              <a:latin typeface="+mn-ea"/>
              <a:ea typeface="+mn-ea"/>
            </a:endParaRPr>
          </a:p>
        </p:txBody>
      </p:sp>
      <p:graphicFrame>
        <p:nvGraphicFramePr>
          <p:cNvPr id="23" name="Object 262">
            <a:extLst>
              <a:ext uri="{FF2B5EF4-FFF2-40B4-BE49-F238E27FC236}">
                <a16:creationId xmlns:a16="http://schemas.microsoft.com/office/drawing/2014/main" id="{91DAF3E9-BEBC-4563-8896-D89C3C377034}"/>
              </a:ext>
            </a:extLst>
          </p:cNvPr>
          <p:cNvGraphicFramePr>
            <a:graphicFrameLocks noChangeAspect="1"/>
          </p:cNvGraphicFramePr>
          <p:nvPr>
            <p:extLst>
              <p:ext uri="{D42A27DB-BD31-4B8C-83A1-F6EECF244321}">
                <p14:modId xmlns:p14="http://schemas.microsoft.com/office/powerpoint/2010/main" val="87307109"/>
              </p:ext>
            </p:extLst>
          </p:nvPr>
        </p:nvGraphicFramePr>
        <p:xfrm>
          <a:off x="3861378" y="845225"/>
          <a:ext cx="1421244" cy="461665"/>
        </p:xfrm>
        <a:graphic>
          <a:graphicData uri="http://schemas.openxmlformats.org/presentationml/2006/ole">
            <mc:AlternateContent xmlns:mc="http://schemas.openxmlformats.org/markup-compatibility/2006">
              <mc:Choice xmlns:v="urn:schemas-microsoft-com:vml" Requires="v">
                <p:oleObj spid="_x0000_s203126" name="Equation" r:id="rId5" imgW="545760" imgH="177480" progId="Equation.DSMT4">
                  <p:embed/>
                </p:oleObj>
              </mc:Choice>
              <mc:Fallback>
                <p:oleObj name="Equation" r:id="rId5" imgW="545760" imgH="177480" progId="Equation.DSMT4">
                  <p:embed/>
                  <p:pic>
                    <p:nvPicPr>
                      <p:cNvPr id="59" name="Object 262">
                        <a:extLst>
                          <a:ext uri="{FF2B5EF4-FFF2-40B4-BE49-F238E27FC236}">
                            <a16:creationId xmlns:a16="http://schemas.microsoft.com/office/drawing/2014/main" id="{B7C8E754-8E84-439E-869C-9B0F4C94E3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1378" y="845225"/>
                        <a:ext cx="1421244" cy="461665"/>
                      </a:xfrm>
                      <a:prstGeom prst="rect">
                        <a:avLst/>
                      </a:prstGeom>
                      <a:noFill/>
                      <a:ln>
                        <a:noFill/>
                      </a:ln>
                      <a:effectLst/>
                    </p:spPr>
                  </p:pic>
                </p:oleObj>
              </mc:Fallback>
            </mc:AlternateContent>
          </a:graphicData>
        </a:graphic>
      </p:graphicFrame>
      <p:sp>
        <p:nvSpPr>
          <p:cNvPr id="3" name="文本框 2">
            <a:extLst>
              <a:ext uri="{FF2B5EF4-FFF2-40B4-BE49-F238E27FC236}">
                <a16:creationId xmlns:a16="http://schemas.microsoft.com/office/drawing/2014/main" id="{B6C307CC-F927-4E34-8748-9F53CE8DB071}"/>
              </a:ext>
            </a:extLst>
          </p:cNvPr>
          <p:cNvSpPr txBox="1"/>
          <p:nvPr/>
        </p:nvSpPr>
        <p:spPr>
          <a:xfrm>
            <a:off x="1116809" y="1306890"/>
            <a:ext cx="228361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则有</a:t>
            </a:r>
          </a:p>
        </p:txBody>
      </p:sp>
      <p:pic>
        <p:nvPicPr>
          <p:cNvPr id="5" name="图片 4">
            <a:extLst>
              <a:ext uri="{FF2B5EF4-FFF2-40B4-BE49-F238E27FC236}">
                <a16:creationId xmlns:a16="http://schemas.microsoft.com/office/drawing/2014/main" id="{6C93F8AA-D55E-47AA-A6A7-749DA9539D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5118" y="1383934"/>
            <a:ext cx="1817374" cy="1046715"/>
          </a:xfrm>
          <a:prstGeom prst="rect">
            <a:avLst/>
          </a:prstGeom>
        </p:spPr>
      </p:pic>
      <p:sp>
        <p:nvSpPr>
          <p:cNvPr id="6" name="文本框 5">
            <a:extLst>
              <a:ext uri="{FF2B5EF4-FFF2-40B4-BE49-F238E27FC236}">
                <a16:creationId xmlns:a16="http://schemas.microsoft.com/office/drawing/2014/main" id="{2173F481-736C-4649-9E4A-283EC16A9463}"/>
              </a:ext>
            </a:extLst>
          </p:cNvPr>
          <p:cNvSpPr txBox="1"/>
          <p:nvPr/>
        </p:nvSpPr>
        <p:spPr>
          <a:xfrm>
            <a:off x="187916" y="2534187"/>
            <a:ext cx="5184576" cy="461665"/>
          </a:xfrm>
          <a:prstGeom prst="rect">
            <a:avLst/>
          </a:prstGeom>
          <a:noFill/>
        </p:spPr>
        <p:txBody>
          <a:bodyPr wrap="square" rtlCol="0">
            <a:spAutoFit/>
          </a:bodyPr>
          <a:lstStyle/>
          <a:p>
            <a:pPr algn="l"/>
            <a:r>
              <a:rPr lang="zh-CN" altLang="en-US" sz="2400" b="0" dirty="0">
                <a:solidFill>
                  <a:srgbClr val="FF0000"/>
                </a:solidFill>
                <a:latin typeface="+mn-ea"/>
                <a:ea typeface="+mn-ea"/>
              </a:rPr>
              <a:t>下面讨论如何得到矩阵的三角分解。 </a:t>
            </a:r>
          </a:p>
        </p:txBody>
      </p:sp>
      <p:sp>
        <p:nvSpPr>
          <p:cNvPr id="7" name="文本框 6">
            <a:extLst>
              <a:ext uri="{FF2B5EF4-FFF2-40B4-BE49-F238E27FC236}">
                <a16:creationId xmlns:a16="http://schemas.microsoft.com/office/drawing/2014/main" id="{D2BC8E65-B4A8-43D3-A23B-CF32C63CF7F8}"/>
              </a:ext>
            </a:extLst>
          </p:cNvPr>
          <p:cNvSpPr txBox="1"/>
          <p:nvPr/>
        </p:nvSpPr>
        <p:spPr>
          <a:xfrm>
            <a:off x="189588" y="3072896"/>
            <a:ext cx="495752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构造下列矩阵的三角分解：</a:t>
            </a:r>
          </a:p>
        </p:txBody>
      </p:sp>
      <p:pic>
        <p:nvPicPr>
          <p:cNvPr id="9" name="图片 8">
            <a:extLst>
              <a:ext uri="{FF2B5EF4-FFF2-40B4-BE49-F238E27FC236}">
                <a16:creationId xmlns:a16="http://schemas.microsoft.com/office/drawing/2014/main" id="{BE255ECA-4CB1-499A-92C6-E08956D3B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3848" y="3428999"/>
            <a:ext cx="2520280" cy="1144669"/>
          </a:xfrm>
          <a:prstGeom prst="rect">
            <a:avLst/>
          </a:prstGeom>
        </p:spPr>
      </p:pic>
    </p:spTree>
    <p:extLst>
      <p:ext uri="{BB962C8B-B14F-4D97-AF65-F5344CB8AC3E}">
        <p14:creationId xmlns:p14="http://schemas.microsoft.com/office/powerpoint/2010/main" val="372987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6FA9D79-C1D6-465C-8D4A-AF197D734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6" y="2204864"/>
            <a:ext cx="8650192" cy="3600400"/>
          </a:xfrm>
          <a:prstGeom prst="rect">
            <a:avLst/>
          </a:prstGeom>
        </p:spPr>
      </p:pic>
      <p:sp>
        <p:nvSpPr>
          <p:cNvPr id="4" name="文本框 3">
            <a:extLst>
              <a:ext uri="{FF2B5EF4-FFF2-40B4-BE49-F238E27FC236}">
                <a16:creationId xmlns:a16="http://schemas.microsoft.com/office/drawing/2014/main" id="{501E742B-7AAD-447C-9309-20824F5D6D59}"/>
              </a:ext>
            </a:extLst>
          </p:cNvPr>
          <p:cNvSpPr txBox="1"/>
          <p:nvPr/>
        </p:nvSpPr>
        <p:spPr>
          <a:xfrm>
            <a:off x="3707904" y="5805264"/>
            <a:ext cx="576064" cy="523220"/>
          </a:xfrm>
          <a:prstGeom prst="rect">
            <a:avLst/>
          </a:prstGeom>
          <a:noFill/>
        </p:spPr>
        <p:txBody>
          <a:bodyPr wrap="square" rtlCol="0">
            <a:spAutoFit/>
          </a:bodyPr>
          <a:lstStyle/>
          <a:p>
            <a:pPr algn="l"/>
            <a:r>
              <a:rPr lang="en-US" altLang="zh-CN" sz="2800" b="0" dirty="0">
                <a:solidFill>
                  <a:srgbClr val="FF0000"/>
                </a:solidFill>
                <a:latin typeface="+mn-ea"/>
                <a:ea typeface="+mn-ea"/>
              </a:rPr>
              <a:t>L</a:t>
            </a:r>
            <a:endParaRPr lang="zh-CN" altLang="en-US" sz="2800" b="0" dirty="0">
              <a:solidFill>
                <a:srgbClr val="FF0000"/>
              </a:solidFill>
              <a:latin typeface="+mn-ea"/>
              <a:ea typeface="+mn-ea"/>
            </a:endParaRPr>
          </a:p>
        </p:txBody>
      </p:sp>
      <p:sp>
        <p:nvSpPr>
          <p:cNvPr id="5" name="文本框 4">
            <a:extLst>
              <a:ext uri="{FF2B5EF4-FFF2-40B4-BE49-F238E27FC236}">
                <a16:creationId xmlns:a16="http://schemas.microsoft.com/office/drawing/2014/main" id="{A9EB5F30-F958-4471-87DE-3CDD19181DE3}"/>
              </a:ext>
            </a:extLst>
          </p:cNvPr>
          <p:cNvSpPr txBox="1"/>
          <p:nvPr/>
        </p:nvSpPr>
        <p:spPr>
          <a:xfrm>
            <a:off x="5508104" y="5805264"/>
            <a:ext cx="576064" cy="523220"/>
          </a:xfrm>
          <a:prstGeom prst="rect">
            <a:avLst/>
          </a:prstGeom>
          <a:noFill/>
        </p:spPr>
        <p:txBody>
          <a:bodyPr wrap="square" rtlCol="0">
            <a:spAutoFit/>
          </a:bodyPr>
          <a:lstStyle/>
          <a:p>
            <a:pPr algn="l"/>
            <a:r>
              <a:rPr lang="en-US" altLang="zh-CN" sz="2800" b="0" dirty="0">
                <a:solidFill>
                  <a:srgbClr val="FF0000"/>
                </a:solidFill>
                <a:latin typeface="+mn-ea"/>
                <a:ea typeface="+mn-ea"/>
              </a:rPr>
              <a:t>U</a:t>
            </a:r>
            <a:endParaRPr lang="zh-CN" altLang="en-US" sz="2800" b="0" dirty="0">
              <a:solidFill>
                <a:srgbClr val="FF0000"/>
              </a:solidFill>
              <a:latin typeface="+mn-ea"/>
              <a:ea typeface="+mn-ea"/>
            </a:endParaRPr>
          </a:p>
        </p:txBody>
      </p:sp>
      <p:pic>
        <p:nvPicPr>
          <p:cNvPr id="6" name="图片 5">
            <a:extLst>
              <a:ext uri="{FF2B5EF4-FFF2-40B4-BE49-F238E27FC236}">
                <a16:creationId xmlns:a16="http://schemas.microsoft.com/office/drawing/2014/main" id="{CB5DE995-2057-472F-9D38-F3C78FCCE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04664"/>
            <a:ext cx="8924925" cy="1781175"/>
          </a:xfrm>
          <a:prstGeom prst="rect">
            <a:avLst/>
          </a:prstGeom>
        </p:spPr>
      </p:pic>
    </p:spTree>
    <p:extLst>
      <p:ext uri="{BB962C8B-B14F-4D97-AF65-F5344CB8AC3E}">
        <p14:creationId xmlns:p14="http://schemas.microsoft.com/office/powerpoint/2010/main" val="91467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a:extLst>
              <a:ext uri="{FF2B5EF4-FFF2-40B4-BE49-F238E27FC236}">
                <a16:creationId xmlns:a16="http://schemas.microsoft.com/office/drawing/2014/main" id="{15C38B89-5DA4-4B99-812D-B66A36F9AED2}"/>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1861" name="Rectangle 5">
            <a:extLst>
              <a:ext uri="{FF2B5EF4-FFF2-40B4-BE49-F238E27FC236}">
                <a16:creationId xmlns:a16="http://schemas.microsoft.com/office/drawing/2014/main" id="{EFEE1274-0A07-48C0-A908-8356506D174E}"/>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1862" name="Rectangle 6">
            <a:extLst>
              <a:ext uri="{FF2B5EF4-FFF2-40B4-BE49-F238E27FC236}">
                <a16:creationId xmlns:a16="http://schemas.microsoft.com/office/drawing/2014/main" id="{083228D0-9C5A-4A00-B708-699E313448F3}"/>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1864" name="Text Box 8">
            <a:extLst>
              <a:ext uri="{FF2B5EF4-FFF2-40B4-BE49-F238E27FC236}">
                <a16:creationId xmlns:a16="http://schemas.microsoft.com/office/drawing/2014/main" id="{7EA34CD0-AF00-4388-8C9E-B030C766CA67}"/>
              </a:ext>
            </a:extLst>
          </p:cNvPr>
          <p:cNvSpPr txBox="1">
            <a:spLocks noChangeArrowheads="1"/>
          </p:cNvSpPr>
          <p:nvPr/>
        </p:nvSpPr>
        <p:spPr bwMode="auto">
          <a:xfrm>
            <a:off x="107504" y="188640"/>
            <a:ext cx="612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CC"/>
                </a:solidFill>
              </a:rPr>
              <a:t>带状矩阵的分解</a:t>
            </a:r>
            <a:endParaRPr lang="zh-CN" altLang="en-US" sz="2400" dirty="0"/>
          </a:p>
        </p:txBody>
      </p:sp>
      <p:graphicFrame>
        <p:nvGraphicFramePr>
          <p:cNvPr id="121871" name="Object 15">
            <a:extLst>
              <a:ext uri="{FF2B5EF4-FFF2-40B4-BE49-F238E27FC236}">
                <a16:creationId xmlns:a16="http://schemas.microsoft.com/office/drawing/2014/main" id="{17A145B6-C689-4B42-BA72-D070D698E6D9}"/>
              </a:ext>
            </a:extLst>
          </p:cNvPr>
          <p:cNvGraphicFramePr>
            <a:graphicFrameLocks noChangeAspect="1"/>
          </p:cNvGraphicFramePr>
          <p:nvPr>
            <p:extLst>
              <p:ext uri="{D42A27DB-BD31-4B8C-83A1-F6EECF244321}">
                <p14:modId xmlns:p14="http://schemas.microsoft.com/office/powerpoint/2010/main" val="4166226712"/>
              </p:ext>
            </p:extLst>
          </p:nvPr>
        </p:nvGraphicFramePr>
        <p:xfrm>
          <a:off x="-252536" y="1778169"/>
          <a:ext cx="6768752" cy="384724"/>
        </p:xfrm>
        <a:graphic>
          <a:graphicData uri="http://schemas.openxmlformats.org/presentationml/2006/ole">
            <mc:AlternateContent xmlns:mc="http://schemas.openxmlformats.org/markup-compatibility/2006">
              <mc:Choice xmlns:v="urn:schemas-microsoft-com:vml" Requires="v">
                <p:oleObj spid="_x0000_s221644" name="Equation" r:id="rId3" imgW="3581280" imgH="203040" progId="Equation.DSMT4">
                  <p:embed/>
                </p:oleObj>
              </mc:Choice>
              <mc:Fallback>
                <p:oleObj name="Equation" r:id="rId3" imgW="3581280" imgH="203040" progId="Equation.DSMT4">
                  <p:embed/>
                  <p:pic>
                    <p:nvPicPr>
                      <p:cNvPr id="121871" name="Object 15">
                        <a:extLst>
                          <a:ext uri="{FF2B5EF4-FFF2-40B4-BE49-F238E27FC236}">
                            <a16:creationId xmlns:a16="http://schemas.microsoft.com/office/drawing/2014/main" id="{17A145B6-C689-4B42-BA72-D070D698E6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36" y="1778169"/>
                        <a:ext cx="6768752" cy="384724"/>
                      </a:xfrm>
                      <a:prstGeom prst="rect">
                        <a:avLst/>
                      </a:prstGeom>
                      <a:noFill/>
                      <a:ln>
                        <a:noFill/>
                      </a:ln>
                      <a:effectLst/>
                      <a:extLst/>
                    </p:spPr>
                  </p:pic>
                </p:oleObj>
              </mc:Fallback>
            </mc:AlternateContent>
          </a:graphicData>
        </a:graphic>
      </p:graphicFrame>
      <p:graphicFrame>
        <p:nvGraphicFramePr>
          <p:cNvPr id="13" name="Object 9">
            <a:extLst>
              <a:ext uri="{FF2B5EF4-FFF2-40B4-BE49-F238E27FC236}">
                <a16:creationId xmlns:a16="http://schemas.microsoft.com/office/drawing/2014/main" id="{8101CF03-9F62-4BB6-8FFA-DBEA811EFD08}"/>
              </a:ext>
            </a:extLst>
          </p:cNvPr>
          <p:cNvGraphicFramePr>
            <a:graphicFrameLocks noChangeAspect="1"/>
          </p:cNvGraphicFramePr>
          <p:nvPr>
            <p:extLst>
              <p:ext uri="{D42A27DB-BD31-4B8C-83A1-F6EECF244321}">
                <p14:modId xmlns:p14="http://schemas.microsoft.com/office/powerpoint/2010/main" val="3065441561"/>
              </p:ext>
            </p:extLst>
          </p:nvPr>
        </p:nvGraphicFramePr>
        <p:xfrm>
          <a:off x="2054443" y="2267469"/>
          <a:ext cx="4479925" cy="2844800"/>
        </p:xfrm>
        <a:graphic>
          <a:graphicData uri="http://schemas.openxmlformats.org/presentationml/2006/ole">
            <mc:AlternateContent xmlns:mc="http://schemas.openxmlformats.org/markup-compatibility/2006">
              <mc:Choice xmlns:v="urn:schemas-microsoft-com:vml" Requires="v">
                <p:oleObj spid="_x0000_s221645" name="Equation" r:id="rId5" imgW="2565360" imgH="1625400" progId="Equation.DSMT4">
                  <p:embed/>
                </p:oleObj>
              </mc:Choice>
              <mc:Fallback>
                <p:oleObj name="Equation" r:id="rId5" imgW="2565360" imgH="1625400" progId="Equation.DSMT4">
                  <p:embed/>
                  <p:pic>
                    <p:nvPicPr>
                      <p:cNvPr id="123913" name="Object 9">
                        <a:extLst>
                          <a:ext uri="{FF2B5EF4-FFF2-40B4-BE49-F238E27FC236}">
                            <a16:creationId xmlns:a16="http://schemas.microsoft.com/office/drawing/2014/main" id="{94106CA5-B199-4924-BA79-A90B1759E4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4443" y="2267469"/>
                        <a:ext cx="4479925" cy="284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11C16C96-5EFF-428F-AD6B-749DE9C9E571}"/>
              </a:ext>
            </a:extLst>
          </p:cNvPr>
          <p:cNvSpPr txBox="1"/>
          <p:nvPr/>
        </p:nvSpPr>
        <p:spPr>
          <a:xfrm>
            <a:off x="90584" y="5188101"/>
            <a:ext cx="12241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3.2</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3B1D07DE-EF66-44F5-B66F-9B41EB9C0A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3229" y="809249"/>
            <a:ext cx="6248400" cy="428625"/>
          </a:xfrm>
          <a:prstGeom prst="rect">
            <a:avLst/>
          </a:prstGeom>
        </p:spPr>
      </p:pic>
      <p:sp>
        <p:nvSpPr>
          <p:cNvPr id="5" name="文本框 4">
            <a:extLst>
              <a:ext uri="{FF2B5EF4-FFF2-40B4-BE49-F238E27FC236}">
                <a16:creationId xmlns:a16="http://schemas.microsoft.com/office/drawing/2014/main" id="{676FB5A2-AAD0-4BA1-B8BD-CCCDC7845103}"/>
              </a:ext>
            </a:extLst>
          </p:cNvPr>
          <p:cNvSpPr txBox="1"/>
          <p:nvPr/>
        </p:nvSpPr>
        <p:spPr>
          <a:xfrm flipH="1">
            <a:off x="158064" y="757160"/>
            <a:ext cx="122027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定义</a:t>
            </a:r>
            <a:r>
              <a:rPr lang="en-US" altLang="zh-CN" sz="2400" b="0" dirty="0">
                <a:solidFill>
                  <a:schemeClr val="tx1">
                    <a:lumMod val="95000"/>
                    <a:lumOff val="5000"/>
                  </a:schemeClr>
                </a:solidFill>
                <a:latin typeface="+mn-ea"/>
                <a:ea typeface="+mn-ea"/>
              </a:rPr>
              <a:t>3.1</a:t>
            </a:r>
            <a:endParaRPr lang="zh-CN" altLang="en-US" sz="2400" b="0" dirty="0">
              <a:solidFill>
                <a:schemeClr val="tx1">
                  <a:lumMod val="95000"/>
                  <a:lumOff val="5000"/>
                </a:schemeClr>
              </a:solidFill>
              <a:latin typeface="+mn-ea"/>
              <a:ea typeface="+mn-ea"/>
            </a:endParaRPr>
          </a:p>
        </p:txBody>
      </p:sp>
      <p:pic>
        <p:nvPicPr>
          <p:cNvPr id="7" name="图片 6">
            <a:extLst>
              <a:ext uri="{FF2B5EF4-FFF2-40B4-BE49-F238E27FC236}">
                <a16:creationId xmlns:a16="http://schemas.microsoft.com/office/drawing/2014/main" id="{1017B652-4895-4B18-9386-0CE3B5996F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296" y="1234223"/>
            <a:ext cx="7610475" cy="466725"/>
          </a:xfrm>
          <a:prstGeom prst="rect">
            <a:avLst/>
          </a:prstGeom>
        </p:spPr>
      </p:pic>
      <p:pic>
        <p:nvPicPr>
          <p:cNvPr id="9" name="图片 8">
            <a:extLst>
              <a:ext uri="{FF2B5EF4-FFF2-40B4-BE49-F238E27FC236}">
                <a16:creationId xmlns:a16="http://schemas.microsoft.com/office/drawing/2014/main" id="{123E4394-1571-4CB0-BC85-F30377AA03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33113" y="5228593"/>
            <a:ext cx="6429375" cy="371475"/>
          </a:xfrm>
          <a:prstGeom prst="rect">
            <a:avLst/>
          </a:prstGeom>
        </p:spPr>
      </p:pic>
      <p:pic>
        <p:nvPicPr>
          <p:cNvPr id="11" name="图片 10">
            <a:extLst>
              <a:ext uri="{FF2B5EF4-FFF2-40B4-BE49-F238E27FC236}">
                <a16:creationId xmlns:a16="http://schemas.microsoft.com/office/drawing/2014/main" id="{B0835B5D-E03C-4071-91A2-3DD66DC5CE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0296" y="5694705"/>
            <a:ext cx="7781925" cy="790575"/>
          </a:xfrm>
          <a:prstGeom prst="rect">
            <a:avLst/>
          </a:prstGeom>
        </p:spPr>
      </p:pic>
    </p:spTree>
    <p:extLst>
      <p:ext uri="{BB962C8B-B14F-4D97-AF65-F5344CB8AC3E}">
        <p14:creationId xmlns:p14="http://schemas.microsoft.com/office/powerpoint/2010/main" val="370001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7" name="Text Box 3">
            <a:extLst>
              <a:ext uri="{FF2B5EF4-FFF2-40B4-BE49-F238E27FC236}">
                <a16:creationId xmlns:a16="http://schemas.microsoft.com/office/drawing/2014/main" id="{6285E829-29F8-41D6-BF64-05D398FA2AE5}"/>
              </a:ext>
            </a:extLst>
          </p:cNvPr>
          <p:cNvSpPr txBox="1">
            <a:spLocks noChangeArrowheads="1"/>
          </p:cNvSpPr>
          <p:nvPr/>
        </p:nvSpPr>
        <p:spPr bwMode="auto">
          <a:xfrm>
            <a:off x="146137" y="488010"/>
            <a:ext cx="88517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lgn="l" eaLnBrk="1" hangingPunct="1"/>
            <a:r>
              <a:rPr lang="zh-CN" altLang="en-US" sz="2800" dirty="0">
                <a:latin typeface="+mn-ea"/>
                <a:ea typeface="+mn-ea"/>
              </a:rPr>
              <a:t>      </a:t>
            </a:r>
            <a:r>
              <a:rPr lang="zh-CN" altLang="en-US" sz="2800" b="0" dirty="0">
                <a:latin typeface="+mn-ea"/>
                <a:ea typeface="+mn-ea"/>
              </a:rPr>
              <a:t>大量的科学与工程实际问题常常可以归结为求解含有多个未知量                        的线性代数方程组求解。</a:t>
            </a:r>
          </a:p>
        </p:txBody>
      </p:sp>
      <p:sp>
        <p:nvSpPr>
          <p:cNvPr id="1028" name="Rectangle 10">
            <a:extLst>
              <a:ext uri="{FF2B5EF4-FFF2-40B4-BE49-F238E27FC236}">
                <a16:creationId xmlns:a16="http://schemas.microsoft.com/office/drawing/2014/main" id="{459D0073-F8D6-487B-8560-AE456FBB080B}"/>
              </a:ext>
            </a:extLst>
          </p:cNvPr>
          <p:cNvSpPr>
            <a:spLocks noChangeArrowheads="1"/>
          </p:cNvSpPr>
          <p:nvPr/>
        </p:nvSpPr>
        <p:spPr bwMode="auto">
          <a:xfrm>
            <a:off x="3131840" y="-4400"/>
            <a:ext cx="39084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lgn="l" eaLnBrk="1" fontAlgn="b" hangingPunct="1"/>
            <a:r>
              <a:rPr lang="en-US" altLang="zh-CN" dirty="0">
                <a:latin typeface="华文仿宋" panose="02010600040101010101" pitchFamily="2" charset="-122"/>
                <a:ea typeface="华文仿宋" panose="02010600040101010101" pitchFamily="2" charset="-122"/>
              </a:rPr>
              <a:t>§3.1 </a:t>
            </a:r>
            <a:r>
              <a:rPr lang="zh-CN" altLang="en-US" dirty="0">
                <a:latin typeface="华文仿宋" panose="02010600040101010101" pitchFamily="2" charset="-122"/>
                <a:ea typeface="华文仿宋" panose="02010600040101010101" pitchFamily="2" charset="-122"/>
              </a:rPr>
              <a:t>引言</a:t>
            </a:r>
          </a:p>
        </p:txBody>
      </p:sp>
      <p:grpSp>
        <p:nvGrpSpPr>
          <p:cNvPr id="2" name="Group 13">
            <a:extLst>
              <a:ext uri="{FF2B5EF4-FFF2-40B4-BE49-F238E27FC236}">
                <a16:creationId xmlns:a16="http://schemas.microsoft.com/office/drawing/2014/main" id="{3B0B70C7-CBC3-44C5-ABD8-5D3EAD779495}"/>
              </a:ext>
            </a:extLst>
          </p:cNvPr>
          <p:cNvGrpSpPr>
            <a:grpSpLocks/>
          </p:cNvGrpSpPr>
          <p:nvPr/>
        </p:nvGrpSpPr>
        <p:grpSpPr bwMode="auto">
          <a:xfrm>
            <a:off x="530882" y="1415428"/>
            <a:ext cx="7920038" cy="1511301"/>
            <a:chOff x="181" y="1874"/>
            <a:chExt cx="4989" cy="952"/>
          </a:xfrm>
        </p:grpSpPr>
        <p:sp>
          <p:nvSpPr>
            <p:cNvPr id="1032" name="Text Box 6">
              <a:extLst>
                <a:ext uri="{FF2B5EF4-FFF2-40B4-BE49-F238E27FC236}">
                  <a16:creationId xmlns:a16="http://schemas.microsoft.com/office/drawing/2014/main" id="{BDA8EDE0-7A84-47E1-800F-88A97D864414}"/>
                </a:ext>
              </a:extLst>
            </p:cNvPr>
            <p:cNvSpPr txBox="1">
              <a:spLocks noChangeArrowheads="1"/>
            </p:cNvSpPr>
            <p:nvPr/>
          </p:nvSpPr>
          <p:spPr bwMode="auto">
            <a:xfrm>
              <a:off x="181" y="1874"/>
              <a:ext cx="79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lgn="l" eaLnBrk="1" hangingPunct="1"/>
              <a:r>
                <a:rPr lang="zh-CN" altLang="en-US" sz="2800" b="0" dirty="0">
                  <a:latin typeface="华文仿宋" panose="02010600040101010101" pitchFamily="2" charset="-122"/>
                  <a:ea typeface="华文仿宋" panose="02010600040101010101" pitchFamily="2" charset="-122"/>
                </a:rPr>
                <a:t>即求：</a:t>
              </a:r>
            </a:p>
          </p:txBody>
        </p:sp>
        <p:sp>
          <p:nvSpPr>
            <p:cNvPr id="1031" name="Text Box 12">
              <a:extLst>
                <a:ext uri="{FF2B5EF4-FFF2-40B4-BE49-F238E27FC236}">
                  <a16:creationId xmlns:a16="http://schemas.microsoft.com/office/drawing/2014/main" id="{56DFBC35-5B93-4D5C-A178-9DFF510A9F53}"/>
                </a:ext>
              </a:extLst>
            </p:cNvPr>
            <p:cNvSpPr txBox="1">
              <a:spLocks noChangeArrowheads="1"/>
            </p:cNvSpPr>
            <p:nvPr/>
          </p:nvSpPr>
          <p:spPr bwMode="auto">
            <a:xfrm>
              <a:off x="4490" y="2496"/>
              <a:ext cx="6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spcBef>
                  <a:spcPct val="50000"/>
                </a:spcBef>
              </a:pPr>
              <a:r>
                <a:rPr lang="en-US" altLang="zh-CN" sz="2800" b="0" dirty="0"/>
                <a:t>(3.1)</a:t>
              </a:r>
            </a:p>
          </p:txBody>
        </p:sp>
      </p:grpSp>
      <p:pic>
        <p:nvPicPr>
          <p:cNvPr id="4" name="图片 3">
            <a:extLst>
              <a:ext uri="{FF2B5EF4-FFF2-40B4-BE49-F238E27FC236}">
                <a16:creationId xmlns:a16="http://schemas.microsoft.com/office/drawing/2014/main" id="{F86B8A50-B5F7-43FB-8A1B-C850C6D40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1495548"/>
            <a:ext cx="4608512" cy="2170027"/>
          </a:xfrm>
          <a:prstGeom prst="rect">
            <a:avLst/>
          </a:prstGeom>
        </p:spPr>
      </p:pic>
      <p:sp>
        <p:nvSpPr>
          <p:cNvPr id="13" name="Text Box 43">
            <a:extLst>
              <a:ext uri="{FF2B5EF4-FFF2-40B4-BE49-F238E27FC236}">
                <a16:creationId xmlns:a16="http://schemas.microsoft.com/office/drawing/2014/main" id="{9CBF8B64-537C-4333-A8A1-E7AB1F49352C}"/>
              </a:ext>
            </a:extLst>
          </p:cNvPr>
          <p:cNvSpPr txBox="1">
            <a:spLocks noChangeArrowheads="1"/>
          </p:cNvSpPr>
          <p:nvPr/>
        </p:nvSpPr>
        <p:spPr bwMode="auto">
          <a:xfrm>
            <a:off x="146137" y="3699183"/>
            <a:ext cx="4344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rgbClr val="0000CC"/>
                </a:solidFill>
              </a:rPr>
              <a:t>可以写为矩阵形式</a:t>
            </a:r>
            <a:r>
              <a:rPr lang="zh-CN" altLang="en-US" sz="2400" dirty="0"/>
              <a:t> </a:t>
            </a:r>
          </a:p>
        </p:txBody>
      </p:sp>
      <p:graphicFrame>
        <p:nvGraphicFramePr>
          <p:cNvPr id="14" name="Object 45">
            <a:extLst>
              <a:ext uri="{FF2B5EF4-FFF2-40B4-BE49-F238E27FC236}">
                <a16:creationId xmlns:a16="http://schemas.microsoft.com/office/drawing/2014/main" id="{4B965579-F687-40BF-9A02-3B0ED216BB8C}"/>
              </a:ext>
            </a:extLst>
          </p:cNvPr>
          <p:cNvGraphicFramePr>
            <a:graphicFrameLocks noChangeAspect="1"/>
          </p:cNvGraphicFramePr>
          <p:nvPr>
            <p:extLst>
              <p:ext uri="{D42A27DB-BD31-4B8C-83A1-F6EECF244321}">
                <p14:modId xmlns:p14="http://schemas.microsoft.com/office/powerpoint/2010/main" val="2740278665"/>
              </p:ext>
            </p:extLst>
          </p:nvPr>
        </p:nvGraphicFramePr>
        <p:xfrm>
          <a:off x="3347864" y="3892127"/>
          <a:ext cx="1413127" cy="538905"/>
        </p:xfrm>
        <a:graphic>
          <a:graphicData uri="http://schemas.openxmlformats.org/presentationml/2006/ole">
            <mc:AlternateContent xmlns:mc="http://schemas.openxmlformats.org/markup-compatibility/2006">
              <mc:Choice xmlns:v="urn:schemas-microsoft-com:vml" Requires="v">
                <p:oleObj spid="_x0000_s178642" name="Equation" r:id="rId5" imgW="469800" imgH="177480" progId="Equation.DSMT4">
                  <p:embed/>
                </p:oleObj>
              </mc:Choice>
              <mc:Fallback>
                <p:oleObj name="Equation" r:id="rId5" imgW="469800" imgH="177480" progId="Equation.DSMT4">
                  <p:embed/>
                  <p:pic>
                    <p:nvPicPr>
                      <p:cNvPr id="3" name="Object 45">
                        <a:extLst>
                          <a:ext uri="{FF2B5EF4-FFF2-40B4-BE49-F238E27FC236}">
                            <a16:creationId xmlns:a16="http://schemas.microsoft.com/office/drawing/2014/main" id="{C3BC24B5-A8D3-4B2C-BA59-3F3064A533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3892127"/>
                        <a:ext cx="1413127" cy="538905"/>
                      </a:xfrm>
                      <a:prstGeom prst="rect">
                        <a:avLst/>
                      </a:prstGeom>
                      <a:noFill/>
                    </p:spPr>
                  </p:pic>
                </p:oleObj>
              </mc:Fallback>
            </mc:AlternateContent>
          </a:graphicData>
        </a:graphic>
      </p:graphicFrame>
      <p:sp>
        <p:nvSpPr>
          <p:cNvPr id="15" name="Text Box 47">
            <a:extLst>
              <a:ext uri="{FF2B5EF4-FFF2-40B4-BE49-F238E27FC236}">
                <a16:creationId xmlns:a16="http://schemas.microsoft.com/office/drawing/2014/main" id="{7C3EC2D5-E265-423F-85B0-E2B235D8A68B}"/>
              </a:ext>
            </a:extLst>
          </p:cNvPr>
          <p:cNvSpPr txBox="1">
            <a:spLocks noChangeArrowheads="1"/>
          </p:cNvSpPr>
          <p:nvPr/>
        </p:nvSpPr>
        <p:spPr bwMode="auto">
          <a:xfrm>
            <a:off x="165701" y="4430377"/>
            <a:ext cx="1065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CC"/>
                </a:solidFill>
              </a:rPr>
              <a:t>其中</a:t>
            </a:r>
            <a:r>
              <a:rPr lang="zh-CN" altLang="en-US" sz="2400" dirty="0"/>
              <a:t> </a:t>
            </a:r>
          </a:p>
        </p:txBody>
      </p:sp>
      <p:graphicFrame>
        <p:nvGraphicFramePr>
          <p:cNvPr id="16" name="Object 48">
            <a:extLst>
              <a:ext uri="{FF2B5EF4-FFF2-40B4-BE49-F238E27FC236}">
                <a16:creationId xmlns:a16="http://schemas.microsoft.com/office/drawing/2014/main" id="{DE34E1B8-2222-4AF0-93D5-57986701CB19}"/>
              </a:ext>
            </a:extLst>
          </p:cNvPr>
          <p:cNvGraphicFramePr>
            <a:graphicFrameLocks noChangeAspect="1"/>
          </p:cNvGraphicFramePr>
          <p:nvPr>
            <p:extLst>
              <p:ext uri="{D42A27DB-BD31-4B8C-83A1-F6EECF244321}">
                <p14:modId xmlns:p14="http://schemas.microsoft.com/office/powerpoint/2010/main" val="2625260253"/>
              </p:ext>
            </p:extLst>
          </p:nvPr>
        </p:nvGraphicFramePr>
        <p:xfrm>
          <a:off x="1173964" y="4689784"/>
          <a:ext cx="6364024" cy="1825808"/>
        </p:xfrm>
        <a:graphic>
          <a:graphicData uri="http://schemas.openxmlformats.org/presentationml/2006/ole">
            <mc:AlternateContent xmlns:mc="http://schemas.openxmlformats.org/markup-compatibility/2006">
              <mc:Choice xmlns:v="urn:schemas-microsoft-com:vml" Requires="v">
                <p:oleObj spid="_x0000_s178643" name="Equation" r:id="rId7" imgW="3289300" imgH="939800" progId="Equation.DSMT4">
                  <p:embed/>
                </p:oleObj>
              </mc:Choice>
              <mc:Fallback>
                <p:oleObj name="Equation" r:id="rId7" imgW="3289300" imgH="939800" progId="Equation.DSMT4">
                  <p:embed/>
                  <p:pic>
                    <p:nvPicPr>
                      <p:cNvPr id="5" name="Object 48">
                        <a:extLst>
                          <a:ext uri="{FF2B5EF4-FFF2-40B4-BE49-F238E27FC236}">
                            <a16:creationId xmlns:a16="http://schemas.microsoft.com/office/drawing/2014/main" id="{C89AF24F-22B3-4C30-877F-2B4F5BABA9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3964" y="4689784"/>
                        <a:ext cx="6364024" cy="1825808"/>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4E177357-3717-4B39-9B8E-CDFBBB489915}"/>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406374" y="1091521"/>
            <a:ext cx="2084527" cy="224028"/>
          </a:xfrm>
          <a:prstGeom prst="rect">
            <a:avLst/>
          </a:prstGeom>
        </p:spPr>
      </p:pic>
    </p:spTree>
    <p:extLst>
      <p:ext uri="{BB962C8B-B14F-4D97-AF65-F5344CB8AC3E}">
        <p14:creationId xmlns:p14="http://schemas.microsoft.com/office/powerpoint/2010/main" val="226639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10 2">
            <a:extLst>
              <a:ext uri="{FF2B5EF4-FFF2-40B4-BE49-F238E27FC236}">
                <a16:creationId xmlns:a16="http://schemas.microsoft.com/office/drawing/2014/main" id="{349238DE-DED3-442D-8A9F-E94607F9B55A}"/>
              </a:ext>
            </a:extLst>
          </p:cNvPr>
          <p:cNvGraphicFramePr>
            <a:graphicFrameLocks noChangeAspect="1"/>
          </p:cNvGraphicFramePr>
          <p:nvPr>
            <p:extLst>
              <p:ext uri="{D42A27DB-BD31-4B8C-83A1-F6EECF244321}">
                <p14:modId xmlns:p14="http://schemas.microsoft.com/office/powerpoint/2010/main" val="350193945"/>
              </p:ext>
            </p:extLst>
          </p:nvPr>
        </p:nvGraphicFramePr>
        <p:xfrm>
          <a:off x="202826" y="3766499"/>
          <a:ext cx="4158155" cy="1431706"/>
        </p:xfrm>
        <a:graphic>
          <a:graphicData uri="http://schemas.openxmlformats.org/presentationml/2006/ole">
            <mc:AlternateContent xmlns:mc="http://schemas.openxmlformats.org/markup-compatibility/2006">
              <mc:Choice xmlns:v="urn:schemas-microsoft-com:vml" Requires="v">
                <p:oleObj spid="_x0000_s366694" name="Equation" r:id="rId4" imgW="2070000" imgH="711000" progId="Equation.DSMT4">
                  <p:embed/>
                </p:oleObj>
              </mc:Choice>
              <mc:Fallback>
                <p:oleObj name="Equation" r:id="rId4" imgW="2070000" imgH="711000" progId="Equation.DSMT4">
                  <p:embed/>
                  <p:pic>
                    <p:nvPicPr>
                      <p:cNvPr id="125962" name="Object 10">
                        <a:extLst>
                          <a:ext uri="{FF2B5EF4-FFF2-40B4-BE49-F238E27FC236}">
                            <a16:creationId xmlns:a16="http://schemas.microsoft.com/office/drawing/2014/main" id="{FE9A96C6-3D7D-45C3-9CC1-6098D8612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26" y="3766499"/>
                        <a:ext cx="4158155" cy="1431706"/>
                      </a:xfrm>
                      <a:prstGeom prst="rect">
                        <a:avLst/>
                      </a:prstGeom>
                      <a:noFill/>
                      <a:ln>
                        <a:noFill/>
                      </a:ln>
                      <a:effectLst/>
                      <a:extLst/>
                    </p:spPr>
                  </p:pic>
                </p:oleObj>
              </mc:Fallback>
            </mc:AlternateContent>
          </a:graphicData>
        </a:graphic>
      </p:graphicFrame>
      <p:graphicFrame>
        <p:nvGraphicFramePr>
          <p:cNvPr id="7" name="Object 11">
            <a:extLst>
              <a:ext uri="{FF2B5EF4-FFF2-40B4-BE49-F238E27FC236}">
                <a16:creationId xmlns:a16="http://schemas.microsoft.com/office/drawing/2014/main" id="{85613402-3212-422A-8AF3-6377A2D7195C}"/>
              </a:ext>
            </a:extLst>
          </p:cNvPr>
          <p:cNvGraphicFramePr>
            <a:graphicFrameLocks noChangeAspect="1"/>
          </p:cNvGraphicFramePr>
          <p:nvPr>
            <p:extLst>
              <p:ext uri="{D42A27DB-BD31-4B8C-83A1-F6EECF244321}">
                <p14:modId xmlns:p14="http://schemas.microsoft.com/office/powerpoint/2010/main" val="867213534"/>
              </p:ext>
            </p:extLst>
          </p:nvPr>
        </p:nvGraphicFramePr>
        <p:xfrm>
          <a:off x="202826" y="3265447"/>
          <a:ext cx="6630987" cy="377825"/>
        </p:xfrm>
        <a:graphic>
          <a:graphicData uri="http://schemas.openxmlformats.org/presentationml/2006/ole">
            <mc:AlternateContent xmlns:mc="http://schemas.openxmlformats.org/markup-compatibility/2006">
              <mc:Choice xmlns:v="urn:schemas-microsoft-com:vml" Requires="v">
                <p:oleObj spid="_x0000_s366695" name="Equation" r:id="rId6" imgW="3797280" imgH="215640" progId="Equation.DSMT4">
                  <p:embed/>
                </p:oleObj>
              </mc:Choice>
              <mc:Fallback>
                <p:oleObj name="Equation" r:id="rId6" imgW="3797280" imgH="215640" progId="Equation.DSMT4">
                  <p:embed/>
                  <p:pic>
                    <p:nvPicPr>
                      <p:cNvPr id="125963" name="Object 11">
                        <a:extLst>
                          <a:ext uri="{FF2B5EF4-FFF2-40B4-BE49-F238E27FC236}">
                            <a16:creationId xmlns:a16="http://schemas.microsoft.com/office/drawing/2014/main" id="{DFF35A98-4FAC-4108-A295-C4C6077911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826" y="3265447"/>
                        <a:ext cx="663098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2">
            <a:extLst>
              <a:ext uri="{FF2B5EF4-FFF2-40B4-BE49-F238E27FC236}">
                <a16:creationId xmlns:a16="http://schemas.microsoft.com/office/drawing/2014/main" id="{9D58D01F-6057-4275-9481-30042906C5C4}"/>
              </a:ext>
            </a:extLst>
          </p:cNvPr>
          <p:cNvGraphicFramePr>
            <a:graphicFrameLocks noChangeAspect="1"/>
          </p:cNvGraphicFramePr>
          <p:nvPr>
            <p:extLst>
              <p:ext uri="{D42A27DB-BD31-4B8C-83A1-F6EECF244321}">
                <p14:modId xmlns:p14="http://schemas.microsoft.com/office/powerpoint/2010/main" val="450907171"/>
              </p:ext>
            </p:extLst>
          </p:nvPr>
        </p:nvGraphicFramePr>
        <p:xfrm>
          <a:off x="122332" y="5293492"/>
          <a:ext cx="5813849" cy="1392230"/>
        </p:xfrm>
        <a:graphic>
          <a:graphicData uri="http://schemas.openxmlformats.org/presentationml/2006/ole">
            <mc:AlternateContent xmlns:mc="http://schemas.openxmlformats.org/markup-compatibility/2006">
              <mc:Choice xmlns:v="urn:schemas-microsoft-com:vml" Requires="v">
                <p:oleObj spid="_x0000_s366696" name="Equation" r:id="rId8" imgW="2869920" imgH="685800" progId="Equation.DSMT4">
                  <p:embed/>
                </p:oleObj>
              </mc:Choice>
              <mc:Fallback>
                <p:oleObj name="Equation" r:id="rId8" imgW="2869920" imgH="685800" progId="Equation.DSMT4">
                  <p:embed/>
                  <p:pic>
                    <p:nvPicPr>
                      <p:cNvPr id="125964" name="Object 12">
                        <a:extLst>
                          <a:ext uri="{FF2B5EF4-FFF2-40B4-BE49-F238E27FC236}">
                            <a16:creationId xmlns:a16="http://schemas.microsoft.com/office/drawing/2014/main" id="{D2C806AB-AFD6-4484-954B-4E9B58BCC7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332" y="5293492"/>
                        <a:ext cx="5813849" cy="1392230"/>
                      </a:xfrm>
                      <a:prstGeom prst="rect">
                        <a:avLst/>
                      </a:prstGeom>
                      <a:noFill/>
                      <a:ln>
                        <a:noFill/>
                      </a:ln>
                      <a:effectLst/>
                      <a:extLst/>
                    </p:spPr>
                  </p:pic>
                </p:oleObj>
              </mc:Fallback>
            </mc:AlternateContent>
          </a:graphicData>
        </a:graphic>
      </p:graphicFrame>
      <p:graphicFrame>
        <p:nvGraphicFramePr>
          <p:cNvPr id="9" name="Object 13">
            <a:extLst>
              <a:ext uri="{FF2B5EF4-FFF2-40B4-BE49-F238E27FC236}">
                <a16:creationId xmlns:a16="http://schemas.microsoft.com/office/drawing/2014/main" id="{FAE3BE91-89AB-4368-8ABD-CE7DC414FD6E}"/>
              </a:ext>
            </a:extLst>
          </p:cNvPr>
          <p:cNvGraphicFramePr>
            <a:graphicFrameLocks noChangeAspect="1"/>
          </p:cNvGraphicFramePr>
          <p:nvPr>
            <p:extLst>
              <p:ext uri="{D42A27DB-BD31-4B8C-83A1-F6EECF244321}">
                <p14:modId xmlns:p14="http://schemas.microsoft.com/office/powerpoint/2010/main" val="3045764852"/>
              </p:ext>
            </p:extLst>
          </p:nvPr>
        </p:nvGraphicFramePr>
        <p:xfrm>
          <a:off x="4572000" y="4277059"/>
          <a:ext cx="1130300" cy="355600"/>
        </p:xfrm>
        <a:graphic>
          <a:graphicData uri="http://schemas.openxmlformats.org/presentationml/2006/ole">
            <mc:AlternateContent xmlns:mc="http://schemas.openxmlformats.org/markup-compatibility/2006">
              <mc:Choice xmlns:v="urn:schemas-microsoft-com:vml" Requires="v">
                <p:oleObj spid="_x0000_s366697" name="Equation" r:id="rId10" imgW="647640" imgH="203040" progId="Equation.DSMT4">
                  <p:embed/>
                </p:oleObj>
              </mc:Choice>
              <mc:Fallback>
                <p:oleObj name="Equation" r:id="rId10" imgW="647640" imgH="203040" progId="Equation.DSMT4">
                  <p:embed/>
                  <p:pic>
                    <p:nvPicPr>
                      <p:cNvPr id="125965" name="Object 13">
                        <a:extLst>
                          <a:ext uri="{FF2B5EF4-FFF2-40B4-BE49-F238E27FC236}">
                            <a16:creationId xmlns:a16="http://schemas.microsoft.com/office/drawing/2014/main" id="{7F57CC0E-7394-4B1D-9C9C-F009D4AA62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4277059"/>
                        <a:ext cx="11303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4">
            <a:extLst>
              <a:ext uri="{FF2B5EF4-FFF2-40B4-BE49-F238E27FC236}">
                <a16:creationId xmlns:a16="http://schemas.microsoft.com/office/drawing/2014/main" id="{9FDA6B77-A5BD-452A-822F-00DB74AB7E81}"/>
              </a:ext>
            </a:extLst>
          </p:cNvPr>
          <p:cNvGraphicFramePr>
            <a:graphicFrameLocks noChangeAspect="1"/>
          </p:cNvGraphicFramePr>
          <p:nvPr>
            <p:extLst>
              <p:ext uri="{D42A27DB-BD31-4B8C-83A1-F6EECF244321}">
                <p14:modId xmlns:p14="http://schemas.microsoft.com/office/powerpoint/2010/main" val="2341688346"/>
              </p:ext>
            </p:extLst>
          </p:nvPr>
        </p:nvGraphicFramePr>
        <p:xfrm>
          <a:off x="4572000" y="5429823"/>
          <a:ext cx="1130300" cy="355600"/>
        </p:xfrm>
        <a:graphic>
          <a:graphicData uri="http://schemas.openxmlformats.org/presentationml/2006/ole">
            <mc:AlternateContent xmlns:mc="http://schemas.openxmlformats.org/markup-compatibility/2006">
              <mc:Choice xmlns:v="urn:schemas-microsoft-com:vml" Requires="v">
                <p:oleObj spid="_x0000_s366698" name="Equation" r:id="rId12" imgW="647640" imgH="203040" progId="Equation.DSMT4">
                  <p:embed/>
                </p:oleObj>
              </mc:Choice>
              <mc:Fallback>
                <p:oleObj name="Equation" r:id="rId12" imgW="647640" imgH="203040" progId="Equation.DSMT4">
                  <p:embed/>
                  <p:pic>
                    <p:nvPicPr>
                      <p:cNvPr id="125966" name="Object 14">
                        <a:extLst>
                          <a:ext uri="{FF2B5EF4-FFF2-40B4-BE49-F238E27FC236}">
                            <a16:creationId xmlns:a16="http://schemas.microsoft.com/office/drawing/2014/main" id="{A7404286-98BA-40AD-BC00-ED233B462F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5429823"/>
                        <a:ext cx="11303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5">
            <a:extLst>
              <a:ext uri="{FF2B5EF4-FFF2-40B4-BE49-F238E27FC236}">
                <a16:creationId xmlns:a16="http://schemas.microsoft.com/office/drawing/2014/main" id="{C8B70D95-AA82-429B-B7C6-2805EDB9C2A8}"/>
              </a:ext>
            </a:extLst>
          </p:cNvPr>
          <p:cNvGraphicFramePr>
            <a:graphicFrameLocks noChangeAspect="1"/>
          </p:cNvGraphicFramePr>
          <p:nvPr>
            <p:extLst>
              <p:ext uri="{D42A27DB-BD31-4B8C-83A1-F6EECF244321}">
                <p14:modId xmlns:p14="http://schemas.microsoft.com/office/powerpoint/2010/main" val="4220265532"/>
              </p:ext>
            </p:extLst>
          </p:nvPr>
        </p:nvGraphicFramePr>
        <p:xfrm>
          <a:off x="5855965" y="5015016"/>
          <a:ext cx="3165703" cy="461665"/>
        </p:xfrm>
        <a:graphic>
          <a:graphicData uri="http://schemas.openxmlformats.org/presentationml/2006/ole">
            <mc:AlternateContent xmlns:mc="http://schemas.openxmlformats.org/markup-compatibility/2006">
              <mc:Choice xmlns:v="urn:schemas-microsoft-com:vml" Requires="v">
                <p:oleObj spid="_x0000_s366699" name="Equation" r:id="rId14" imgW="1396800" imgH="203040" progId="Equation.DSMT4">
                  <p:embed/>
                </p:oleObj>
              </mc:Choice>
              <mc:Fallback>
                <p:oleObj name="Equation" r:id="rId14" imgW="1396800" imgH="203040" progId="Equation.DSMT4">
                  <p:embed/>
                  <p:pic>
                    <p:nvPicPr>
                      <p:cNvPr id="125967" name="Object 15">
                        <a:extLst>
                          <a:ext uri="{FF2B5EF4-FFF2-40B4-BE49-F238E27FC236}">
                            <a16:creationId xmlns:a16="http://schemas.microsoft.com/office/drawing/2014/main" id="{B12C8707-F0FC-4DD3-AE40-F595CAF43B3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55965" y="5015016"/>
                        <a:ext cx="3165703" cy="461665"/>
                      </a:xfrm>
                      <a:prstGeom prst="rect">
                        <a:avLst/>
                      </a:prstGeom>
                      <a:noFill/>
                      <a:ln>
                        <a:noFill/>
                      </a:ln>
                      <a:effectLst/>
                      <a:extLst/>
                    </p:spPr>
                  </p:pic>
                </p:oleObj>
              </mc:Fallback>
            </mc:AlternateContent>
          </a:graphicData>
        </a:graphic>
      </p:graphicFrame>
      <p:sp>
        <p:nvSpPr>
          <p:cNvPr id="12" name="文本框 11">
            <a:extLst>
              <a:ext uri="{FF2B5EF4-FFF2-40B4-BE49-F238E27FC236}">
                <a16:creationId xmlns:a16="http://schemas.microsoft.com/office/drawing/2014/main" id="{1B97158D-DCD6-409B-968E-70BCA26BDDFD}"/>
              </a:ext>
            </a:extLst>
          </p:cNvPr>
          <p:cNvSpPr txBox="1"/>
          <p:nvPr/>
        </p:nvSpPr>
        <p:spPr>
          <a:xfrm>
            <a:off x="66422" y="2689676"/>
            <a:ext cx="763284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求解三对角方程组 </a:t>
            </a:r>
            <a:r>
              <a:rPr lang="en-US" altLang="zh-CN" sz="2400" b="0" dirty="0">
                <a:solidFill>
                  <a:schemeClr val="tx1">
                    <a:lumMod val="95000"/>
                    <a:lumOff val="5000"/>
                  </a:schemeClr>
                </a:solidFill>
                <a:latin typeface="+mn-ea"/>
                <a:ea typeface="+mn-ea"/>
              </a:rPr>
              <a:t>Tx=d, </a:t>
            </a:r>
            <a:r>
              <a:rPr lang="zh-CN" altLang="en-US" sz="2400" b="0" dirty="0">
                <a:solidFill>
                  <a:schemeClr val="tx1">
                    <a:lumMod val="95000"/>
                    <a:lumOff val="5000"/>
                  </a:schemeClr>
                </a:solidFill>
                <a:latin typeface="+mn-ea"/>
                <a:ea typeface="+mn-ea"/>
              </a:rPr>
              <a:t>其中 </a:t>
            </a:r>
          </a:p>
        </p:txBody>
      </p:sp>
      <p:pic>
        <p:nvPicPr>
          <p:cNvPr id="16" name="图片 15">
            <a:extLst>
              <a:ext uri="{FF2B5EF4-FFF2-40B4-BE49-F238E27FC236}">
                <a16:creationId xmlns:a16="http://schemas.microsoft.com/office/drawing/2014/main" id="{9B19B7BD-2088-43F7-A832-771C55AA708A}"/>
              </a:ext>
            </a:extLst>
          </p:cNvPr>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4211960" y="2734885"/>
            <a:ext cx="2644445" cy="371246"/>
          </a:xfrm>
          <a:prstGeom prst="rect">
            <a:avLst/>
          </a:prstGeom>
        </p:spPr>
      </p:pic>
      <p:sp>
        <p:nvSpPr>
          <p:cNvPr id="2" name="文本框 1">
            <a:extLst>
              <a:ext uri="{FF2B5EF4-FFF2-40B4-BE49-F238E27FC236}">
                <a16:creationId xmlns:a16="http://schemas.microsoft.com/office/drawing/2014/main" id="{535D7729-30A0-4F71-8F62-AD165BA1845B}"/>
              </a:ext>
            </a:extLst>
          </p:cNvPr>
          <p:cNvSpPr txBox="1"/>
          <p:nvPr/>
        </p:nvSpPr>
        <p:spPr>
          <a:xfrm>
            <a:off x="29880" y="20733"/>
            <a:ext cx="533316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由定理</a:t>
            </a:r>
            <a:r>
              <a:rPr lang="en-US" altLang="zh-CN" sz="2400" b="0" dirty="0">
                <a:solidFill>
                  <a:schemeClr val="tx1">
                    <a:lumMod val="95000"/>
                    <a:lumOff val="5000"/>
                  </a:schemeClr>
                </a:solidFill>
                <a:latin typeface="+mn-ea"/>
                <a:ea typeface="+mn-ea"/>
              </a:rPr>
              <a:t>3.2</a:t>
            </a:r>
            <a:r>
              <a:rPr lang="zh-CN" altLang="en-US" sz="2400" b="0" dirty="0">
                <a:solidFill>
                  <a:schemeClr val="tx1">
                    <a:lumMod val="95000"/>
                    <a:lumOff val="5000"/>
                  </a:schemeClr>
                </a:solidFill>
                <a:latin typeface="+mn-ea"/>
                <a:ea typeface="+mn-ea"/>
              </a:rPr>
              <a:t>知，存在分解</a:t>
            </a:r>
            <a:r>
              <a:rPr lang="en-US" altLang="zh-CN" sz="2400" b="0" dirty="0">
                <a:solidFill>
                  <a:schemeClr val="tx1">
                    <a:lumMod val="95000"/>
                    <a:lumOff val="5000"/>
                  </a:schemeClr>
                </a:solidFill>
                <a:latin typeface="+mn-ea"/>
                <a:ea typeface="+mn-ea"/>
              </a:rPr>
              <a:t>T=LU</a:t>
            </a:r>
            <a:endParaRPr lang="zh-CN" altLang="en-US" sz="2400" b="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FA09EE90-DE49-4922-9FC5-D9F16B515FC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19672" y="490666"/>
            <a:ext cx="6322338" cy="2125614"/>
          </a:xfrm>
          <a:prstGeom prst="rect">
            <a:avLst/>
          </a:prstGeom>
        </p:spPr>
      </p:pic>
      <p:sp>
        <p:nvSpPr>
          <p:cNvPr id="13" name="文本框 12">
            <a:extLst>
              <a:ext uri="{FF2B5EF4-FFF2-40B4-BE49-F238E27FC236}">
                <a16:creationId xmlns:a16="http://schemas.microsoft.com/office/drawing/2014/main" id="{37EC60F7-D19D-4FE0-BF63-D92A0C7BEC61}"/>
              </a:ext>
            </a:extLst>
          </p:cNvPr>
          <p:cNvSpPr txBox="1"/>
          <p:nvPr/>
        </p:nvSpPr>
        <p:spPr>
          <a:xfrm>
            <a:off x="869152" y="1000791"/>
            <a:ext cx="12961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其中</a:t>
            </a:r>
          </a:p>
        </p:txBody>
      </p:sp>
    </p:spTree>
    <p:extLst>
      <p:ext uri="{BB962C8B-B14F-4D97-AF65-F5344CB8AC3E}">
        <p14:creationId xmlns:p14="http://schemas.microsoft.com/office/powerpoint/2010/main" val="40878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CC6980A-AA6D-4D1C-A484-20A31BD41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548679"/>
            <a:ext cx="7344816" cy="2433785"/>
          </a:xfrm>
          <a:prstGeom prst="rect">
            <a:avLst/>
          </a:prstGeom>
        </p:spPr>
      </p:pic>
      <p:sp>
        <p:nvSpPr>
          <p:cNvPr id="2" name="文本框 1">
            <a:extLst>
              <a:ext uri="{FF2B5EF4-FFF2-40B4-BE49-F238E27FC236}">
                <a16:creationId xmlns:a16="http://schemas.microsoft.com/office/drawing/2014/main" id="{6618F6F3-F982-496A-A370-D35EEC1B9FAE}"/>
              </a:ext>
            </a:extLst>
          </p:cNvPr>
          <p:cNvSpPr txBox="1"/>
          <p:nvPr/>
        </p:nvSpPr>
        <p:spPr>
          <a:xfrm>
            <a:off x="35104" y="116632"/>
            <a:ext cx="6984776" cy="864096"/>
          </a:xfrm>
          <a:prstGeom prst="rect">
            <a:avLst/>
          </a:prstGeom>
          <a:noFill/>
        </p:spPr>
        <p:txBody>
          <a:bodyPr wrap="square" rtlCol="0">
            <a:spAutoFit/>
          </a:bodyPr>
          <a:lstStyle/>
          <a:p>
            <a:pPr algn="l"/>
            <a:r>
              <a:rPr lang="zh-CN" altLang="en-US" sz="2400" b="0" dirty="0">
                <a:solidFill>
                  <a:srgbClr val="FF0000"/>
                </a:solidFill>
                <a:latin typeface="+mn-ea"/>
                <a:ea typeface="+mn-ea"/>
              </a:rPr>
              <a:t>然而，存在非奇异矩阵</a:t>
            </a:r>
            <a:r>
              <a:rPr lang="en-US" altLang="zh-CN" sz="2400" b="0" dirty="0">
                <a:solidFill>
                  <a:srgbClr val="FF0000"/>
                </a:solidFill>
                <a:latin typeface="+mn-ea"/>
                <a:ea typeface="+mn-ea"/>
              </a:rPr>
              <a:t>A</a:t>
            </a:r>
            <a:r>
              <a:rPr lang="zh-CN" altLang="en-US" sz="2400" b="0" dirty="0">
                <a:solidFill>
                  <a:srgbClr val="FF0000"/>
                </a:solidFill>
                <a:latin typeface="+mn-ea"/>
                <a:ea typeface="+mn-ea"/>
              </a:rPr>
              <a:t>不能直接进行三角分解。</a:t>
            </a:r>
            <a:r>
              <a:rPr lang="zh-CN" altLang="en-US" sz="2400" b="0" dirty="0">
                <a:solidFill>
                  <a:schemeClr val="tx1">
                    <a:lumMod val="95000"/>
                    <a:lumOff val="5000"/>
                  </a:schemeClr>
                </a:solidFill>
                <a:latin typeface="+mn-ea"/>
                <a:ea typeface="+mn-ea"/>
              </a:rPr>
              <a:t>如下面的例</a:t>
            </a:r>
            <a:r>
              <a:rPr lang="en-US" altLang="zh-CN" sz="2400" b="0" dirty="0">
                <a:solidFill>
                  <a:schemeClr val="tx1">
                    <a:lumMod val="95000"/>
                    <a:lumOff val="5000"/>
                  </a:schemeClr>
                </a:solidFill>
                <a:latin typeface="+mn-ea"/>
                <a:ea typeface="+mn-ea"/>
              </a:rPr>
              <a:t>3.4</a:t>
            </a:r>
            <a:endParaRPr lang="zh-CN" altLang="en-US" sz="2400" b="0" dirty="0">
              <a:solidFill>
                <a:schemeClr val="tx1">
                  <a:lumMod val="95000"/>
                  <a:lumOff val="5000"/>
                </a:schemeClr>
              </a:solidFill>
              <a:latin typeface="+mn-ea"/>
              <a:ea typeface="+mn-ea"/>
            </a:endParaRPr>
          </a:p>
        </p:txBody>
      </p:sp>
      <p:sp>
        <p:nvSpPr>
          <p:cNvPr id="6" name="文本框 5">
            <a:extLst>
              <a:ext uri="{FF2B5EF4-FFF2-40B4-BE49-F238E27FC236}">
                <a16:creationId xmlns:a16="http://schemas.microsoft.com/office/drawing/2014/main" id="{90EB1EC1-C6F8-46E9-B322-190E97649ED7}"/>
              </a:ext>
            </a:extLst>
          </p:cNvPr>
          <p:cNvSpPr txBox="1"/>
          <p:nvPr/>
        </p:nvSpPr>
        <p:spPr>
          <a:xfrm>
            <a:off x="119003" y="3004775"/>
            <a:ext cx="890599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上式中右边的矩阵</a:t>
            </a:r>
            <a:r>
              <a:rPr lang="en-US" altLang="zh-CN" sz="2400" b="0" dirty="0">
                <a:solidFill>
                  <a:schemeClr val="tx1">
                    <a:lumMod val="95000"/>
                    <a:lumOff val="5000"/>
                  </a:schemeClr>
                </a:solidFill>
                <a:latin typeface="+mn-ea"/>
                <a:ea typeface="+mn-ea"/>
              </a:rPr>
              <a:t>L</a:t>
            </a:r>
            <a:r>
              <a:rPr lang="zh-CN" altLang="en-US" sz="2400" b="0" dirty="0">
                <a:solidFill>
                  <a:schemeClr val="tx1">
                    <a:lumMod val="95000"/>
                    <a:lumOff val="5000"/>
                  </a:schemeClr>
                </a:solidFill>
                <a:latin typeface="+mn-ea"/>
                <a:ea typeface="+mn-ea"/>
              </a:rPr>
              <a:t>和</a:t>
            </a:r>
            <a:r>
              <a:rPr lang="en-US" altLang="zh-CN" sz="2400" b="0" dirty="0">
                <a:solidFill>
                  <a:schemeClr val="tx1">
                    <a:lumMod val="95000"/>
                    <a:lumOff val="5000"/>
                  </a:schemeClr>
                </a:solidFill>
                <a:latin typeface="+mn-ea"/>
                <a:ea typeface="+mn-ea"/>
              </a:rPr>
              <a:t>U</a:t>
            </a:r>
            <a:r>
              <a:rPr lang="zh-CN" altLang="en-US" sz="2400" b="0" dirty="0">
                <a:solidFill>
                  <a:schemeClr val="tx1">
                    <a:lumMod val="95000"/>
                    <a:lumOff val="5000"/>
                  </a:schemeClr>
                </a:solidFill>
                <a:latin typeface="+mn-ea"/>
                <a:ea typeface="+mn-ea"/>
              </a:rPr>
              <a:t>相乘与对应的矩阵</a:t>
            </a:r>
            <a:r>
              <a:rPr lang="en-US" altLang="zh-CN" sz="2400" b="0" dirty="0">
                <a:solidFill>
                  <a:schemeClr val="tx1">
                    <a:lumMod val="95000"/>
                    <a:lumOff val="5000"/>
                  </a:schemeClr>
                </a:solidFill>
                <a:latin typeface="+mn-ea"/>
                <a:ea typeface="+mn-ea"/>
              </a:rPr>
              <a:t>A</a:t>
            </a:r>
            <a:r>
              <a:rPr lang="zh-CN" altLang="en-US" sz="2400" b="0" dirty="0">
                <a:solidFill>
                  <a:schemeClr val="tx1">
                    <a:lumMod val="95000"/>
                    <a:lumOff val="5000"/>
                  </a:schemeClr>
                </a:solidFill>
                <a:latin typeface="+mn-ea"/>
                <a:ea typeface="+mn-ea"/>
              </a:rPr>
              <a:t>的元素进行比较</a:t>
            </a:r>
          </a:p>
        </p:txBody>
      </p:sp>
      <p:pic>
        <p:nvPicPr>
          <p:cNvPr id="8" name="图片 7">
            <a:extLst>
              <a:ext uri="{FF2B5EF4-FFF2-40B4-BE49-F238E27FC236}">
                <a16:creationId xmlns:a16="http://schemas.microsoft.com/office/drawing/2014/main" id="{CF6034B1-014D-4570-9FE2-1C156CAE3F06}"/>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619672" y="3645024"/>
            <a:ext cx="6264696" cy="2889009"/>
          </a:xfrm>
          <a:prstGeom prst="rect">
            <a:avLst/>
          </a:prstGeom>
        </p:spPr>
      </p:pic>
    </p:spTree>
    <p:extLst>
      <p:ext uri="{BB962C8B-B14F-4D97-AF65-F5344CB8AC3E}">
        <p14:creationId xmlns:p14="http://schemas.microsoft.com/office/powerpoint/2010/main" val="82013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DA6AD8-D75D-4ED1-843F-E9FE3C6C37E8}"/>
              </a:ext>
            </a:extLst>
          </p:cNvPr>
          <p:cNvSpPr txBox="1"/>
          <p:nvPr/>
        </p:nvSpPr>
        <p:spPr>
          <a:xfrm>
            <a:off x="0" y="167130"/>
            <a:ext cx="424847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引入如下置换矩阵的概念</a:t>
            </a:r>
          </a:p>
        </p:txBody>
      </p:sp>
      <p:pic>
        <p:nvPicPr>
          <p:cNvPr id="4" name="图片 3">
            <a:extLst>
              <a:ext uri="{FF2B5EF4-FFF2-40B4-BE49-F238E27FC236}">
                <a16:creationId xmlns:a16="http://schemas.microsoft.com/office/drawing/2014/main" id="{3BD3324E-5839-4967-958F-AA00515E0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88" y="1060716"/>
            <a:ext cx="8920792" cy="512920"/>
          </a:xfrm>
          <a:prstGeom prst="rect">
            <a:avLst/>
          </a:prstGeom>
        </p:spPr>
      </p:pic>
      <p:sp>
        <p:nvSpPr>
          <p:cNvPr id="5" name="文本框 4">
            <a:extLst>
              <a:ext uri="{FF2B5EF4-FFF2-40B4-BE49-F238E27FC236}">
                <a16:creationId xmlns:a16="http://schemas.microsoft.com/office/drawing/2014/main" id="{097F507B-612F-43D6-B015-BF5BABEC9607}"/>
              </a:ext>
            </a:extLst>
          </p:cNvPr>
          <p:cNvSpPr txBox="1"/>
          <p:nvPr/>
        </p:nvSpPr>
        <p:spPr>
          <a:xfrm>
            <a:off x="107504" y="650306"/>
            <a:ext cx="172819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定义 </a:t>
            </a:r>
            <a:r>
              <a:rPr lang="en-US" altLang="zh-CN" sz="2400" b="0" dirty="0">
                <a:solidFill>
                  <a:schemeClr val="tx1">
                    <a:lumMod val="95000"/>
                    <a:lumOff val="5000"/>
                  </a:schemeClr>
                </a:solidFill>
                <a:latin typeface="+mn-ea"/>
                <a:ea typeface="+mn-ea"/>
              </a:rPr>
              <a:t>3.2 </a:t>
            </a:r>
            <a:endParaRPr lang="zh-CN" altLang="en-US" sz="2400" b="0" dirty="0">
              <a:solidFill>
                <a:schemeClr val="tx1">
                  <a:lumMod val="95000"/>
                  <a:lumOff val="5000"/>
                </a:schemeClr>
              </a:solidFill>
              <a:latin typeface="+mn-ea"/>
              <a:ea typeface="+mn-ea"/>
            </a:endParaRPr>
          </a:p>
        </p:txBody>
      </p:sp>
      <p:pic>
        <p:nvPicPr>
          <p:cNvPr id="7" name="图片 6">
            <a:extLst>
              <a:ext uri="{FF2B5EF4-FFF2-40B4-BE49-F238E27FC236}">
                <a16:creationId xmlns:a16="http://schemas.microsoft.com/office/drawing/2014/main" id="{6CF512CA-6003-42DB-A366-46FEED690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741158"/>
            <a:ext cx="2924175" cy="485775"/>
          </a:xfrm>
          <a:prstGeom prst="rect">
            <a:avLst/>
          </a:prstGeom>
        </p:spPr>
      </p:pic>
      <p:pic>
        <p:nvPicPr>
          <p:cNvPr id="9" name="图片 8">
            <a:extLst>
              <a:ext uri="{FF2B5EF4-FFF2-40B4-BE49-F238E27FC236}">
                <a16:creationId xmlns:a16="http://schemas.microsoft.com/office/drawing/2014/main" id="{B5331BB7-3627-4BCD-B294-DDE9FF8147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1679" y="2027445"/>
            <a:ext cx="2686050" cy="828675"/>
          </a:xfrm>
          <a:prstGeom prst="rect">
            <a:avLst/>
          </a:prstGeom>
        </p:spPr>
      </p:pic>
      <p:pic>
        <p:nvPicPr>
          <p:cNvPr id="11" name="图片 10">
            <a:extLst>
              <a:ext uri="{FF2B5EF4-FFF2-40B4-BE49-F238E27FC236}">
                <a16:creationId xmlns:a16="http://schemas.microsoft.com/office/drawing/2014/main" id="{8BF30D33-63DF-4C1B-821A-8B69B25651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047" y="3053190"/>
            <a:ext cx="4382953" cy="1684236"/>
          </a:xfrm>
          <a:prstGeom prst="rect">
            <a:avLst/>
          </a:prstGeom>
        </p:spPr>
      </p:pic>
      <p:sp>
        <p:nvSpPr>
          <p:cNvPr id="12" name="文本框 11">
            <a:extLst>
              <a:ext uri="{FF2B5EF4-FFF2-40B4-BE49-F238E27FC236}">
                <a16:creationId xmlns:a16="http://schemas.microsoft.com/office/drawing/2014/main" id="{61FD2949-C28F-4CA0-9BBF-44EA93914444}"/>
              </a:ext>
            </a:extLst>
          </p:cNvPr>
          <p:cNvSpPr txBox="1"/>
          <p:nvPr/>
        </p:nvSpPr>
        <p:spPr>
          <a:xfrm>
            <a:off x="98416" y="4934496"/>
            <a:ext cx="136815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3.3 </a:t>
            </a:r>
            <a:endParaRPr lang="zh-CN" altLang="en-US" sz="2400" b="0" dirty="0">
              <a:solidFill>
                <a:schemeClr val="tx1">
                  <a:lumMod val="95000"/>
                  <a:lumOff val="5000"/>
                </a:schemeClr>
              </a:solidFill>
              <a:latin typeface="+mn-ea"/>
              <a:ea typeface="+mn-ea"/>
            </a:endParaRPr>
          </a:p>
        </p:txBody>
      </p:sp>
      <p:pic>
        <p:nvPicPr>
          <p:cNvPr id="14" name="图片 13">
            <a:extLst>
              <a:ext uri="{FF2B5EF4-FFF2-40B4-BE49-F238E27FC236}">
                <a16:creationId xmlns:a16="http://schemas.microsoft.com/office/drawing/2014/main" id="{ECCAD253-57C9-44E4-A031-E40A5F8EB1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2994" y="4906266"/>
            <a:ext cx="6130956" cy="472402"/>
          </a:xfrm>
          <a:prstGeom prst="rect">
            <a:avLst/>
          </a:prstGeom>
        </p:spPr>
      </p:pic>
      <p:pic>
        <p:nvPicPr>
          <p:cNvPr id="16" name="图片 15">
            <a:extLst>
              <a:ext uri="{FF2B5EF4-FFF2-40B4-BE49-F238E27FC236}">
                <a16:creationId xmlns:a16="http://schemas.microsoft.com/office/drawing/2014/main" id="{3EF044AF-19A2-44BD-AE83-754BF5BA0C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4059" y="5449920"/>
            <a:ext cx="7105650" cy="1228725"/>
          </a:xfrm>
          <a:prstGeom prst="rect">
            <a:avLst/>
          </a:prstGeom>
        </p:spPr>
      </p:pic>
      <p:sp>
        <p:nvSpPr>
          <p:cNvPr id="17" name="文本框 16">
            <a:extLst>
              <a:ext uri="{FF2B5EF4-FFF2-40B4-BE49-F238E27FC236}">
                <a16:creationId xmlns:a16="http://schemas.microsoft.com/office/drawing/2014/main" id="{529FF03A-8384-490E-8D28-52AFDF246E4C}"/>
              </a:ext>
            </a:extLst>
          </p:cNvPr>
          <p:cNvSpPr txBox="1"/>
          <p:nvPr/>
        </p:nvSpPr>
        <p:spPr>
          <a:xfrm>
            <a:off x="107504" y="5406898"/>
            <a:ext cx="136815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3.4</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2063990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D4F4A35-A895-4A83-AD81-EEF2FCECEA83}"/>
              </a:ext>
            </a:extLst>
          </p:cNvPr>
          <p:cNvSpPr txBox="1"/>
          <p:nvPr/>
        </p:nvSpPr>
        <p:spPr>
          <a:xfrm>
            <a:off x="125760" y="260648"/>
            <a:ext cx="8892480" cy="1569660"/>
          </a:xfrm>
          <a:prstGeom prst="rect">
            <a:avLst/>
          </a:prstGeom>
          <a:noFill/>
        </p:spPr>
        <p:txBody>
          <a:bodyPr wrap="square" rtlCol="0">
            <a:spAutoFit/>
          </a:bodyPr>
          <a:lstStyle/>
          <a:p>
            <a:pPr algn="l">
              <a:lnSpc>
                <a:spcPct val="150000"/>
              </a:lnSpc>
            </a:pPr>
            <a:r>
              <a:rPr lang="zh-CN" altLang="en-US" sz="2400" b="0" dirty="0">
                <a:solidFill>
                  <a:schemeClr val="tx1">
                    <a:lumMod val="95000"/>
                    <a:lumOff val="5000"/>
                  </a:schemeClr>
                </a:solidFill>
                <a:latin typeface="+mn-ea"/>
                <a:ea typeface="+mn-ea"/>
              </a:rPr>
              <a:t>如果将例</a:t>
            </a:r>
            <a:r>
              <a:rPr lang="en-US" altLang="zh-CN" sz="2400" b="0" dirty="0">
                <a:solidFill>
                  <a:schemeClr val="tx1">
                    <a:lumMod val="95000"/>
                    <a:lumOff val="5000"/>
                  </a:schemeClr>
                </a:solidFill>
                <a:latin typeface="+mn-ea"/>
                <a:ea typeface="+mn-ea"/>
              </a:rPr>
              <a:t>3.4</a:t>
            </a:r>
            <a:r>
              <a:rPr lang="zh-CN" altLang="en-US" sz="2400" b="0" dirty="0">
                <a:solidFill>
                  <a:schemeClr val="tx1">
                    <a:lumMod val="95000"/>
                    <a:lumOff val="5000"/>
                  </a:schemeClr>
                </a:solidFill>
                <a:latin typeface="+mn-ea"/>
                <a:ea typeface="+mn-ea"/>
              </a:rPr>
              <a:t>中的第</a:t>
            </a:r>
            <a:r>
              <a:rPr lang="en-US" altLang="zh-CN" sz="2400" b="0" dirty="0">
                <a:solidFill>
                  <a:schemeClr val="tx1">
                    <a:lumMod val="95000"/>
                    <a:lumOff val="5000"/>
                  </a:schemeClr>
                </a:solidFill>
                <a:latin typeface="+mn-ea"/>
                <a:ea typeface="+mn-ea"/>
              </a:rPr>
              <a:t>2</a:t>
            </a:r>
            <a:r>
              <a:rPr lang="zh-CN" altLang="en-US" sz="2400" b="0" dirty="0">
                <a:solidFill>
                  <a:schemeClr val="tx1">
                    <a:lumMod val="95000"/>
                    <a:lumOff val="5000"/>
                  </a:schemeClr>
                </a:solidFill>
                <a:latin typeface="+mn-ea"/>
                <a:ea typeface="+mn-ea"/>
              </a:rPr>
              <a:t>行和第</a:t>
            </a:r>
            <a:r>
              <a:rPr lang="en-US" altLang="zh-CN" sz="2400" b="0" dirty="0">
                <a:solidFill>
                  <a:schemeClr val="tx1">
                    <a:lumMod val="95000"/>
                    <a:lumOff val="5000"/>
                  </a:schemeClr>
                </a:solidFill>
                <a:latin typeface="+mn-ea"/>
                <a:ea typeface="+mn-ea"/>
              </a:rPr>
              <a:t>3</a:t>
            </a:r>
            <a:r>
              <a:rPr lang="zh-CN" altLang="en-US" sz="2400" b="0" dirty="0">
                <a:solidFill>
                  <a:schemeClr val="tx1">
                    <a:lumMod val="95000"/>
                    <a:lumOff val="5000"/>
                  </a:schemeClr>
                </a:solidFill>
                <a:latin typeface="+mn-ea"/>
                <a:ea typeface="+mn-ea"/>
              </a:rPr>
              <a:t>行进行交换，则得到的</a:t>
            </a:r>
            <a:r>
              <a:rPr lang="en-US" altLang="zh-CN" sz="2400" b="0" dirty="0">
                <a:solidFill>
                  <a:schemeClr val="tx1">
                    <a:lumMod val="95000"/>
                    <a:lumOff val="5000"/>
                  </a:schemeClr>
                </a:solidFill>
                <a:latin typeface="+mn-ea"/>
                <a:ea typeface="+mn-ea"/>
              </a:rPr>
              <a:t>PA</a:t>
            </a:r>
            <a:r>
              <a:rPr lang="zh-CN" altLang="en-US" sz="2400" b="0" dirty="0">
                <a:solidFill>
                  <a:schemeClr val="tx1">
                    <a:lumMod val="95000"/>
                    <a:lumOff val="5000"/>
                  </a:schemeClr>
                </a:solidFill>
                <a:latin typeface="+mn-ea"/>
                <a:ea typeface="+mn-ea"/>
              </a:rPr>
              <a:t>有一个三角分解</a:t>
            </a:r>
            <a:r>
              <a:rPr lang="en-US" altLang="zh-CN" sz="2400" b="0" dirty="0">
                <a:solidFill>
                  <a:schemeClr val="tx1">
                    <a:lumMod val="95000"/>
                    <a:lumOff val="5000"/>
                  </a:schemeClr>
                </a:solidFill>
                <a:latin typeface="+mn-ea"/>
                <a:ea typeface="+mn-ea"/>
              </a:rPr>
              <a:t>.  </a:t>
            </a:r>
            <a:r>
              <a:rPr lang="zh-CN" altLang="en-US" sz="2400" b="0" dirty="0">
                <a:solidFill>
                  <a:schemeClr val="tx1">
                    <a:lumMod val="95000"/>
                    <a:lumOff val="5000"/>
                  </a:schemeClr>
                </a:solidFill>
                <a:latin typeface="+mn-ea"/>
              </a:rPr>
              <a:t>此时，</a:t>
            </a:r>
            <a:r>
              <a:rPr lang="en-US" altLang="zh-CN" sz="2400" b="0" dirty="0">
                <a:solidFill>
                  <a:schemeClr val="tx1">
                    <a:lumMod val="95000"/>
                    <a:lumOff val="5000"/>
                  </a:schemeClr>
                </a:solidFill>
                <a:latin typeface="+mn-ea"/>
              </a:rPr>
              <a:t>P=                 </a:t>
            </a:r>
            <a:r>
              <a:rPr lang="zh-CN" altLang="en-US" sz="2400" b="0" dirty="0">
                <a:solidFill>
                  <a:schemeClr val="tx1">
                    <a:lumMod val="95000"/>
                    <a:lumOff val="5000"/>
                  </a:schemeClr>
                </a:solidFill>
                <a:latin typeface="+mn-ea"/>
              </a:rPr>
              <a:t>计算</a:t>
            </a:r>
            <a:r>
              <a:rPr lang="en-US" altLang="zh-CN" sz="2400" b="0" dirty="0">
                <a:solidFill>
                  <a:schemeClr val="tx1">
                    <a:lumMod val="95000"/>
                    <a:lumOff val="5000"/>
                  </a:schemeClr>
                </a:solidFill>
                <a:latin typeface="+mn-ea"/>
              </a:rPr>
              <a:t>PA </a:t>
            </a:r>
            <a:r>
              <a:rPr lang="zh-CN" altLang="en-US" sz="2400" b="0" dirty="0">
                <a:solidFill>
                  <a:schemeClr val="tx1">
                    <a:lumMod val="95000"/>
                    <a:lumOff val="5000"/>
                  </a:schemeClr>
                </a:solidFill>
                <a:latin typeface="+mn-ea"/>
              </a:rPr>
              <a:t>的乘积可得</a:t>
            </a:r>
          </a:p>
          <a:p>
            <a:pPr algn="l"/>
            <a:endParaRPr lang="zh-CN" altLang="en-US" sz="2400" b="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0283B15E-BB09-4CD9-8DC3-1B8B833B0C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764704"/>
            <a:ext cx="1133475" cy="971550"/>
          </a:xfrm>
          <a:prstGeom prst="rect">
            <a:avLst/>
          </a:prstGeom>
        </p:spPr>
      </p:pic>
      <p:pic>
        <p:nvPicPr>
          <p:cNvPr id="7" name="图片 6">
            <a:extLst>
              <a:ext uri="{FF2B5EF4-FFF2-40B4-BE49-F238E27FC236}">
                <a16:creationId xmlns:a16="http://schemas.microsoft.com/office/drawing/2014/main" id="{0483CE22-E225-4524-8E6C-D468B7F985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664" y="1830308"/>
            <a:ext cx="5486400" cy="1066800"/>
          </a:xfrm>
          <a:prstGeom prst="rect">
            <a:avLst/>
          </a:prstGeom>
        </p:spPr>
      </p:pic>
      <p:sp>
        <p:nvSpPr>
          <p:cNvPr id="8" name="文本框 7">
            <a:extLst>
              <a:ext uri="{FF2B5EF4-FFF2-40B4-BE49-F238E27FC236}">
                <a16:creationId xmlns:a16="http://schemas.microsoft.com/office/drawing/2014/main" id="{C50133E8-C321-40F8-AA0B-C01C36AF0B9D}"/>
              </a:ext>
            </a:extLst>
          </p:cNvPr>
          <p:cNvSpPr txBox="1"/>
          <p:nvPr/>
        </p:nvSpPr>
        <p:spPr>
          <a:xfrm>
            <a:off x="125760" y="3075081"/>
            <a:ext cx="367240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对</a:t>
            </a:r>
            <a:r>
              <a:rPr lang="en-US" altLang="zh-CN" sz="2400" b="0" dirty="0">
                <a:solidFill>
                  <a:schemeClr val="tx1">
                    <a:lumMod val="95000"/>
                    <a:lumOff val="5000"/>
                  </a:schemeClr>
                </a:solidFill>
                <a:latin typeface="+mn-ea"/>
                <a:ea typeface="+mn-ea"/>
              </a:rPr>
              <a:t>PA</a:t>
            </a:r>
            <a:r>
              <a:rPr lang="zh-CN" altLang="en-US" sz="2400" b="0" dirty="0">
                <a:solidFill>
                  <a:schemeClr val="tx1">
                    <a:lumMod val="95000"/>
                    <a:lumOff val="5000"/>
                  </a:schemeClr>
                </a:solidFill>
                <a:latin typeface="+mn-ea"/>
                <a:ea typeface="+mn-ea"/>
              </a:rPr>
              <a:t>进行</a:t>
            </a:r>
            <a:r>
              <a:rPr lang="en-US" altLang="zh-CN" sz="2400" b="0" dirty="0">
                <a:solidFill>
                  <a:schemeClr val="tx1">
                    <a:lumMod val="95000"/>
                    <a:lumOff val="5000"/>
                  </a:schemeClr>
                </a:solidFill>
                <a:latin typeface="+mn-ea"/>
                <a:ea typeface="+mn-ea"/>
              </a:rPr>
              <a:t>LU</a:t>
            </a:r>
            <a:r>
              <a:rPr lang="zh-CN" altLang="en-US" sz="2400" b="0" dirty="0">
                <a:solidFill>
                  <a:schemeClr val="tx1">
                    <a:lumMod val="95000"/>
                    <a:lumOff val="5000"/>
                  </a:schemeClr>
                </a:solidFill>
                <a:latin typeface="+mn-ea"/>
                <a:ea typeface="+mn-ea"/>
              </a:rPr>
              <a:t>分解，可得</a:t>
            </a:r>
          </a:p>
        </p:txBody>
      </p:sp>
      <p:pic>
        <p:nvPicPr>
          <p:cNvPr id="12" name="图片 11">
            <a:extLst>
              <a:ext uri="{FF2B5EF4-FFF2-40B4-BE49-F238E27FC236}">
                <a16:creationId xmlns:a16="http://schemas.microsoft.com/office/drawing/2014/main" id="{7E7163B7-DF3F-4BA3-B42A-A249BDD8B3CA}"/>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87697" y="3624320"/>
            <a:ext cx="4908440" cy="1055085"/>
          </a:xfrm>
          <a:prstGeom prst="rect">
            <a:avLst/>
          </a:prstGeom>
        </p:spPr>
      </p:pic>
      <p:pic>
        <p:nvPicPr>
          <p:cNvPr id="14" name="图片 13">
            <a:extLst>
              <a:ext uri="{FF2B5EF4-FFF2-40B4-BE49-F238E27FC236}">
                <a16:creationId xmlns:a16="http://schemas.microsoft.com/office/drawing/2014/main" id="{8A662FAE-C56E-434D-8BFB-C571E94A9BFB}"/>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403649" y="5003609"/>
            <a:ext cx="5328592" cy="1037272"/>
          </a:xfrm>
          <a:prstGeom prst="rect">
            <a:avLst/>
          </a:prstGeom>
        </p:spPr>
      </p:pic>
    </p:spTree>
    <p:extLst>
      <p:ext uri="{BB962C8B-B14F-4D97-AF65-F5344CB8AC3E}">
        <p14:creationId xmlns:p14="http://schemas.microsoft.com/office/powerpoint/2010/main" val="2456140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2516B63-58D6-4D6C-A643-9B9856B967FA}"/>
              </a:ext>
            </a:extLst>
          </p:cNvPr>
          <p:cNvSpPr txBox="1"/>
          <p:nvPr/>
        </p:nvSpPr>
        <p:spPr>
          <a:xfrm>
            <a:off x="179512" y="116632"/>
            <a:ext cx="2880320" cy="461665"/>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ea typeface="+mn-ea"/>
              </a:rPr>
              <a:t>Matlab</a:t>
            </a:r>
            <a:r>
              <a:rPr lang="zh-CN" altLang="en-US" sz="2400" b="0" dirty="0">
                <a:solidFill>
                  <a:schemeClr val="tx1">
                    <a:lumMod val="95000"/>
                    <a:lumOff val="5000"/>
                  </a:schemeClr>
                </a:solidFill>
                <a:latin typeface="+mn-ea"/>
                <a:ea typeface="+mn-ea"/>
              </a:rPr>
              <a:t>实现</a:t>
            </a:r>
          </a:p>
        </p:txBody>
      </p:sp>
      <p:sp>
        <p:nvSpPr>
          <p:cNvPr id="3" name="文本框 2">
            <a:extLst>
              <a:ext uri="{FF2B5EF4-FFF2-40B4-BE49-F238E27FC236}">
                <a16:creationId xmlns:a16="http://schemas.microsoft.com/office/drawing/2014/main" id="{A6FD62CA-CE4B-4D66-B6D8-893B0D14250C}"/>
              </a:ext>
            </a:extLst>
          </p:cNvPr>
          <p:cNvSpPr txBox="1"/>
          <p:nvPr/>
        </p:nvSpPr>
        <p:spPr>
          <a:xfrm>
            <a:off x="179512" y="637580"/>
            <a:ext cx="8568952" cy="830997"/>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ea typeface="+mn-ea"/>
              </a:rPr>
              <a:t>Matlab</a:t>
            </a:r>
            <a:r>
              <a:rPr lang="zh-CN" altLang="en-US" sz="2400" b="0" dirty="0">
                <a:solidFill>
                  <a:schemeClr val="tx1">
                    <a:lumMod val="95000"/>
                    <a:lumOff val="5000"/>
                  </a:schemeClr>
                </a:solidFill>
                <a:latin typeface="+mn-ea"/>
                <a:ea typeface="+mn-ea"/>
              </a:rPr>
              <a:t>命令 </a:t>
            </a:r>
            <a:r>
              <a:rPr lang="en-US" altLang="zh-CN" sz="2400" b="0" dirty="0">
                <a:solidFill>
                  <a:schemeClr val="tx1">
                    <a:lumMod val="95000"/>
                    <a:lumOff val="5000"/>
                  </a:schemeClr>
                </a:solidFill>
                <a:latin typeface="+mn-ea"/>
                <a:ea typeface="+mn-ea"/>
              </a:rPr>
              <a:t>[L,U,P]=</a:t>
            </a:r>
            <a:r>
              <a:rPr lang="en-US" altLang="zh-CN" sz="2400" b="0" dirty="0" err="1">
                <a:solidFill>
                  <a:schemeClr val="tx1">
                    <a:lumMod val="95000"/>
                    <a:lumOff val="5000"/>
                  </a:schemeClr>
                </a:solidFill>
                <a:latin typeface="+mn-ea"/>
                <a:ea typeface="+mn-ea"/>
              </a:rPr>
              <a:t>lu</a:t>
            </a:r>
            <a:r>
              <a:rPr lang="en-US" altLang="zh-CN" sz="2400" b="0" dirty="0">
                <a:solidFill>
                  <a:schemeClr val="tx1">
                    <a:lumMod val="95000"/>
                    <a:lumOff val="5000"/>
                  </a:schemeClr>
                </a:solidFill>
                <a:latin typeface="+mn-ea"/>
                <a:ea typeface="+mn-ea"/>
              </a:rPr>
              <a:t>(A)</a:t>
            </a:r>
            <a:r>
              <a:rPr lang="zh-CN" altLang="en-US" sz="2400" b="0" dirty="0">
                <a:solidFill>
                  <a:schemeClr val="tx1">
                    <a:lumMod val="95000"/>
                    <a:lumOff val="5000"/>
                  </a:schemeClr>
                </a:solidFill>
                <a:latin typeface="+mn-ea"/>
                <a:ea typeface="+mn-ea"/>
              </a:rPr>
              <a:t>可得到下三角矩阵</a:t>
            </a:r>
            <a:r>
              <a:rPr lang="en-US" altLang="zh-CN" sz="2400" b="0" dirty="0">
                <a:solidFill>
                  <a:schemeClr val="tx1">
                    <a:lumMod val="95000"/>
                    <a:lumOff val="5000"/>
                  </a:schemeClr>
                </a:solidFill>
                <a:latin typeface="+mn-ea"/>
                <a:ea typeface="+mn-ea"/>
              </a:rPr>
              <a:t>L</a:t>
            </a:r>
            <a:r>
              <a:rPr lang="zh-CN" altLang="en-US" sz="2400" b="0" dirty="0">
                <a:solidFill>
                  <a:schemeClr val="tx1">
                    <a:lumMod val="95000"/>
                    <a:lumOff val="5000"/>
                  </a:schemeClr>
                </a:solidFill>
                <a:latin typeface="+mn-ea"/>
                <a:ea typeface="+mn-ea"/>
              </a:rPr>
              <a:t>，上三角矩阵</a:t>
            </a:r>
            <a:r>
              <a:rPr lang="en-US" altLang="zh-CN" sz="2400" b="0" dirty="0">
                <a:solidFill>
                  <a:schemeClr val="tx1">
                    <a:lumMod val="95000"/>
                    <a:lumOff val="5000"/>
                  </a:schemeClr>
                </a:solidFill>
                <a:latin typeface="+mn-ea"/>
                <a:ea typeface="+mn-ea"/>
              </a:rPr>
              <a:t>U</a:t>
            </a:r>
            <a:r>
              <a:rPr lang="zh-CN" altLang="en-US" sz="2400" b="0" dirty="0">
                <a:solidFill>
                  <a:schemeClr val="tx1">
                    <a:lumMod val="95000"/>
                    <a:lumOff val="5000"/>
                  </a:schemeClr>
                </a:solidFill>
                <a:latin typeface="+mn-ea"/>
                <a:ea typeface="+mn-ea"/>
              </a:rPr>
              <a:t>和上述定理中的置换矩阵</a:t>
            </a:r>
            <a:r>
              <a:rPr lang="en-US" altLang="zh-CN" sz="2400" b="0" dirty="0">
                <a:solidFill>
                  <a:schemeClr val="tx1">
                    <a:lumMod val="95000"/>
                    <a:lumOff val="5000"/>
                  </a:schemeClr>
                </a:solidFill>
                <a:latin typeface="+mn-ea"/>
                <a:ea typeface="+mn-ea"/>
              </a:rPr>
              <a:t>P</a:t>
            </a:r>
            <a:endParaRPr lang="zh-CN" altLang="en-US" sz="2400" b="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85B1DE61-99A3-4FCA-9798-67DBC72AA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527860"/>
            <a:ext cx="3657600" cy="5048250"/>
          </a:xfrm>
          <a:prstGeom prst="rect">
            <a:avLst/>
          </a:prstGeom>
        </p:spPr>
      </p:pic>
      <p:sp>
        <p:nvSpPr>
          <p:cNvPr id="6" name="文本框 5">
            <a:extLst>
              <a:ext uri="{FF2B5EF4-FFF2-40B4-BE49-F238E27FC236}">
                <a16:creationId xmlns:a16="http://schemas.microsoft.com/office/drawing/2014/main" id="{2AC54016-0B3B-452E-AE7C-5D674A3D4B72}"/>
              </a:ext>
            </a:extLst>
          </p:cNvPr>
          <p:cNvSpPr txBox="1"/>
          <p:nvPr/>
        </p:nvSpPr>
        <p:spPr>
          <a:xfrm>
            <a:off x="5364088" y="3861048"/>
            <a:ext cx="2808312" cy="830997"/>
          </a:xfrm>
          <a:prstGeom prst="rect">
            <a:avLst/>
          </a:prstGeom>
          <a:noFill/>
        </p:spPr>
        <p:txBody>
          <a:bodyPr wrap="square" rtlCol="0">
            <a:spAutoFit/>
          </a:bodyPr>
          <a:lstStyle/>
          <a:p>
            <a:pPr algn="l"/>
            <a:r>
              <a:rPr lang="en-US" altLang="zh-CN" sz="2400" b="0" dirty="0" err="1">
                <a:solidFill>
                  <a:srgbClr val="FF0000"/>
                </a:solidFill>
                <a:latin typeface="+mn-ea"/>
                <a:ea typeface="+mn-ea"/>
              </a:rPr>
              <a:t>Matlab</a:t>
            </a:r>
            <a:r>
              <a:rPr lang="zh-CN" altLang="en-US" sz="2400" b="0" dirty="0">
                <a:solidFill>
                  <a:srgbClr val="FF0000"/>
                </a:solidFill>
                <a:latin typeface="+mn-ea"/>
                <a:ea typeface="+mn-ea"/>
              </a:rPr>
              <a:t>源程序：</a:t>
            </a:r>
            <a:endParaRPr lang="en-US" altLang="zh-CN" sz="2400" b="0" dirty="0">
              <a:solidFill>
                <a:srgbClr val="FF0000"/>
              </a:solidFill>
              <a:latin typeface="+mn-ea"/>
              <a:ea typeface="+mn-ea"/>
            </a:endParaRPr>
          </a:p>
          <a:p>
            <a:pPr algn="l"/>
            <a:r>
              <a:rPr lang="en-US" altLang="zh-CN" sz="2400" b="0" dirty="0">
                <a:solidFill>
                  <a:srgbClr val="FF0000"/>
                </a:solidFill>
                <a:latin typeface="+mn-ea"/>
                <a:ea typeface="+mn-ea"/>
              </a:rPr>
              <a:t> </a:t>
            </a:r>
            <a:r>
              <a:rPr lang="en-US" altLang="zh-CN" sz="2400" b="0" dirty="0" err="1">
                <a:solidFill>
                  <a:schemeClr val="tx1"/>
                </a:solidFill>
                <a:latin typeface="+mn-ea"/>
                <a:ea typeface="+mn-ea"/>
              </a:rPr>
              <a:t>Sanjiaofenjiefa.m</a:t>
            </a:r>
            <a:endParaRPr lang="zh-CN" altLang="en-US" sz="2400" b="0" dirty="0">
              <a:solidFill>
                <a:schemeClr val="tx1"/>
              </a:solidFill>
              <a:latin typeface="+mn-ea"/>
              <a:ea typeface="+mn-ea"/>
            </a:endParaRPr>
          </a:p>
        </p:txBody>
      </p:sp>
    </p:spTree>
    <p:extLst>
      <p:ext uri="{BB962C8B-B14F-4D97-AF65-F5344CB8AC3E}">
        <p14:creationId xmlns:p14="http://schemas.microsoft.com/office/powerpoint/2010/main" val="3060445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8DB7FC1-D8D3-4842-A5EE-258B5B660AD5}"/>
              </a:ext>
            </a:extLst>
          </p:cNvPr>
          <p:cNvSpPr txBox="1"/>
          <p:nvPr/>
        </p:nvSpPr>
        <p:spPr>
          <a:xfrm>
            <a:off x="0" y="1636"/>
            <a:ext cx="5446856" cy="461665"/>
          </a:xfrm>
          <a:prstGeom prst="rect">
            <a:avLst/>
          </a:prstGeom>
          <a:noFill/>
        </p:spPr>
        <p:txBody>
          <a:bodyPr wrap="square" rtlCol="0">
            <a:spAutoFit/>
          </a:bodyPr>
          <a:lstStyle/>
          <a:p>
            <a:pPr algn="l"/>
            <a:r>
              <a:rPr lang="en-US" altLang="zh-CN" sz="2400" b="0" dirty="0" err="1">
                <a:solidFill>
                  <a:srgbClr val="FF0000"/>
                </a:solidFill>
                <a:latin typeface="+mn-ea"/>
                <a:ea typeface="+mn-ea"/>
              </a:rPr>
              <a:t>Matlab</a:t>
            </a:r>
            <a:r>
              <a:rPr lang="zh-CN" altLang="en-US" sz="2400" b="0" dirty="0">
                <a:solidFill>
                  <a:srgbClr val="FF0000"/>
                </a:solidFill>
                <a:latin typeface="+mn-ea"/>
                <a:ea typeface="+mn-ea"/>
              </a:rPr>
              <a:t>源程序：</a:t>
            </a:r>
            <a:r>
              <a:rPr lang="en-US" altLang="zh-CN" sz="2400" b="0" dirty="0" err="1">
                <a:solidFill>
                  <a:schemeClr val="tx1"/>
                </a:solidFill>
                <a:latin typeface="+mn-ea"/>
                <a:ea typeface="+mn-ea"/>
              </a:rPr>
              <a:t>Sanjiaofenjiefa.m</a:t>
            </a:r>
            <a:endParaRPr lang="zh-CN" altLang="en-US" sz="2400" b="0" dirty="0">
              <a:solidFill>
                <a:schemeClr val="tx1"/>
              </a:solidFill>
              <a:latin typeface="+mn-ea"/>
              <a:ea typeface="+mn-ea"/>
            </a:endParaRPr>
          </a:p>
        </p:txBody>
      </p:sp>
      <p:sp>
        <p:nvSpPr>
          <p:cNvPr id="3" name="文本框 2">
            <a:extLst>
              <a:ext uri="{FF2B5EF4-FFF2-40B4-BE49-F238E27FC236}">
                <a16:creationId xmlns:a16="http://schemas.microsoft.com/office/drawing/2014/main" id="{13602073-3ADB-4B65-AC08-71B7FFC02805}"/>
              </a:ext>
            </a:extLst>
          </p:cNvPr>
          <p:cNvSpPr txBox="1"/>
          <p:nvPr/>
        </p:nvSpPr>
        <p:spPr>
          <a:xfrm>
            <a:off x="484592" y="518756"/>
            <a:ext cx="3701896" cy="6186309"/>
          </a:xfrm>
          <a:prstGeom prst="rect">
            <a:avLst/>
          </a:prstGeom>
          <a:noFill/>
        </p:spPr>
        <p:txBody>
          <a:bodyPr wrap="square" rtlCol="0">
            <a:spAutoFit/>
          </a:bodyPr>
          <a:lstStyle/>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function X =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Sanjiaofenjiefa</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(A,B)</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%Input    - A is an N x N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B is an N x 1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%Output - X is an N x 1 matrix %containing the solution to AX = B.</a:t>
            </a:r>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[N,N]=size(A);</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X=zeros(N,1);   Y=zeros(N,1);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C=zeros(1,N);  R=1:N;</a:t>
            </a:r>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 p=1:N-1</a:t>
            </a:r>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%Find the pivot row for column p</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[max1,j]=max(abs(A(p:N,p)));</a:t>
            </a:r>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%Interchange row p and j</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C=A(p,:);</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A(p,:)=A(j+p-1,:);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A(j+p-1,:)=C;</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d=R(p);</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R(p)=R(j+p-1);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R(j+p-1)=d;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if A(</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p,p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)==0</a:t>
            </a:r>
          </a:p>
          <a:p>
            <a:pPr algn="l"/>
            <a:r>
              <a:rPr lang="en-US" altLang="zh-CN" b="0" dirty="0">
                <a:solidFill>
                  <a:srgbClr val="FF0000"/>
                </a:solidFill>
                <a:latin typeface="Times New Roman" panose="02020603050405020304" pitchFamily="18" charset="0"/>
                <a:cs typeface="Times New Roman" panose="02020603050405020304" pitchFamily="18" charset="0"/>
              </a:rPr>
              <a:t>      'A is singular.  No unique solution</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break</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p:txBody>
      </p:sp>
      <p:sp>
        <p:nvSpPr>
          <p:cNvPr id="4" name="文本框 3">
            <a:extLst>
              <a:ext uri="{FF2B5EF4-FFF2-40B4-BE49-F238E27FC236}">
                <a16:creationId xmlns:a16="http://schemas.microsoft.com/office/drawing/2014/main" id="{60E87703-4418-43EB-92DD-0F52C1176FE8}"/>
              </a:ext>
            </a:extLst>
          </p:cNvPr>
          <p:cNvSpPr txBox="1"/>
          <p:nvPr/>
        </p:nvSpPr>
        <p:spPr>
          <a:xfrm>
            <a:off x="4671080" y="463301"/>
            <a:ext cx="4450640" cy="5972634"/>
          </a:xfrm>
          <a:prstGeom prst="rect">
            <a:avLst/>
          </a:prstGeom>
          <a:noFill/>
        </p:spPr>
        <p:txBody>
          <a:bodyPr wrap="square" rtlCol="0">
            <a:spAutoFit/>
          </a:bodyPr>
          <a:lstStyle/>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%Calculate multiplier and place in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subdiagonal</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portion of A</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for k=p+1:N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mult</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k,p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p,p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k,p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mult</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A(k,p+1:N)=A(k,p+1:N)-mult*A(p,p+1:N);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end</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%Solve for Y</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Y(1) = B(R(1));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 k=2:N</a:t>
            </a:r>
          </a:p>
          <a:p>
            <a:pPr algn="l"/>
            <a:r>
              <a:rPr lang="es-ES" altLang="zh-CN" b="0" dirty="0">
                <a:solidFill>
                  <a:schemeClr val="tx1">
                    <a:lumMod val="95000"/>
                    <a:lumOff val="5000"/>
                  </a:schemeClr>
                </a:solidFill>
                <a:latin typeface="Times New Roman" panose="02020603050405020304" pitchFamily="18" charset="0"/>
                <a:cs typeface="Times New Roman" panose="02020603050405020304" pitchFamily="18" charset="0"/>
              </a:rPr>
              <a:t>   Y(k)= B(R(k))-A(k,1:k-1)*Y(1:k-1);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end</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%Solve for X</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X(N)=Y(N)/A(N,N);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 k=N-1:-1:1</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X(k)=(Y(k)-A(k,k+1:N)*X(k+1:N))/A(k,k);</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9224115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653C41-0637-4B2B-AD74-71AEAA51D636}"/>
              </a:ext>
            </a:extLst>
          </p:cNvPr>
          <p:cNvSpPr txBox="1"/>
          <p:nvPr/>
        </p:nvSpPr>
        <p:spPr>
          <a:xfrm>
            <a:off x="3680584" y="89456"/>
            <a:ext cx="2448272" cy="584775"/>
          </a:xfrm>
          <a:prstGeom prst="rect">
            <a:avLst/>
          </a:prstGeom>
          <a:noFill/>
        </p:spPr>
        <p:txBody>
          <a:bodyPr wrap="square" rtlCol="0">
            <a:spAutoFit/>
          </a:bodyPr>
          <a:lstStyle/>
          <a:p>
            <a:pPr algn="l"/>
            <a:r>
              <a:rPr lang="zh-CN" altLang="en-US" sz="3200" b="0" dirty="0">
                <a:solidFill>
                  <a:srgbClr val="FF0000"/>
                </a:solidFill>
                <a:latin typeface="+mn-ea"/>
                <a:ea typeface="+mn-ea"/>
              </a:rPr>
              <a:t>作业</a:t>
            </a:r>
            <a:r>
              <a:rPr lang="en-US" altLang="zh-CN" sz="3200" b="0" dirty="0">
                <a:solidFill>
                  <a:srgbClr val="FF0000"/>
                </a:solidFill>
                <a:latin typeface="+mn-ea"/>
                <a:ea typeface="+mn-ea"/>
              </a:rPr>
              <a:t>3.2</a:t>
            </a:r>
            <a:endParaRPr lang="zh-CN" altLang="en-US" sz="3200" b="0" dirty="0">
              <a:solidFill>
                <a:srgbClr val="FF0000"/>
              </a:solidFill>
              <a:latin typeface="+mn-ea"/>
              <a:ea typeface="+mn-ea"/>
            </a:endParaRPr>
          </a:p>
        </p:txBody>
      </p:sp>
      <p:pic>
        <p:nvPicPr>
          <p:cNvPr id="6" name="图片 5">
            <a:extLst>
              <a:ext uri="{FF2B5EF4-FFF2-40B4-BE49-F238E27FC236}">
                <a16:creationId xmlns:a16="http://schemas.microsoft.com/office/drawing/2014/main" id="{11A70606-C7EE-49B4-8944-C03CE6A9C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674231"/>
            <a:ext cx="6480720" cy="2902281"/>
          </a:xfrm>
          <a:prstGeom prst="rect">
            <a:avLst/>
          </a:prstGeom>
        </p:spPr>
      </p:pic>
      <p:sp>
        <p:nvSpPr>
          <p:cNvPr id="7" name="文本框 6">
            <a:extLst>
              <a:ext uri="{FF2B5EF4-FFF2-40B4-BE49-F238E27FC236}">
                <a16:creationId xmlns:a16="http://schemas.microsoft.com/office/drawing/2014/main" id="{7CC2B30C-8468-4A6A-8446-127863FC915E}"/>
              </a:ext>
            </a:extLst>
          </p:cNvPr>
          <p:cNvSpPr txBox="1"/>
          <p:nvPr/>
        </p:nvSpPr>
        <p:spPr>
          <a:xfrm>
            <a:off x="304800" y="3663422"/>
            <a:ext cx="2520280" cy="461665"/>
          </a:xfrm>
          <a:prstGeom prst="rect">
            <a:avLst/>
          </a:prstGeom>
          <a:noFill/>
        </p:spPr>
        <p:txBody>
          <a:bodyPr wrap="square" rtlCol="0">
            <a:spAutoFit/>
          </a:bodyPr>
          <a:lstStyle/>
          <a:p>
            <a:pPr algn="l"/>
            <a:r>
              <a:rPr lang="zh-CN" altLang="en-US" sz="2400" b="0" dirty="0">
                <a:solidFill>
                  <a:srgbClr val="FF0000"/>
                </a:solidFill>
                <a:latin typeface="+mn-ea"/>
                <a:ea typeface="+mn-ea"/>
              </a:rPr>
              <a:t>算法与程序</a:t>
            </a:r>
          </a:p>
        </p:txBody>
      </p:sp>
      <p:pic>
        <p:nvPicPr>
          <p:cNvPr id="8" name="图片 7">
            <a:extLst>
              <a:ext uri="{FF2B5EF4-FFF2-40B4-BE49-F238E27FC236}">
                <a16:creationId xmlns:a16="http://schemas.microsoft.com/office/drawing/2014/main" id="{4D129DED-63AB-4F7B-B7C8-8BB356773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4227341"/>
            <a:ext cx="7448550" cy="2038350"/>
          </a:xfrm>
          <a:prstGeom prst="rect">
            <a:avLst/>
          </a:prstGeom>
        </p:spPr>
      </p:pic>
    </p:spTree>
    <p:extLst>
      <p:ext uri="{BB962C8B-B14F-4D97-AF65-F5344CB8AC3E}">
        <p14:creationId xmlns:p14="http://schemas.microsoft.com/office/powerpoint/2010/main" val="986198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46" name="Text Box 1058">
            <a:extLst>
              <a:ext uri="{FF2B5EF4-FFF2-40B4-BE49-F238E27FC236}">
                <a16:creationId xmlns:a16="http://schemas.microsoft.com/office/drawing/2014/main" id="{44B0A293-ED73-46F9-8AFD-5E1ED33550B4}"/>
              </a:ext>
            </a:extLst>
          </p:cNvPr>
          <p:cNvSpPr txBox="1">
            <a:spLocks noChangeArrowheads="1"/>
          </p:cNvSpPr>
          <p:nvPr/>
        </p:nvSpPr>
        <p:spPr bwMode="auto">
          <a:xfrm>
            <a:off x="2483768" y="115271"/>
            <a:ext cx="4623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b="1" dirty="0">
                <a:solidFill>
                  <a:schemeClr val="tx1"/>
                </a:solidFill>
                <a:latin typeface="+mn-ea"/>
                <a:ea typeface="+mn-ea"/>
              </a:rPr>
              <a:t>§3</a:t>
            </a:r>
            <a:r>
              <a:rPr lang="en-US" altLang="zh-CN" sz="2400" dirty="0">
                <a:solidFill>
                  <a:schemeClr val="tx1"/>
                </a:solidFill>
                <a:latin typeface="+mn-ea"/>
                <a:ea typeface="+mn-ea"/>
              </a:rPr>
              <a:t>.3.3</a:t>
            </a:r>
            <a:r>
              <a:rPr lang="en-US" altLang="zh-CN" sz="2400" b="1" dirty="0">
                <a:solidFill>
                  <a:schemeClr val="tx1"/>
                </a:solidFill>
                <a:latin typeface="+mn-ea"/>
                <a:ea typeface="+mn-ea"/>
              </a:rPr>
              <a:t> </a:t>
            </a:r>
            <a:r>
              <a:rPr lang="zh-CN" altLang="en-US" sz="2400" b="1" dirty="0">
                <a:solidFill>
                  <a:schemeClr val="tx1"/>
                </a:solidFill>
                <a:latin typeface="+mn-ea"/>
                <a:ea typeface="+mn-ea"/>
              </a:rPr>
              <a:t>直接解法的误差分析</a:t>
            </a:r>
            <a:r>
              <a:rPr lang="en-US" altLang="zh-CN" sz="2400" b="1" dirty="0">
                <a:solidFill>
                  <a:schemeClr val="tx1"/>
                </a:solidFill>
                <a:latin typeface="+mn-ea"/>
                <a:ea typeface="+mn-ea"/>
              </a:rPr>
              <a:t> </a:t>
            </a:r>
          </a:p>
        </p:txBody>
      </p:sp>
      <p:sp>
        <p:nvSpPr>
          <p:cNvPr id="166947" name="Rectangle 1059">
            <a:extLst>
              <a:ext uri="{FF2B5EF4-FFF2-40B4-BE49-F238E27FC236}">
                <a16:creationId xmlns:a16="http://schemas.microsoft.com/office/drawing/2014/main" id="{452E2DB2-6FB9-4E0D-B333-ACD772185676}"/>
              </a:ext>
            </a:extLst>
          </p:cNvPr>
          <p:cNvSpPr>
            <a:spLocks noChangeArrowheads="1"/>
          </p:cNvSpPr>
          <p:nvPr/>
        </p:nvSpPr>
        <p:spPr bwMode="auto">
          <a:xfrm>
            <a:off x="190500" y="579361"/>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sym typeface="Wingdings" panose="05000000000000000000" pitchFamily="2" charset="2"/>
              </a:rPr>
              <a:t>一、扰动</a:t>
            </a:r>
            <a:r>
              <a:rPr lang="zh-CN" altLang="en-US" sz="2400" b="1" dirty="0">
                <a:solidFill>
                  <a:srgbClr val="0000FF"/>
                </a:solidFill>
              </a:rPr>
              <a:t>方程组</a:t>
            </a:r>
            <a:r>
              <a:rPr lang="zh-CN" altLang="en-US" sz="2400" b="1" dirty="0">
                <a:solidFill>
                  <a:schemeClr val="tx1"/>
                </a:solidFill>
              </a:rPr>
              <a:t>的误差界</a:t>
            </a:r>
            <a:r>
              <a:rPr lang="en-US" altLang="zh-CN" sz="2400" b="1" dirty="0">
                <a:solidFill>
                  <a:schemeClr val="tx1"/>
                </a:solidFill>
              </a:rPr>
              <a:t> </a:t>
            </a:r>
          </a:p>
        </p:txBody>
      </p:sp>
      <p:sp>
        <p:nvSpPr>
          <p:cNvPr id="166949" name="Text Box 1061">
            <a:extLst>
              <a:ext uri="{FF2B5EF4-FFF2-40B4-BE49-F238E27FC236}">
                <a16:creationId xmlns:a16="http://schemas.microsoft.com/office/drawing/2014/main" id="{8EDC66B2-31D2-43AF-9FDA-B0AFE3762F85}"/>
              </a:ext>
            </a:extLst>
          </p:cNvPr>
          <p:cNvSpPr txBox="1">
            <a:spLocks noChangeArrowheads="1"/>
          </p:cNvSpPr>
          <p:nvPr/>
        </p:nvSpPr>
        <p:spPr bwMode="auto">
          <a:xfrm>
            <a:off x="200025" y="1033890"/>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0000FF"/>
                </a:solidFill>
                <a:latin typeface="+mn-ea"/>
                <a:ea typeface="+mn-ea"/>
              </a:rPr>
              <a:t>        </a:t>
            </a:r>
            <a:r>
              <a:rPr lang="zh-CN" altLang="en-US" sz="2400" b="1" dirty="0">
                <a:solidFill>
                  <a:schemeClr val="tx1"/>
                </a:solidFill>
                <a:latin typeface="+mn-ea"/>
                <a:ea typeface="+mn-ea"/>
              </a:rPr>
              <a:t>由实际问题得到的方程组的</a:t>
            </a:r>
            <a:r>
              <a:rPr lang="zh-CN" altLang="en-US" sz="2400" b="1" dirty="0">
                <a:solidFill>
                  <a:srgbClr val="0000FF"/>
                </a:solidFill>
                <a:latin typeface="+mn-ea"/>
                <a:ea typeface="+mn-ea"/>
              </a:rPr>
              <a:t>系数矩阵</a:t>
            </a:r>
            <a:r>
              <a:rPr lang="zh-CN" altLang="en-US" sz="2400" b="1" dirty="0">
                <a:solidFill>
                  <a:schemeClr val="tx1"/>
                </a:solidFill>
                <a:latin typeface="+mn-ea"/>
                <a:ea typeface="+mn-ea"/>
              </a:rPr>
              <a:t>或者</a:t>
            </a:r>
            <a:r>
              <a:rPr lang="zh-CN" altLang="en-US" sz="2400" b="1" dirty="0">
                <a:solidFill>
                  <a:srgbClr val="0000FF"/>
                </a:solidFill>
                <a:latin typeface="+mn-ea"/>
                <a:ea typeface="+mn-ea"/>
              </a:rPr>
              <a:t>常数向量</a:t>
            </a:r>
            <a:r>
              <a:rPr lang="zh-CN" altLang="en-US" sz="2400" b="1" dirty="0">
                <a:solidFill>
                  <a:schemeClr val="tx1"/>
                </a:solidFill>
                <a:latin typeface="+mn-ea"/>
                <a:ea typeface="+mn-ea"/>
              </a:rPr>
              <a:t>的元素，本身会存在一定的误差；这些初始数据的误差在计算过程中就会</a:t>
            </a:r>
            <a:r>
              <a:rPr lang="zh-CN" altLang="en-US" sz="2400" b="1" dirty="0">
                <a:solidFill>
                  <a:srgbClr val="0000FF"/>
                </a:solidFill>
                <a:latin typeface="+mn-ea"/>
                <a:ea typeface="+mn-ea"/>
              </a:rPr>
              <a:t>向前传播</a:t>
            </a:r>
            <a:r>
              <a:rPr lang="zh-CN" altLang="en-US" sz="2400" b="1" dirty="0">
                <a:solidFill>
                  <a:schemeClr val="tx1"/>
                </a:solidFill>
                <a:latin typeface="+mn-ea"/>
                <a:ea typeface="+mn-ea"/>
              </a:rPr>
              <a:t>，从而影响到方程组的解。</a:t>
            </a:r>
          </a:p>
        </p:txBody>
      </p:sp>
      <p:grpSp>
        <p:nvGrpSpPr>
          <p:cNvPr id="166956" name="Group 1068">
            <a:extLst>
              <a:ext uri="{FF2B5EF4-FFF2-40B4-BE49-F238E27FC236}">
                <a16:creationId xmlns:a16="http://schemas.microsoft.com/office/drawing/2014/main" id="{3D051C8A-3F12-4028-97BC-E040EF8A3296}"/>
              </a:ext>
            </a:extLst>
          </p:cNvPr>
          <p:cNvGrpSpPr>
            <a:grpSpLocks/>
          </p:cNvGrpSpPr>
          <p:nvPr/>
        </p:nvGrpSpPr>
        <p:grpSpPr bwMode="auto">
          <a:xfrm>
            <a:off x="172740" y="2281167"/>
            <a:ext cx="8707967" cy="647700"/>
            <a:chOff x="96" y="2352"/>
            <a:chExt cx="5440" cy="408"/>
          </a:xfrm>
        </p:grpSpPr>
        <p:sp>
          <p:nvSpPr>
            <p:cNvPr id="166951" name="Rectangle 1063">
              <a:extLst>
                <a:ext uri="{FF2B5EF4-FFF2-40B4-BE49-F238E27FC236}">
                  <a16:creationId xmlns:a16="http://schemas.microsoft.com/office/drawing/2014/main" id="{55384562-BD2E-4BDE-B6B1-3EBDCC01CFC9}"/>
                </a:ext>
              </a:extLst>
            </p:cNvPr>
            <p:cNvSpPr>
              <a:spLocks noChangeArrowheads="1"/>
            </p:cNvSpPr>
            <p:nvPr/>
          </p:nvSpPr>
          <p:spPr bwMode="auto">
            <a:xfrm>
              <a:off x="544" y="2407"/>
              <a:ext cx="49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latin typeface="Arial" panose="020B0604020202020204" pitchFamily="34" charset="0"/>
                </a:rPr>
                <a:t>初始数据</a:t>
              </a:r>
              <a:r>
                <a:rPr lang="zh-CN" altLang="en-US" sz="2400" b="1" dirty="0">
                  <a:solidFill>
                    <a:schemeClr val="tx1"/>
                  </a:solidFill>
                  <a:latin typeface="Arial" panose="020B0604020202020204" pitchFamily="34" charset="0"/>
                </a:rPr>
                <a:t>误差和方程组的近似解的误差之间</a:t>
              </a:r>
              <a:r>
                <a:rPr lang="zh-CN" altLang="en-US" sz="2400" b="1" dirty="0">
                  <a:solidFill>
                    <a:srgbClr val="0000FF"/>
                  </a:solidFill>
                  <a:latin typeface="Arial" panose="020B0604020202020204" pitchFamily="34" charset="0"/>
                </a:rPr>
                <a:t>关系</a:t>
              </a:r>
            </a:p>
          </p:txBody>
        </p:sp>
        <p:pic>
          <p:nvPicPr>
            <p:cNvPr id="166953" name="Picture 1065" descr="DARTS">
              <a:extLst>
                <a:ext uri="{FF2B5EF4-FFF2-40B4-BE49-F238E27FC236}">
                  <a16:creationId xmlns:a16="http://schemas.microsoft.com/office/drawing/2014/main" id="{5DF548D6-7DAF-4816-BEC0-ED22E18411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 y="2352"/>
              <a:ext cx="408" cy="4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6963" name="Group 1075">
            <a:extLst>
              <a:ext uri="{FF2B5EF4-FFF2-40B4-BE49-F238E27FC236}">
                <a16:creationId xmlns:a16="http://schemas.microsoft.com/office/drawing/2014/main" id="{C7DF2138-87B6-49DB-9621-1646E77244EA}"/>
              </a:ext>
            </a:extLst>
          </p:cNvPr>
          <p:cNvGrpSpPr>
            <a:grpSpLocks/>
          </p:cNvGrpSpPr>
          <p:nvPr/>
        </p:nvGrpSpPr>
        <p:grpSpPr bwMode="auto">
          <a:xfrm>
            <a:off x="42752" y="2854866"/>
            <a:ext cx="7297738" cy="1208088"/>
            <a:chOff x="-366" y="2677"/>
            <a:chExt cx="4597" cy="761"/>
          </a:xfrm>
        </p:grpSpPr>
        <p:sp>
          <p:nvSpPr>
            <p:cNvPr id="166957" name="Rectangle 1069">
              <a:extLst>
                <a:ext uri="{FF2B5EF4-FFF2-40B4-BE49-F238E27FC236}">
                  <a16:creationId xmlns:a16="http://schemas.microsoft.com/office/drawing/2014/main" id="{3349E8B3-9C53-401D-8978-FBB4BAC83C1A}"/>
                </a:ext>
              </a:extLst>
            </p:cNvPr>
            <p:cNvSpPr>
              <a:spLocks noChangeArrowheads="1"/>
            </p:cNvSpPr>
            <p:nvPr/>
          </p:nvSpPr>
          <p:spPr bwMode="auto">
            <a:xfrm>
              <a:off x="-366" y="2696"/>
              <a:ext cx="175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rgbClr val="FF0000"/>
                  </a:solidFill>
                  <a:latin typeface="楷体_GB2312" pitchFamily="49" charset="-122"/>
                </a:rPr>
                <a:t>例</a:t>
              </a:r>
              <a:r>
                <a:rPr lang="en-US" altLang="zh-CN" sz="2400" b="1" dirty="0">
                  <a:solidFill>
                    <a:srgbClr val="FF0000"/>
                  </a:solidFill>
                  <a:latin typeface="楷体_GB2312" pitchFamily="49" charset="-122"/>
                </a:rPr>
                <a:t>3.5</a:t>
              </a:r>
              <a:r>
                <a:rPr lang="en-US" altLang="zh-CN" sz="3200" b="1" dirty="0">
                  <a:solidFill>
                    <a:srgbClr val="FF0000"/>
                  </a:solidFill>
                  <a:latin typeface="楷体_GB2312" pitchFamily="49" charset="-122"/>
                </a:rPr>
                <a:t> </a:t>
              </a:r>
              <a:r>
                <a:rPr lang="zh-CN" altLang="en-US" b="1" dirty="0">
                  <a:solidFill>
                    <a:srgbClr val="0000FF"/>
                  </a:solidFill>
                  <a:latin typeface="Arial" panose="020B0604020202020204" pitchFamily="34" charset="0"/>
                </a:rPr>
                <a:t>考察方程组：</a:t>
              </a:r>
            </a:p>
          </p:txBody>
        </p:sp>
        <p:graphicFrame>
          <p:nvGraphicFramePr>
            <p:cNvPr id="166959" name="Object 1071">
              <a:extLst>
                <a:ext uri="{FF2B5EF4-FFF2-40B4-BE49-F238E27FC236}">
                  <a16:creationId xmlns:a16="http://schemas.microsoft.com/office/drawing/2014/main" id="{F56E4628-7D4E-4771-A8E1-5C19E1F59D56}"/>
                </a:ext>
              </a:extLst>
            </p:cNvPr>
            <p:cNvGraphicFramePr>
              <a:graphicFrameLocks noChangeAspect="1"/>
            </p:cNvGraphicFramePr>
            <p:nvPr>
              <p:extLst>
                <p:ext uri="{D42A27DB-BD31-4B8C-83A1-F6EECF244321}">
                  <p14:modId xmlns:p14="http://schemas.microsoft.com/office/powerpoint/2010/main" val="3542338757"/>
                </p:ext>
              </p:extLst>
            </p:nvPr>
          </p:nvGraphicFramePr>
          <p:xfrm>
            <a:off x="1383" y="2677"/>
            <a:ext cx="2848" cy="761"/>
          </p:xfrm>
          <a:graphic>
            <a:graphicData uri="http://schemas.openxmlformats.org/presentationml/2006/ole">
              <mc:AlternateContent xmlns:mc="http://schemas.openxmlformats.org/markup-compatibility/2006">
                <mc:Choice xmlns:v="urn:schemas-microsoft-com:vml" Requires="v">
                  <p:oleObj spid="_x0000_s228133" name="Equation" r:id="rId4" imgW="1803240" imgH="482400" progId="Equation.DSMT4">
                    <p:embed/>
                  </p:oleObj>
                </mc:Choice>
                <mc:Fallback>
                  <p:oleObj name="Equation" r:id="rId4" imgW="1803240" imgH="482400" progId="Equation.DSMT4">
                    <p:embed/>
                    <p:pic>
                      <p:nvPicPr>
                        <p:cNvPr id="166959" name="Object 1071">
                          <a:extLst>
                            <a:ext uri="{FF2B5EF4-FFF2-40B4-BE49-F238E27FC236}">
                              <a16:creationId xmlns:a16="http://schemas.microsoft.com/office/drawing/2014/main" id="{F56E4628-7D4E-4771-A8E1-5C19E1F59D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 y="2677"/>
                          <a:ext cx="2848" cy="761"/>
                        </a:xfrm>
                        <a:prstGeom prst="rect">
                          <a:avLst/>
                        </a:prstGeom>
                        <a:noFill/>
                        <a:ln>
                          <a:noFill/>
                        </a:ln>
                        <a:effectLst/>
                        <a:extLst/>
                      </p:spPr>
                    </p:pic>
                  </p:oleObj>
                </mc:Fallback>
              </mc:AlternateContent>
            </a:graphicData>
          </a:graphic>
        </p:graphicFrame>
      </p:grpSp>
      <p:sp>
        <p:nvSpPr>
          <p:cNvPr id="166960" name="Rectangle 1072">
            <a:extLst>
              <a:ext uri="{FF2B5EF4-FFF2-40B4-BE49-F238E27FC236}">
                <a16:creationId xmlns:a16="http://schemas.microsoft.com/office/drawing/2014/main" id="{288C8A8F-DAFF-4214-A7BF-57450B0064D7}"/>
              </a:ext>
            </a:extLst>
          </p:cNvPr>
          <p:cNvSpPr>
            <a:spLocks noChangeArrowheads="1"/>
          </p:cNvSpPr>
          <p:nvPr/>
        </p:nvSpPr>
        <p:spPr bwMode="auto">
          <a:xfrm>
            <a:off x="969750" y="4042934"/>
            <a:ext cx="1857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latin typeface="+mn-ea"/>
                <a:ea typeface="+mn-ea"/>
              </a:rPr>
              <a:t>精确解为</a:t>
            </a:r>
          </a:p>
        </p:txBody>
      </p:sp>
      <p:graphicFrame>
        <p:nvGraphicFramePr>
          <p:cNvPr id="166961" name="Object 1073">
            <a:extLst>
              <a:ext uri="{FF2B5EF4-FFF2-40B4-BE49-F238E27FC236}">
                <a16:creationId xmlns:a16="http://schemas.microsoft.com/office/drawing/2014/main" id="{978C2713-2394-4DFF-9345-9723F5A37F81}"/>
              </a:ext>
            </a:extLst>
          </p:cNvPr>
          <p:cNvGraphicFramePr>
            <a:graphicFrameLocks noChangeAspect="1"/>
          </p:cNvGraphicFramePr>
          <p:nvPr>
            <p:extLst>
              <p:ext uri="{D42A27DB-BD31-4B8C-83A1-F6EECF244321}">
                <p14:modId xmlns:p14="http://schemas.microsoft.com/office/powerpoint/2010/main" val="3586403643"/>
              </p:ext>
            </p:extLst>
          </p:nvPr>
        </p:nvGraphicFramePr>
        <p:xfrm>
          <a:off x="2710622" y="4005632"/>
          <a:ext cx="1976968" cy="583664"/>
        </p:xfrm>
        <a:graphic>
          <a:graphicData uri="http://schemas.openxmlformats.org/presentationml/2006/ole">
            <mc:AlternateContent xmlns:mc="http://schemas.openxmlformats.org/markup-compatibility/2006">
              <mc:Choice xmlns:v="urn:schemas-microsoft-com:vml" Requires="v">
                <p:oleObj spid="_x0000_s228134" name="Equation" r:id="rId6" imgW="774360" imgH="228600" progId="Equation.DSMT4">
                  <p:embed/>
                </p:oleObj>
              </mc:Choice>
              <mc:Fallback>
                <p:oleObj name="Equation" r:id="rId6" imgW="774360" imgH="228600" progId="Equation.DSMT4">
                  <p:embed/>
                  <p:pic>
                    <p:nvPicPr>
                      <p:cNvPr id="166961" name="Object 1073">
                        <a:extLst>
                          <a:ext uri="{FF2B5EF4-FFF2-40B4-BE49-F238E27FC236}">
                            <a16:creationId xmlns:a16="http://schemas.microsoft.com/office/drawing/2014/main" id="{978C2713-2394-4DFF-9345-9723F5A37F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0622" y="4005632"/>
                        <a:ext cx="1976968" cy="583664"/>
                      </a:xfrm>
                      <a:prstGeom prst="rect">
                        <a:avLst/>
                      </a:prstGeom>
                      <a:noFill/>
                      <a:ln>
                        <a:noFill/>
                      </a:ln>
                      <a:effectLst/>
                      <a:extLst/>
                    </p:spPr>
                  </p:pic>
                </p:oleObj>
              </mc:Fallback>
            </mc:AlternateContent>
          </a:graphicData>
        </a:graphic>
      </p:graphicFrame>
      <p:sp>
        <p:nvSpPr>
          <p:cNvPr id="13" name="Rectangle 3">
            <a:extLst>
              <a:ext uri="{FF2B5EF4-FFF2-40B4-BE49-F238E27FC236}">
                <a16:creationId xmlns:a16="http://schemas.microsoft.com/office/drawing/2014/main" id="{96B3C0B9-331B-45DC-A9CA-34E180DFF9E4}"/>
              </a:ext>
            </a:extLst>
          </p:cNvPr>
          <p:cNvSpPr>
            <a:spLocks noChangeArrowheads="1"/>
          </p:cNvSpPr>
          <p:nvPr/>
        </p:nvSpPr>
        <p:spPr bwMode="auto">
          <a:xfrm>
            <a:off x="885715" y="4686465"/>
            <a:ext cx="26598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rgbClr val="0000FF"/>
                </a:solidFill>
                <a:latin typeface="Arial" panose="020B0604020202020204" pitchFamily="34" charset="0"/>
              </a:rPr>
              <a:t>设方程组存在</a:t>
            </a:r>
            <a:r>
              <a:rPr lang="zh-CN" altLang="en-US" sz="2400" b="1" dirty="0">
                <a:solidFill>
                  <a:srgbClr val="FF0000"/>
                </a:solidFill>
                <a:latin typeface="Arial" panose="020B0604020202020204" pitchFamily="34" charset="0"/>
              </a:rPr>
              <a:t>扰动</a:t>
            </a:r>
          </a:p>
        </p:txBody>
      </p:sp>
      <p:graphicFrame>
        <p:nvGraphicFramePr>
          <p:cNvPr id="14" name="Object 2">
            <a:extLst>
              <a:ext uri="{FF2B5EF4-FFF2-40B4-BE49-F238E27FC236}">
                <a16:creationId xmlns:a16="http://schemas.microsoft.com/office/drawing/2014/main" id="{7FD081F3-43E4-41FB-AF35-7E12AAA7C404}"/>
              </a:ext>
            </a:extLst>
          </p:cNvPr>
          <p:cNvGraphicFramePr>
            <a:graphicFrameLocks noChangeAspect="1"/>
          </p:cNvGraphicFramePr>
          <p:nvPr>
            <p:extLst>
              <p:ext uri="{D42A27DB-BD31-4B8C-83A1-F6EECF244321}">
                <p14:modId xmlns:p14="http://schemas.microsoft.com/office/powerpoint/2010/main" val="130289622"/>
              </p:ext>
            </p:extLst>
          </p:nvPr>
        </p:nvGraphicFramePr>
        <p:xfrm>
          <a:off x="3561199" y="4586211"/>
          <a:ext cx="4020482" cy="1060134"/>
        </p:xfrm>
        <a:graphic>
          <a:graphicData uri="http://schemas.openxmlformats.org/presentationml/2006/ole">
            <mc:AlternateContent xmlns:mc="http://schemas.openxmlformats.org/markup-compatibility/2006">
              <mc:Choice xmlns:v="urn:schemas-microsoft-com:vml" Requires="v">
                <p:oleObj spid="_x0000_s228135" name="Equation" r:id="rId8" imgW="1828800" imgH="482400" progId="Equation.DSMT4">
                  <p:embed/>
                </p:oleObj>
              </mc:Choice>
              <mc:Fallback>
                <p:oleObj name="Equation" r:id="rId8" imgW="1828800" imgH="482400" progId="Equation.DSMT4">
                  <p:embed/>
                  <p:pic>
                    <p:nvPicPr>
                      <p:cNvPr id="167938" name="Object 2">
                        <a:extLst>
                          <a:ext uri="{FF2B5EF4-FFF2-40B4-BE49-F238E27FC236}">
                            <a16:creationId xmlns:a16="http://schemas.microsoft.com/office/drawing/2014/main" id="{33FEAD95-A2FA-4AC4-A9B8-2F1668C90E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1199" y="4586211"/>
                        <a:ext cx="4020482" cy="1060134"/>
                      </a:xfrm>
                      <a:prstGeom prst="rect">
                        <a:avLst/>
                      </a:prstGeom>
                      <a:noFill/>
                      <a:ln>
                        <a:noFill/>
                      </a:ln>
                      <a:effectLst/>
                      <a:extLst/>
                    </p:spPr>
                  </p:pic>
                </p:oleObj>
              </mc:Fallback>
            </mc:AlternateContent>
          </a:graphicData>
        </a:graphic>
      </p:graphicFrame>
      <p:graphicFrame>
        <p:nvGraphicFramePr>
          <p:cNvPr id="15" name="Object 5">
            <a:extLst>
              <a:ext uri="{FF2B5EF4-FFF2-40B4-BE49-F238E27FC236}">
                <a16:creationId xmlns:a16="http://schemas.microsoft.com/office/drawing/2014/main" id="{FD79842F-7C91-4745-ADD4-B16E247E2C85}"/>
              </a:ext>
            </a:extLst>
          </p:cNvPr>
          <p:cNvGraphicFramePr>
            <a:graphicFrameLocks noChangeAspect="1"/>
          </p:cNvGraphicFramePr>
          <p:nvPr>
            <p:extLst>
              <p:ext uri="{D42A27DB-BD31-4B8C-83A1-F6EECF244321}">
                <p14:modId xmlns:p14="http://schemas.microsoft.com/office/powerpoint/2010/main" val="4175545445"/>
              </p:ext>
            </p:extLst>
          </p:nvPr>
        </p:nvGraphicFramePr>
        <p:xfrm>
          <a:off x="969750" y="5357975"/>
          <a:ext cx="2378284" cy="764175"/>
        </p:xfrm>
        <a:graphic>
          <a:graphicData uri="http://schemas.openxmlformats.org/presentationml/2006/ole">
            <mc:AlternateContent xmlns:mc="http://schemas.openxmlformats.org/markup-compatibility/2006">
              <mc:Choice xmlns:v="urn:schemas-microsoft-com:vml" Requires="v">
                <p:oleObj spid="_x0000_s228136" name="Equation" r:id="rId10" imgW="1460160" imgH="469800" progId="Equation.DSMT4">
                  <p:embed/>
                </p:oleObj>
              </mc:Choice>
              <mc:Fallback>
                <p:oleObj name="Equation" r:id="rId10" imgW="1460160" imgH="469800" progId="Equation.DSMT4">
                  <p:embed/>
                  <p:pic>
                    <p:nvPicPr>
                      <p:cNvPr id="167941" name="Object 5">
                        <a:extLst>
                          <a:ext uri="{FF2B5EF4-FFF2-40B4-BE49-F238E27FC236}">
                            <a16:creationId xmlns:a16="http://schemas.microsoft.com/office/drawing/2014/main" id="{A1A5B44A-0166-4879-9877-08F343C225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9750" y="5357975"/>
                        <a:ext cx="2378284" cy="764175"/>
                      </a:xfrm>
                      <a:prstGeom prst="rect">
                        <a:avLst/>
                      </a:prstGeom>
                      <a:noFill/>
                      <a:ln>
                        <a:noFill/>
                      </a:ln>
                      <a:effectLst/>
                      <a:extLst/>
                    </p:spPr>
                  </p:pic>
                </p:oleObj>
              </mc:Fallback>
            </mc:AlternateContent>
          </a:graphicData>
        </a:graphic>
      </p:graphicFrame>
      <p:sp>
        <p:nvSpPr>
          <p:cNvPr id="16" name="Rectangle 6">
            <a:extLst>
              <a:ext uri="{FF2B5EF4-FFF2-40B4-BE49-F238E27FC236}">
                <a16:creationId xmlns:a16="http://schemas.microsoft.com/office/drawing/2014/main" id="{0BDFDC4E-2A52-4C6F-AB04-A7293DB21DEE}"/>
              </a:ext>
            </a:extLst>
          </p:cNvPr>
          <p:cNvSpPr>
            <a:spLocks noChangeArrowheads="1"/>
          </p:cNvSpPr>
          <p:nvPr/>
        </p:nvSpPr>
        <p:spPr bwMode="auto">
          <a:xfrm flipH="1">
            <a:off x="4333297" y="5729754"/>
            <a:ext cx="14934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FF"/>
                </a:solidFill>
                <a:latin typeface="Arial" panose="020B0604020202020204" pitchFamily="34" charset="0"/>
              </a:rPr>
              <a:t>精确解为</a:t>
            </a:r>
          </a:p>
        </p:txBody>
      </p:sp>
      <p:graphicFrame>
        <p:nvGraphicFramePr>
          <p:cNvPr id="17" name="Object 7">
            <a:extLst>
              <a:ext uri="{FF2B5EF4-FFF2-40B4-BE49-F238E27FC236}">
                <a16:creationId xmlns:a16="http://schemas.microsoft.com/office/drawing/2014/main" id="{59BB7824-9B88-4CDD-9DFD-6AB5C31B8FE7}"/>
              </a:ext>
            </a:extLst>
          </p:cNvPr>
          <p:cNvGraphicFramePr>
            <a:graphicFrameLocks noChangeAspect="1"/>
          </p:cNvGraphicFramePr>
          <p:nvPr>
            <p:extLst>
              <p:ext uri="{D42A27DB-BD31-4B8C-83A1-F6EECF244321}">
                <p14:modId xmlns:p14="http://schemas.microsoft.com/office/powerpoint/2010/main" val="2915837989"/>
              </p:ext>
            </p:extLst>
          </p:nvPr>
        </p:nvGraphicFramePr>
        <p:xfrm>
          <a:off x="5802576" y="5707504"/>
          <a:ext cx="1725640" cy="506163"/>
        </p:xfrm>
        <a:graphic>
          <a:graphicData uri="http://schemas.openxmlformats.org/presentationml/2006/ole">
            <mc:AlternateContent xmlns:mc="http://schemas.openxmlformats.org/markup-compatibility/2006">
              <mc:Choice xmlns:v="urn:schemas-microsoft-com:vml" Requires="v">
                <p:oleObj spid="_x0000_s228137" name="Equation" r:id="rId12" imgW="977760" imgH="228600" progId="Equation.DSMT4">
                  <p:embed/>
                </p:oleObj>
              </mc:Choice>
              <mc:Fallback>
                <p:oleObj name="Equation" r:id="rId12" imgW="977760" imgH="228600" progId="Equation.DSMT4">
                  <p:embed/>
                  <p:pic>
                    <p:nvPicPr>
                      <p:cNvPr id="167943" name="Object 7">
                        <a:extLst>
                          <a:ext uri="{FF2B5EF4-FFF2-40B4-BE49-F238E27FC236}">
                            <a16:creationId xmlns:a16="http://schemas.microsoft.com/office/drawing/2014/main" id="{DDDEA4C2-9B06-4B32-80FE-770D181EFC5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02576" y="5707504"/>
                        <a:ext cx="1725640" cy="506163"/>
                      </a:xfrm>
                      <a:prstGeom prst="rect">
                        <a:avLst/>
                      </a:prstGeom>
                      <a:noFill/>
                      <a:ln>
                        <a:noFill/>
                      </a:ln>
                      <a:effectLst/>
                      <a:extLst/>
                    </p:spPr>
                  </p:pic>
                </p:oleObj>
              </mc:Fallback>
            </mc:AlternateContent>
          </a:graphicData>
        </a:graphic>
      </p:graphicFrame>
      <p:sp>
        <p:nvSpPr>
          <p:cNvPr id="18" name="Rectangle 9">
            <a:extLst>
              <a:ext uri="{FF2B5EF4-FFF2-40B4-BE49-F238E27FC236}">
                <a16:creationId xmlns:a16="http://schemas.microsoft.com/office/drawing/2014/main" id="{268617AC-DAF5-4A02-A92E-D0EEFAC843AC}"/>
              </a:ext>
            </a:extLst>
          </p:cNvPr>
          <p:cNvSpPr>
            <a:spLocks noChangeArrowheads="1"/>
          </p:cNvSpPr>
          <p:nvPr/>
        </p:nvSpPr>
        <p:spPr bwMode="auto">
          <a:xfrm>
            <a:off x="899592" y="6237312"/>
            <a:ext cx="7063556" cy="371576"/>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a:r>
              <a:rPr lang="zh-CN" altLang="en-US" sz="2400" b="1" dirty="0">
                <a:solidFill>
                  <a:schemeClr val="tx1"/>
                </a:solidFill>
                <a:latin typeface="Arial" panose="020B0604020202020204" pitchFamily="34" charset="0"/>
              </a:rPr>
              <a:t>上例说明该方程组的</a:t>
            </a:r>
            <a:r>
              <a:rPr lang="zh-CN" altLang="en-US" sz="2400" b="1" dirty="0">
                <a:solidFill>
                  <a:srgbClr val="FF0000"/>
                </a:solidFill>
                <a:latin typeface="Arial" panose="020B0604020202020204" pitchFamily="34" charset="0"/>
              </a:rPr>
              <a:t>解</a:t>
            </a:r>
            <a:r>
              <a:rPr lang="zh-CN" altLang="en-US" sz="2400" b="1" dirty="0">
                <a:solidFill>
                  <a:schemeClr val="tx1"/>
                </a:solidFill>
                <a:latin typeface="Arial" panose="020B0604020202020204" pitchFamily="34" charset="0"/>
              </a:rPr>
              <a:t>对初始元素的</a:t>
            </a:r>
            <a:r>
              <a:rPr lang="zh-CN" altLang="en-US" sz="2400" b="1" dirty="0">
                <a:solidFill>
                  <a:srgbClr val="FF0000"/>
                </a:solidFill>
                <a:latin typeface="Arial" panose="020B0604020202020204" pitchFamily="34" charset="0"/>
              </a:rPr>
              <a:t>扰动</a:t>
            </a:r>
            <a:r>
              <a:rPr lang="zh-CN" altLang="en-US" sz="2400" b="1" dirty="0">
                <a:solidFill>
                  <a:schemeClr val="tx1"/>
                </a:solidFill>
                <a:latin typeface="Arial" panose="020B0604020202020204" pitchFamily="34" charset="0"/>
              </a:rPr>
              <a:t>非常</a:t>
            </a:r>
            <a:r>
              <a:rPr lang="zh-CN" altLang="en-US" sz="2400" b="1" dirty="0">
                <a:solidFill>
                  <a:srgbClr val="FF0000"/>
                </a:solidFill>
                <a:latin typeface="Arial" panose="020B0604020202020204" pitchFamily="34" charset="0"/>
              </a:rPr>
              <a:t>敏感</a:t>
            </a:r>
            <a:r>
              <a:rPr lang="zh-CN" altLang="en-US" sz="2400" b="1" dirty="0">
                <a:solidFill>
                  <a:srgbClr val="0000FF"/>
                </a:solidFill>
                <a:latin typeface="Arial" panose="020B0604020202020204" pitchFamily="34" charset="0"/>
              </a:rPr>
              <a:t>。</a:t>
            </a:r>
            <a:endParaRPr lang="zh-CN" altLang="en-US" sz="2400" b="1" dirty="0"/>
          </a:p>
        </p:txBody>
      </p:sp>
    </p:spTree>
    <p:extLst>
      <p:ext uri="{BB962C8B-B14F-4D97-AF65-F5344CB8AC3E}">
        <p14:creationId xmlns:p14="http://schemas.microsoft.com/office/powerpoint/2010/main" val="247239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69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69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69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60" grpId="0"/>
      <p:bldP spid="13" grpId="0"/>
      <p:bldP spid="16" grpId="0"/>
      <p:bldP spid="1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6" name="Rectangle 10">
            <a:extLst>
              <a:ext uri="{FF2B5EF4-FFF2-40B4-BE49-F238E27FC236}">
                <a16:creationId xmlns:a16="http://schemas.microsoft.com/office/drawing/2014/main" id="{A138F3BA-1415-424D-9461-2C7B16F9CACA}"/>
              </a:ext>
            </a:extLst>
          </p:cNvPr>
          <p:cNvSpPr>
            <a:spLocks noChangeArrowheads="1"/>
          </p:cNvSpPr>
          <p:nvPr/>
        </p:nvSpPr>
        <p:spPr bwMode="auto">
          <a:xfrm>
            <a:off x="238455" y="872187"/>
            <a:ext cx="8496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chemeClr val="tx1"/>
                </a:solidFill>
                <a:latin typeface="Arial" panose="020B0604020202020204" pitchFamily="34" charset="0"/>
              </a:rPr>
              <a:t>设方程组为</a:t>
            </a:r>
            <a:r>
              <a:rPr lang="en-US" altLang="zh-CN" sz="2400" b="1" i="1" dirty="0">
                <a:solidFill>
                  <a:schemeClr val="tx1"/>
                </a:solidFill>
                <a:latin typeface="Times New Roman" panose="02020603050405020304" pitchFamily="18" charset="0"/>
                <a:cs typeface="Times New Roman" panose="02020603050405020304" pitchFamily="18" charset="0"/>
              </a:rPr>
              <a:t>Ax=b </a:t>
            </a:r>
            <a:r>
              <a:rPr lang="zh-CN" altLang="en-US" sz="2400" b="1" dirty="0">
                <a:solidFill>
                  <a:schemeClr val="tx1"/>
                </a:solidFill>
                <a:latin typeface="Times New Roman" panose="02020603050405020304" pitchFamily="18" charset="0"/>
                <a:cs typeface="Times New Roman" panose="02020603050405020304" pitchFamily="18" charset="0"/>
              </a:rPr>
              <a:t>系数矩阵</a:t>
            </a:r>
            <a:r>
              <a:rPr lang="en-US" altLang="zh-CN" sz="2400" b="1" i="1" dirty="0">
                <a:solidFill>
                  <a:schemeClr val="tx1"/>
                </a:solidFill>
                <a:latin typeface="Times New Roman" panose="02020603050405020304" pitchFamily="18" charset="0"/>
                <a:cs typeface="Times New Roman" panose="02020603050405020304" pitchFamily="18" charset="0"/>
              </a:rPr>
              <a:t>A</a:t>
            </a:r>
            <a:r>
              <a:rPr lang="zh-CN" altLang="en-US" sz="2400" b="1" dirty="0">
                <a:solidFill>
                  <a:schemeClr val="tx1"/>
                </a:solidFill>
                <a:latin typeface="Times New Roman" panose="02020603050405020304" pitchFamily="18" charset="0"/>
                <a:cs typeface="Times New Roman" panose="02020603050405020304" pitchFamily="18" charset="0"/>
              </a:rPr>
              <a:t>和常数</a:t>
            </a:r>
            <a:r>
              <a:rPr lang="zh-CN" altLang="en-US" sz="2400" dirty="0">
                <a:solidFill>
                  <a:schemeClr val="tx1"/>
                </a:solidFill>
                <a:latin typeface="Times New Roman" panose="02020603050405020304" pitchFamily="18" charset="0"/>
                <a:cs typeface="Times New Roman" panose="02020603050405020304" pitchFamily="18" charset="0"/>
              </a:rPr>
              <a:t>向量</a:t>
            </a:r>
            <a:r>
              <a:rPr lang="en-US" altLang="zh-CN" sz="2400" b="1" i="1" dirty="0">
                <a:solidFill>
                  <a:schemeClr val="tx1"/>
                </a:solidFill>
                <a:latin typeface="Times New Roman" panose="02020603050405020304" pitchFamily="18" charset="0"/>
                <a:cs typeface="Times New Roman" panose="02020603050405020304" pitchFamily="18" charset="0"/>
              </a:rPr>
              <a:t>b</a:t>
            </a:r>
            <a:r>
              <a:rPr lang="zh-CN" altLang="en-US" sz="2400" b="1" dirty="0">
                <a:solidFill>
                  <a:schemeClr val="tx1"/>
                </a:solidFill>
                <a:latin typeface="Times New Roman" panose="02020603050405020304" pitchFamily="18" charset="0"/>
                <a:cs typeface="Times New Roman" panose="02020603050405020304" pitchFamily="18" charset="0"/>
              </a:rPr>
              <a:t>的扰动      和     ，</a:t>
            </a:r>
          </a:p>
        </p:txBody>
      </p:sp>
      <p:grpSp>
        <p:nvGrpSpPr>
          <p:cNvPr id="167953" name="Group 17">
            <a:extLst>
              <a:ext uri="{FF2B5EF4-FFF2-40B4-BE49-F238E27FC236}">
                <a16:creationId xmlns:a16="http://schemas.microsoft.com/office/drawing/2014/main" id="{895A0D08-0BCB-44C5-B66A-949D348A51E1}"/>
              </a:ext>
            </a:extLst>
          </p:cNvPr>
          <p:cNvGrpSpPr>
            <a:grpSpLocks/>
          </p:cNvGrpSpPr>
          <p:nvPr/>
        </p:nvGrpSpPr>
        <p:grpSpPr bwMode="auto">
          <a:xfrm>
            <a:off x="6647167" y="908995"/>
            <a:ext cx="1202417" cy="397560"/>
            <a:chOff x="3285" y="1373"/>
            <a:chExt cx="754" cy="245"/>
          </a:xfrm>
        </p:grpSpPr>
        <p:graphicFrame>
          <p:nvGraphicFramePr>
            <p:cNvPr id="167951" name="Object 15">
              <a:extLst>
                <a:ext uri="{FF2B5EF4-FFF2-40B4-BE49-F238E27FC236}">
                  <a16:creationId xmlns:a16="http://schemas.microsoft.com/office/drawing/2014/main" id="{900B6066-F9C8-44C9-9462-427A0DE2E089}"/>
                </a:ext>
              </a:extLst>
            </p:cNvPr>
            <p:cNvGraphicFramePr>
              <a:graphicFrameLocks noChangeAspect="1"/>
            </p:cNvGraphicFramePr>
            <p:nvPr>
              <p:extLst>
                <p:ext uri="{D42A27DB-BD31-4B8C-83A1-F6EECF244321}">
                  <p14:modId xmlns:p14="http://schemas.microsoft.com/office/powerpoint/2010/main" val="3961726784"/>
                </p:ext>
              </p:extLst>
            </p:nvPr>
          </p:nvGraphicFramePr>
          <p:xfrm>
            <a:off x="3285" y="1384"/>
            <a:ext cx="299" cy="210"/>
          </p:xfrm>
          <a:graphic>
            <a:graphicData uri="http://schemas.openxmlformats.org/presentationml/2006/ole">
              <mc:AlternateContent xmlns:mc="http://schemas.openxmlformats.org/markup-compatibility/2006">
                <mc:Choice xmlns:v="urn:schemas-microsoft-com:vml" Requires="v">
                  <p:oleObj spid="_x0000_s228926" name="Equation" r:id="rId6" imgW="253800" imgH="177480" progId="Equation.DSMT4">
                    <p:embed/>
                  </p:oleObj>
                </mc:Choice>
                <mc:Fallback>
                  <p:oleObj name="Equation" r:id="rId6" imgW="253800" imgH="177480" progId="Equation.DSMT4">
                    <p:embed/>
                    <p:pic>
                      <p:nvPicPr>
                        <p:cNvPr id="167951" name="Object 15">
                          <a:extLst>
                            <a:ext uri="{FF2B5EF4-FFF2-40B4-BE49-F238E27FC236}">
                              <a16:creationId xmlns:a16="http://schemas.microsoft.com/office/drawing/2014/main" id="{900B6066-F9C8-44C9-9462-427A0DE2E0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5" y="1384"/>
                          <a:ext cx="299" cy="210"/>
                        </a:xfrm>
                        <a:prstGeom prst="rect">
                          <a:avLst/>
                        </a:prstGeom>
                        <a:noFill/>
                        <a:ln>
                          <a:noFill/>
                        </a:ln>
                        <a:effectLst/>
                        <a:extLst/>
                      </p:spPr>
                    </p:pic>
                  </p:oleObj>
                </mc:Fallback>
              </mc:AlternateContent>
            </a:graphicData>
          </a:graphic>
        </p:graphicFrame>
        <p:graphicFrame>
          <p:nvGraphicFramePr>
            <p:cNvPr id="167952" name="Object 16">
              <a:extLst>
                <a:ext uri="{FF2B5EF4-FFF2-40B4-BE49-F238E27FC236}">
                  <a16:creationId xmlns:a16="http://schemas.microsoft.com/office/drawing/2014/main" id="{6714C4A5-3FDD-4A42-85AE-4F2769A8AFCD}"/>
                </a:ext>
              </a:extLst>
            </p:cNvPr>
            <p:cNvGraphicFramePr>
              <a:graphicFrameLocks noChangeAspect="1"/>
            </p:cNvGraphicFramePr>
            <p:nvPr>
              <p:extLst>
                <p:ext uri="{D42A27DB-BD31-4B8C-83A1-F6EECF244321}">
                  <p14:modId xmlns:p14="http://schemas.microsoft.com/office/powerpoint/2010/main" val="3406679959"/>
                </p:ext>
              </p:extLst>
            </p:nvPr>
          </p:nvGraphicFramePr>
          <p:xfrm>
            <a:off x="3740" y="1373"/>
            <a:ext cx="299" cy="245"/>
          </p:xfrm>
          <a:graphic>
            <a:graphicData uri="http://schemas.openxmlformats.org/presentationml/2006/ole">
              <mc:AlternateContent xmlns:mc="http://schemas.openxmlformats.org/markup-compatibility/2006">
                <mc:Choice xmlns:v="urn:schemas-microsoft-com:vml" Requires="v">
                  <p:oleObj spid="_x0000_s228927" name="Equation" r:id="rId8" imgW="215640" imgH="177480" progId="Equation.DSMT4">
                    <p:embed/>
                  </p:oleObj>
                </mc:Choice>
                <mc:Fallback>
                  <p:oleObj name="Equation" r:id="rId8" imgW="215640" imgH="177480" progId="Equation.DSMT4">
                    <p:embed/>
                    <p:pic>
                      <p:nvPicPr>
                        <p:cNvPr id="167952" name="Object 16">
                          <a:extLst>
                            <a:ext uri="{FF2B5EF4-FFF2-40B4-BE49-F238E27FC236}">
                              <a16:creationId xmlns:a16="http://schemas.microsoft.com/office/drawing/2014/main" id="{6714C4A5-3FDD-4A42-85AE-4F2769A8AF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0" y="1373"/>
                          <a:ext cx="299" cy="245"/>
                        </a:xfrm>
                        <a:prstGeom prst="rect">
                          <a:avLst/>
                        </a:prstGeom>
                        <a:noFill/>
                        <a:ln>
                          <a:noFill/>
                        </a:ln>
                        <a:effectLst/>
                        <a:extLst/>
                      </p:spPr>
                    </p:pic>
                  </p:oleObj>
                </mc:Fallback>
              </mc:AlternateContent>
            </a:graphicData>
          </a:graphic>
        </p:graphicFrame>
      </p:grpSp>
      <p:sp>
        <p:nvSpPr>
          <p:cNvPr id="167954" name="Rectangle 18">
            <a:extLst>
              <a:ext uri="{FF2B5EF4-FFF2-40B4-BE49-F238E27FC236}">
                <a16:creationId xmlns:a16="http://schemas.microsoft.com/office/drawing/2014/main" id="{546E6838-08C6-4847-B3C0-F511FC024122}"/>
              </a:ext>
            </a:extLst>
          </p:cNvPr>
          <p:cNvSpPr>
            <a:spLocks noChangeArrowheads="1"/>
          </p:cNvSpPr>
          <p:nvPr/>
        </p:nvSpPr>
        <p:spPr bwMode="auto">
          <a:xfrm>
            <a:off x="238455" y="1410193"/>
            <a:ext cx="30985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chemeClr val="tx1"/>
                </a:solidFill>
                <a:latin typeface="Arial" panose="020B0604020202020204" pitchFamily="34" charset="0"/>
              </a:rPr>
              <a:t>实际求解的方程组为</a:t>
            </a:r>
          </a:p>
        </p:txBody>
      </p:sp>
      <p:graphicFrame>
        <p:nvGraphicFramePr>
          <p:cNvPr id="167955" name="Object 19">
            <a:extLst>
              <a:ext uri="{FF2B5EF4-FFF2-40B4-BE49-F238E27FC236}">
                <a16:creationId xmlns:a16="http://schemas.microsoft.com/office/drawing/2014/main" id="{EB844A3E-5042-40E5-BF99-6F9A607DF623}"/>
              </a:ext>
            </a:extLst>
          </p:cNvPr>
          <p:cNvGraphicFramePr>
            <a:graphicFrameLocks noChangeAspect="1"/>
          </p:cNvGraphicFramePr>
          <p:nvPr>
            <p:extLst>
              <p:ext uri="{D42A27DB-BD31-4B8C-83A1-F6EECF244321}">
                <p14:modId xmlns:p14="http://schemas.microsoft.com/office/powerpoint/2010/main" val="3912804846"/>
              </p:ext>
            </p:extLst>
          </p:nvPr>
        </p:nvGraphicFramePr>
        <p:xfrm>
          <a:off x="3190783" y="1419259"/>
          <a:ext cx="2971890" cy="443532"/>
        </p:xfrm>
        <a:graphic>
          <a:graphicData uri="http://schemas.openxmlformats.org/presentationml/2006/ole">
            <mc:AlternateContent xmlns:mc="http://schemas.openxmlformats.org/markup-compatibility/2006">
              <mc:Choice xmlns:v="urn:schemas-microsoft-com:vml" Requires="v">
                <p:oleObj spid="_x0000_s228928" name="Equation" r:id="rId10" imgW="1358640" imgH="203040" progId="Equation.DSMT4">
                  <p:embed/>
                </p:oleObj>
              </mc:Choice>
              <mc:Fallback>
                <p:oleObj name="Equation" r:id="rId10" imgW="1358640" imgH="203040" progId="Equation.DSMT4">
                  <p:embed/>
                  <p:pic>
                    <p:nvPicPr>
                      <p:cNvPr id="167955" name="Object 19">
                        <a:extLst>
                          <a:ext uri="{FF2B5EF4-FFF2-40B4-BE49-F238E27FC236}">
                            <a16:creationId xmlns:a16="http://schemas.microsoft.com/office/drawing/2014/main" id="{EB844A3E-5042-40E5-BF99-6F9A607DF6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783" y="1419259"/>
                        <a:ext cx="2971890" cy="443532"/>
                      </a:xfrm>
                      <a:prstGeom prst="rect">
                        <a:avLst/>
                      </a:prstGeom>
                      <a:noFill/>
                      <a:ln>
                        <a:noFill/>
                      </a:ln>
                      <a:effectLst/>
                      <a:extLst/>
                    </p:spPr>
                  </p:pic>
                </p:oleObj>
              </mc:Fallback>
            </mc:AlternateContent>
          </a:graphicData>
        </a:graphic>
      </p:graphicFrame>
      <p:sp>
        <p:nvSpPr>
          <p:cNvPr id="63" name="Rectangle 1118">
            <a:extLst>
              <a:ext uri="{FF2B5EF4-FFF2-40B4-BE49-F238E27FC236}">
                <a16:creationId xmlns:a16="http://schemas.microsoft.com/office/drawing/2014/main" id="{D33674F3-8BC1-4716-9968-8FA3A525C8E5}"/>
              </a:ext>
            </a:extLst>
          </p:cNvPr>
          <p:cNvSpPr>
            <a:spLocks noChangeArrowheads="1"/>
          </p:cNvSpPr>
          <p:nvPr/>
        </p:nvSpPr>
        <p:spPr bwMode="auto">
          <a:xfrm>
            <a:off x="755576" y="4841169"/>
            <a:ext cx="7394307" cy="665318"/>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800" b="1">
                <a:solidFill>
                  <a:srgbClr val="FF0000"/>
                </a:solidFill>
                <a:latin typeface="华文仿宋" panose="02010600040101010101" pitchFamily="2" charset="-122"/>
                <a:ea typeface="华文仿宋" panose="02010600040101010101" pitchFamily="2" charset="-122"/>
              </a:rPr>
              <a:t>病态</a:t>
            </a:r>
            <a:r>
              <a:rPr lang="zh-CN" altLang="en-US" sz="2800" b="1">
                <a:solidFill>
                  <a:srgbClr val="0000FF"/>
                </a:solidFill>
                <a:latin typeface="华文仿宋" panose="02010600040101010101" pitchFamily="2" charset="-122"/>
                <a:ea typeface="华文仿宋" panose="02010600040101010101" pitchFamily="2" charset="-122"/>
              </a:rPr>
              <a:t>方程组对任何算法都将产生</a:t>
            </a:r>
            <a:r>
              <a:rPr lang="zh-CN" altLang="en-US" sz="2800" b="1">
                <a:solidFill>
                  <a:srgbClr val="FF0000"/>
                </a:solidFill>
                <a:latin typeface="华文仿宋" panose="02010600040101010101" pitchFamily="2" charset="-122"/>
                <a:ea typeface="华文仿宋" panose="02010600040101010101" pitchFamily="2" charset="-122"/>
              </a:rPr>
              <a:t>数值不稳定</a:t>
            </a:r>
            <a:r>
              <a:rPr lang="zh-CN" altLang="en-US" sz="2800" b="1">
                <a:solidFill>
                  <a:srgbClr val="0000FF"/>
                </a:solidFill>
                <a:latin typeface="华文仿宋" panose="02010600040101010101" pitchFamily="2" charset="-122"/>
                <a:ea typeface="华文仿宋" panose="02010600040101010101" pitchFamily="2" charset="-122"/>
              </a:rPr>
              <a:t>性</a:t>
            </a:r>
          </a:p>
        </p:txBody>
      </p:sp>
      <p:sp>
        <p:nvSpPr>
          <p:cNvPr id="2" name="文本框 1">
            <a:extLst>
              <a:ext uri="{FF2B5EF4-FFF2-40B4-BE49-F238E27FC236}">
                <a16:creationId xmlns:a16="http://schemas.microsoft.com/office/drawing/2014/main" id="{446B875C-3E8C-497F-BF46-5F3914D11836}"/>
              </a:ext>
            </a:extLst>
          </p:cNvPr>
          <p:cNvSpPr txBox="1"/>
          <p:nvPr/>
        </p:nvSpPr>
        <p:spPr>
          <a:xfrm>
            <a:off x="238743" y="2043602"/>
            <a:ext cx="2106734" cy="584775"/>
          </a:xfrm>
          <a:prstGeom prst="rect">
            <a:avLst/>
          </a:prstGeom>
          <a:noFill/>
        </p:spPr>
        <p:txBody>
          <a:bodyPr wrap="square" rtlCol="0">
            <a:spAutoFit/>
          </a:bodyPr>
          <a:lstStyle/>
          <a:p>
            <a:pPr algn="l"/>
            <a:r>
              <a:rPr lang="zh-CN" altLang="en-US" sz="3200" b="0" dirty="0">
                <a:solidFill>
                  <a:schemeClr val="tx1">
                    <a:lumMod val="95000"/>
                    <a:lumOff val="5000"/>
                  </a:schemeClr>
                </a:solidFill>
                <a:latin typeface="+mn-ea"/>
                <a:ea typeface="+mn-ea"/>
              </a:rPr>
              <a:t>定义</a:t>
            </a:r>
            <a:r>
              <a:rPr lang="en-US" altLang="zh-CN" sz="3200" b="0" dirty="0">
                <a:solidFill>
                  <a:schemeClr val="tx1">
                    <a:lumMod val="95000"/>
                    <a:lumOff val="5000"/>
                  </a:schemeClr>
                </a:solidFill>
                <a:latin typeface="+mn-ea"/>
                <a:ea typeface="+mn-ea"/>
              </a:rPr>
              <a:t>3.3</a:t>
            </a:r>
            <a:endParaRPr lang="zh-CN" altLang="en-US" sz="3200" b="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32429EB9-B74F-4B99-B26C-312C6E56E1F7}"/>
              </a:ext>
            </a:extLst>
          </p:cNvPr>
          <p:cNvSpPr txBox="1"/>
          <p:nvPr/>
        </p:nvSpPr>
        <p:spPr>
          <a:xfrm>
            <a:off x="323528" y="2708920"/>
            <a:ext cx="8393915" cy="1815882"/>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如果      和     很小，而     很大，则成方程组</a:t>
            </a:r>
            <a:r>
              <a:rPr lang="en-US" altLang="zh-CN" sz="28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Ax=b</a:t>
            </a:r>
            <a:r>
              <a:rPr lang="zh-CN" altLang="en-US" sz="2800" b="0" dirty="0">
                <a:solidFill>
                  <a:schemeClr val="tx1">
                    <a:lumMod val="95000"/>
                    <a:lumOff val="5000"/>
                  </a:schemeClr>
                </a:solidFill>
                <a:latin typeface="+mn-ea"/>
                <a:ea typeface="+mn-ea"/>
              </a:rPr>
              <a:t>是病态方程组，称系数矩阵</a:t>
            </a:r>
            <a:r>
              <a:rPr lang="en-US" altLang="zh-CN" sz="2800" b="0" dirty="0">
                <a:solidFill>
                  <a:schemeClr val="tx1">
                    <a:lumMod val="95000"/>
                    <a:lumOff val="5000"/>
                  </a:schemeClr>
                </a:solidFill>
                <a:latin typeface="+mn-ea"/>
                <a:ea typeface="+mn-ea"/>
              </a:rPr>
              <a:t>A</a:t>
            </a:r>
            <a:r>
              <a:rPr lang="zh-CN" altLang="en-US" sz="2800" b="0" dirty="0">
                <a:solidFill>
                  <a:schemeClr val="tx1">
                    <a:lumMod val="95000"/>
                    <a:lumOff val="5000"/>
                  </a:schemeClr>
                </a:solidFill>
                <a:latin typeface="+mn-ea"/>
                <a:ea typeface="+mn-ea"/>
              </a:rPr>
              <a:t>为关于求解方程组或求逆的病态矩阵。反之，称方程组</a:t>
            </a:r>
            <a:r>
              <a:rPr lang="en-US" altLang="zh-CN" sz="28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Ax=b</a:t>
            </a:r>
            <a:r>
              <a:rPr lang="zh-CN" altLang="en-US" sz="2800" b="0" dirty="0">
                <a:solidFill>
                  <a:schemeClr val="tx1">
                    <a:lumMod val="95000"/>
                    <a:lumOff val="5000"/>
                  </a:schemeClr>
                </a:solidFill>
                <a:latin typeface="+mn-ea"/>
                <a:ea typeface="+mn-ea"/>
              </a:rPr>
              <a:t>是良态方程组，称系数矩阵</a:t>
            </a:r>
            <a:r>
              <a:rPr lang="en-US" altLang="zh-CN" sz="2800" b="0" dirty="0">
                <a:solidFill>
                  <a:schemeClr val="tx1">
                    <a:lumMod val="95000"/>
                    <a:lumOff val="5000"/>
                  </a:schemeClr>
                </a:solidFill>
                <a:latin typeface="+mn-ea"/>
                <a:ea typeface="+mn-ea"/>
              </a:rPr>
              <a:t>A</a:t>
            </a:r>
            <a:r>
              <a:rPr lang="zh-CN" altLang="en-US" sz="2800" b="0" dirty="0">
                <a:solidFill>
                  <a:schemeClr val="tx1">
                    <a:lumMod val="95000"/>
                    <a:lumOff val="5000"/>
                  </a:schemeClr>
                </a:solidFill>
                <a:latin typeface="+mn-ea"/>
                <a:ea typeface="+mn-ea"/>
              </a:rPr>
              <a:t>为关于求解方程组或求逆的良态矩阵。</a:t>
            </a:r>
          </a:p>
        </p:txBody>
      </p:sp>
      <p:pic>
        <p:nvPicPr>
          <p:cNvPr id="5" name="图片 4">
            <a:extLst>
              <a:ext uri="{FF2B5EF4-FFF2-40B4-BE49-F238E27FC236}">
                <a16:creationId xmlns:a16="http://schemas.microsoft.com/office/drawing/2014/main" id="{321DEE4F-0493-49CA-BA20-43C3EA5C70E1}"/>
              </a:ext>
            </a:extLst>
          </p:cNvPr>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38904" y="2835731"/>
            <a:ext cx="354787" cy="221285"/>
          </a:xfrm>
          <a:prstGeom prst="rect">
            <a:avLst/>
          </a:prstGeom>
        </p:spPr>
      </p:pic>
      <p:pic>
        <p:nvPicPr>
          <p:cNvPr id="7" name="图片 6">
            <a:extLst>
              <a:ext uri="{FF2B5EF4-FFF2-40B4-BE49-F238E27FC236}">
                <a16:creationId xmlns:a16="http://schemas.microsoft.com/office/drawing/2014/main" id="{4674946E-B81B-4CF8-A47B-66CAB311F74D}"/>
              </a:ext>
            </a:extLst>
          </p:cNvPr>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2110663" y="2883060"/>
            <a:ext cx="261518" cy="219456"/>
          </a:xfrm>
          <a:prstGeom prst="rect">
            <a:avLst/>
          </a:prstGeom>
        </p:spPr>
      </p:pic>
      <p:pic>
        <p:nvPicPr>
          <p:cNvPr id="9" name="图片 8">
            <a:extLst>
              <a:ext uri="{FF2B5EF4-FFF2-40B4-BE49-F238E27FC236}">
                <a16:creationId xmlns:a16="http://schemas.microsoft.com/office/drawing/2014/main" id="{224BF176-3E7F-4885-B6AB-66653F6AAC53}"/>
              </a:ext>
            </a:extLst>
          </p:cNvPr>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991059" y="2903743"/>
            <a:ext cx="296265" cy="219456"/>
          </a:xfrm>
          <a:prstGeom prst="rect">
            <a:avLst/>
          </a:prstGeom>
        </p:spPr>
      </p:pic>
    </p:spTree>
    <p:extLst>
      <p:ext uri="{BB962C8B-B14F-4D97-AF65-F5344CB8AC3E}">
        <p14:creationId xmlns:p14="http://schemas.microsoft.com/office/powerpoint/2010/main" val="2806984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86B07A1A-64DD-42D6-B573-64A819F64484}"/>
              </a:ext>
            </a:extLst>
          </p:cNvPr>
          <p:cNvSpPr>
            <a:spLocks noChangeArrowheads="1"/>
          </p:cNvSpPr>
          <p:nvPr/>
        </p:nvSpPr>
        <p:spPr bwMode="auto">
          <a:xfrm>
            <a:off x="109538" y="228600"/>
            <a:ext cx="71262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0000FF"/>
                </a:solidFill>
                <a:latin typeface="+mn-ea"/>
                <a:ea typeface="+mn-ea"/>
                <a:sym typeface="Wingdings" panose="05000000000000000000" pitchFamily="2" charset="2"/>
              </a:rPr>
              <a:t></a:t>
            </a:r>
            <a:r>
              <a:rPr lang="zh-CN" altLang="en-US" sz="2400" b="1" dirty="0">
                <a:solidFill>
                  <a:schemeClr val="tx1"/>
                </a:solidFill>
                <a:latin typeface="+mn-ea"/>
                <a:ea typeface="+mn-ea"/>
                <a:sym typeface="Wingdings" panose="05000000000000000000" pitchFamily="2" charset="2"/>
              </a:rPr>
              <a:t>求解病态</a:t>
            </a:r>
            <a:r>
              <a:rPr lang="zh-CN" altLang="en-US" sz="2400" b="1" dirty="0">
                <a:solidFill>
                  <a:schemeClr val="tx1"/>
                </a:solidFill>
                <a:latin typeface="+mn-ea"/>
                <a:ea typeface="+mn-ea"/>
              </a:rPr>
              <a:t>方程组时，常用的几种</a:t>
            </a:r>
            <a:r>
              <a:rPr lang="zh-CN" altLang="en-US" sz="2400" b="1" dirty="0">
                <a:solidFill>
                  <a:srgbClr val="FF0000"/>
                </a:solidFill>
                <a:latin typeface="+mn-ea"/>
                <a:ea typeface="+mn-ea"/>
              </a:rPr>
              <a:t>处理原则</a:t>
            </a:r>
          </a:p>
        </p:txBody>
      </p:sp>
      <p:sp>
        <p:nvSpPr>
          <p:cNvPr id="174083" name="Rectangle 3">
            <a:extLst>
              <a:ext uri="{FF2B5EF4-FFF2-40B4-BE49-F238E27FC236}">
                <a16:creationId xmlns:a16="http://schemas.microsoft.com/office/drawing/2014/main" id="{8BC1B5B6-B2BD-4104-9441-9BA63550B836}"/>
              </a:ext>
            </a:extLst>
          </p:cNvPr>
          <p:cNvSpPr>
            <a:spLocks noChangeArrowheads="1"/>
          </p:cNvSpPr>
          <p:nvPr/>
        </p:nvSpPr>
        <p:spPr bwMode="auto">
          <a:xfrm>
            <a:off x="490839" y="838200"/>
            <a:ext cx="3844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FF0000"/>
                </a:solidFill>
                <a:latin typeface="+mn-ea"/>
                <a:ea typeface="+mn-ea"/>
                <a:sym typeface="Wingdings 2" panose="05020102010507070707" pitchFamily="18" charset="2"/>
              </a:rPr>
              <a:t></a:t>
            </a:r>
            <a:r>
              <a:rPr lang="zh-CN" altLang="en-US" sz="2400" b="1" dirty="0">
                <a:solidFill>
                  <a:schemeClr val="tx1"/>
                </a:solidFill>
                <a:latin typeface="+mn-ea"/>
                <a:ea typeface="+mn-ea"/>
                <a:sym typeface="Wingdings 2" panose="05020102010507070707" pitchFamily="18" charset="2"/>
              </a:rPr>
              <a:t>采用高精度的算术运算；</a:t>
            </a:r>
          </a:p>
        </p:txBody>
      </p:sp>
      <p:sp>
        <p:nvSpPr>
          <p:cNvPr id="174084" name="Rectangle 4">
            <a:extLst>
              <a:ext uri="{FF2B5EF4-FFF2-40B4-BE49-F238E27FC236}">
                <a16:creationId xmlns:a16="http://schemas.microsoft.com/office/drawing/2014/main" id="{1F2F7D06-1C44-40BE-A65C-28BB0850436A}"/>
              </a:ext>
            </a:extLst>
          </p:cNvPr>
          <p:cNvSpPr>
            <a:spLocks noChangeArrowheads="1"/>
          </p:cNvSpPr>
          <p:nvPr/>
        </p:nvSpPr>
        <p:spPr bwMode="auto">
          <a:xfrm>
            <a:off x="490839" y="2565916"/>
            <a:ext cx="2933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latin typeface="华文仿宋" panose="02010600040101010101" pitchFamily="2" charset="-122"/>
                <a:ea typeface="华文仿宋" panose="02010600040101010101" pitchFamily="2" charset="-122"/>
                <a:sym typeface="Wingdings 2" panose="05020102010507070707" pitchFamily="18" charset="2"/>
              </a:rPr>
              <a:t></a:t>
            </a:r>
            <a:r>
              <a:rPr lang="zh-CN" altLang="en-US"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采用预处理方法；</a:t>
            </a:r>
          </a:p>
        </p:txBody>
      </p:sp>
      <p:graphicFrame>
        <p:nvGraphicFramePr>
          <p:cNvPr id="174085" name="Object 5">
            <a:extLst>
              <a:ext uri="{FF2B5EF4-FFF2-40B4-BE49-F238E27FC236}">
                <a16:creationId xmlns:a16="http://schemas.microsoft.com/office/drawing/2014/main" id="{DD43A13B-DB7F-41A7-95B4-CF4C471FD860}"/>
              </a:ext>
            </a:extLst>
          </p:cNvPr>
          <p:cNvGraphicFramePr>
            <a:graphicFrameLocks noChangeAspect="1"/>
          </p:cNvGraphicFramePr>
          <p:nvPr>
            <p:extLst>
              <p:ext uri="{D42A27DB-BD31-4B8C-83A1-F6EECF244321}">
                <p14:modId xmlns:p14="http://schemas.microsoft.com/office/powerpoint/2010/main" val="3375302045"/>
              </p:ext>
            </p:extLst>
          </p:nvPr>
        </p:nvGraphicFramePr>
        <p:xfrm>
          <a:off x="907850" y="3125644"/>
          <a:ext cx="1298278" cy="477838"/>
        </p:xfrm>
        <a:graphic>
          <a:graphicData uri="http://schemas.openxmlformats.org/presentationml/2006/ole">
            <mc:AlternateContent xmlns:mc="http://schemas.openxmlformats.org/markup-compatibility/2006">
              <mc:Choice xmlns:v="urn:schemas-microsoft-com:vml" Requires="v">
                <p:oleObj spid="_x0000_s245417" name="Equation" r:id="rId4" imgW="482400" imgH="177480" progId="Equation.DSMT4">
                  <p:embed/>
                </p:oleObj>
              </mc:Choice>
              <mc:Fallback>
                <p:oleObj name="Equation" r:id="rId4" imgW="482400" imgH="177480" progId="Equation.DSMT4">
                  <p:embed/>
                  <p:pic>
                    <p:nvPicPr>
                      <p:cNvPr id="174085" name="Object 5">
                        <a:extLst>
                          <a:ext uri="{FF2B5EF4-FFF2-40B4-BE49-F238E27FC236}">
                            <a16:creationId xmlns:a16="http://schemas.microsoft.com/office/drawing/2014/main" id="{DD43A13B-DB7F-41A7-95B4-CF4C471FD8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850" y="3125644"/>
                        <a:ext cx="1298278" cy="477838"/>
                      </a:xfrm>
                      <a:prstGeom prst="rect">
                        <a:avLst/>
                      </a:prstGeom>
                      <a:noFill/>
                      <a:ln>
                        <a:noFill/>
                      </a:ln>
                      <a:effectLst/>
                      <a:extLst/>
                    </p:spPr>
                  </p:pic>
                </p:oleObj>
              </mc:Fallback>
            </mc:AlternateContent>
          </a:graphicData>
        </a:graphic>
      </p:graphicFrame>
      <p:graphicFrame>
        <p:nvGraphicFramePr>
          <p:cNvPr id="174086" name="Object 6">
            <a:extLst>
              <a:ext uri="{FF2B5EF4-FFF2-40B4-BE49-F238E27FC236}">
                <a16:creationId xmlns:a16="http://schemas.microsoft.com/office/drawing/2014/main" id="{63002FF7-61D4-43B3-9C58-66432CC1B157}"/>
              </a:ext>
            </a:extLst>
          </p:cNvPr>
          <p:cNvGraphicFramePr>
            <a:graphicFrameLocks noChangeAspect="1"/>
          </p:cNvGraphicFramePr>
          <p:nvPr>
            <p:extLst>
              <p:ext uri="{D42A27DB-BD31-4B8C-83A1-F6EECF244321}">
                <p14:modId xmlns:p14="http://schemas.microsoft.com/office/powerpoint/2010/main" val="1611839101"/>
              </p:ext>
            </p:extLst>
          </p:nvPr>
        </p:nvGraphicFramePr>
        <p:xfrm>
          <a:off x="2063253" y="3101374"/>
          <a:ext cx="2933815" cy="555329"/>
        </p:xfrm>
        <a:graphic>
          <a:graphicData uri="http://schemas.openxmlformats.org/presentationml/2006/ole">
            <mc:AlternateContent xmlns:mc="http://schemas.openxmlformats.org/markup-compatibility/2006">
              <mc:Choice xmlns:v="urn:schemas-microsoft-com:vml" Requires="v">
                <p:oleObj spid="_x0000_s245418" name="Equation" r:id="rId6" imgW="1206360" imgH="228600" progId="Equation.DSMT4">
                  <p:embed/>
                </p:oleObj>
              </mc:Choice>
              <mc:Fallback>
                <p:oleObj name="Equation" r:id="rId6" imgW="1206360" imgH="228600" progId="Equation.DSMT4">
                  <p:embed/>
                  <p:pic>
                    <p:nvPicPr>
                      <p:cNvPr id="174086" name="Object 6">
                        <a:extLst>
                          <a:ext uri="{FF2B5EF4-FFF2-40B4-BE49-F238E27FC236}">
                            <a16:creationId xmlns:a16="http://schemas.microsoft.com/office/drawing/2014/main" id="{63002FF7-61D4-43B3-9C58-66432CC1B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253" y="3101374"/>
                        <a:ext cx="2933815" cy="555329"/>
                      </a:xfrm>
                      <a:prstGeom prst="rect">
                        <a:avLst/>
                      </a:prstGeom>
                      <a:noFill/>
                      <a:ln>
                        <a:noFill/>
                      </a:ln>
                      <a:effectLst/>
                      <a:extLst/>
                    </p:spPr>
                  </p:pic>
                </p:oleObj>
              </mc:Fallback>
            </mc:AlternateContent>
          </a:graphicData>
        </a:graphic>
      </p:graphicFrame>
      <p:sp>
        <p:nvSpPr>
          <p:cNvPr id="174087" name="Rectangle 7">
            <a:extLst>
              <a:ext uri="{FF2B5EF4-FFF2-40B4-BE49-F238E27FC236}">
                <a16:creationId xmlns:a16="http://schemas.microsoft.com/office/drawing/2014/main" id="{01498FFB-DC75-4D20-8901-5D16C2A14728}"/>
              </a:ext>
            </a:extLst>
          </p:cNvPr>
          <p:cNvSpPr>
            <a:spLocks noChangeArrowheads="1"/>
          </p:cNvSpPr>
          <p:nvPr/>
        </p:nvSpPr>
        <p:spPr bwMode="auto">
          <a:xfrm>
            <a:off x="646299" y="4546766"/>
            <a:ext cx="76701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可逆矩阵 </a:t>
            </a:r>
            <a:r>
              <a:rPr lang="en-US" altLang="zh-CN"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P</a:t>
            </a:r>
            <a:r>
              <a:rPr lang="zh-CN" altLang="en-US"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和</a:t>
            </a:r>
            <a:r>
              <a:rPr lang="en-US" altLang="zh-CN"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Q</a:t>
            </a:r>
            <a:r>
              <a:rPr lang="zh-CN" altLang="en-US"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 的选择要求满足：</a:t>
            </a:r>
            <a:r>
              <a:rPr lang="en-US" altLang="zh-CN"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PAQ</a:t>
            </a:r>
            <a:r>
              <a:rPr lang="zh-CN" altLang="en-US"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的条件数大于</a:t>
            </a:r>
            <a:r>
              <a:rPr lang="en-US" altLang="zh-CN"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A</a:t>
            </a:r>
            <a:r>
              <a:rPr lang="zh-CN" altLang="en-US"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的条件数，</a:t>
            </a:r>
            <a:r>
              <a:rPr lang="zh-CN" altLang="en-US" sz="2400"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其中矩阵</a:t>
            </a:r>
            <a:r>
              <a:rPr lang="en-US" altLang="zh-CN" sz="2400"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A</a:t>
            </a:r>
            <a:r>
              <a:rPr lang="zh-CN" altLang="en-US" sz="2400"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的</a:t>
            </a:r>
            <a:r>
              <a:rPr lang="zh-CN" altLang="en-US" sz="2400" dirty="0">
                <a:solidFill>
                  <a:srgbClr val="FF0000"/>
                </a:solidFill>
                <a:latin typeface="华文仿宋" panose="02010600040101010101" pitchFamily="2" charset="-122"/>
                <a:ea typeface="华文仿宋" panose="02010600040101010101" pitchFamily="2" charset="-122"/>
                <a:sym typeface="Wingdings 2" panose="05020102010507070707" pitchFamily="18" charset="2"/>
              </a:rPr>
              <a:t>条件数</a:t>
            </a:r>
            <a:r>
              <a:rPr lang="zh-CN" altLang="en-US" sz="2400"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记为</a:t>
            </a:r>
            <a:endParaRPr lang="zh-CN" altLang="en-US"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endParaRPr>
          </a:p>
        </p:txBody>
      </p:sp>
      <p:graphicFrame>
        <p:nvGraphicFramePr>
          <p:cNvPr id="174092" name="Object 12">
            <a:extLst>
              <a:ext uri="{FF2B5EF4-FFF2-40B4-BE49-F238E27FC236}">
                <a16:creationId xmlns:a16="http://schemas.microsoft.com/office/drawing/2014/main" id="{1DEB8265-AA53-4E5E-ACF0-D55EAF1D314B}"/>
              </a:ext>
            </a:extLst>
          </p:cNvPr>
          <p:cNvGraphicFramePr>
            <a:graphicFrameLocks noChangeAspect="1"/>
          </p:cNvGraphicFramePr>
          <p:nvPr>
            <p:extLst>
              <p:ext uri="{D42A27DB-BD31-4B8C-83A1-F6EECF244321}">
                <p14:modId xmlns:p14="http://schemas.microsoft.com/office/powerpoint/2010/main" val="551474975"/>
              </p:ext>
            </p:extLst>
          </p:nvPr>
        </p:nvGraphicFramePr>
        <p:xfrm>
          <a:off x="4944566" y="3091479"/>
          <a:ext cx="1645386" cy="477838"/>
        </p:xfrm>
        <a:graphic>
          <a:graphicData uri="http://schemas.openxmlformats.org/presentationml/2006/ole">
            <mc:AlternateContent xmlns:mc="http://schemas.openxmlformats.org/markup-compatibility/2006">
              <mc:Choice xmlns:v="urn:schemas-microsoft-com:vml" Requires="v">
                <p:oleObj spid="_x0000_s245419" name="Equation" r:id="rId8" imgW="698400" imgH="203040" progId="Equation.DSMT4">
                  <p:embed/>
                </p:oleObj>
              </mc:Choice>
              <mc:Fallback>
                <p:oleObj name="Equation" r:id="rId8" imgW="698400" imgH="203040" progId="Equation.DSMT4">
                  <p:embed/>
                  <p:pic>
                    <p:nvPicPr>
                      <p:cNvPr id="174092" name="Object 12">
                        <a:extLst>
                          <a:ext uri="{FF2B5EF4-FFF2-40B4-BE49-F238E27FC236}">
                            <a16:creationId xmlns:a16="http://schemas.microsoft.com/office/drawing/2014/main" id="{1DEB8265-AA53-4E5E-ACF0-D55EAF1D31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4566" y="3091479"/>
                        <a:ext cx="1645386" cy="477838"/>
                      </a:xfrm>
                      <a:prstGeom prst="rect">
                        <a:avLst/>
                      </a:prstGeom>
                      <a:noFill/>
                      <a:ln>
                        <a:noFill/>
                      </a:ln>
                      <a:effectLst/>
                      <a:extLst/>
                    </p:spPr>
                  </p:pic>
                </p:oleObj>
              </mc:Fallback>
            </mc:AlternateContent>
          </a:graphicData>
        </a:graphic>
      </p:graphicFrame>
      <p:grpSp>
        <p:nvGrpSpPr>
          <p:cNvPr id="174097" name="Group 17">
            <a:extLst>
              <a:ext uri="{FF2B5EF4-FFF2-40B4-BE49-F238E27FC236}">
                <a16:creationId xmlns:a16="http://schemas.microsoft.com/office/drawing/2014/main" id="{6A810766-E13A-43B3-8DD8-CAF28A7FC0AA}"/>
              </a:ext>
            </a:extLst>
          </p:cNvPr>
          <p:cNvGrpSpPr>
            <a:grpSpLocks/>
          </p:cNvGrpSpPr>
          <p:nvPr/>
        </p:nvGrpSpPr>
        <p:grpSpPr bwMode="auto">
          <a:xfrm>
            <a:off x="637763" y="3789101"/>
            <a:ext cx="5329812" cy="594232"/>
            <a:chOff x="580" y="1783"/>
            <a:chExt cx="4369" cy="530"/>
          </a:xfrm>
        </p:grpSpPr>
        <p:sp>
          <p:nvSpPr>
            <p:cNvPr id="174095" name="Rectangle 15">
              <a:extLst>
                <a:ext uri="{FF2B5EF4-FFF2-40B4-BE49-F238E27FC236}">
                  <a16:creationId xmlns:a16="http://schemas.microsoft.com/office/drawing/2014/main" id="{2E27618D-1755-4B0B-B54C-0F8D737E2073}"/>
                </a:ext>
              </a:extLst>
            </p:cNvPr>
            <p:cNvSpPr>
              <a:spLocks noChangeArrowheads="1"/>
            </p:cNvSpPr>
            <p:nvPr/>
          </p:nvSpPr>
          <p:spPr bwMode="auto">
            <a:xfrm>
              <a:off x="581" y="1783"/>
              <a:ext cx="4368" cy="528"/>
            </a:xfrm>
            <a:prstGeom prst="rect">
              <a:avLst/>
            </a:prstGeom>
            <a:ln>
              <a:noFill/>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l"/>
              <a:endParaRPr lang="zh-CN" altLang="en-US"/>
            </a:p>
          </p:txBody>
        </p:sp>
        <p:sp>
          <p:nvSpPr>
            <p:cNvPr id="174093" name="Rectangle 13">
              <a:extLst>
                <a:ext uri="{FF2B5EF4-FFF2-40B4-BE49-F238E27FC236}">
                  <a16:creationId xmlns:a16="http://schemas.microsoft.com/office/drawing/2014/main" id="{74E9EA33-8A73-4FDA-AF32-43F101170583}"/>
                </a:ext>
              </a:extLst>
            </p:cNvPr>
            <p:cNvSpPr>
              <a:spLocks noChangeArrowheads="1"/>
            </p:cNvSpPr>
            <p:nvPr/>
          </p:nvSpPr>
          <p:spPr bwMode="auto">
            <a:xfrm>
              <a:off x="580" y="1846"/>
              <a:ext cx="743" cy="467"/>
            </a:xfrm>
            <a:prstGeom prst="rect">
              <a:avLst/>
            </a:prstGeom>
            <a:ln w="9525">
              <a:no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spAutoFit/>
            </a:bodyPr>
            <a:lstStyle/>
            <a:p>
              <a:pPr algn="l"/>
              <a:r>
                <a:rPr lang="zh-CN" altLang="en-US" sz="2800" b="1" dirty="0">
                  <a:solidFill>
                    <a:schemeClr val="tx1"/>
                  </a:solidFill>
                  <a:latin typeface="楷体_GB2312" pitchFamily="49" charset="-122"/>
                  <a:sym typeface="Wingdings 2" panose="05020102010507070707" pitchFamily="18" charset="2"/>
                </a:rPr>
                <a:t>其中</a:t>
              </a:r>
            </a:p>
          </p:txBody>
        </p:sp>
        <p:graphicFrame>
          <p:nvGraphicFramePr>
            <p:cNvPr id="174094" name="Object 14">
              <a:extLst>
                <a:ext uri="{FF2B5EF4-FFF2-40B4-BE49-F238E27FC236}">
                  <a16:creationId xmlns:a16="http://schemas.microsoft.com/office/drawing/2014/main" id="{AE2AE5B3-BE90-49F2-BCDE-093CABB54DE8}"/>
                </a:ext>
              </a:extLst>
            </p:cNvPr>
            <p:cNvGraphicFramePr>
              <a:graphicFrameLocks noChangeAspect="1"/>
            </p:cNvGraphicFramePr>
            <p:nvPr>
              <p:extLst>
                <p:ext uri="{D42A27DB-BD31-4B8C-83A1-F6EECF244321}">
                  <p14:modId xmlns:p14="http://schemas.microsoft.com/office/powerpoint/2010/main" val="2259677574"/>
                </p:ext>
              </p:extLst>
            </p:nvPr>
          </p:nvGraphicFramePr>
          <p:xfrm>
            <a:off x="1228" y="1873"/>
            <a:ext cx="3391" cy="440"/>
          </p:xfrm>
          <a:graphic>
            <a:graphicData uri="http://schemas.openxmlformats.org/presentationml/2006/ole">
              <mc:AlternateContent xmlns:mc="http://schemas.openxmlformats.org/markup-compatibility/2006">
                <mc:Choice xmlns:v="urn:schemas-microsoft-com:vml" Requires="v">
                  <p:oleObj spid="_x0000_s245420" name="Equation" r:id="rId10" imgW="1739880" imgH="228600" progId="Equation.DSMT4">
                    <p:embed/>
                  </p:oleObj>
                </mc:Choice>
                <mc:Fallback>
                  <p:oleObj name="Equation" r:id="rId10" imgW="1739880" imgH="228600" progId="Equation.DSMT4">
                    <p:embed/>
                    <p:pic>
                      <p:nvPicPr>
                        <p:cNvPr id="174094" name="Object 14">
                          <a:extLst>
                            <a:ext uri="{FF2B5EF4-FFF2-40B4-BE49-F238E27FC236}">
                              <a16:creationId xmlns:a16="http://schemas.microsoft.com/office/drawing/2014/main" id="{AE2AE5B3-BE90-49F2-BCDE-093CABB54DE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8" y="1873"/>
                          <a:ext cx="3391" cy="440"/>
                        </a:xfrm>
                        <a:prstGeom prst="rect">
                          <a:avLst/>
                        </a:prstGeom>
                        <a:noFill/>
                        <a:ln>
                          <a:noFill/>
                        </a:ln>
                        <a:effectLst/>
                        <a:extLst/>
                      </p:spPr>
                    </p:pic>
                  </p:oleObj>
                </mc:Fallback>
              </mc:AlternateContent>
            </a:graphicData>
          </a:graphic>
        </p:graphicFrame>
      </p:grpSp>
      <p:sp>
        <p:nvSpPr>
          <p:cNvPr id="174098" name="Rectangle 18">
            <a:extLst>
              <a:ext uri="{FF2B5EF4-FFF2-40B4-BE49-F238E27FC236}">
                <a16:creationId xmlns:a16="http://schemas.microsoft.com/office/drawing/2014/main" id="{A84780F4-D5D3-4AD7-823A-B11E222EDD9E}"/>
              </a:ext>
            </a:extLst>
          </p:cNvPr>
          <p:cNvSpPr>
            <a:spLocks noChangeArrowheads="1"/>
          </p:cNvSpPr>
          <p:nvPr/>
        </p:nvSpPr>
        <p:spPr bwMode="auto">
          <a:xfrm>
            <a:off x="502061" y="1359148"/>
            <a:ext cx="47676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latin typeface="华文仿宋" panose="02010600040101010101" pitchFamily="2" charset="-122"/>
                <a:ea typeface="华文仿宋" panose="02010600040101010101" pitchFamily="2" charset="-122"/>
                <a:sym typeface="Wingdings 2" panose="05020102010507070707" pitchFamily="18" charset="2"/>
              </a:rPr>
              <a:t></a:t>
            </a:r>
            <a:r>
              <a:rPr lang="zh-CN" altLang="en-US" sz="2400" b="1" dirty="0">
                <a:solidFill>
                  <a:schemeClr val="tx1"/>
                </a:solidFill>
                <a:latin typeface="+mj-ea"/>
                <a:ea typeface="+mj-ea"/>
                <a:sym typeface="Wingdings 2" panose="05020102010507070707" pitchFamily="18" charset="2"/>
              </a:rPr>
              <a:t>采用某些特殊的数值方法求解；</a:t>
            </a:r>
          </a:p>
        </p:txBody>
      </p:sp>
      <p:sp>
        <p:nvSpPr>
          <p:cNvPr id="174099" name="Rectangle 19">
            <a:extLst>
              <a:ext uri="{FF2B5EF4-FFF2-40B4-BE49-F238E27FC236}">
                <a16:creationId xmlns:a16="http://schemas.microsoft.com/office/drawing/2014/main" id="{C129FAD6-39ED-4623-AB3C-0C105877983D}"/>
              </a:ext>
            </a:extLst>
          </p:cNvPr>
          <p:cNvSpPr>
            <a:spLocks noChangeArrowheads="1"/>
          </p:cNvSpPr>
          <p:nvPr/>
        </p:nvSpPr>
        <p:spPr bwMode="auto">
          <a:xfrm>
            <a:off x="490839" y="1968654"/>
            <a:ext cx="6955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latin typeface="华文仿宋" panose="02010600040101010101" pitchFamily="2" charset="-122"/>
                <a:ea typeface="华文仿宋" panose="02010600040101010101" pitchFamily="2" charset="-122"/>
                <a:sym typeface="Wingdings 2" panose="05020102010507070707" pitchFamily="18" charset="2"/>
              </a:rPr>
              <a:t></a:t>
            </a:r>
            <a:r>
              <a:rPr lang="zh-CN" altLang="en-US" sz="2400" b="1" dirty="0">
                <a:solidFill>
                  <a:schemeClr val="tx1"/>
                </a:solidFill>
                <a:latin typeface="华文仿宋" panose="02010600040101010101" pitchFamily="2" charset="-122"/>
                <a:ea typeface="华文仿宋" panose="02010600040101010101" pitchFamily="2" charset="-122"/>
              </a:rPr>
              <a:t>重新寻找出现病态的原因，改变原问题的提法。</a:t>
            </a:r>
          </a:p>
        </p:txBody>
      </p:sp>
      <p:pic>
        <p:nvPicPr>
          <p:cNvPr id="19" name="图片 18">
            <a:extLst>
              <a:ext uri="{FF2B5EF4-FFF2-40B4-BE49-F238E27FC236}">
                <a16:creationId xmlns:a16="http://schemas.microsoft.com/office/drawing/2014/main" id="{E809682E-1266-425E-83B7-ECC8889F3170}"/>
              </a:ext>
            </a:extLst>
          </p:cNvPr>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2857038" y="5529552"/>
            <a:ext cx="2991917" cy="378562"/>
          </a:xfrm>
          <a:prstGeom prst="rect">
            <a:avLst/>
          </a:prstGeom>
        </p:spPr>
      </p:pic>
      <p:sp>
        <p:nvSpPr>
          <p:cNvPr id="2" name="文本框 1">
            <a:extLst>
              <a:ext uri="{FF2B5EF4-FFF2-40B4-BE49-F238E27FC236}">
                <a16:creationId xmlns:a16="http://schemas.microsoft.com/office/drawing/2014/main" id="{D26E697C-A67A-4496-B468-CB2A832EF6C8}"/>
              </a:ext>
            </a:extLst>
          </p:cNvPr>
          <p:cNvSpPr txBox="1"/>
          <p:nvPr/>
        </p:nvSpPr>
        <p:spPr>
          <a:xfrm>
            <a:off x="6084168" y="5661248"/>
            <a:ext cx="2991917" cy="707886"/>
          </a:xfrm>
          <a:prstGeom prst="rect">
            <a:avLst/>
          </a:prstGeom>
          <a:noFill/>
        </p:spPr>
        <p:txBody>
          <a:bodyPr wrap="square" rtlCol="0">
            <a:spAutoFit/>
          </a:bodyPr>
          <a:lstStyle/>
          <a:p>
            <a:pPr algn="l"/>
            <a:r>
              <a:rPr lang="zh-CN" altLang="en-US" sz="2000" b="0" dirty="0">
                <a:solidFill>
                  <a:srgbClr val="0000FF"/>
                </a:solidFill>
                <a:latin typeface="+mn-ea"/>
                <a:ea typeface="+mn-ea"/>
              </a:rPr>
              <a:t>更多关于条件数的介绍，详见相关数学论著</a:t>
            </a:r>
          </a:p>
        </p:txBody>
      </p:sp>
      <p:sp>
        <p:nvSpPr>
          <p:cNvPr id="3" name="文本框 2">
            <a:extLst>
              <a:ext uri="{FF2B5EF4-FFF2-40B4-BE49-F238E27FC236}">
                <a16:creationId xmlns:a16="http://schemas.microsoft.com/office/drawing/2014/main" id="{0BAFFDD8-F90E-4E98-A71D-11AFFF6B83DF}"/>
              </a:ext>
            </a:extLst>
          </p:cNvPr>
          <p:cNvSpPr txBox="1"/>
          <p:nvPr/>
        </p:nvSpPr>
        <p:spPr>
          <a:xfrm>
            <a:off x="7236296" y="3429000"/>
            <a:ext cx="1656184" cy="584775"/>
          </a:xfrm>
          <a:prstGeom prst="rect">
            <a:avLst/>
          </a:prstGeom>
          <a:noFill/>
        </p:spPr>
        <p:txBody>
          <a:bodyPr wrap="square" rtlCol="0">
            <a:spAutoFit/>
          </a:bodyPr>
          <a:lstStyle/>
          <a:p>
            <a:pPr algn="l"/>
            <a:r>
              <a:rPr lang="zh-CN" altLang="en-US" sz="3200" b="0" dirty="0">
                <a:solidFill>
                  <a:srgbClr val="FF0000"/>
                </a:solidFill>
                <a:latin typeface="+mn-ea"/>
                <a:ea typeface="+mn-ea"/>
              </a:rPr>
              <a:t>选讲</a:t>
            </a:r>
          </a:p>
        </p:txBody>
      </p:sp>
    </p:spTree>
    <p:extLst>
      <p:ext uri="{BB962C8B-B14F-4D97-AF65-F5344CB8AC3E}">
        <p14:creationId xmlns:p14="http://schemas.microsoft.com/office/powerpoint/2010/main" val="259346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6F07D2-680F-4624-A6EF-BE9BA6B68424}"/>
              </a:ext>
            </a:extLst>
          </p:cNvPr>
          <p:cNvSpPr txBox="1"/>
          <p:nvPr/>
        </p:nvSpPr>
        <p:spPr>
          <a:xfrm>
            <a:off x="112625" y="140519"/>
            <a:ext cx="8851726" cy="1200329"/>
          </a:xfrm>
          <a:prstGeom prst="rect">
            <a:avLst/>
          </a:prstGeom>
          <a:noFill/>
        </p:spPr>
        <p:txBody>
          <a:bodyPr wrap="square" rtlCol="0">
            <a:spAutoFit/>
          </a:bodyPr>
          <a:lstStyle/>
          <a:p>
            <a:pPr algn="l"/>
            <a:r>
              <a:rPr lang="zh-CN" altLang="en-US" sz="2400" b="0" dirty="0">
                <a:solidFill>
                  <a:schemeClr val="tx1"/>
                </a:solidFill>
              </a:rPr>
              <a:t>      </a:t>
            </a:r>
            <a:r>
              <a:rPr lang="zh-CN" altLang="en-US" sz="2400" b="0" dirty="0">
                <a:solidFill>
                  <a:schemeClr val="tx1"/>
                </a:solidFill>
                <a:latin typeface="华文仿宋" panose="02010600040101010101" pitchFamily="2" charset="-122"/>
                <a:ea typeface="华文仿宋" panose="02010600040101010101" pitchFamily="2" charset="-122"/>
              </a:rPr>
              <a:t>解线性代数方程组的有效方法在计算数学和科学计算中具有特殊的地位和作用，可有效解决如弹性力学、电路分析、热传导和振动、以及社会科学及定量分析商业经济中的各种问题。</a:t>
            </a:r>
            <a:endParaRPr lang="zh-CN" altLang="en-US" sz="2400" dirty="0">
              <a:solidFill>
                <a:schemeClr val="tx1"/>
              </a:solidFill>
              <a:latin typeface="华文仿宋" panose="02010600040101010101" pitchFamily="2" charset="-122"/>
              <a:ea typeface="华文仿宋" panose="02010600040101010101" pitchFamily="2" charset="-122"/>
            </a:endParaRPr>
          </a:p>
        </p:txBody>
      </p:sp>
      <p:sp>
        <p:nvSpPr>
          <p:cNvPr id="7" name="Text Box 13">
            <a:extLst>
              <a:ext uri="{FF2B5EF4-FFF2-40B4-BE49-F238E27FC236}">
                <a16:creationId xmlns:a16="http://schemas.microsoft.com/office/drawing/2014/main" id="{0394D03F-CAF7-4A05-A13A-16B1B77C6356}"/>
              </a:ext>
            </a:extLst>
          </p:cNvPr>
          <p:cNvSpPr txBox="1">
            <a:spLocks noChangeArrowheads="1"/>
          </p:cNvSpPr>
          <p:nvPr/>
        </p:nvSpPr>
        <p:spPr bwMode="auto">
          <a:xfrm>
            <a:off x="179512" y="1340768"/>
            <a:ext cx="28797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b="1" dirty="0">
                <a:solidFill>
                  <a:srgbClr val="0000CC"/>
                </a:solidFill>
              </a:rPr>
              <a:t>精确求解方法</a:t>
            </a:r>
            <a:r>
              <a:rPr lang="zh-CN" altLang="en-US" sz="2800" dirty="0"/>
              <a:t> </a:t>
            </a:r>
          </a:p>
        </p:txBody>
      </p:sp>
      <p:sp>
        <p:nvSpPr>
          <p:cNvPr id="8" name="Text Box 14">
            <a:extLst>
              <a:ext uri="{FF2B5EF4-FFF2-40B4-BE49-F238E27FC236}">
                <a16:creationId xmlns:a16="http://schemas.microsoft.com/office/drawing/2014/main" id="{F3CEA4E9-0AFA-4BE0-89F7-5DCE84C59874}"/>
              </a:ext>
            </a:extLst>
          </p:cNvPr>
          <p:cNvSpPr txBox="1">
            <a:spLocks noChangeArrowheads="1"/>
          </p:cNvSpPr>
          <p:nvPr/>
        </p:nvSpPr>
        <p:spPr bwMode="auto">
          <a:xfrm>
            <a:off x="200122" y="1949226"/>
            <a:ext cx="935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CC"/>
                </a:solidFill>
              </a:rPr>
              <a:t>方法</a:t>
            </a:r>
            <a:r>
              <a:rPr lang="en-US" altLang="zh-CN" sz="2000" b="1" dirty="0">
                <a:solidFill>
                  <a:srgbClr val="0000CC"/>
                </a:solidFill>
              </a:rPr>
              <a:t>1 </a:t>
            </a:r>
            <a:r>
              <a:rPr lang="en-US" altLang="zh-CN" sz="2000" dirty="0"/>
              <a:t> </a:t>
            </a:r>
          </a:p>
        </p:txBody>
      </p:sp>
      <p:graphicFrame>
        <p:nvGraphicFramePr>
          <p:cNvPr id="9" name="Object 15">
            <a:extLst>
              <a:ext uri="{FF2B5EF4-FFF2-40B4-BE49-F238E27FC236}">
                <a16:creationId xmlns:a16="http://schemas.microsoft.com/office/drawing/2014/main" id="{77B5590E-30F2-411C-84D1-EBBEF517C95E}"/>
              </a:ext>
            </a:extLst>
          </p:cNvPr>
          <p:cNvGraphicFramePr>
            <a:graphicFrameLocks noChangeAspect="1"/>
          </p:cNvGraphicFramePr>
          <p:nvPr>
            <p:extLst>
              <p:ext uri="{D42A27DB-BD31-4B8C-83A1-F6EECF244321}">
                <p14:modId xmlns:p14="http://schemas.microsoft.com/office/powerpoint/2010/main" val="2807666942"/>
              </p:ext>
            </p:extLst>
          </p:nvPr>
        </p:nvGraphicFramePr>
        <p:xfrm>
          <a:off x="1096904" y="2349594"/>
          <a:ext cx="817563" cy="327025"/>
        </p:xfrm>
        <a:graphic>
          <a:graphicData uri="http://schemas.openxmlformats.org/presentationml/2006/ole">
            <mc:AlternateContent xmlns:mc="http://schemas.openxmlformats.org/markup-compatibility/2006">
              <mc:Choice xmlns:v="urn:schemas-microsoft-com:vml" Requires="v">
                <p:oleObj spid="_x0000_s336713" name="Equation" r:id="rId4" imgW="444240" imgH="177480" progId="Equation.DSMT4">
                  <p:embed/>
                </p:oleObj>
              </mc:Choice>
              <mc:Fallback>
                <p:oleObj name="Equation" r:id="rId4" imgW="444240" imgH="177480" progId="Equation.DSMT4">
                  <p:embed/>
                  <p:pic>
                    <p:nvPicPr>
                      <p:cNvPr id="78863" name="Object 15">
                        <a:extLst>
                          <a:ext uri="{FF2B5EF4-FFF2-40B4-BE49-F238E27FC236}">
                            <a16:creationId xmlns:a16="http://schemas.microsoft.com/office/drawing/2014/main" id="{35DFFFC7-6FBA-43F8-8FE4-6B6D0B47C7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904" y="2349594"/>
                        <a:ext cx="817563"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0">
            <a:extLst>
              <a:ext uri="{FF2B5EF4-FFF2-40B4-BE49-F238E27FC236}">
                <a16:creationId xmlns:a16="http://schemas.microsoft.com/office/drawing/2014/main" id="{DF92FA96-5D00-4661-9693-8BB9E4BAB197}"/>
              </a:ext>
            </a:extLst>
          </p:cNvPr>
          <p:cNvGraphicFramePr>
            <a:graphicFrameLocks noChangeAspect="1"/>
          </p:cNvGraphicFramePr>
          <p:nvPr>
            <p:extLst>
              <p:ext uri="{D42A27DB-BD31-4B8C-83A1-F6EECF244321}">
                <p14:modId xmlns:p14="http://schemas.microsoft.com/office/powerpoint/2010/main" val="2206148357"/>
              </p:ext>
            </p:extLst>
          </p:nvPr>
        </p:nvGraphicFramePr>
        <p:xfrm>
          <a:off x="2031941" y="2305362"/>
          <a:ext cx="1800225" cy="334962"/>
        </p:xfrm>
        <a:graphic>
          <a:graphicData uri="http://schemas.openxmlformats.org/presentationml/2006/ole">
            <mc:AlternateContent xmlns:mc="http://schemas.openxmlformats.org/markup-compatibility/2006">
              <mc:Choice xmlns:v="urn:schemas-microsoft-com:vml" Requires="v">
                <p:oleObj spid="_x0000_s336714" name="Equation" r:id="rId6" imgW="1091880" imgH="203040" progId="Equation.DSMT4">
                  <p:embed/>
                </p:oleObj>
              </mc:Choice>
              <mc:Fallback>
                <p:oleObj name="Equation" r:id="rId6" imgW="1091880" imgH="203040" progId="Equation.DSMT4">
                  <p:embed/>
                  <p:pic>
                    <p:nvPicPr>
                      <p:cNvPr id="78868" name="Object 20">
                        <a:extLst>
                          <a:ext uri="{FF2B5EF4-FFF2-40B4-BE49-F238E27FC236}">
                            <a16:creationId xmlns:a16="http://schemas.microsoft.com/office/drawing/2014/main" id="{8AB7236E-B970-4E0C-B58C-64B8E2443F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1941" y="2305362"/>
                        <a:ext cx="1800225"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2">
            <a:extLst>
              <a:ext uri="{FF2B5EF4-FFF2-40B4-BE49-F238E27FC236}">
                <a16:creationId xmlns:a16="http://schemas.microsoft.com/office/drawing/2014/main" id="{4A0FFF38-9548-41BF-BE2E-AAC85FEFCAE5}"/>
              </a:ext>
            </a:extLst>
          </p:cNvPr>
          <p:cNvGraphicFramePr>
            <a:graphicFrameLocks noChangeAspect="1"/>
          </p:cNvGraphicFramePr>
          <p:nvPr>
            <p:extLst>
              <p:ext uri="{D42A27DB-BD31-4B8C-83A1-F6EECF244321}">
                <p14:modId xmlns:p14="http://schemas.microsoft.com/office/powerpoint/2010/main" val="3306007225"/>
              </p:ext>
            </p:extLst>
          </p:nvPr>
        </p:nvGraphicFramePr>
        <p:xfrm>
          <a:off x="3966256" y="2315055"/>
          <a:ext cx="1360488" cy="334963"/>
        </p:xfrm>
        <a:graphic>
          <a:graphicData uri="http://schemas.openxmlformats.org/presentationml/2006/ole">
            <mc:AlternateContent xmlns:mc="http://schemas.openxmlformats.org/markup-compatibility/2006">
              <mc:Choice xmlns:v="urn:schemas-microsoft-com:vml" Requires="v">
                <p:oleObj spid="_x0000_s336715" name="Equation" r:id="rId8" imgW="825480" imgH="203040" progId="Equation.DSMT4">
                  <p:embed/>
                </p:oleObj>
              </mc:Choice>
              <mc:Fallback>
                <p:oleObj name="Equation" r:id="rId8" imgW="825480" imgH="203040" progId="Equation.DSMT4">
                  <p:embed/>
                  <p:pic>
                    <p:nvPicPr>
                      <p:cNvPr id="78870" name="Object 22">
                        <a:extLst>
                          <a:ext uri="{FF2B5EF4-FFF2-40B4-BE49-F238E27FC236}">
                            <a16:creationId xmlns:a16="http://schemas.microsoft.com/office/drawing/2014/main" id="{F328A94A-98B6-467F-B3FE-AEDA5A7C35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6256" y="2315055"/>
                        <a:ext cx="1360488"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60">
            <a:extLst>
              <a:ext uri="{FF2B5EF4-FFF2-40B4-BE49-F238E27FC236}">
                <a16:creationId xmlns:a16="http://schemas.microsoft.com/office/drawing/2014/main" id="{542E93BF-F6C1-4CD3-9569-5791ACE69ACD}"/>
              </a:ext>
            </a:extLst>
          </p:cNvPr>
          <p:cNvGraphicFramePr>
            <a:graphicFrameLocks noChangeAspect="1"/>
          </p:cNvGraphicFramePr>
          <p:nvPr>
            <p:extLst>
              <p:ext uri="{D42A27DB-BD31-4B8C-83A1-F6EECF244321}">
                <p14:modId xmlns:p14="http://schemas.microsoft.com/office/powerpoint/2010/main" val="3248563127"/>
              </p:ext>
            </p:extLst>
          </p:nvPr>
        </p:nvGraphicFramePr>
        <p:xfrm>
          <a:off x="217375" y="2826090"/>
          <a:ext cx="2303462" cy="376238"/>
        </p:xfrm>
        <a:graphic>
          <a:graphicData uri="http://schemas.openxmlformats.org/presentationml/2006/ole">
            <mc:AlternateContent xmlns:mc="http://schemas.openxmlformats.org/markup-compatibility/2006">
              <mc:Choice xmlns:v="urn:schemas-microsoft-com:vml" Requires="v">
                <p:oleObj spid="_x0000_s336716" name="Equation" r:id="rId10" imgW="1257120" imgH="203040" progId="Equation.DSMT4">
                  <p:embed/>
                </p:oleObj>
              </mc:Choice>
              <mc:Fallback>
                <p:oleObj name="Equation" r:id="rId10" imgW="1257120" imgH="203040" progId="Equation.DSMT4">
                  <p:embed/>
                  <p:pic>
                    <p:nvPicPr>
                      <p:cNvPr id="78908" name="Object 60">
                        <a:extLst>
                          <a:ext uri="{FF2B5EF4-FFF2-40B4-BE49-F238E27FC236}">
                            <a16:creationId xmlns:a16="http://schemas.microsoft.com/office/drawing/2014/main" id="{8225D40F-5477-4565-8397-47697C2672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375" y="2826090"/>
                        <a:ext cx="2303462"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1">
            <a:extLst>
              <a:ext uri="{FF2B5EF4-FFF2-40B4-BE49-F238E27FC236}">
                <a16:creationId xmlns:a16="http://schemas.microsoft.com/office/drawing/2014/main" id="{B0E1D6B3-5546-40FE-852C-CF81BFA32F6A}"/>
              </a:ext>
            </a:extLst>
          </p:cNvPr>
          <p:cNvGraphicFramePr>
            <a:graphicFrameLocks noChangeAspect="1"/>
          </p:cNvGraphicFramePr>
          <p:nvPr>
            <p:extLst>
              <p:ext uri="{D42A27DB-BD31-4B8C-83A1-F6EECF244321}">
                <p14:modId xmlns:p14="http://schemas.microsoft.com/office/powerpoint/2010/main" val="3794295031"/>
              </p:ext>
            </p:extLst>
          </p:nvPr>
        </p:nvGraphicFramePr>
        <p:xfrm>
          <a:off x="258997" y="3244207"/>
          <a:ext cx="7050087" cy="376238"/>
        </p:xfrm>
        <a:graphic>
          <a:graphicData uri="http://schemas.openxmlformats.org/presentationml/2006/ole">
            <mc:AlternateContent xmlns:mc="http://schemas.openxmlformats.org/markup-compatibility/2006">
              <mc:Choice xmlns:v="urn:schemas-microsoft-com:vml" Requires="v">
                <p:oleObj spid="_x0000_s336717" name="Equation" r:id="rId12" imgW="3848040" imgH="203040" progId="Equation.DSMT4">
                  <p:embed/>
                </p:oleObj>
              </mc:Choice>
              <mc:Fallback>
                <p:oleObj name="Equation" r:id="rId12" imgW="3848040" imgH="203040" progId="Equation.DSMT4">
                  <p:embed/>
                  <p:pic>
                    <p:nvPicPr>
                      <p:cNvPr id="78909" name="Object 61">
                        <a:extLst>
                          <a:ext uri="{FF2B5EF4-FFF2-40B4-BE49-F238E27FC236}">
                            <a16:creationId xmlns:a16="http://schemas.microsoft.com/office/drawing/2014/main" id="{7F8707B3-D51F-4109-9ACA-48AC56B077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8997" y="3244207"/>
                        <a:ext cx="7050087"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13">
            <a:extLst>
              <a:ext uri="{FF2B5EF4-FFF2-40B4-BE49-F238E27FC236}">
                <a16:creationId xmlns:a16="http://schemas.microsoft.com/office/drawing/2014/main" id="{493EEAED-6A39-42DD-8A1D-ACF5A87A8D73}"/>
              </a:ext>
            </a:extLst>
          </p:cNvPr>
          <p:cNvSpPr txBox="1">
            <a:spLocks noChangeArrowheads="1"/>
          </p:cNvSpPr>
          <p:nvPr/>
        </p:nvSpPr>
        <p:spPr bwMode="auto">
          <a:xfrm>
            <a:off x="203882" y="3908822"/>
            <a:ext cx="2678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CC"/>
                </a:solidFill>
              </a:rPr>
              <a:t>方法</a:t>
            </a:r>
            <a:r>
              <a:rPr lang="en-US" altLang="zh-CN" sz="2000" b="1" dirty="0">
                <a:solidFill>
                  <a:srgbClr val="0000CC"/>
                </a:solidFill>
              </a:rPr>
              <a:t>2  Crammer</a:t>
            </a:r>
            <a:r>
              <a:rPr lang="zh-CN" altLang="en-US" sz="2000" b="1" dirty="0">
                <a:solidFill>
                  <a:srgbClr val="0000CC"/>
                </a:solidFill>
              </a:rPr>
              <a:t>法则 </a:t>
            </a:r>
            <a:r>
              <a:rPr lang="zh-CN" altLang="en-US" sz="2000" dirty="0"/>
              <a:t> </a:t>
            </a:r>
          </a:p>
        </p:txBody>
      </p:sp>
      <p:graphicFrame>
        <p:nvGraphicFramePr>
          <p:cNvPr id="15" name="Object 15">
            <a:extLst>
              <a:ext uri="{FF2B5EF4-FFF2-40B4-BE49-F238E27FC236}">
                <a16:creationId xmlns:a16="http://schemas.microsoft.com/office/drawing/2014/main" id="{FDF97299-DC44-4860-A02D-822152D67F76}"/>
              </a:ext>
            </a:extLst>
          </p:cNvPr>
          <p:cNvGraphicFramePr>
            <a:graphicFrameLocks noChangeAspect="1"/>
          </p:cNvGraphicFramePr>
          <p:nvPr>
            <p:extLst>
              <p:ext uri="{D42A27DB-BD31-4B8C-83A1-F6EECF244321}">
                <p14:modId xmlns:p14="http://schemas.microsoft.com/office/powerpoint/2010/main" val="1402940967"/>
              </p:ext>
            </p:extLst>
          </p:nvPr>
        </p:nvGraphicFramePr>
        <p:xfrm>
          <a:off x="1075419" y="4225585"/>
          <a:ext cx="2890837" cy="974725"/>
        </p:xfrm>
        <a:graphic>
          <a:graphicData uri="http://schemas.openxmlformats.org/presentationml/2006/ole">
            <mc:AlternateContent xmlns:mc="http://schemas.openxmlformats.org/markup-compatibility/2006">
              <mc:Choice xmlns:v="urn:schemas-microsoft-com:vml" Requires="v">
                <p:oleObj spid="_x0000_s336718" name="Equation" r:id="rId14" imgW="1409400" imgH="469800" progId="Equation.DSMT4">
                  <p:embed/>
                </p:oleObj>
              </mc:Choice>
              <mc:Fallback>
                <p:oleObj name="Equation" r:id="rId14" imgW="1409400" imgH="469800" progId="Equation.DSMT4">
                  <p:embed/>
                  <p:pic>
                    <p:nvPicPr>
                      <p:cNvPr id="105487" name="Object 15">
                        <a:extLst>
                          <a:ext uri="{FF2B5EF4-FFF2-40B4-BE49-F238E27FC236}">
                            <a16:creationId xmlns:a16="http://schemas.microsoft.com/office/drawing/2014/main" id="{71A3A03A-D180-4CFC-B8A9-CFA956AE642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5419" y="4225585"/>
                        <a:ext cx="2890837"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6">
            <a:extLst>
              <a:ext uri="{FF2B5EF4-FFF2-40B4-BE49-F238E27FC236}">
                <a16:creationId xmlns:a16="http://schemas.microsoft.com/office/drawing/2014/main" id="{1472EA46-46D6-49D6-AB61-875AB7A284E6}"/>
              </a:ext>
            </a:extLst>
          </p:cNvPr>
          <p:cNvGraphicFramePr>
            <a:graphicFrameLocks noChangeAspect="1"/>
          </p:cNvGraphicFramePr>
          <p:nvPr>
            <p:extLst>
              <p:ext uri="{D42A27DB-BD31-4B8C-83A1-F6EECF244321}">
                <p14:modId xmlns:p14="http://schemas.microsoft.com/office/powerpoint/2010/main" val="881764224"/>
              </p:ext>
            </p:extLst>
          </p:nvPr>
        </p:nvGraphicFramePr>
        <p:xfrm>
          <a:off x="236932" y="5268413"/>
          <a:ext cx="4743057" cy="444943"/>
        </p:xfrm>
        <a:graphic>
          <a:graphicData uri="http://schemas.openxmlformats.org/presentationml/2006/ole">
            <mc:AlternateContent xmlns:mc="http://schemas.openxmlformats.org/markup-compatibility/2006">
              <mc:Choice xmlns:v="urn:schemas-microsoft-com:vml" Requires="v">
                <p:oleObj spid="_x0000_s336719" name="Equation" r:id="rId16" imgW="2743200" imgH="253800" progId="Equation.DSMT4">
                  <p:embed/>
                </p:oleObj>
              </mc:Choice>
              <mc:Fallback>
                <p:oleObj name="Equation" r:id="rId16" imgW="2743200" imgH="253800" progId="Equation.DSMT4">
                  <p:embed/>
                  <p:pic>
                    <p:nvPicPr>
                      <p:cNvPr id="105488" name="Object 16">
                        <a:extLst>
                          <a:ext uri="{FF2B5EF4-FFF2-40B4-BE49-F238E27FC236}">
                            <a16:creationId xmlns:a16="http://schemas.microsoft.com/office/drawing/2014/main" id="{546EED9B-C360-4067-A2A8-E31263A773F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6932" y="5268413"/>
                        <a:ext cx="4743057" cy="444943"/>
                      </a:xfrm>
                      <a:prstGeom prst="rect">
                        <a:avLst/>
                      </a:prstGeom>
                      <a:noFill/>
                    </p:spPr>
                  </p:pic>
                </p:oleObj>
              </mc:Fallback>
            </mc:AlternateContent>
          </a:graphicData>
        </a:graphic>
      </p:graphicFrame>
      <p:sp>
        <p:nvSpPr>
          <p:cNvPr id="19" name="文本框 18">
            <a:extLst>
              <a:ext uri="{FF2B5EF4-FFF2-40B4-BE49-F238E27FC236}">
                <a16:creationId xmlns:a16="http://schemas.microsoft.com/office/drawing/2014/main" id="{E8150709-35EC-44DC-B8FE-F7BBD75BA679}"/>
              </a:ext>
            </a:extLst>
          </p:cNvPr>
          <p:cNvSpPr txBox="1"/>
          <p:nvPr/>
        </p:nvSpPr>
        <p:spPr>
          <a:xfrm>
            <a:off x="755576" y="5661248"/>
            <a:ext cx="4549934" cy="892552"/>
          </a:xfrm>
          <a:prstGeom prst="rect">
            <a:avLst/>
          </a:prstGeom>
          <a:noFill/>
        </p:spPr>
        <p:txBody>
          <a:bodyPr wrap="square" rtlCol="0">
            <a:spAutoFit/>
          </a:bodyPr>
          <a:lstStyle/>
          <a:p>
            <a:pPr algn="l"/>
            <a:r>
              <a:rPr lang="en-US" altLang="zh-CN" sz="2800" dirty="0">
                <a:solidFill>
                  <a:schemeClr val="tx1">
                    <a:lumMod val="95000"/>
                    <a:lumOff val="5000"/>
                  </a:schemeClr>
                </a:solidFill>
                <a:latin typeface="+mn-ea"/>
                <a:ea typeface="+mn-ea"/>
              </a:rPr>
              <a:t>     </a:t>
            </a:r>
            <a:r>
              <a:rPr lang="zh-CN" altLang="en-US" sz="2400" b="0" dirty="0">
                <a:solidFill>
                  <a:schemeClr val="tx1">
                    <a:lumMod val="95000"/>
                    <a:lumOff val="5000"/>
                  </a:schemeClr>
                </a:solidFill>
                <a:latin typeface="+mn-ea"/>
                <a:ea typeface="+mn-ea"/>
              </a:rPr>
              <a:t>是以右端变量向量</a:t>
            </a:r>
            <a:r>
              <a:rPr lang="en-US" altLang="zh-CN" sz="2400" b="0" dirty="0">
                <a:solidFill>
                  <a:schemeClr val="tx1">
                    <a:lumMod val="95000"/>
                    <a:lumOff val="5000"/>
                  </a:schemeClr>
                </a:solidFill>
                <a:latin typeface="+mn-ea"/>
                <a:ea typeface="+mn-ea"/>
              </a:rPr>
              <a:t>b</a:t>
            </a:r>
            <a:r>
              <a:rPr lang="zh-CN" altLang="en-US" sz="2400" b="0" dirty="0">
                <a:solidFill>
                  <a:schemeClr val="tx1">
                    <a:lumMod val="95000"/>
                    <a:lumOff val="5000"/>
                  </a:schemeClr>
                </a:solidFill>
                <a:latin typeface="+mn-ea"/>
                <a:ea typeface="+mn-ea"/>
              </a:rPr>
              <a:t>替代</a:t>
            </a:r>
            <a:r>
              <a:rPr lang="en-US" altLang="zh-CN" sz="2400" b="0" dirty="0">
                <a:solidFill>
                  <a:schemeClr val="tx1">
                    <a:lumMod val="95000"/>
                    <a:lumOff val="5000"/>
                  </a:schemeClr>
                </a:solidFill>
                <a:latin typeface="+mn-ea"/>
                <a:ea typeface="+mn-ea"/>
              </a:rPr>
              <a:t>A</a:t>
            </a:r>
            <a:r>
              <a:rPr lang="zh-CN" altLang="en-US" sz="2400" b="0" dirty="0">
                <a:solidFill>
                  <a:schemeClr val="tx1">
                    <a:lumMod val="95000"/>
                    <a:lumOff val="5000"/>
                  </a:schemeClr>
                </a:solidFill>
                <a:latin typeface="+mn-ea"/>
                <a:ea typeface="+mn-ea"/>
              </a:rPr>
              <a:t>的第</a:t>
            </a:r>
            <a:r>
              <a:rPr lang="en-US" altLang="zh-CN" sz="2400" b="0" dirty="0" err="1">
                <a:solidFill>
                  <a:schemeClr val="tx1">
                    <a:lumMod val="95000"/>
                    <a:lumOff val="5000"/>
                  </a:schemeClr>
                </a:solidFill>
                <a:latin typeface="+mn-ea"/>
                <a:ea typeface="+mn-ea"/>
              </a:rPr>
              <a:t>i</a:t>
            </a:r>
            <a:r>
              <a:rPr lang="zh-CN" altLang="en-US" sz="2400" b="0" dirty="0">
                <a:solidFill>
                  <a:schemeClr val="tx1">
                    <a:lumMod val="95000"/>
                    <a:lumOff val="5000"/>
                  </a:schemeClr>
                </a:solidFill>
                <a:latin typeface="+mn-ea"/>
                <a:ea typeface="+mn-ea"/>
              </a:rPr>
              <a:t>列所得矩阵的行列式</a:t>
            </a:r>
            <a:r>
              <a:rPr lang="en-US" altLang="zh-CN" sz="2400" b="0" dirty="0">
                <a:solidFill>
                  <a:schemeClr val="tx1">
                    <a:lumMod val="95000"/>
                    <a:lumOff val="5000"/>
                  </a:schemeClr>
                </a:solidFill>
                <a:latin typeface="+mn-ea"/>
                <a:ea typeface="+mn-ea"/>
              </a:rPr>
              <a:t>   </a:t>
            </a:r>
            <a:endParaRPr lang="zh-CN" altLang="en-US" sz="2400" b="0" dirty="0">
              <a:solidFill>
                <a:schemeClr val="tx1">
                  <a:lumMod val="95000"/>
                  <a:lumOff val="5000"/>
                </a:schemeClr>
              </a:solidFill>
              <a:latin typeface="+mn-ea"/>
              <a:ea typeface="+mn-ea"/>
            </a:endParaRPr>
          </a:p>
        </p:txBody>
      </p:sp>
      <p:pic>
        <p:nvPicPr>
          <p:cNvPr id="21" name="图片 20">
            <a:extLst>
              <a:ext uri="{FF2B5EF4-FFF2-40B4-BE49-F238E27FC236}">
                <a16:creationId xmlns:a16="http://schemas.microsoft.com/office/drawing/2014/main" id="{7BC6C901-24D7-4F02-8DA6-E4CC0BFA69D9}"/>
              </a:ext>
            </a:extLst>
          </p:cNvPr>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879252" y="5790524"/>
            <a:ext cx="392333" cy="278322"/>
          </a:xfrm>
          <a:prstGeom prst="rect">
            <a:avLst/>
          </a:prstGeom>
        </p:spPr>
      </p:pic>
      <p:pic>
        <p:nvPicPr>
          <p:cNvPr id="23" name="图片 22">
            <a:extLst>
              <a:ext uri="{FF2B5EF4-FFF2-40B4-BE49-F238E27FC236}">
                <a16:creationId xmlns:a16="http://schemas.microsoft.com/office/drawing/2014/main" id="{52977C3B-7D09-4CF5-A18D-F26CD9DC192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20072" y="3861048"/>
            <a:ext cx="3752850" cy="2781300"/>
          </a:xfrm>
          <a:prstGeom prst="rect">
            <a:avLst/>
          </a:prstGeom>
        </p:spPr>
      </p:pic>
      <p:grpSp>
        <p:nvGrpSpPr>
          <p:cNvPr id="24" name="Group 118">
            <a:extLst>
              <a:ext uri="{FF2B5EF4-FFF2-40B4-BE49-F238E27FC236}">
                <a16:creationId xmlns:a16="http://schemas.microsoft.com/office/drawing/2014/main" id="{60CF5D12-969C-4FB7-A50A-CD491DCCC33F}"/>
              </a:ext>
            </a:extLst>
          </p:cNvPr>
          <p:cNvGrpSpPr>
            <a:grpSpLocks/>
          </p:cNvGrpSpPr>
          <p:nvPr/>
        </p:nvGrpSpPr>
        <p:grpSpPr bwMode="auto">
          <a:xfrm>
            <a:off x="3613518" y="3871795"/>
            <a:ext cx="1661720" cy="489404"/>
            <a:chOff x="2574" y="2034"/>
            <a:chExt cx="1488" cy="480"/>
          </a:xfrm>
        </p:grpSpPr>
        <p:sp>
          <p:nvSpPr>
            <p:cNvPr id="25" name="Rectangle 117">
              <a:extLst>
                <a:ext uri="{FF2B5EF4-FFF2-40B4-BE49-F238E27FC236}">
                  <a16:creationId xmlns:a16="http://schemas.microsoft.com/office/drawing/2014/main" id="{A58CE845-2869-47DB-8944-EBFB2E9900FE}"/>
                </a:ext>
              </a:extLst>
            </p:cNvPr>
            <p:cNvSpPr>
              <a:spLocks noChangeArrowheads="1"/>
            </p:cNvSpPr>
            <p:nvPr/>
          </p:nvSpPr>
          <p:spPr bwMode="auto">
            <a:xfrm>
              <a:off x="2574" y="2034"/>
              <a:ext cx="1488" cy="480"/>
            </a:xfrm>
            <a:prstGeom prst="rect">
              <a:avLst/>
            </a:prstGeom>
            <a:solidFill>
              <a:schemeClr val="accent1">
                <a:alpha val="50000"/>
              </a:scheme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 name="Object 116">
              <a:extLst>
                <a:ext uri="{FF2B5EF4-FFF2-40B4-BE49-F238E27FC236}">
                  <a16:creationId xmlns:a16="http://schemas.microsoft.com/office/drawing/2014/main" id="{1D69EA85-0D52-4FD2-8AD1-A8C6C3A3D5FC}"/>
                </a:ext>
              </a:extLst>
            </p:cNvPr>
            <p:cNvGraphicFramePr>
              <a:graphicFrameLocks noChangeAspect="1"/>
            </p:cNvGraphicFramePr>
            <p:nvPr/>
          </p:nvGraphicFramePr>
          <p:xfrm>
            <a:off x="2660" y="2096"/>
            <a:ext cx="1324" cy="385"/>
          </p:xfrm>
          <a:graphic>
            <a:graphicData uri="http://schemas.openxmlformats.org/presentationml/2006/ole">
              <mc:AlternateContent xmlns:mc="http://schemas.openxmlformats.org/markup-compatibility/2006">
                <mc:Choice xmlns:v="urn:schemas-microsoft-com:vml" Requires="v">
                  <p:oleObj spid="_x0000_s336720" name="Equation" r:id="rId20" imgW="698400" imgH="203040" progId="Equation.DSMT4">
                    <p:embed/>
                  </p:oleObj>
                </mc:Choice>
                <mc:Fallback>
                  <p:oleObj name="Equation" r:id="rId20" imgW="698400" imgH="203040" progId="Equation.DSMT4">
                    <p:embed/>
                    <p:pic>
                      <p:nvPicPr>
                        <p:cNvPr id="32884" name="Object 116">
                          <a:extLst>
                            <a:ext uri="{FF2B5EF4-FFF2-40B4-BE49-F238E27FC236}">
                              <a16:creationId xmlns:a16="http://schemas.microsoft.com/office/drawing/2014/main" id="{7A6433A2-9F03-4737-B0AB-4E12877BBD7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60" y="2096"/>
                          <a:ext cx="1324"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文本框 1">
            <a:extLst>
              <a:ext uri="{FF2B5EF4-FFF2-40B4-BE49-F238E27FC236}">
                <a16:creationId xmlns:a16="http://schemas.microsoft.com/office/drawing/2014/main" id="{3499E90A-B312-4F5F-8B63-9D97186F7178}"/>
              </a:ext>
            </a:extLst>
          </p:cNvPr>
          <p:cNvSpPr txBox="1"/>
          <p:nvPr/>
        </p:nvSpPr>
        <p:spPr>
          <a:xfrm>
            <a:off x="6656945" y="2044868"/>
            <a:ext cx="2088232" cy="461665"/>
          </a:xfrm>
          <a:prstGeom prst="rect">
            <a:avLst/>
          </a:prstGeom>
          <a:noFill/>
        </p:spPr>
        <p:txBody>
          <a:bodyPr wrap="square" rtlCol="0">
            <a:spAutoFit/>
          </a:bodyPr>
          <a:lstStyle/>
          <a:p>
            <a:pPr algn="l"/>
            <a:r>
              <a:rPr lang="zh-CN" altLang="en-US" sz="2400" b="0" dirty="0">
                <a:solidFill>
                  <a:srgbClr val="FF0000"/>
                </a:solidFill>
                <a:latin typeface="+mn-ea"/>
                <a:ea typeface="+mn-ea"/>
              </a:rPr>
              <a:t>举例说明</a:t>
            </a:r>
          </a:p>
        </p:txBody>
      </p:sp>
    </p:spTree>
    <p:extLst>
      <p:ext uri="{BB962C8B-B14F-4D97-AF65-F5344CB8AC3E}">
        <p14:creationId xmlns:p14="http://schemas.microsoft.com/office/powerpoint/2010/main" val="385385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9"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16338C8-6F7B-4C20-893C-F056C273F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764704"/>
            <a:ext cx="8817107" cy="5683316"/>
          </a:xfrm>
          <a:prstGeom prst="rect">
            <a:avLst/>
          </a:prstGeom>
        </p:spPr>
      </p:pic>
      <p:sp>
        <p:nvSpPr>
          <p:cNvPr id="4" name="文本框 3">
            <a:extLst>
              <a:ext uri="{FF2B5EF4-FFF2-40B4-BE49-F238E27FC236}">
                <a16:creationId xmlns:a16="http://schemas.microsoft.com/office/drawing/2014/main" id="{B9EC1CCA-B36C-4D6D-8B82-9A98DBB37977}"/>
              </a:ext>
            </a:extLst>
          </p:cNvPr>
          <p:cNvSpPr txBox="1"/>
          <p:nvPr/>
        </p:nvSpPr>
        <p:spPr>
          <a:xfrm>
            <a:off x="4067944" y="188640"/>
            <a:ext cx="1656184" cy="584775"/>
          </a:xfrm>
          <a:prstGeom prst="rect">
            <a:avLst/>
          </a:prstGeom>
          <a:noFill/>
        </p:spPr>
        <p:txBody>
          <a:bodyPr wrap="square" rtlCol="0">
            <a:spAutoFit/>
          </a:bodyPr>
          <a:lstStyle/>
          <a:p>
            <a:pPr algn="l"/>
            <a:r>
              <a:rPr lang="zh-CN" altLang="en-US" sz="3200" b="0" dirty="0">
                <a:solidFill>
                  <a:srgbClr val="FF0000"/>
                </a:solidFill>
                <a:latin typeface="+mn-ea"/>
                <a:ea typeface="+mn-ea"/>
              </a:rPr>
              <a:t>选讲</a:t>
            </a:r>
          </a:p>
        </p:txBody>
      </p:sp>
    </p:spTree>
    <p:extLst>
      <p:ext uri="{BB962C8B-B14F-4D97-AF65-F5344CB8AC3E}">
        <p14:creationId xmlns:p14="http://schemas.microsoft.com/office/powerpoint/2010/main" val="13105245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00" name="Rectangle 132">
            <a:extLst>
              <a:ext uri="{FF2B5EF4-FFF2-40B4-BE49-F238E27FC236}">
                <a16:creationId xmlns:a16="http://schemas.microsoft.com/office/drawing/2014/main" id="{ED796B0B-3E69-4954-A69F-AAB1379362C3}"/>
              </a:ext>
            </a:extLst>
          </p:cNvPr>
          <p:cNvSpPr>
            <a:spLocks noChangeArrowheads="1"/>
          </p:cNvSpPr>
          <p:nvPr/>
        </p:nvSpPr>
        <p:spPr bwMode="auto">
          <a:xfrm>
            <a:off x="250179" y="4482220"/>
            <a:ext cx="8766557" cy="1737376"/>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a:r>
              <a:rPr lang="zh-CN" altLang="en-US" sz="2800" dirty="0">
                <a:solidFill>
                  <a:srgbClr val="FF0000"/>
                </a:solidFill>
                <a:latin typeface="华文仿宋" panose="02010600040101010101" pitchFamily="2" charset="-122"/>
                <a:ea typeface="华文仿宋" panose="02010600040101010101" pitchFamily="2" charset="-122"/>
              </a:rPr>
              <a:t>迭代法</a:t>
            </a:r>
            <a:r>
              <a:rPr lang="zh-CN" altLang="en-US" sz="2800" dirty="0">
                <a:solidFill>
                  <a:srgbClr val="0000FF"/>
                </a:solidFill>
                <a:latin typeface="华文仿宋" panose="02010600040101010101" pitchFamily="2" charset="-122"/>
                <a:ea typeface="华文仿宋" panose="02010600040101010101" pitchFamily="2" charset="-122"/>
              </a:rPr>
              <a:t>是一种</a:t>
            </a:r>
            <a:r>
              <a:rPr lang="zh-CN" altLang="en-US" sz="2800" dirty="0">
                <a:solidFill>
                  <a:srgbClr val="FF0000"/>
                </a:solidFill>
                <a:latin typeface="华文仿宋" panose="02010600040101010101" pitchFamily="2" charset="-122"/>
                <a:ea typeface="华文仿宋" panose="02010600040101010101" pitchFamily="2" charset="-122"/>
              </a:rPr>
              <a:t>逐次逼近</a:t>
            </a:r>
            <a:r>
              <a:rPr lang="zh-CN" altLang="en-US" sz="2800" dirty="0">
                <a:solidFill>
                  <a:srgbClr val="0000FF"/>
                </a:solidFill>
                <a:latin typeface="华文仿宋" panose="02010600040101010101" pitchFamily="2" charset="-122"/>
                <a:ea typeface="华文仿宋" panose="02010600040101010101" pitchFamily="2" charset="-122"/>
              </a:rPr>
              <a:t>的方法</a:t>
            </a:r>
            <a:r>
              <a:rPr lang="en-US" altLang="zh-CN" sz="2800" dirty="0">
                <a:solidFill>
                  <a:srgbClr val="0000FF"/>
                </a:solidFill>
                <a:latin typeface="华文仿宋" panose="02010600040101010101" pitchFamily="2" charset="-122"/>
                <a:ea typeface="华文仿宋" panose="02010600040101010101" pitchFamily="2" charset="-122"/>
              </a:rPr>
              <a:t>,</a:t>
            </a:r>
            <a:r>
              <a:rPr lang="zh-CN" altLang="en-US" sz="2800" dirty="0">
                <a:solidFill>
                  <a:srgbClr val="0000FF"/>
                </a:solidFill>
                <a:latin typeface="华文仿宋" panose="02010600040101010101" pitchFamily="2" charset="-122"/>
                <a:ea typeface="华文仿宋" panose="02010600040101010101" pitchFamily="2" charset="-122"/>
              </a:rPr>
              <a:t>与</a:t>
            </a:r>
            <a:r>
              <a:rPr lang="zh-CN" altLang="en-US" sz="2800" dirty="0">
                <a:solidFill>
                  <a:srgbClr val="FF0000"/>
                </a:solidFill>
                <a:latin typeface="华文仿宋" panose="02010600040101010101" pitchFamily="2" charset="-122"/>
                <a:ea typeface="华文仿宋" panose="02010600040101010101" pitchFamily="2" charset="-122"/>
              </a:rPr>
              <a:t>直接法</a:t>
            </a:r>
            <a:r>
              <a:rPr lang="zh-CN" altLang="en-US" sz="2800" dirty="0">
                <a:solidFill>
                  <a:srgbClr val="0000FF"/>
                </a:solidFill>
                <a:latin typeface="华文仿宋" panose="02010600040101010101" pitchFamily="2" charset="-122"/>
                <a:ea typeface="华文仿宋" panose="02010600040101010101" pitchFamily="2" charset="-122"/>
              </a:rPr>
              <a:t>比较</a:t>
            </a:r>
            <a:r>
              <a:rPr lang="en-US" altLang="zh-CN" sz="2800" dirty="0">
                <a:solidFill>
                  <a:srgbClr val="0000FF"/>
                </a:solidFill>
                <a:latin typeface="华文仿宋" panose="02010600040101010101" pitchFamily="2" charset="-122"/>
                <a:ea typeface="华文仿宋" panose="02010600040101010101" pitchFamily="2" charset="-122"/>
              </a:rPr>
              <a:t>, </a:t>
            </a:r>
            <a:r>
              <a:rPr lang="zh-CN" altLang="en-US" sz="2800" dirty="0">
                <a:solidFill>
                  <a:srgbClr val="0000FF"/>
                </a:solidFill>
                <a:latin typeface="华文仿宋" panose="02010600040101010101" pitchFamily="2" charset="-122"/>
                <a:ea typeface="华文仿宋" panose="02010600040101010101" pitchFamily="2" charset="-122"/>
              </a:rPr>
              <a:t>具有</a:t>
            </a:r>
            <a:r>
              <a:rPr lang="en-US" altLang="zh-CN" sz="2800" dirty="0">
                <a:solidFill>
                  <a:srgbClr val="0000FF"/>
                </a:solidFill>
                <a:latin typeface="华文仿宋" panose="02010600040101010101" pitchFamily="2" charset="-122"/>
                <a:ea typeface="华文仿宋" panose="02010600040101010101" pitchFamily="2" charset="-122"/>
              </a:rPr>
              <a:t>: </a:t>
            </a:r>
          </a:p>
          <a:p>
            <a:pPr algn="l"/>
            <a:r>
              <a:rPr lang="zh-CN" altLang="en-US" sz="2800" dirty="0">
                <a:solidFill>
                  <a:srgbClr val="0000FF"/>
                </a:solidFill>
                <a:latin typeface="华文仿宋" panose="02010600040101010101" pitchFamily="2" charset="-122"/>
                <a:ea typeface="华文仿宋" panose="02010600040101010101" pitchFamily="2" charset="-122"/>
              </a:rPr>
              <a:t>程序简单</a:t>
            </a:r>
            <a:r>
              <a:rPr lang="en-US" altLang="zh-CN" sz="2800" dirty="0">
                <a:solidFill>
                  <a:srgbClr val="0000FF"/>
                </a:solidFill>
                <a:latin typeface="华文仿宋" panose="02010600040101010101" pitchFamily="2" charset="-122"/>
                <a:ea typeface="华文仿宋" panose="02010600040101010101" pitchFamily="2" charset="-122"/>
              </a:rPr>
              <a:t>,</a:t>
            </a:r>
            <a:r>
              <a:rPr lang="zh-CN" altLang="en-US" sz="2800" dirty="0">
                <a:solidFill>
                  <a:srgbClr val="0000FF"/>
                </a:solidFill>
                <a:latin typeface="华文仿宋" panose="02010600040101010101" pitchFamily="2" charset="-122"/>
                <a:ea typeface="华文仿宋" panose="02010600040101010101" pitchFamily="2" charset="-122"/>
              </a:rPr>
              <a:t>存储量小的优点。</a:t>
            </a:r>
            <a:endParaRPr lang="en-US" altLang="zh-CN" sz="2800" dirty="0">
              <a:solidFill>
                <a:srgbClr val="0000FF"/>
              </a:solidFill>
              <a:latin typeface="华文仿宋" panose="02010600040101010101" pitchFamily="2" charset="-122"/>
              <a:ea typeface="华文仿宋" panose="02010600040101010101" pitchFamily="2" charset="-122"/>
            </a:endParaRPr>
          </a:p>
          <a:p>
            <a:pPr algn="l"/>
            <a:r>
              <a:rPr lang="zh-CN" altLang="en-US" sz="2800" dirty="0">
                <a:solidFill>
                  <a:srgbClr val="0000FF"/>
                </a:solidFill>
                <a:latin typeface="华文仿宋" panose="02010600040101010101" pitchFamily="2" charset="-122"/>
                <a:ea typeface="华文仿宋" panose="02010600040101010101" pitchFamily="2" charset="-122"/>
              </a:rPr>
              <a:t>特别适用于求解系数矩阵为大型</a:t>
            </a:r>
            <a:r>
              <a:rPr lang="zh-CN" altLang="en-US" sz="2800" dirty="0">
                <a:solidFill>
                  <a:srgbClr val="FF0000"/>
                </a:solidFill>
                <a:latin typeface="华文仿宋" panose="02010600040101010101" pitchFamily="2" charset="-122"/>
                <a:ea typeface="华文仿宋" panose="02010600040101010101" pitchFamily="2" charset="-122"/>
              </a:rPr>
              <a:t>稀疏矩阵</a:t>
            </a:r>
            <a:r>
              <a:rPr lang="zh-CN" altLang="en-US" sz="2800" dirty="0">
                <a:solidFill>
                  <a:srgbClr val="0000FF"/>
                </a:solidFill>
                <a:latin typeface="华文仿宋" panose="02010600040101010101" pitchFamily="2" charset="-122"/>
                <a:ea typeface="华文仿宋" panose="02010600040101010101" pitchFamily="2" charset="-122"/>
              </a:rPr>
              <a:t>的方程组</a:t>
            </a:r>
            <a:r>
              <a:rPr lang="zh-CN" altLang="en-US" sz="2800" dirty="0"/>
              <a:t>。</a:t>
            </a:r>
          </a:p>
        </p:txBody>
      </p:sp>
      <p:grpSp>
        <p:nvGrpSpPr>
          <p:cNvPr id="32902" name="Group 134">
            <a:extLst>
              <a:ext uri="{FF2B5EF4-FFF2-40B4-BE49-F238E27FC236}">
                <a16:creationId xmlns:a16="http://schemas.microsoft.com/office/drawing/2014/main" id="{19EAF0A3-BB89-4474-8582-62E395BE798C}"/>
              </a:ext>
            </a:extLst>
          </p:cNvPr>
          <p:cNvGrpSpPr>
            <a:grpSpLocks/>
          </p:cNvGrpSpPr>
          <p:nvPr/>
        </p:nvGrpSpPr>
        <p:grpSpPr bwMode="auto">
          <a:xfrm>
            <a:off x="143074" y="1546179"/>
            <a:ext cx="1691888" cy="710370"/>
            <a:chOff x="384" y="1968"/>
            <a:chExt cx="778" cy="637"/>
          </a:xfrm>
        </p:grpSpPr>
        <p:pic>
          <p:nvPicPr>
            <p:cNvPr id="32903" name="Picture 135" descr="LIGHT">
              <a:extLst>
                <a:ext uri="{FF2B5EF4-FFF2-40B4-BE49-F238E27FC236}">
                  <a16:creationId xmlns:a16="http://schemas.microsoft.com/office/drawing/2014/main" id="{43681B0F-AF72-45DC-96D9-C962F03CA0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 y="1968"/>
              <a:ext cx="257" cy="637"/>
            </a:xfrm>
            <a:prstGeom prst="rect">
              <a:avLst/>
            </a:prstGeom>
            <a:noFill/>
            <a:extLst>
              <a:ext uri="{909E8E84-426E-40DD-AFC4-6F175D3DCCD1}">
                <a14:hiddenFill xmlns:a14="http://schemas.microsoft.com/office/drawing/2010/main">
                  <a:solidFill>
                    <a:srgbClr val="FFFFFF"/>
                  </a:solidFill>
                </a14:hiddenFill>
              </a:ext>
            </a:extLst>
          </p:spPr>
        </p:pic>
        <p:sp>
          <p:nvSpPr>
            <p:cNvPr id="32904" name="Text Box 136">
              <a:extLst>
                <a:ext uri="{FF2B5EF4-FFF2-40B4-BE49-F238E27FC236}">
                  <a16:creationId xmlns:a16="http://schemas.microsoft.com/office/drawing/2014/main" id="{B2D0DC68-13F9-47A9-885E-FCBCDF4683B1}"/>
                </a:ext>
              </a:extLst>
            </p:cNvPr>
            <p:cNvSpPr txBox="1">
              <a:spLocks noChangeArrowheads="1"/>
            </p:cNvSpPr>
            <p:nvPr/>
          </p:nvSpPr>
          <p:spPr bwMode="auto">
            <a:xfrm>
              <a:off x="641" y="2056"/>
              <a:ext cx="521"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sz="2400" dirty="0">
                  <a:solidFill>
                    <a:srgbClr val="FF0066"/>
                  </a:solidFill>
                </a:rPr>
                <a:t>思路</a:t>
              </a:r>
            </a:p>
          </p:txBody>
        </p:sp>
      </p:grpSp>
      <p:grpSp>
        <p:nvGrpSpPr>
          <p:cNvPr id="32914" name="Group 146">
            <a:extLst>
              <a:ext uri="{FF2B5EF4-FFF2-40B4-BE49-F238E27FC236}">
                <a16:creationId xmlns:a16="http://schemas.microsoft.com/office/drawing/2014/main" id="{4431E386-FB62-49B7-B849-7B0E8F1D587E}"/>
              </a:ext>
            </a:extLst>
          </p:cNvPr>
          <p:cNvGrpSpPr>
            <a:grpSpLocks/>
          </p:cNvGrpSpPr>
          <p:nvPr/>
        </p:nvGrpSpPr>
        <p:grpSpPr bwMode="auto">
          <a:xfrm>
            <a:off x="611560" y="3140968"/>
            <a:ext cx="4795535" cy="1195973"/>
            <a:chOff x="1051" y="2219"/>
            <a:chExt cx="2839" cy="637"/>
          </a:xfrm>
        </p:grpSpPr>
        <p:graphicFrame>
          <p:nvGraphicFramePr>
            <p:cNvPr id="32909" name="Object 141">
              <a:extLst>
                <a:ext uri="{FF2B5EF4-FFF2-40B4-BE49-F238E27FC236}">
                  <a16:creationId xmlns:a16="http://schemas.microsoft.com/office/drawing/2014/main" id="{D397F53F-797D-4B76-A42A-E35DE4F36ADC}"/>
                </a:ext>
              </a:extLst>
            </p:cNvPr>
            <p:cNvGraphicFramePr>
              <a:graphicFrameLocks noChangeAspect="1"/>
            </p:cNvGraphicFramePr>
            <p:nvPr>
              <p:extLst>
                <p:ext uri="{D42A27DB-BD31-4B8C-83A1-F6EECF244321}">
                  <p14:modId xmlns:p14="http://schemas.microsoft.com/office/powerpoint/2010/main" val="1407512217"/>
                </p:ext>
              </p:extLst>
            </p:nvPr>
          </p:nvGraphicFramePr>
          <p:xfrm>
            <a:off x="2355" y="2219"/>
            <a:ext cx="1535" cy="360"/>
          </p:xfrm>
          <a:graphic>
            <a:graphicData uri="http://schemas.openxmlformats.org/presentationml/2006/ole">
              <mc:AlternateContent xmlns:mc="http://schemas.openxmlformats.org/markup-compatibility/2006">
                <mc:Choice xmlns:v="urn:schemas-microsoft-com:vml" Requires="v">
                  <p:oleObj spid="_x0000_s246076" name="Equation" r:id="rId4" imgW="1155600" imgH="228600" progId="Equation.DSMT4">
                    <p:embed/>
                  </p:oleObj>
                </mc:Choice>
                <mc:Fallback>
                  <p:oleObj name="Equation" r:id="rId4" imgW="1155600" imgH="228600" progId="Equation.DSMT4">
                    <p:embed/>
                    <p:pic>
                      <p:nvPicPr>
                        <p:cNvPr id="32909" name="Object 141">
                          <a:extLst>
                            <a:ext uri="{FF2B5EF4-FFF2-40B4-BE49-F238E27FC236}">
                              <a16:creationId xmlns:a16="http://schemas.microsoft.com/office/drawing/2014/main" id="{D397F53F-797D-4B76-A42A-E35DE4F36A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5" y="2219"/>
                          <a:ext cx="1535" cy="360"/>
                        </a:xfrm>
                        <a:prstGeom prst="rect">
                          <a:avLst/>
                        </a:prstGeom>
                        <a:noFill/>
                        <a:ln>
                          <a:noFill/>
                        </a:ln>
                        <a:effectLst/>
                      </p:spPr>
                    </p:pic>
                  </p:oleObj>
                </mc:Fallback>
              </mc:AlternateContent>
            </a:graphicData>
          </a:graphic>
        </p:graphicFrame>
        <p:sp>
          <p:nvSpPr>
            <p:cNvPr id="32910" name="Rectangle 142">
              <a:extLst>
                <a:ext uri="{FF2B5EF4-FFF2-40B4-BE49-F238E27FC236}">
                  <a16:creationId xmlns:a16="http://schemas.microsoft.com/office/drawing/2014/main" id="{64D81E2D-B59B-4786-9511-25EE7E41001F}"/>
                </a:ext>
              </a:extLst>
            </p:cNvPr>
            <p:cNvSpPr>
              <a:spLocks noChangeArrowheads="1"/>
            </p:cNvSpPr>
            <p:nvPr/>
          </p:nvSpPr>
          <p:spPr bwMode="auto">
            <a:xfrm>
              <a:off x="1051" y="2565"/>
              <a:ext cx="23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chemeClr val="tx1"/>
                  </a:solidFill>
                  <a:latin typeface="+mn-ea"/>
                  <a:ea typeface="+mn-ea"/>
                </a:rPr>
                <a:t>从 </a:t>
              </a:r>
              <a:r>
                <a:rPr lang="en-US" altLang="zh-CN" sz="2400" dirty="0">
                  <a:solidFill>
                    <a:schemeClr val="tx1"/>
                  </a:solidFill>
                  <a:latin typeface="+mn-ea"/>
                  <a:ea typeface="+mn-ea"/>
                </a:rPr>
                <a:t>x0</a:t>
              </a:r>
              <a:r>
                <a:rPr lang="zh-CN" altLang="en-US" sz="2400" dirty="0">
                  <a:solidFill>
                    <a:schemeClr val="tx1"/>
                  </a:solidFill>
                  <a:latin typeface="+mn-ea"/>
                  <a:ea typeface="+mn-ea"/>
                </a:rPr>
                <a:t> 出发，生成迭代序列</a:t>
              </a:r>
            </a:p>
          </p:txBody>
        </p:sp>
        <p:graphicFrame>
          <p:nvGraphicFramePr>
            <p:cNvPr id="32912" name="Object 144">
              <a:extLst>
                <a:ext uri="{FF2B5EF4-FFF2-40B4-BE49-F238E27FC236}">
                  <a16:creationId xmlns:a16="http://schemas.microsoft.com/office/drawing/2014/main" id="{485F77EC-57DE-4D8C-9D6B-2BF00E75A832}"/>
                </a:ext>
              </a:extLst>
            </p:cNvPr>
            <p:cNvGraphicFramePr>
              <a:graphicFrameLocks noChangeAspect="1"/>
            </p:cNvGraphicFramePr>
            <p:nvPr>
              <p:extLst>
                <p:ext uri="{D42A27DB-BD31-4B8C-83A1-F6EECF244321}">
                  <p14:modId xmlns:p14="http://schemas.microsoft.com/office/powerpoint/2010/main" val="3169280276"/>
                </p:ext>
              </p:extLst>
            </p:nvPr>
          </p:nvGraphicFramePr>
          <p:xfrm>
            <a:off x="3228" y="2527"/>
            <a:ext cx="408" cy="291"/>
          </p:xfrm>
          <a:graphic>
            <a:graphicData uri="http://schemas.openxmlformats.org/presentationml/2006/ole">
              <mc:AlternateContent xmlns:mc="http://schemas.openxmlformats.org/markup-compatibility/2006">
                <mc:Choice xmlns:v="urn:schemas-microsoft-com:vml" Requires="v">
                  <p:oleObj spid="_x0000_s246077" name="Equation" r:id="rId6" imgW="406080" imgH="228600" progId="Equation.DSMT4">
                    <p:embed/>
                  </p:oleObj>
                </mc:Choice>
                <mc:Fallback>
                  <p:oleObj name="Equation" r:id="rId6" imgW="406080" imgH="228600" progId="Equation.DSMT4">
                    <p:embed/>
                    <p:pic>
                      <p:nvPicPr>
                        <p:cNvPr id="32912" name="Object 144">
                          <a:extLst>
                            <a:ext uri="{FF2B5EF4-FFF2-40B4-BE49-F238E27FC236}">
                              <a16:creationId xmlns:a16="http://schemas.microsoft.com/office/drawing/2014/main" id="{485F77EC-57DE-4D8C-9D6B-2BF00E75A8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8" y="2527"/>
                          <a:ext cx="408" cy="291"/>
                        </a:xfrm>
                        <a:prstGeom prst="rect">
                          <a:avLst/>
                        </a:prstGeom>
                        <a:noFill/>
                        <a:ln>
                          <a:noFill/>
                        </a:ln>
                        <a:effectLst/>
                      </p:spPr>
                    </p:pic>
                  </p:oleObj>
                </mc:Fallback>
              </mc:AlternateContent>
            </a:graphicData>
          </a:graphic>
        </p:graphicFrame>
      </p:grpSp>
      <p:sp>
        <p:nvSpPr>
          <p:cNvPr id="24" name="文本框 23">
            <a:extLst>
              <a:ext uri="{FF2B5EF4-FFF2-40B4-BE49-F238E27FC236}">
                <a16:creationId xmlns:a16="http://schemas.microsoft.com/office/drawing/2014/main" id="{23F29FD1-23BD-42F5-85BC-30BAABFB06FF}"/>
              </a:ext>
            </a:extLst>
          </p:cNvPr>
          <p:cNvSpPr txBox="1"/>
          <p:nvPr/>
        </p:nvSpPr>
        <p:spPr>
          <a:xfrm>
            <a:off x="1763688" y="260648"/>
            <a:ext cx="5760640" cy="584775"/>
          </a:xfrm>
          <a:prstGeom prst="rect">
            <a:avLst/>
          </a:prstGeom>
          <a:noFill/>
        </p:spPr>
        <p:txBody>
          <a:bodyPr wrap="square" rtlCol="0">
            <a:spAutoFit/>
          </a:bodyPr>
          <a:lstStyle/>
          <a:p>
            <a:pPr algn="l"/>
            <a:r>
              <a:rPr lang="en-US" altLang="zh-CN" sz="3200" b="0" dirty="0">
                <a:solidFill>
                  <a:schemeClr val="bg2">
                    <a:lumMod val="10000"/>
                  </a:schemeClr>
                </a:solidFill>
                <a:latin typeface="仿宋" panose="02010609060101010101" pitchFamily="49" charset="-122"/>
                <a:ea typeface="仿宋" panose="02010609060101010101" pitchFamily="49" charset="-122"/>
              </a:rPr>
              <a:t>3.4 </a:t>
            </a:r>
            <a:r>
              <a:rPr lang="zh-CN" altLang="en-US" sz="3200" b="0" dirty="0">
                <a:solidFill>
                  <a:schemeClr val="bg2">
                    <a:lumMod val="10000"/>
                  </a:schemeClr>
                </a:solidFill>
                <a:latin typeface="仿宋" panose="02010609060101010101" pitchFamily="49" charset="-122"/>
                <a:ea typeface="仿宋" panose="02010609060101010101" pitchFamily="49" charset="-122"/>
              </a:rPr>
              <a:t>线性方程组的迭代解法</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p:txBody>
      </p:sp>
      <p:sp>
        <p:nvSpPr>
          <p:cNvPr id="2" name="文本框 1">
            <a:extLst>
              <a:ext uri="{FF2B5EF4-FFF2-40B4-BE49-F238E27FC236}">
                <a16:creationId xmlns:a16="http://schemas.microsoft.com/office/drawing/2014/main" id="{BF0622ED-C98F-4B2A-B43C-3DF6D2CEB958}"/>
              </a:ext>
            </a:extLst>
          </p:cNvPr>
          <p:cNvSpPr txBox="1"/>
          <p:nvPr/>
        </p:nvSpPr>
        <p:spPr>
          <a:xfrm>
            <a:off x="251520" y="980728"/>
            <a:ext cx="8460105"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这一节主要讲述如何把第</a:t>
            </a:r>
            <a:r>
              <a:rPr lang="en-US" altLang="zh-CN" sz="2400" b="0" dirty="0">
                <a:solidFill>
                  <a:schemeClr val="tx1">
                    <a:lumMod val="95000"/>
                    <a:lumOff val="5000"/>
                  </a:schemeClr>
                </a:solidFill>
                <a:latin typeface="+mn-ea"/>
                <a:ea typeface="+mn-ea"/>
              </a:rPr>
              <a:t>2</a:t>
            </a:r>
            <a:r>
              <a:rPr lang="zh-CN" altLang="en-US" sz="2400" b="0" dirty="0">
                <a:solidFill>
                  <a:schemeClr val="tx1">
                    <a:lumMod val="95000"/>
                    <a:lumOff val="5000"/>
                  </a:schemeClr>
                </a:solidFill>
                <a:latin typeface="+mn-ea"/>
                <a:ea typeface="+mn-ea"/>
              </a:rPr>
              <a:t>章介绍的迭代法扩展到更高维数。</a:t>
            </a:r>
          </a:p>
        </p:txBody>
      </p:sp>
      <p:sp>
        <p:nvSpPr>
          <p:cNvPr id="3" name="文本框 2">
            <a:extLst>
              <a:ext uri="{FF2B5EF4-FFF2-40B4-BE49-F238E27FC236}">
                <a16:creationId xmlns:a16="http://schemas.microsoft.com/office/drawing/2014/main" id="{1E178F56-DC17-4D17-BF71-B0AE031EB085}"/>
              </a:ext>
            </a:extLst>
          </p:cNvPr>
          <p:cNvSpPr txBox="1"/>
          <p:nvPr/>
        </p:nvSpPr>
        <p:spPr>
          <a:xfrm>
            <a:off x="737837" y="2146431"/>
            <a:ext cx="8185810" cy="954107"/>
          </a:xfrm>
          <a:prstGeom prst="rect">
            <a:avLst/>
          </a:prstGeom>
          <a:noFill/>
        </p:spPr>
        <p:txBody>
          <a:bodyPr wrap="square" rtlCol="0">
            <a:spAutoFit/>
          </a:bodyPr>
          <a:lstStyle/>
          <a:p>
            <a:pPr algn="l"/>
            <a:r>
              <a:rPr lang="zh-CN" altLang="en-US" sz="2800" b="0" dirty="0">
                <a:solidFill>
                  <a:schemeClr val="tx1"/>
                </a:solidFill>
                <a:latin typeface="华文仿宋" panose="02010600040101010101" pitchFamily="2" charset="-122"/>
                <a:ea typeface="华文仿宋" panose="02010600040101010101" pitchFamily="2" charset="-122"/>
              </a:rPr>
              <a:t>与解</a:t>
            </a:r>
            <a:r>
              <a:rPr lang="en-US" altLang="zh-CN" sz="28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8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800" b="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b="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)=0 </a:t>
            </a:r>
            <a:r>
              <a:rPr lang="zh-CN" altLang="en-US" sz="2800" b="0" dirty="0">
                <a:solidFill>
                  <a:schemeClr val="tx1"/>
                </a:solidFill>
                <a:latin typeface="华文仿宋" panose="02010600040101010101" pitchFamily="2" charset="-122"/>
                <a:ea typeface="华文仿宋" panose="02010600040101010101" pitchFamily="2" charset="-122"/>
              </a:rPr>
              <a:t>的不动点迭代相似， 将方程组</a:t>
            </a:r>
            <a:r>
              <a:rPr lang="en-US" altLang="zh-CN" sz="28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Ax=b</a:t>
            </a:r>
            <a:r>
              <a:rPr lang="zh-CN" altLang="en-US" sz="2800" b="0" dirty="0">
                <a:solidFill>
                  <a:schemeClr val="tx1"/>
                </a:solidFill>
                <a:latin typeface="华文仿宋" panose="02010600040101010101" pitchFamily="2" charset="-122"/>
                <a:ea typeface="华文仿宋" panose="02010600040101010101" pitchFamily="2" charset="-122"/>
              </a:rPr>
              <a:t>等价改写成 </a:t>
            </a:r>
            <a:r>
              <a:rPr lang="en-US" altLang="zh-CN" sz="28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x=</a:t>
            </a:r>
            <a:r>
              <a:rPr lang="en-US" altLang="zh-CN" sz="2800" i="1" dirty="0" err="1">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Bx+f</a:t>
            </a:r>
            <a:r>
              <a:rPr lang="en-US" altLang="zh-CN" sz="28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 </a:t>
            </a:r>
            <a:r>
              <a:rPr lang="zh-CN" altLang="en-US" sz="2800" b="0" dirty="0">
                <a:solidFill>
                  <a:schemeClr val="tx1"/>
                </a:solidFill>
                <a:latin typeface="华文仿宋" panose="02010600040101010101" pitchFamily="2" charset="-122"/>
                <a:ea typeface="华文仿宋" panose="02010600040101010101" pitchFamily="2" charset="-122"/>
              </a:rPr>
              <a:t>形式，从而建立迭代格式　</a:t>
            </a:r>
          </a:p>
        </p:txBody>
      </p:sp>
    </p:spTree>
    <p:extLst>
      <p:ext uri="{BB962C8B-B14F-4D97-AF65-F5344CB8AC3E}">
        <p14:creationId xmlns:p14="http://schemas.microsoft.com/office/powerpoint/2010/main" val="34660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9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9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00" grpId="0" animBg="1"/>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447" name="Group 103">
            <a:extLst>
              <a:ext uri="{FF2B5EF4-FFF2-40B4-BE49-F238E27FC236}">
                <a16:creationId xmlns:a16="http://schemas.microsoft.com/office/drawing/2014/main" id="{A896C005-6473-4745-AB22-F915D1E7F416}"/>
              </a:ext>
            </a:extLst>
          </p:cNvPr>
          <p:cNvGrpSpPr>
            <a:grpSpLocks/>
          </p:cNvGrpSpPr>
          <p:nvPr/>
        </p:nvGrpSpPr>
        <p:grpSpPr bwMode="auto">
          <a:xfrm>
            <a:off x="305453" y="1799357"/>
            <a:ext cx="8359776" cy="2954338"/>
            <a:chOff x="409" y="1331"/>
            <a:chExt cx="5266" cy="1861"/>
          </a:xfrm>
        </p:grpSpPr>
        <p:sp>
          <p:nvSpPr>
            <p:cNvPr id="57431" name="Rectangle 87">
              <a:extLst>
                <a:ext uri="{FF2B5EF4-FFF2-40B4-BE49-F238E27FC236}">
                  <a16:creationId xmlns:a16="http://schemas.microsoft.com/office/drawing/2014/main" id="{5D4A5A6D-B106-40AD-A5A5-5A872ED14321}"/>
                </a:ext>
              </a:extLst>
            </p:cNvPr>
            <p:cNvSpPr>
              <a:spLocks noChangeArrowheads="1"/>
            </p:cNvSpPr>
            <p:nvPr/>
          </p:nvSpPr>
          <p:spPr bwMode="auto">
            <a:xfrm>
              <a:off x="409" y="1331"/>
              <a:ext cx="25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dirty="0">
                  <a:solidFill>
                    <a:schemeClr val="tx1"/>
                  </a:solidFill>
                  <a:latin typeface="华文仿宋" panose="02010600040101010101" pitchFamily="2" charset="-122"/>
                  <a:ea typeface="华文仿宋" panose="02010600040101010101" pitchFamily="2" charset="-122"/>
                </a:rPr>
                <a:t>定义</a:t>
              </a:r>
              <a:r>
                <a:rPr lang="en-US" altLang="zh-CN" sz="2800" dirty="0">
                  <a:solidFill>
                    <a:schemeClr val="tx1"/>
                  </a:solidFill>
                  <a:latin typeface="华文仿宋" panose="02010600040101010101" pitchFamily="2" charset="-122"/>
                  <a:ea typeface="华文仿宋" panose="02010600040101010101" pitchFamily="2" charset="-122"/>
                </a:rPr>
                <a:t>3.4</a:t>
              </a:r>
              <a:r>
                <a:rPr lang="zh-CN" altLang="en-US" sz="2400" dirty="0">
                  <a:solidFill>
                    <a:schemeClr val="tx1"/>
                  </a:solidFill>
                  <a:latin typeface="华文仿宋" panose="02010600040101010101" pitchFamily="2" charset="-122"/>
                  <a:ea typeface="华文仿宋" panose="02010600040101010101" pitchFamily="2" charset="-122"/>
                </a:rPr>
                <a:t>（矩阵序列的极限）</a:t>
              </a:r>
            </a:p>
          </p:txBody>
        </p:sp>
        <p:sp>
          <p:nvSpPr>
            <p:cNvPr id="57432" name="Rectangle 88">
              <a:extLst>
                <a:ext uri="{FF2B5EF4-FFF2-40B4-BE49-F238E27FC236}">
                  <a16:creationId xmlns:a16="http://schemas.microsoft.com/office/drawing/2014/main" id="{9DA31F37-1C0A-40BE-AACA-C4E93DA93A51}"/>
                </a:ext>
              </a:extLst>
            </p:cNvPr>
            <p:cNvSpPr>
              <a:spLocks noChangeArrowheads="1"/>
            </p:cNvSpPr>
            <p:nvPr/>
          </p:nvSpPr>
          <p:spPr bwMode="auto">
            <a:xfrm>
              <a:off x="967" y="1687"/>
              <a:ext cx="465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b="0" dirty="0">
                  <a:solidFill>
                    <a:schemeClr val="tx1"/>
                  </a:solidFill>
                  <a:latin typeface="楷体_GB2312" pitchFamily="49" charset="-122"/>
                </a:rPr>
                <a:t>定义了矩阵范数      的空间     ，如果</a:t>
              </a:r>
            </a:p>
          </p:txBody>
        </p:sp>
        <p:graphicFrame>
          <p:nvGraphicFramePr>
            <p:cNvPr id="57433" name="Object 89">
              <a:extLst>
                <a:ext uri="{FF2B5EF4-FFF2-40B4-BE49-F238E27FC236}">
                  <a16:creationId xmlns:a16="http://schemas.microsoft.com/office/drawing/2014/main" id="{99E4135D-C2AB-4E79-83DA-18A9EE9F00CF}"/>
                </a:ext>
              </a:extLst>
            </p:cNvPr>
            <p:cNvGraphicFramePr>
              <a:graphicFrameLocks noChangeAspect="1"/>
            </p:cNvGraphicFramePr>
            <p:nvPr>
              <p:extLst>
                <p:ext uri="{D42A27DB-BD31-4B8C-83A1-F6EECF244321}">
                  <p14:modId xmlns:p14="http://schemas.microsoft.com/office/powerpoint/2010/main" val="2298674436"/>
                </p:ext>
              </p:extLst>
            </p:nvPr>
          </p:nvGraphicFramePr>
          <p:xfrm>
            <a:off x="3631" y="1668"/>
            <a:ext cx="519" cy="312"/>
          </p:xfrm>
          <a:graphic>
            <a:graphicData uri="http://schemas.openxmlformats.org/presentationml/2006/ole">
              <mc:AlternateContent xmlns:mc="http://schemas.openxmlformats.org/markup-compatibility/2006">
                <mc:Choice xmlns:v="urn:schemas-microsoft-com:vml" Requires="v">
                  <p:oleObj spid="_x0000_s249624" name="Equation" r:id="rId4" imgW="317160" imgH="190440" progId="Equation.DSMT4">
                    <p:embed/>
                  </p:oleObj>
                </mc:Choice>
                <mc:Fallback>
                  <p:oleObj name="Equation" r:id="rId4" imgW="317160" imgH="190440" progId="Equation.DSMT4">
                    <p:embed/>
                    <p:pic>
                      <p:nvPicPr>
                        <p:cNvPr id="57433" name="Object 89">
                          <a:extLst>
                            <a:ext uri="{FF2B5EF4-FFF2-40B4-BE49-F238E27FC236}">
                              <a16:creationId xmlns:a16="http://schemas.microsoft.com/office/drawing/2014/main" id="{99E4135D-C2AB-4E79-83DA-18A9EE9F00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1" y="1668"/>
                          <a:ext cx="519" cy="312"/>
                        </a:xfrm>
                        <a:prstGeom prst="rect">
                          <a:avLst/>
                        </a:prstGeom>
                        <a:noFill/>
                        <a:ln>
                          <a:noFill/>
                        </a:ln>
                        <a:effectLst/>
                      </p:spPr>
                    </p:pic>
                  </p:oleObj>
                </mc:Fallback>
              </mc:AlternateContent>
            </a:graphicData>
          </a:graphic>
        </p:graphicFrame>
        <p:graphicFrame>
          <p:nvGraphicFramePr>
            <p:cNvPr id="57434" name="Object 90">
              <a:extLst>
                <a:ext uri="{FF2B5EF4-FFF2-40B4-BE49-F238E27FC236}">
                  <a16:creationId xmlns:a16="http://schemas.microsoft.com/office/drawing/2014/main" id="{8CD56791-CD98-472F-B4EB-E2E1C0D67A94}"/>
                </a:ext>
              </a:extLst>
            </p:cNvPr>
            <p:cNvGraphicFramePr>
              <a:graphicFrameLocks noChangeAspect="1"/>
            </p:cNvGraphicFramePr>
            <p:nvPr>
              <p:extLst>
                <p:ext uri="{D42A27DB-BD31-4B8C-83A1-F6EECF244321}">
                  <p14:modId xmlns:p14="http://schemas.microsoft.com/office/powerpoint/2010/main" val="2387752858"/>
                </p:ext>
              </p:extLst>
            </p:nvPr>
          </p:nvGraphicFramePr>
          <p:xfrm>
            <a:off x="4679" y="1687"/>
            <a:ext cx="996" cy="292"/>
          </p:xfrm>
          <a:graphic>
            <a:graphicData uri="http://schemas.openxmlformats.org/presentationml/2006/ole">
              <mc:AlternateContent xmlns:mc="http://schemas.openxmlformats.org/markup-compatibility/2006">
                <mc:Choice xmlns:v="urn:schemas-microsoft-com:vml" Requires="v">
                  <p:oleObj spid="_x0000_s249625" name="Equation" r:id="rId6" imgW="647640" imgH="190440" progId="Equation.DSMT4">
                    <p:embed/>
                  </p:oleObj>
                </mc:Choice>
                <mc:Fallback>
                  <p:oleObj name="Equation" r:id="rId6" imgW="647640" imgH="190440" progId="Equation.DSMT4">
                    <p:embed/>
                    <p:pic>
                      <p:nvPicPr>
                        <p:cNvPr id="57434" name="Object 90">
                          <a:extLst>
                            <a:ext uri="{FF2B5EF4-FFF2-40B4-BE49-F238E27FC236}">
                              <a16:creationId xmlns:a16="http://schemas.microsoft.com/office/drawing/2014/main" id="{8CD56791-CD98-472F-B4EB-E2E1C0D67A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9" y="1687"/>
                          <a:ext cx="996" cy="292"/>
                        </a:xfrm>
                        <a:prstGeom prst="rect">
                          <a:avLst/>
                        </a:prstGeom>
                        <a:noFill/>
                        <a:ln>
                          <a:noFill/>
                        </a:ln>
                        <a:effectLst/>
                      </p:spPr>
                    </p:pic>
                  </p:oleObj>
                </mc:Fallback>
              </mc:AlternateContent>
            </a:graphicData>
          </a:graphic>
        </p:graphicFrame>
        <p:sp>
          <p:nvSpPr>
            <p:cNvPr id="57435" name="Rectangle 91">
              <a:extLst>
                <a:ext uri="{FF2B5EF4-FFF2-40B4-BE49-F238E27FC236}">
                  <a16:creationId xmlns:a16="http://schemas.microsoft.com/office/drawing/2014/main" id="{09CAB860-716F-48A2-9CBD-6C42D263357B}"/>
                </a:ext>
              </a:extLst>
            </p:cNvPr>
            <p:cNvSpPr>
              <a:spLocks noChangeArrowheads="1"/>
            </p:cNvSpPr>
            <p:nvPr/>
          </p:nvSpPr>
          <p:spPr bwMode="auto">
            <a:xfrm>
              <a:off x="956" y="2806"/>
              <a:ext cx="27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chemeClr val="tx1"/>
                  </a:solidFill>
                  <a:latin typeface="华文仿宋" panose="02010600040101010101" pitchFamily="2" charset="-122"/>
                  <a:ea typeface="华文仿宋" panose="02010600040101010101" pitchFamily="2" charset="-122"/>
                </a:rPr>
                <a:t>则称          收敛于</a:t>
              </a:r>
              <a:r>
                <a:rPr lang="en-US" altLang="zh-CN" sz="2800" dirty="0">
                  <a:solidFill>
                    <a:schemeClr val="tx1"/>
                  </a:solidFill>
                  <a:latin typeface="华文仿宋" panose="02010600040101010101" pitchFamily="2" charset="-122"/>
                  <a:ea typeface="华文仿宋" panose="02010600040101010101" pitchFamily="2" charset="-122"/>
                </a:rPr>
                <a:t>A</a:t>
              </a:r>
              <a:r>
                <a:rPr lang="zh-CN" altLang="en-US" sz="2800" dirty="0">
                  <a:solidFill>
                    <a:schemeClr val="tx1"/>
                  </a:solidFill>
                  <a:latin typeface="华文仿宋" panose="02010600040101010101" pitchFamily="2" charset="-122"/>
                  <a:ea typeface="华文仿宋" panose="02010600040101010101" pitchFamily="2" charset="-122"/>
                </a:rPr>
                <a:t>， 记作</a:t>
              </a:r>
            </a:p>
          </p:txBody>
        </p:sp>
        <p:graphicFrame>
          <p:nvGraphicFramePr>
            <p:cNvPr id="57442" name="Object 98">
              <a:extLst>
                <a:ext uri="{FF2B5EF4-FFF2-40B4-BE49-F238E27FC236}">
                  <a16:creationId xmlns:a16="http://schemas.microsoft.com/office/drawing/2014/main" id="{10AFB2AB-7421-4626-9FFE-9052EF9CF1F8}"/>
                </a:ext>
              </a:extLst>
            </p:cNvPr>
            <p:cNvGraphicFramePr>
              <a:graphicFrameLocks noChangeAspect="1"/>
            </p:cNvGraphicFramePr>
            <p:nvPr>
              <p:extLst>
                <p:ext uri="{D42A27DB-BD31-4B8C-83A1-F6EECF244321}">
                  <p14:modId xmlns:p14="http://schemas.microsoft.com/office/powerpoint/2010/main" val="4123369716"/>
                </p:ext>
              </p:extLst>
            </p:nvPr>
          </p:nvGraphicFramePr>
          <p:xfrm>
            <a:off x="2166" y="2187"/>
            <a:ext cx="1878" cy="510"/>
          </p:xfrm>
          <a:graphic>
            <a:graphicData uri="http://schemas.openxmlformats.org/presentationml/2006/ole">
              <mc:AlternateContent xmlns:mc="http://schemas.openxmlformats.org/markup-compatibility/2006">
                <mc:Choice xmlns:v="urn:schemas-microsoft-com:vml" Requires="v">
                  <p:oleObj spid="_x0000_s249626" name="Equation" r:id="rId8" imgW="1104840" imgH="304560" progId="Equation.DSMT4">
                    <p:embed/>
                  </p:oleObj>
                </mc:Choice>
                <mc:Fallback>
                  <p:oleObj name="Equation" r:id="rId8" imgW="1104840" imgH="304560" progId="Equation.DSMT4">
                    <p:embed/>
                    <p:pic>
                      <p:nvPicPr>
                        <p:cNvPr id="57442" name="Object 98">
                          <a:extLst>
                            <a:ext uri="{FF2B5EF4-FFF2-40B4-BE49-F238E27FC236}">
                              <a16:creationId xmlns:a16="http://schemas.microsoft.com/office/drawing/2014/main" id="{10AFB2AB-7421-4626-9FFE-9052EF9CF1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6" y="2187"/>
                          <a:ext cx="1878" cy="510"/>
                        </a:xfrm>
                        <a:prstGeom prst="rect">
                          <a:avLst/>
                        </a:prstGeom>
                        <a:noFill/>
                      </p:spPr>
                    </p:pic>
                  </p:oleObj>
                </mc:Fallback>
              </mc:AlternateContent>
            </a:graphicData>
          </a:graphic>
        </p:graphicFrame>
        <p:graphicFrame>
          <p:nvGraphicFramePr>
            <p:cNvPr id="57443" name="Object 99">
              <a:extLst>
                <a:ext uri="{FF2B5EF4-FFF2-40B4-BE49-F238E27FC236}">
                  <a16:creationId xmlns:a16="http://schemas.microsoft.com/office/drawing/2014/main" id="{05CB467E-504E-472A-97DC-AEDDB280D631}"/>
                </a:ext>
              </a:extLst>
            </p:cNvPr>
            <p:cNvGraphicFramePr>
              <a:graphicFrameLocks noChangeAspect="1"/>
            </p:cNvGraphicFramePr>
            <p:nvPr>
              <p:extLst>
                <p:ext uri="{D42A27DB-BD31-4B8C-83A1-F6EECF244321}">
                  <p14:modId xmlns:p14="http://schemas.microsoft.com/office/powerpoint/2010/main" val="479290687"/>
                </p:ext>
              </p:extLst>
            </p:nvPr>
          </p:nvGraphicFramePr>
          <p:xfrm>
            <a:off x="1441" y="2811"/>
            <a:ext cx="511" cy="330"/>
          </p:xfrm>
          <a:graphic>
            <a:graphicData uri="http://schemas.openxmlformats.org/presentationml/2006/ole">
              <mc:AlternateContent xmlns:mc="http://schemas.openxmlformats.org/markup-compatibility/2006">
                <mc:Choice xmlns:v="urn:schemas-microsoft-com:vml" Requires="v">
                  <p:oleObj spid="_x0000_s249627" name="Equation" r:id="rId10" imgW="431640" imgH="279360" progId="Equation.DSMT4">
                    <p:embed/>
                  </p:oleObj>
                </mc:Choice>
                <mc:Fallback>
                  <p:oleObj name="Equation" r:id="rId10" imgW="431640" imgH="279360" progId="Equation.DSMT4">
                    <p:embed/>
                    <p:pic>
                      <p:nvPicPr>
                        <p:cNvPr id="57443" name="Object 99">
                          <a:extLst>
                            <a:ext uri="{FF2B5EF4-FFF2-40B4-BE49-F238E27FC236}">
                              <a16:creationId xmlns:a16="http://schemas.microsoft.com/office/drawing/2014/main" id="{05CB467E-504E-472A-97DC-AEDDB280D6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1" y="2811"/>
                          <a:ext cx="511" cy="330"/>
                        </a:xfrm>
                        <a:prstGeom prst="rect">
                          <a:avLst/>
                        </a:prstGeom>
                        <a:noFill/>
                        <a:ln>
                          <a:noFill/>
                        </a:ln>
                        <a:effectLst/>
                      </p:spPr>
                    </p:pic>
                  </p:oleObj>
                </mc:Fallback>
              </mc:AlternateContent>
            </a:graphicData>
          </a:graphic>
        </p:graphicFrame>
        <p:graphicFrame>
          <p:nvGraphicFramePr>
            <p:cNvPr id="57446" name="Object 102">
              <a:extLst>
                <a:ext uri="{FF2B5EF4-FFF2-40B4-BE49-F238E27FC236}">
                  <a16:creationId xmlns:a16="http://schemas.microsoft.com/office/drawing/2014/main" id="{F1BD83D0-35F0-469B-A2B4-2433F396E3B1}"/>
                </a:ext>
              </a:extLst>
            </p:cNvPr>
            <p:cNvGraphicFramePr>
              <a:graphicFrameLocks noChangeAspect="1"/>
            </p:cNvGraphicFramePr>
            <p:nvPr>
              <p:extLst>
                <p:ext uri="{D42A27DB-BD31-4B8C-83A1-F6EECF244321}">
                  <p14:modId xmlns:p14="http://schemas.microsoft.com/office/powerpoint/2010/main" val="2029706138"/>
                </p:ext>
              </p:extLst>
            </p:nvPr>
          </p:nvGraphicFramePr>
          <p:xfrm>
            <a:off x="3571" y="2759"/>
            <a:ext cx="1203" cy="433"/>
          </p:xfrm>
          <a:graphic>
            <a:graphicData uri="http://schemas.openxmlformats.org/presentationml/2006/ole">
              <mc:AlternateContent xmlns:mc="http://schemas.openxmlformats.org/markup-compatibility/2006">
                <mc:Choice xmlns:v="urn:schemas-microsoft-com:vml" Requires="v">
                  <p:oleObj spid="_x0000_s249628" name="Equation" r:id="rId12" imgW="799920" imgH="291960" progId="Equation.DSMT4">
                    <p:embed/>
                  </p:oleObj>
                </mc:Choice>
                <mc:Fallback>
                  <p:oleObj name="Equation" r:id="rId12" imgW="799920" imgH="291960" progId="Equation.DSMT4">
                    <p:embed/>
                    <p:pic>
                      <p:nvPicPr>
                        <p:cNvPr id="57446" name="Object 102">
                          <a:extLst>
                            <a:ext uri="{FF2B5EF4-FFF2-40B4-BE49-F238E27FC236}">
                              <a16:creationId xmlns:a16="http://schemas.microsoft.com/office/drawing/2014/main" id="{F1BD83D0-35F0-469B-A2B4-2433F396E3B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71" y="2759"/>
                          <a:ext cx="1203" cy="433"/>
                        </a:xfrm>
                        <a:prstGeom prst="rect">
                          <a:avLst/>
                        </a:prstGeom>
                        <a:noFill/>
                      </p:spPr>
                    </p:pic>
                  </p:oleObj>
                </mc:Fallback>
              </mc:AlternateContent>
            </a:graphicData>
          </a:graphic>
        </p:graphicFrame>
      </p:grpSp>
      <p:sp>
        <p:nvSpPr>
          <p:cNvPr id="57448" name="Rectangle 104">
            <a:extLst>
              <a:ext uri="{FF2B5EF4-FFF2-40B4-BE49-F238E27FC236}">
                <a16:creationId xmlns:a16="http://schemas.microsoft.com/office/drawing/2014/main" id="{0B1D351D-D972-498C-89EC-DB6EFF28CB2D}"/>
              </a:ext>
            </a:extLst>
          </p:cNvPr>
          <p:cNvSpPr>
            <a:spLocks noChangeArrowheads="1"/>
          </p:cNvSpPr>
          <p:nvPr/>
        </p:nvSpPr>
        <p:spPr bwMode="auto">
          <a:xfrm>
            <a:off x="533400" y="492844"/>
            <a:ext cx="8610600" cy="10668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a:r>
              <a:rPr lang="zh-CN" altLang="en-US" sz="2400" dirty="0">
                <a:solidFill>
                  <a:srgbClr val="0000FF"/>
                </a:solidFill>
                <a:latin typeface="华文仿宋" panose="02010600040101010101" pitchFamily="2" charset="-122"/>
                <a:ea typeface="华文仿宋" panose="02010600040101010101" pitchFamily="2" charset="-122"/>
              </a:rPr>
              <a:t>上述定义说明：根据矩阵范数的</a:t>
            </a:r>
            <a:r>
              <a:rPr lang="zh-CN" altLang="en-US" sz="2400" dirty="0">
                <a:solidFill>
                  <a:srgbClr val="FF0000"/>
                </a:solidFill>
                <a:latin typeface="华文仿宋" panose="02010600040101010101" pitchFamily="2" charset="-122"/>
                <a:ea typeface="华文仿宋" panose="02010600040101010101" pitchFamily="2" charset="-122"/>
              </a:rPr>
              <a:t>等价性</a:t>
            </a:r>
            <a:r>
              <a:rPr lang="zh-CN" altLang="en-US" sz="2400" dirty="0">
                <a:solidFill>
                  <a:srgbClr val="0000FF"/>
                </a:solidFill>
                <a:latin typeface="华文仿宋" panose="02010600040101010101" pitchFamily="2" charset="-122"/>
                <a:ea typeface="华文仿宋" panose="02010600040101010101" pitchFamily="2" charset="-122"/>
              </a:rPr>
              <a:t>，如果矩阵序列收敛，</a:t>
            </a:r>
            <a:endParaRPr lang="en-US" altLang="zh-CN" sz="2400" dirty="0">
              <a:solidFill>
                <a:srgbClr val="0000FF"/>
              </a:solidFill>
              <a:latin typeface="华文仿宋" panose="02010600040101010101" pitchFamily="2" charset="-122"/>
              <a:ea typeface="华文仿宋" panose="02010600040101010101" pitchFamily="2" charset="-122"/>
            </a:endParaRPr>
          </a:p>
          <a:p>
            <a:pPr algn="l"/>
            <a:r>
              <a:rPr lang="zh-CN" altLang="en-US" sz="2400" dirty="0">
                <a:solidFill>
                  <a:srgbClr val="0000FF"/>
                </a:solidFill>
                <a:latin typeface="华文仿宋" panose="02010600040101010101" pitchFamily="2" charset="-122"/>
                <a:ea typeface="华文仿宋" panose="02010600040101010101" pitchFamily="2" charset="-122"/>
              </a:rPr>
              <a:t>则对</a:t>
            </a:r>
            <a:r>
              <a:rPr lang="zh-CN" altLang="en-US" sz="2400" dirty="0">
                <a:solidFill>
                  <a:srgbClr val="FF0000"/>
                </a:solidFill>
                <a:latin typeface="华文仿宋" panose="02010600040101010101" pitchFamily="2" charset="-122"/>
                <a:ea typeface="华文仿宋" panose="02010600040101010101" pitchFamily="2" charset="-122"/>
              </a:rPr>
              <a:t>任何</a:t>
            </a:r>
            <a:r>
              <a:rPr lang="zh-CN" altLang="en-US" sz="2400" dirty="0">
                <a:solidFill>
                  <a:srgbClr val="0000FF"/>
                </a:solidFill>
                <a:latin typeface="华文仿宋" panose="02010600040101010101" pitchFamily="2" charset="-122"/>
                <a:ea typeface="华文仿宋" panose="02010600040101010101" pitchFamily="2" charset="-122"/>
              </a:rPr>
              <a:t>一种矩阵范数而言均收敛。</a:t>
            </a:r>
            <a:endParaRPr lang="zh-CN" altLang="en-US" sz="2400" b="0" dirty="0">
              <a:latin typeface="华文仿宋" panose="02010600040101010101" pitchFamily="2" charset="-122"/>
              <a:ea typeface="华文仿宋" panose="02010600040101010101" pitchFamily="2" charset="-122"/>
            </a:endParaRPr>
          </a:p>
        </p:txBody>
      </p:sp>
      <p:pic>
        <p:nvPicPr>
          <p:cNvPr id="4" name="图片 3">
            <a:extLst>
              <a:ext uri="{FF2B5EF4-FFF2-40B4-BE49-F238E27FC236}">
                <a16:creationId xmlns:a16="http://schemas.microsoft.com/office/drawing/2014/main" id="{926AFBA9-7CBD-4A5F-89AA-3F061A216CA1}"/>
              </a:ext>
            </a:extLst>
          </p:cNvPr>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851920" y="2440707"/>
            <a:ext cx="518465" cy="356311"/>
          </a:xfrm>
          <a:prstGeom prst="rect">
            <a:avLst/>
          </a:prstGeom>
        </p:spPr>
      </p:pic>
      <p:sp>
        <p:nvSpPr>
          <p:cNvPr id="5" name="文本框 4">
            <a:extLst>
              <a:ext uri="{FF2B5EF4-FFF2-40B4-BE49-F238E27FC236}">
                <a16:creationId xmlns:a16="http://schemas.microsoft.com/office/drawing/2014/main" id="{C6AC25C4-192C-4327-BD72-3121054B4AC8}"/>
              </a:ext>
            </a:extLst>
          </p:cNvPr>
          <p:cNvSpPr txBox="1"/>
          <p:nvPr/>
        </p:nvSpPr>
        <p:spPr>
          <a:xfrm>
            <a:off x="1191278" y="2874392"/>
            <a:ext cx="9582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使得</a:t>
            </a:r>
          </a:p>
        </p:txBody>
      </p:sp>
    </p:spTree>
    <p:extLst>
      <p:ext uri="{BB962C8B-B14F-4D97-AF65-F5344CB8AC3E}">
        <p14:creationId xmlns:p14="http://schemas.microsoft.com/office/powerpoint/2010/main" val="820009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54" name="Rectangle 86">
            <a:extLst>
              <a:ext uri="{FF2B5EF4-FFF2-40B4-BE49-F238E27FC236}">
                <a16:creationId xmlns:a16="http://schemas.microsoft.com/office/drawing/2014/main" id="{18C69840-370C-49CB-BDA6-EAC62343F263}"/>
              </a:ext>
            </a:extLst>
          </p:cNvPr>
          <p:cNvSpPr>
            <a:spLocks noChangeArrowheads="1"/>
          </p:cNvSpPr>
          <p:nvPr/>
        </p:nvSpPr>
        <p:spPr bwMode="auto">
          <a:xfrm>
            <a:off x="-2788" y="205583"/>
            <a:ext cx="21852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0000FF"/>
                </a:solidFill>
                <a:latin typeface="+mn-ea"/>
                <a:ea typeface="+mn-ea"/>
              </a:rPr>
              <a:t>选用</a:t>
            </a:r>
            <a:r>
              <a:rPr lang="en-US" altLang="zh-CN" sz="3200" dirty="0">
                <a:solidFill>
                  <a:srgbClr val="FF0000"/>
                </a:solidFill>
                <a:latin typeface="+mn-ea"/>
                <a:ea typeface="+mn-ea"/>
              </a:rPr>
              <a:t>F-</a:t>
            </a:r>
            <a:r>
              <a:rPr lang="zh-CN" altLang="en-US" sz="3200" dirty="0">
                <a:solidFill>
                  <a:srgbClr val="0000FF"/>
                </a:solidFill>
                <a:latin typeface="+mn-ea"/>
                <a:ea typeface="+mn-ea"/>
              </a:rPr>
              <a:t>范数</a:t>
            </a:r>
          </a:p>
        </p:txBody>
      </p:sp>
      <p:grpSp>
        <p:nvGrpSpPr>
          <p:cNvPr id="58468" name="Group 100">
            <a:extLst>
              <a:ext uri="{FF2B5EF4-FFF2-40B4-BE49-F238E27FC236}">
                <a16:creationId xmlns:a16="http://schemas.microsoft.com/office/drawing/2014/main" id="{82AF1DEE-69E1-4234-8A85-90241F999E73}"/>
              </a:ext>
            </a:extLst>
          </p:cNvPr>
          <p:cNvGrpSpPr>
            <a:grpSpLocks/>
          </p:cNvGrpSpPr>
          <p:nvPr/>
        </p:nvGrpSpPr>
        <p:grpSpPr bwMode="auto">
          <a:xfrm>
            <a:off x="146051" y="1212851"/>
            <a:ext cx="8915400" cy="1066800"/>
            <a:chOff x="81" y="1179"/>
            <a:chExt cx="5616" cy="672"/>
          </a:xfrm>
        </p:grpSpPr>
        <p:sp>
          <p:nvSpPr>
            <p:cNvPr id="58467" name="Rectangle 99">
              <a:extLst>
                <a:ext uri="{FF2B5EF4-FFF2-40B4-BE49-F238E27FC236}">
                  <a16:creationId xmlns:a16="http://schemas.microsoft.com/office/drawing/2014/main" id="{EC677356-2CEF-44EA-94B0-55D5EE814550}"/>
                </a:ext>
              </a:extLst>
            </p:cNvPr>
            <p:cNvSpPr>
              <a:spLocks noChangeArrowheads="1"/>
            </p:cNvSpPr>
            <p:nvPr/>
          </p:nvSpPr>
          <p:spPr bwMode="auto">
            <a:xfrm>
              <a:off x="81" y="1179"/>
              <a:ext cx="5616" cy="672"/>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452" name="Object 84">
              <a:extLst>
                <a:ext uri="{FF2B5EF4-FFF2-40B4-BE49-F238E27FC236}">
                  <a16:creationId xmlns:a16="http://schemas.microsoft.com/office/drawing/2014/main" id="{FF7FE60C-F0F7-4E87-BA18-241299673666}"/>
                </a:ext>
              </a:extLst>
            </p:cNvPr>
            <p:cNvGraphicFramePr>
              <a:graphicFrameLocks noChangeAspect="1"/>
            </p:cNvGraphicFramePr>
            <p:nvPr/>
          </p:nvGraphicFramePr>
          <p:xfrm>
            <a:off x="102" y="1240"/>
            <a:ext cx="2149" cy="584"/>
          </p:xfrm>
          <a:graphic>
            <a:graphicData uri="http://schemas.openxmlformats.org/presentationml/2006/ole">
              <mc:AlternateContent xmlns:mc="http://schemas.openxmlformats.org/markup-compatibility/2006">
                <mc:Choice xmlns:v="urn:schemas-microsoft-com:vml" Requires="v">
                  <p:oleObj spid="_x0000_s364937" name="Equation" r:id="rId3" imgW="1206360" imgH="304560" progId="Equation.DSMT4">
                    <p:embed/>
                  </p:oleObj>
                </mc:Choice>
                <mc:Fallback>
                  <p:oleObj name="Equation" r:id="rId3" imgW="1206360" imgH="304560" progId="Equation.DSMT4">
                    <p:embed/>
                    <p:pic>
                      <p:nvPicPr>
                        <p:cNvPr id="58452" name="Object 84">
                          <a:extLst>
                            <a:ext uri="{FF2B5EF4-FFF2-40B4-BE49-F238E27FC236}">
                              <a16:creationId xmlns:a16="http://schemas.microsoft.com/office/drawing/2014/main" id="{FF7FE60C-F0F7-4E87-BA18-2412996736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 y="1240"/>
                          <a:ext cx="2149" cy="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66" name="Object 98">
              <a:extLst>
                <a:ext uri="{FF2B5EF4-FFF2-40B4-BE49-F238E27FC236}">
                  <a16:creationId xmlns:a16="http://schemas.microsoft.com/office/drawing/2014/main" id="{29A3530F-0F4A-4D5E-9988-EE7FD016DD65}"/>
                </a:ext>
              </a:extLst>
            </p:cNvPr>
            <p:cNvGraphicFramePr>
              <a:graphicFrameLocks noChangeAspect="1"/>
            </p:cNvGraphicFramePr>
            <p:nvPr/>
          </p:nvGraphicFramePr>
          <p:xfrm>
            <a:off x="2160" y="1248"/>
            <a:ext cx="3456" cy="560"/>
          </p:xfrm>
          <a:graphic>
            <a:graphicData uri="http://schemas.openxmlformats.org/presentationml/2006/ole">
              <mc:AlternateContent xmlns:mc="http://schemas.openxmlformats.org/markup-compatibility/2006">
                <mc:Choice xmlns:v="urn:schemas-microsoft-com:vml" Requires="v">
                  <p:oleObj spid="_x0000_s364938" name="Equation" r:id="rId5" imgW="1930320" imgH="291960" progId="Equation.DSMT4">
                    <p:embed/>
                  </p:oleObj>
                </mc:Choice>
                <mc:Fallback>
                  <p:oleObj name="Equation" r:id="rId5" imgW="1930320" imgH="291960" progId="Equation.DSMT4">
                    <p:embed/>
                    <p:pic>
                      <p:nvPicPr>
                        <p:cNvPr id="58466" name="Object 98">
                          <a:extLst>
                            <a:ext uri="{FF2B5EF4-FFF2-40B4-BE49-F238E27FC236}">
                              <a16:creationId xmlns:a16="http://schemas.microsoft.com/office/drawing/2014/main" id="{29A3530F-0F4A-4D5E-9988-EE7FD016DD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1248"/>
                          <a:ext cx="3456" cy="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8520" name="Rectangle 152">
            <a:extLst>
              <a:ext uri="{FF2B5EF4-FFF2-40B4-BE49-F238E27FC236}">
                <a16:creationId xmlns:a16="http://schemas.microsoft.com/office/drawing/2014/main" id="{D8BC9D01-45D5-4AB3-9973-BB76F1E12BFD}"/>
              </a:ext>
            </a:extLst>
          </p:cNvPr>
          <p:cNvSpPr>
            <a:spLocks noChangeArrowheads="1"/>
          </p:cNvSpPr>
          <p:nvPr/>
        </p:nvSpPr>
        <p:spPr bwMode="auto">
          <a:xfrm>
            <a:off x="287154" y="2568594"/>
            <a:ext cx="13179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rgbClr val="0000FF"/>
                </a:solidFill>
                <a:latin typeface="+mn-ea"/>
                <a:ea typeface="+mn-ea"/>
              </a:rPr>
              <a:t>例</a:t>
            </a:r>
            <a:r>
              <a:rPr lang="en-US" altLang="zh-CN" sz="2800" dirty="0">
                <a:solidFill>
                  <a:srgbClr val="0000FF"/>
                </a:solidFill>
                <a:latin typeface="+mn-ea"/>
                <a:ea typeface="+mn-ea"/>
              </a:rPr>
              <a:t>3.6</a:t>
            </a:r>
            <a:r>
              <a:rPr lang="zh-CN" altLang="en-US" sz="2800" dirty="0">
                <a:solidFill>
                  <a:srgbClr val="0000FF"/>
                </a:solidFill>
                <a:latin typeface="+mn-ea"/>
                <a:ea typeface="+mn-ea"/>
              </a:rPr>
              <a:t>：</a:t>
            </a:r>
          </a:p>
        </p:txBody>
      </p:sp>
      <p:grpSp>
        <p:nvGrpSpPr>
          <p:cNvPr id="58546" name="Group 178">
            <a:extLst>
              <a:ext uri="{FF2B5EF4-FFF2-40B4-BE49-F238E27FC236}">
                <a16:creationId xmlns:a16="http://schemas.microsoft.com/office/drawing/2014/main" id="{88C2E811-EAC8-4277-A68C-BEE2A115507E}"/>
              </a:ext>
            </a:extLst>
          </p:cNvPr>
          <p:cNvGrpSpPr>
            <a:grpSpLocks/>
          </p:cNvGrpSpPr>
          <p:nvPr/>
        </p:nvGrpSpPr>
        <p:grpSpPr bwMode="auto">
          <a:xfrm>
            <a:off x="946149" y="3090227"/>
            <a:ext cx="3625851" cy="2416172"/>
            <a:chOff x="260" y="2172"/>
            <a:chExt cx="3052" cy="2052"/>
          </a:xfrm>
        </p:grpSpPr>
        <p:sp>
          <p:nvSpPr>
            <p:cNvPr id="58526" name="AutoShape 158">
              <a:extLst>
                <a:ext uri="{FF2B5EF4-FFF2-40B4-BE49-F238E27FC236}">
                  <a16:creationId xmlns:a16="http://schemas.microsoft.com/office/drawing/2014/main" id="{BDF60244-5982-476F-ADF1-075952BFA3B0}"/>
                </a:ext>
              </a:extLst>
            </p:cNvPr>
            <p:cNvSpPr>
              <a:spLocks noChangeArrowheads="1"/>
            </p:cNvSpPr>
            <p:nvPr/>
          </p:nvSpPr>
          <p:spPr bwMode="auto">
            <a:xfrm>
              <a:off x="1056" y="2295"/>
              <a:ext cx="2256" cy="1929"/>
            </a:xfrm>
            <a:prstGeom prst="bracketPair">
              <a:avLst>
                <a:gd name="adj" fmla="val 7500"/>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529" name="Object 161">
              <a:extLst>
                <a:ext uri="{FF2B5EF4-FFF2-40B4-BE49-F238E27FC236}">
                  <a16:creationId xmlns:a16="http://schemas.microsoft.com/office/drawing/2014/main" id="{3384D8EC-5BD9-4183-AB6C-C3D251D65DDE}"/>
                </a:ext>
              </a:extLst>
            </p:cNvPr>
            <p:cNvGraphicFramePr>
              <a:graphicFrameLocks noChangeAspect="1"/>
            </p:cNvGraphicFramePr>
            <p:nvPr/>
          </p:nvGraphicFramePr>
          <p:xfrm>
            <a:off x="1200" y="2208"/>
            <a:ext cx="336" cy="699"/>
          </p:xfrm>
          <a:graphic>
            <a:graphicData uri="http://schemas.openxmlformats.org/presentationml/2006/ole">
              <mc:AlternateContent xmlns:mc="http://schemas.openxmlformats.org/markup-compatibility/2006">
                <mc:Choice xmlns:v="urn:schemas-microsoft-com:vml" Requires="v">
                  <p:oleObj spid="_x0000_s364939" name="Equation" r:id="rId7" imgW="164880" imgH="406080" progId="Equation.DSMT4">
                    <p:embed/>
                  </p:oleObj>
                </mc:Choice>
                <mc:Fallback>
                  <p:oleObj name="Equation" r:id="rId7" imgW="164880" imgH="406080" progId="Equation.DSMT4">
                    <p:embed/>
                    <p:pic>
                      <p:nvPicPr>
                        <p:cNvPr id="58529" name="Object 161">
                          <a:extLst>
                            <a:ext uri="{FF2B5EF4-FFF2-40B4-BE49-F238E27FC236}">
                              <a16:creationId xmlns:a16="http://schemas.microsoft.com/office/drawing/2014/main" id="{3384D8EC-5BD9-4183-AB6C-C3D251D65D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2208"/>
                          <a:ext cx="336" cy="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33" name="Object 165">
              <a:extLst>
                <a:ext uri="{FF2B5EF4-FFF2-40B4-BE49-F238E27FC236}">
                  <a16:creationId xmlns:a16="http://schemas.microsoft.com/office/drawing/2014/main" id="{308F7C47-7184-4CCB-A060-DFDED7BEB6C7}"/>
                </a:ext>
              </a:extLst>
            </p:cNvPr>
            <p:cNvGraphicFramePr>
              <a:graphicFrameLocks noChangeAspect="1"/>
            </p:cNvGraphicFramePr>
            <p:nvPr/>
          </p:nvGraphicFramePr>
          <p:xfrm>
            <a:off x="260" y="2974"/>
            <a:ext cx="748" cy="386"/>
          </p:xfrm>
          <a:graphic>
            <a:graphicData uri="http://schemas.openxmlformats.org/presentationml/2006/ole">
              <mc:AlternateContent xmlns:mc="http://schemas.openxmlformats.org/markup-compatibility/2006">
                <mc:Choice xmlns:v="urn:schemas-microsoft-com:vml" Requires="v">
                  <p:oleObj spid="_x0000_s364940" name="Equation" r:id="rId9" imgW="419040" imgH="190440" progId="Equation.DSMT4">
                    <p:embed/>
                  </p:oleObj>
                </mc:Choice>
                <mc:Fallback>
                  <p:oleObj name="Equation" r:id="rId9" imgW="419040" imgH="190440" progId="Equation.DSMT4">
                    <p:embed/>
                    <p:pic>
                      <p:nvPicPr>
                        <p:cNvPr id="58533" name="Object 165">
                          <a:extLst>
                            <a:ext uri="{FF2B5EF4-FFF2-40B4-BE49-F238E27FC236}">
                              <a16:creationId xmlns:a16="http://schemas.microsoft.com/office/drawing/2014/main" id="{308F7C47-7184-4CCB-A060-DFDED7BEB6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 y="2974"/>
                          <a:ext cx="748"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34" name="Object 166">
              <a:extLst>
                <a:ext uri="{FF2B5EF4-FFF2-40B4-BE49-F238E27FC236}">
                  <a16:creationId xmlns:a16="http://schemas.microsoft.com/office/drawing/2014/main" id="{5B30EB9E-AA5E-4C30-9FC0-3BB64E59C701}"/>
                </a:ext>
              </a:extLst>
            </p:cNvPr>
            <p:cNvGraphicFramePr>
              <a:graphicFrameLocks noChangeAspect="1"/>
            </p:cNvGraphicFramePr>
            <p:nvPr/>
          </p:nvGraphicFramePr>
          <p:xfrm>
            <a:off x="1864" y="2400"/>
            <a:ext cx="200" cy="323"/>
          </p:xfrm>
          <a:graphic>
            <a:graphicData uri="http://schemas.openxmlformats.org/presentationml/2006/ole">
              <mc:AlternateContent xmlns:mc="http://schemas.openxmlformats.org/markup-compatibility/2006">
                <mc:Choice xmlns:v="urn:schemas-microsoft-com:vml" Requires="v">
                  <p:oleObj spid="_x0000_s364941" name="Equation" r:id="rId11" imgW="88560" imgH="164880" progId="Equation.DSMT4">
                    <p:embed/>
                  </p:oleObj>
                </mc:Choice>
                <mc:Fallback>
                  <p:oleObj name="Equation" r:id="rId11" imgW="88560" imgH="164880" progId="Equation.DSMT4">
                    <p:embed/>
                    <p:pic>
                      <p:nvPicPr>
                        <p:cNvPr id="58534" name="Object 166">
                          <a:extLst>
                            <a:ext uri="{FF2B5EF4-FFF2-40B4-BE49-F238E27FC236}">
                              <a16:creationId xmlns:a16="http://schemas.microsoft.com/office/drawing/2014/main" id="{5B30EB9E-AA5E-4C30-9FC0-3BB64E59C7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64" y="2400"/>
                          <a:ext cx="200"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39" name="Object 171">
              <a:extLst>
                <a:ext uri="{FF2B5EF4-FFF2-40B4-BE49-F238E27FC236}">
                  <a16:creationId xmlns:a16="http://schemas.microsoft.com/office/drawing/2014/main" id="{FB081CE4-9950-497E-AEA9-4198EBEEBD61}"/>
                </a:ext>
              </a:extLst>
            </p:cNvPr>
            <p:cNvGraphicFramePr>
              <a:graphicFrameLocks noChangeAspect="1"/>
            </p:cNvGraphicFramePr>
            <p:nvPr/>
          </p:nvGraphicFramePr>
          <p:xfrm>
            <a:off x="2389" y="2172"/>
            <a:ext cx="827" cy="747"/>
          </p:xfrm>
          <a:graphic>
            <a:graphicData uri="http://schemas.openxmlformats.org/presentationml/2006/ole">
              <mc:AlternateContent xmlns:mc="http://schemas.openxmlformats.org/markup-compatibility/2006">
                <mc:Choice xmlns:v="urn:schemas-microsoft-com:vml" Requires="v">
                  <p:oleObj spid="_x0000_s364942" name="Equation" r:id="rId13" imgW="431640" imgH="406080" progId="Equation.DSMT4">
                    <p:embed/>
                  </p:oleObj>
                </mc:Choice>
                <mc:Fallback>
                  <p:oleObj name="Equation" r:id="rId13" imgW="431640" imgH="406080" progId="Equation.DSMT4">
                    <p:embed/>
                    <p:pic>
                      <p:nvPicPr>
                        <p:cNvPr id="58539" name="Object 171">
                          <a:extLst>
                            <a:ext uri="{FF2B5EF4-FFF2-40B4-BE49-F238E27FC236}">
                              <a16:creationId xmlns:a16="http://schemas.microsoft.com/office/drawing/2014/main" id="{FB081CE4-9950-497E-AEA9-4198EBEEBD6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9" y="2172"/>
                          <a:ext cx="827" cy="7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40" name="Object 172">
              <a:extLst>
                <a:ext uri="{FF2B5EF4-FFF2-40B4-BE49-F238E27FC236}">
                  <a16:creationId xmlns:a16="http://schemas.microsoft.com/office/drawing/2014/main" id="{E90E3D19-A642-4371-9AB0-4B7DE862C690}"/>
                </a:ext>
              </a:extLst>
            </p:cNvPr>
            <p:cNvGraphicFramePr>
              <a:graphicFrameLocks noChangeAspect="1"/>
            </p:cNvGraphicFramePr>
            <p:nvPr/>
          </p:nvGraphicFramePr>
          <p:xfrm>
            <a:off x="2325" y="3733"/>
            <a:ext cx="960" cy="398"/>
          </p:xfrm>
          <a:graphic>
            <a:graphicData uri="http://schemas.openxmlformats.org/presentationml/2006/ole">
              <mc:AlternateContent xmlns:mc="http://schemas.openxmlformats.org/markup-compatibility/2006">
                <mc:Choice xmlns:v="urn:schemas-microsoft-com:vml" Requires="v">
                  <p:oleObj spid="_x0000_s364943" name="Equation" r:id="rId15" imgW="558720" imgH="203040" progId="Equation.DSMT4">
                    <p:embed/>
                  </p:oleObj>
                </mc:Choice>
                <mc:Fallback>
                  <p:oleObj name="Equation" r:id="rId15" imgW="558720" imgH="203040" progId="Equation.DSMT4">
                    <p:embed/>
                    <p:pic>
                      <p:nvPicPr>
                        <p:cNvPr id="58540" name="Object 172">
                          <a:extLst>
                            <a:ext uri="{FF2B5EF4-FFF2-40B4-BE49-F238E27FC236}">
                              <a16:creationId xmlns:a16="http://schemas.microsoft.com/office/drawing/2014/main" id="{E90E3D19-A642-4371-9AB0-4B7DE862C69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25" y="3733"/>
                          <a:ext cx="960"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41" name="Object 173">
              <a:extLst>
                <a:ext uri="{FF2B5EF4-FFF2-40B4-BE49-F238E27FC236}">
                  <a16:creationId xmlns:a16="http://schemas.microsoft.com/office/drawing/2014/main" id="{C2272D39-9723-44E1-A467-0997BCB2C7E6}"/>
                </a:ext>
              </a:extLst>
            </p:cNvPr>
            <p:cNvGraphicFramePr>
              <a:graphicFrameLocks noChangeAspect="1"/>
            </p:cNvGraphicFramePr>
            <p:nvPr/>
          </p:nvGraphicFramePr>
          <p:xfrm>
            <a:off x="1752" y="3084"/>
            <a:ext cx="552" cy="398"/>
          </p:xfrm>
          <a:graphic>
            <a:graphicData uri="http://schemas.openxmlformats.org/presentationml/2006/ole">
              <mc:AlternateContent xmlns:mc="http://schemas.openxmlformats.org/markup-compatibility/2006">
                <mc:Choice xmlns:v="urn:schemas-microsoft-com:vml" Requires="v">
                  <p:oleObj spid="_x0000_s364944" name="Equation" r:id="rId17" imgW="317160" imgH="203040" progId="Equation.DSMT4">
                    <p:embed/>
                  </p:oleObj>
                </mc:Choice>
                <mc:Fallback>
                  <p:oleObj name="Equation" r:id="rId17" imgW="317160" imgH="203040" progId="Equation.DSMT4">
                    <p:embed/>
                    <p:pic>
                      <p:nvPicPr>
                        <p:cNvPr id="58541" name="Object 173">
                          <a:extLst>
                            <a:ext uri="{FF2B5EF4-FFF2-40B4-BE49-F238E27FC236}">
                              <a16:creationId xmlns:a16="http://schemas.microsoft.com/office/drawing/2014/main" id="{C2272D39-9723-44E1-A467-0997BCB2C7E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52" y="3084"/>
                          <a:ext cx="55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42" name="Object 174">
              <a:extLst>
                <a:ext uri="{FF2B5EF4-FFF2-40B4-BE49-F238E27FC236}">
                  <a16:creationId xmlns:a16="http://schemas.microsoft.com/office/drawing/2014/main" id="{B5ED5CF8-0057-4116-828C-4873F997E07D}"/>
                </a:ext>
              </a:extLst>
            </p:cNvPr>
            <p:cNvGraphicFramePr>
              <a:graphicFrameLocks noChangeAspect="1"/>
            </p:cNvGraphicFramePr>
            <p:nvPr/>
          </p:nvGraphicFramePr>
          <p:xfrm>
            <a:off x="1250" y="3120"/>
            <a:ext cx="286" cy="348"/>
          </p:xfrm>
          <a:graphic>
            <a:graphicData uri="http://schemas.openxmlformats.org/presentationml/2006/ole">
              <mc:AlternateContent xmlns:mc="http://schemas.openxmlformats.org/markup-compatibility/2006">
                <mc:Choice xmlns:v="urn:schemas-microsoft-com:vml" Requires="v">
                  <p:oleObj spid="_x0000_s364945" name="Equation" r:id="rId19" imgW="126720" imgH="177480" progId="Equation.DSMT4">
                    <p:embed/>
                  </p:oleObj>
                </mc:Choice>
                <mc:Fallback>
                  <p:oleObj name="Equation" r:id="rId19" imgW="126720" imgH="177480" progId="Equation.DSMT4">
                    <p:embed/>
                    <p:pic>
                      <p:nvPicPr>
                        <p:cNvPr id="58542" name="Object 174">
                          <a:extLst>
                            <a:ext uri="{FF2B5EF4-FFF2-40B4-BE49-F238E27FC236}">
                              <a16:creationId xmlns:a16="http://schemas.microsoft.com/office/drawing/2014/main" id="{B5ED5CF8-0057-4116-828C-4873F997E07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50" y="3120"/>
                          <a:ext cx="286"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43" name="Object 175">
              <a:extLst>
                <a:ext uri="{FF2B5EF4-FFF2-40B4-BE49-F238E27FC236}">
                  <a16:creationId xmlns:a16="http://schemas.microsoft.com/office/drawing/2014/main" id="{1DADEE67-C9AB-46C7-A1D5-E706688B4474}"/>
                </a:ext>
              </a:extLst>
            </p:cNvPr>
            <p:cNvGraphicFramePr>
              <a:graphicFrameLocks noChangeAspect="1"/>
            </p:cNvGraphicFramePr>
            <p:nvPr/>
          </p:nvGraphicFramePr>
          <p:xfrm>
            <a:off x="1177" y="3525"/>
            <a:ext cx="455" cy="699"/>
          </p:xfrm>
          <a:graphic>
            <a:graphicData uri="http://schemas.openxmlformats.org/presentationml/2006/ole">
              <mc:AlternateContent xmlns:mc="http://schemas.openxmlformats.org/markup-compatibility/2006">
                <mc:Choice xmlns:v="urn:schemas-microsoft-com:vml" Requires="v">
                  <p:oleObj spid="_x0000_s364946" name="Equation" r:id="rId21" imgW="228600" imgH="406080" progId="Equation.DSMT4">
                    <p:embed/>
                  </p:oleObj>
                </mc:Choice>
                <mc:Fallback>
                  <p:oleObj name="Equation" r:id="rId21" imgW="228600" imgH="406080" progId="Equation.DSMT4">
                    <p:embed/>
                    <p:pic>
                      <p:nvPicPr>
                        <p:cNvPr id="58543" name="Object 175">
                          <a:extLst>
                            <a:ext uri="{FF2B5EF4-FFF2-40B4-BE49-F238E27FC236}">
                              <a16:creationId xmlns:a16="http://schemas.microsoft.com/office/drawing/2014/main" id="{1DADEE67-C9AB-46C7-A1D5-E706688B447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77" y="3525"/>
                          <a:ext cx="455" cy="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44" name="Object 176">
              <a:extLst>
                <a:ext uri="{FF2B5EF4-FFF2-40B4-BE49-F238E27FC236}">
                  <a16:creationId xmlns:a16="http://schemas.microsoft.com/office/drawing/2014/main" id="{FAC84512-44C4-4B4A-B210-076454DDE1FB}"/>
                </a:ext>
              </a:extLst>
            </p:cNvPr>
            <p:cNvGraphicFramePr>
              <a:graphicFrameLocks noChangeAspect="1"/>
            </p:cNvGraphicFramePr>
            <p:nvPr/>
          </p:nvGraphicFramePr>
          <p:xfrm>
            <a:off x="2496" y="3105"/>
            <a:ext cx="663" cy="398"/>
          </p:xfrm>
          <a:graphic>
            <a:graphicData uri="http://schemas.openxmlformats.org/presentationml/2006/ole">
              <mc:AlternateContent xmlns:mc="http://schemas.openxmlformats.org/markup-compatibility/2006">
                <mc:Choice xmlns:v="urn:schemas-microsoft-com:vml" Requires="v">
                  <p:oleObj spid="_x0000_s364947" name="Equation" r:id="rId23" imgW="380880" imgH="203040" progId="Equation.DSMT4">
                    <p:embed/>
                  </p:oleObj>
                </mc:Choice>
                <mc:Fallback>
                  <p:oleObj name="Equation" r:id="rId23" imgW="380880" imgH="203040" progId="Equation.DSMT4">
                    <p:embed/>
                    <p:pic>
                      <p:nvPicPr>
                        <p:cNvPr id="58544" name="Object 176">
                          <a:extLst>
                            <a:ext uri="{FF2B5EF4-FFF2-40B4-BE49-F238E27FC236}">
                              <a16:creationId xmlns:a16="http://schemas.microsoft.com/office/drawing/2014/main" id="{FAC84512-44C4-4B4A-B210-076454DDE1F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96" y="3105"/>
                          <a:ext cx="66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45" name="Object 177">
              <a:extLst>
                <a:ext uri="{FF2B5EF4-FFF2-40B4-BE49-F238E27FC236}">
                  <a16:creationId xmlns:a16="http://schemas.microsoft.com/office/drawing/2014/main" id="{760B181C-C19F-4007-A109-F89BB057C286}"/>
                </a:ext>
              </a:extLst>
            </p:cNvPr>
            <p:cNvGraphicFramePr>
              <a:graphicFrameLocks noChangeAspect="1"/>
            </p:cNvGraphicFramePr>
            <p:nvPr/>
          </p:nvGraphicFramePr>
          <p:xfrm>
            <a:off x="1760" y="3751"/>
            <a:ext cx="457" cy="323"/>
          </p:xfrm>
          <a:graphic>
            <a:graphicData uri="http://schemas.openxmlformats.org/presentationml/2006/ole">
              <mc:AlternateContent xmlns:mc="http://schemas.openxmlformats.org/markup-compatibility/2006">
                <mc:Choice xmlns:v="urn:schemas-microsoft-com:vml" Requires="v">
                  <p:oleObj spid="_x0000_s364948" name="Equation" r:id="rId25" imgW="203040" imgH="164880" progId="Equation.DSMT4">
                    <p:embed/>
                  </p:oleObj>
                </mc:Choice>
                <mc:Fallback>
                  <p:oleObj name="Equation" r:id="rId25" imgW="203040" imgH="164880" progId="Equation.DSMT4">
                    <p:embed/>
                    <p:pic>
                      <p:nvPicPr>
                        <p:cNvPr id="58545" name="Object 177">
                          <a:extLst>
                            <a:ext uri="{FF2B5EF4-FFF2-40B4-BE49-F238E27FC236}">
                              <a16:creationId xmlns:a16="http://schemas.microsoft.com/office/drawing/2014/main" id="{760B181C-C19F-4007-A109-F89BB057C28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60" y="3751"/>
                          <a:ext cx="457"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559" name="Group 191">
            <a:extLst>
              <a:ext uri="{FF2B5EF4-FFF2-40B4-BE49-F238E27FC236}">
                <a16:creationId xmlns:a16="http://schemas.microsoft.com/office/drawing/2014/main" id="{55A4A8C1-7D42-47E0-8C66-F32B116744EB}"/>
              </a:ext>
            </a:extLst>
          </p:cNvPr>
          <p:cNvGrpSpPr>
            <a:grpSpLocks/>
          </p:cNvGrpSpPr>
          <p:nvPr/>
        </p:nvGrpSpPr>
        <p:grpSpPr bwMode="auto">
          <a:xfrm>
            <a:off x="4623760" y="2830195"/>
            <a:ext cx="2954454" cy="2814954"/>
            <a:chOff x="3478" y="2016"/>
            <a:chExt cx="2038" cy="2076"/>
          </a:xfrm>
        </p:grpSpPr>
        <p:sp>
          <p:nvSpPr>
            <p:cNvPr id="58548" name="AutoShape 180">
              <a:extLst>
                <a:ext uri="{FF2B5EF4-FFF2-40B4-BE49-F238E27FC236}">
                  <a16:creationId xmlns:a16="http://schemas.microsoft.com/office/drawing/2014/main" id="{C6500D6A-9E0A-4C4E-97E9-F6654F63DE2E}"/>
                </a:ext>
              </a:extLst>
            </p:cNvPr>
            <p:cNvSpPr>
              <a:spLocks noChangeArrowheads="1"/>
            </p:cNvSpPr>
            <p:nvPr/>
          </p:nvSpPr>
          <p:spPr bwMode="auto">
            <a:xfrm>
              <a:off x="3864" y="2163"/>
              <a:ext cx="1652" cy="1929"/>
            </a:xfrm>
            <a:prstGeom prst="bracketPair">
              <a:avLst>
                <a:gd name="adj" fmla="val 7500"/>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549" name="Object 181">
              <a:extLst>
                <a:ext uri="{FF2B5EF4-FFF2-40B4-BE49-F238E27FC236}">
                  <a16:creationId xmlns:a16="http://schemas.microsoft.com/office/drawing/2014/main" id="{19B5A366-1D27-43F3-8D22-4D2D0A4603A9}"/>
                </a:ext>
              </a:extLst>
            </p:cNvPr>
            <p:cNvGraphicFramePr>
              <a:graphicFrameLocks noChangeAspect="1"/>
            </p:cNvGraphicFramePr>
            <p:nvPr/>
          </p:nvGraphicFramePr>
          <p:xfrm>
            <a:off x="3984" y="2278"/>
            <a:ext cx="259" cy="306"/>
          </p:xfrm>
          <a:graphic>
            <a:graphicData uri="http://schemas.openxmlformats.org/presentationml/2006/ole">
              <mc:AlternateContent xmlns:mc="http://schemas.openxmlformats.org/markup-compatibility/2006">
                <mc:Choice xmlns:v="urn:schemas-microsoft-com:vml" Requires="v">
                  <p:oleObj spid="_x0000_s364949" name="Equation" r:id="rId27" imgW="126720" imgH="177480" progId="Equation.DSMT4">
                    <p:embed/>
                  </p:oleObj>
                </mc:Choice>
                <mc:Fallback>
                  <p:oleObj name="Equation" r:id="rId27" imgW="126720" imgH="177480" progId="Equation.DSMT4">
                    <p:embed/>
                    <p:pic>
                      <p:nvPicPr>
                        <p:cNvPr id="58549" name="Object 181">
                          <a:extLst>
                            <a:ext uri="{FF2B5EF4-FFF2-40B4-BE49-F238E27FC236}">
                              <a16:creationId xmlns:a16="http://schemas.microsoft.com/office/drawing/2014/main" id="{19B5A366-1D27-43F3-8D22-4D2D0A4603A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84" y="2278"/>
                          <a:ext cx="259"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50" name="Object 182">
              <a:extLst>
                <a:ext uri="{FF2B5EF4-FFF2-40B4-BE49-F238E27FC236}">
                  <a16:creationId xmlns:a16="http://schemas.microsoft.com/office/drawing/2014/main" id="{7D6B725A-6018-43B6-8270-6187445C6407}"/>
                </a:ext>
              </a:extLst>
            </p:cNvPr>
            <p:cNvGraphicFramePr>
              <a:graphicFrameLocks noChangeAspect="1"/>
            </p:cNvGraphicFramePr>
            <p:nvPr/>
          </p:nvGraphicFramePr>
          <p:xfrm>
            <a:off x="3478" y="3024"/>
            <a:ext cx="362" cy="309"/>
          </p:xfrm>
          <a:graphic>
            <a:graphicData uri="http://schemas.openxmlformats.org/presentationml/2006/ole">
              <mc:AlternateContent xmlns:mc="http://schemas.openxmlformats.org/markup-compatibility/2006">
                <mc:Choice xmlns:v="urn:schemas-microsoft-com:vml" Requires="v">
                  <p:oleObj spid="_x0000_s364950" name="Equation" r:id="rId29" imgW="203040" imgH="152280" progId="Equation.DSMT4">
                    <p:embed/>
                  </p:oleObj>
                </mc:Choice>
                <mc:Fallback>
                  <p:oleObj name="Equation" r:id="rId29" imgW="203040" imgH="152280" progId="Equation.DSMT4">
                    <p:embed/>
                    <p:pic>
                      <p:nvPicPr>
                        <p:cNvPr id="58550" name="Object 182">
                          <a:extLst>
                            <a:ext uri="{FF2B5EF4-FFF2-40B4-BE49-F238E27FC236}">
                              <a16:creationId xmlns:a16="http://schemas.microsoft.com/office/drawing/2014/main" id="{7D6B725A-6018-43B6-8270-6187445C6407}"/>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478" y="3024"/>
                          <a:ext cx="362"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51" name="Object 183">
              <a:extLst>
                <a:ext uri="{FF2B5EF4-FFF2-40B4-BE49-F238E27FC236}">
                  <a16:creationId xmlns:a16="http://schemas.microsoft.com/office/drawing/2014/main" id="{0F210D4C-7C92-47E2-BBE3-8DB5BCBE167E}"/>
                </a:ext>
              </a:extLst>
            </p:cNvPr>
            <p:cNvGraphicFramePr>
              <a:graphicFrameLocks noChangeAspect="1"/>
            </p:cNvGraphicFramePr>
            <p:nvPr/>
          </p:nvGraphicFramePr>
          <p:xfrm>
            <a:off x="4552" y="2247"/>
            <a:ext cx="200" cy="323"/>
          </p:xfrm>
          <a:graphic>
            <a:graphicData uri="http://schemas.openxmlformats.org/presentationml/2006/ole">
              <mc:AlternateContent xmlns:mc="http://schemas.openxmlformats.org/markup-compatibility/2006">
                <mc:Choice xmlns:v="urn:schemas-microsoft-com:vml" Requires="v">
                  <p:oleObj spid="_x0000_s364951" name="Equation" r:id="rId31" imgW="88560" imgH="164880" progId="Equation.DSMT4">
                    <p:embed/>
                  </p:oleObj>
                </mc:Choice>
                <mc:Fallback>
                  <p:oleObj name="Equation" r:id="rId31" imgW="88560" imgH="164880" progId="Equation.DSMT4">
                    <p:embed/>
                    <p:pic>
                      <p:nvPicPr>
                        <p:cNvPr id="58551" name="Object 183">
                          <a:extLst>
                            <a:ext uri="{FF2B5EF4-FFF2-40B4-BE49-F238E27FC236}">
                              <a16:creationId xmlns:a16="http://schemas.microsoft.com/office/drawing/2014/main" id="{0F210D4C-7C92-47E2-BBE3-8DB5BCBE167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2" y="2247"/>
                          <a:ext cx="200"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52" name="Object 184">
              <a:extLst>
                <a:ext uri="{FF2B5EF4-FFF2-40B4-BE49-F238E27FC236}">
                  <a16:creationId xmlns:a16="http://schemas.microsoft.com/office/drawing/2014/main" id="{8B4FDAD9-B376-4570-83A0-2A5634553020}"/>
                </a:ext>
              </a:extLst>
            </p:cNvPr>
            <p:cNvGraphicFramePr>
              <a:graphicFrameLocks noChangeAspect="1"/>
            </p:cNvGraphicFramePr>
            <p:nvPr/>
          </p:nvGraphicFramePr>
          <p:xfrm>
            <a:off x="5132" y="2016"/>
            <a:ext cx="292" cy="747"/>
          </p:xfrm>
          <a:graphic>
            <a:graphicData uri="http://schemas.openxmlformats.org/presentationml/2006/ole">
              <mc:AlternateContent xmlns:mc="http://schemas.openxmlformats.org/markup-compatibility/2006">
                <mc:Choice xmlns:v="urn:schemas-microsoft-com:vml" Requires="v">
                  <p:oleObj spid="_x0000_s364952" name="Equation" r:id="rId32" imgW="152280" imgH="406080" progId="Equation.DSMT4">
                    <p:embed/>
                  </p:oleObj>
                </mc:Choice>
                <mc:Fallback>
                  <p:oleObj name="Equation" r:id="rId32" imgW="152280" imgH="406080" progId="Equation.DSMT4">
                    <p:embed/>
                    <p:pic>
                      <p:nvPicPr>
                        <p:cNvPr id="58552" name="Object 184">
                          <a:extLst>
                            <a:ext uri="{FF2B5EF4-FFF2-40B4-BE49-F238E27FC236}">
                              <a16:creationId xmlns:a16="http://schemas.microsoft.com/office/drawing/2014/main" id="{8B4FDAD9-B376-4570-83A0-2A5634553020}"/>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132" y="2016"/>
                          <a:ext cx="292" cy="7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53" name="Object 185">
              <a:extLst>
                <a:ext uri="{FF2B5EF4-FFF2-40B4-BE49-F238E27FC236}">
                  <a16:creationId xmlns:a16="http://schemas.microsoft.com/office/drawing/2014/main" id="{C53F5296-39C6-4A0A-8A71-839F90F62CB2}"/>
                </a:ext>
              </a:extLst>
            </p:cNvPr>
            <p:cNvGraphicFramePr>
              <a:graphicFrameLocks noChangeAspect="1"/>
            </p:cNvGraphicFramePr>
            <p:nvPr/>
          </p:nvGraphicFramePr>
          <p:xfrm>
            <a:off x="5206" y="3732"/>
            <a:ext cx="218" cy="348"/>
          </p:xfrm>
          <a:graphic>
            <a:graphicData uri="http://schemas.openxmlformats.org/presentationml/2006/ole">
              <mc:AlternateContent xmlns:mc="http://schemas.openxmlformats.org/markup-compatibility/2006">
                <mc:Choice xmlns:v="urn:schemas-microsoft-com:vml" Requires="v">
                  <p:oleObj spid="_x0000_s364953" name="Equation" r:id="rId34" imgW="126720" imgH="177480" progId="Equation.DSMT4">
                    <p:embed/>
                  </p:oleObj>
                </mc:Choice>
                <mc:Fallback>
                  <p:oleObj name="Equation" r:id="rId34" imgW="126720" imgH="177480" progId="Equation.DSMT4">
                    <p:embed/>
                    <p:pic>
                      <p:nvPicPr>
                        <p:cNvPr id="58553" name="Object 185">
                          <a:extLst>
                            <a:ext uri="{FF2B5EF4-FFF2-40B4-BE49-F238E27FC236}">
                              <a16:creationId xmlns:a16="http://schemas.microsoft.com/office/drawing/2014/main" id="{C53F5296-39C6-4A0A-8A71-839F90F62CB2}"/>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206" y="3732"/>
                          <a:ext cx="218"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54" name="Object 186">
              <a:extLst>
                <a:ext uri="{FF2B5EF4-FFF2-40B4-BE49-F238E27FC236}">
                  <a16:creationId xmlns:a16="http://schemas.microsoft.com/office/drawing/2014/main" id="{1D7B2449-95DA-4EF2-9112-FEA347A62945}"/>
                </a:ext>
              </a:extLst>
            </p:cNvPr>
            <p:cNvGraphicFramePr>
              <a:graphicFrameLocks noChangeAspect="1"/>
            </p:cNvGraphicFramePr>
            <p:nvPr/>
          </p:nvGraphicFramePr>
          <p:xfrm>
            <a:off x="4560" y="3001"/>
            <a:ext cx="221" cy="348"/>
          </p:xfrm>
          <a:graphic>
            <a:graphicData uri="http://schemas.openxmlformats.org/presentationml/2006/ole">
              <mc:AlternateContent xmlns:mc="http://schemas.openxmlformats.org/markup-compatibility/2006">
                <mc:Choice xmlns:v="urn:schemas-microsoft-com:vml" Requires="v">
                  <p:oleObj spid="_x0000_s364954" name="Equation" r:id="rId36" imgW="126720" imgH="177480" progId="Equation.DSMT4">
                    <p:embed/>
                  </p:oleObj>
                </mc:Choice>
                <mc:Fallback>
                  <p:oleObj name="Equation" r:id="rId36" imgW="126720" imgH="177480" progId="Equation.DSMT4">
                    <p:embed/>
                    <p:pic>
                      <p:nvPicPr>
                        <p:cNvPr id="58554" name="Object 186">
                          <a:extLst>
                            <a:ext uri="{FF2B5EF4-FFF2-40B4-BE49-F238E27FC236}">
                              <a16:creationId xmlns:a16="http://schemas.microsoft.com/office/drawing/2014/main" id="{1D7B2449-95DA-4EF2-9112-FEA347A62945}"/>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560" y="3001"/>
                          <a:ext cx="221"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55" name="Object 187">
              <a:extLst>
                <a:ext uri="{FF2B5EF4-FFF2-40B4-BE49-F238E27FC236}">
                  <a16:creationId xmlns:a16="http://schemas.microsoft.com/office/drawing/2014/main" id="{CBEA7617-4454-469D-A3DB-925208E59F2C}"/>
                </a:ext>
              </a:extLst>
            </p:cNvPr>
            <p:cNvGraphicFramePr>
              <a:graphicFrameLocks noChangeAspect="1"/>
            </p:cNvGraphicFramePr>
            <p:nvPr>
              <p:extLst>
                <p:ext uri="{D42A27DB-BD31-4B8C-83A1-F6EECF244321}">
                  <p14:modId xmlns:p14="http://schemas.microsoft.com/office/powerpoint/2010/main" val="342598861"/>
                </p:ext>
              </p:extLst>
            </p:nvPr>
          </p:nvGraphicFramePr>
          <p:xfrm>
            <a:off x="4005" y="3001"/>
            <a:ext cx="286" cy="348"/>
          </p:xfrm>
          <a:graphic>
            <a:graphicData uri="http://schemas.openxmlformats.org/presentationml/2006/ole">
              <mc:AlternateContent xmlns:mc="http://schemas.openxmlformats.org/markup-compatibility/2006">
                <mc:Choice xmlns:v="urn:schemas-microsoft-com:vml" Requires="v">
                  <p:oleObj spid="_x0000_s364955" name="Equation" r:id="rId38" imgW="126720" imgH="177480" progId="Equation.DSMT4">
                    <p:embed/>
                  </p:oleObj>
                </mc:Choice>
                <mc:Fallback>
                  <p:oleObj name="Equation" r:id="rId38" imgW="126720" imgH="177480" progId="Equation.DSMT4">
                    <p:embed/>
                    <p:pic>
                      <p:nvPicPr>
                        <p:cNvPr id="58555" name="Object 187">
                          <a:extLst>
                            <a:ext uri="{FF2B5EF4-FFF2-40B4-BE49-F238E27FC236}">
                              <a16:creationId xmlns:a16="http://schemas.microsoft.com/office/drawing/2014/main" id="{CBEA7617-4454-469D-A3DB-925208E59F2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05" y="3001"/>
                          <a:ext cx="286"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56" name="Object 188">
              <a:extLst>
                <a:ext uri="{FF2B5EF4-FFF2-40B4-BE49-F238E27FC236}">
                  <a16:creationId xmlns:a16="http://schemas.microsoft.com/office/drawing/2014/main" id="{CF22D5CA-8FC1-4F87-B9EC-4EAC1DCE614D}"/>
                </a:ext>
              </a:extLst>
            </p:cNvPr>
            <p:cNvGraphicFramePr>
              <a:graphicFrameLocks noChangeAspect="1"/>
            </p:cNvGraphicFramePr>
            <p:nvPr/>
          </p:nvGraphicFramePr>
          <p:xfrm>
            <a:off x="4004" y="3744"/>
            <a:ext cx="316" cy="336"/>
          </p:xfrm>
          <a:graphic>
            <a:graphicData uri="http://schemas.openxmlformats.org/presentationml/2006/ole">
              <mc:AlternateContent xmlns:mc="http://schemas.openxmlformats.org/markup-compatibility/2006">
                <mc:Choice xmlns:v="urn:schemas-microsoft-com:vml" Requires="v">
                  <p:oleObj spid="_x0000_s364956" name="Equation" r:id="rId39" imgW="126720" imgH="177480" progId="Equation.DSMT4">
                    <p:embed/>
                  </p:oleObj>
                </mc:Choice>
                <mc:Fallback>
                  <p:oleObj name="Equation" r:id="rId39" imgW="126720" imgH="177480" progId="Equation.DSMT4">
                    <p:embed/>
                    <p:pic>
                      <p:nvPicPr>
                        <p:cNvPr id="58556" name="Object 188">
                          <a:extLst>
                            <a:ext uri="{FF2B5EF4-FFF2-40B4-BE49-F238E27FC236}">
                              <a16:creationId xmlns:a16="http://schemas.microsoft.com/office/drawing/2014/main" id="{CF22D5CA-8FC1-4F87-B9EC-4EAC1DCE614D}"/>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04" y="3744"/>
                          <a:ext cx="31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57" name="Object 189">
              <a:extLst>
                <a:ext uri="{FF2B5EF4-FFF2-40B4-BE49-F238E27FC236}">
                  <a16:creationId xmlns:a16="http://schemas.microsoft.com/office/drawing/2014/main" id="{24B9BB0A-583A-47BA-B234-C9571BEDC9EB}"/>
                </a:ext>
              </a:extLst>
            </p:cNvPr>
            <p:cNvGraphicFramePr>
              <a:graphicFrameLocks noChangeAspect="1"/>
            </p:cNvGraphicFramePr>
            <p:nvPr/>
          </p:nvGraphicFramePr>
          <p:xfrm>
            <a:off x="5155" y="3003"/>
            <a:ext cx="221" cy="349"/>
          </p:xfrm>
          <a:graphic>
            <a:graphicData uri="http://schemas.openxmlformats.org/presentationml/2006/ole">
              <mc:AlternateContent xmlns:mc="http://schemas.openxmlformats.org/markup-compatibility/2006">
                <mc:Choice xmlns:v="urn:schemas-microsoft-com:vml" Requires="v">
                  <p:oleObj spid="_x0000_s364957" name="Equation" r:id="rId41" imgW="126720" imgH="177480" progId="Equation.DSMT4">
                    <p:embed/>
                  </p:oleObj>
                </mc:Choice>
                <mc:Fallback>
                  <p:oleObj name="Equation" r:id="rId41" imgW="126720" imgH="177480" progId="Equation.DSMT4">
                    <p:embed/>
                    <p:pic>
                      <p:nvPicPr>
                        <p:cNvPr id="58557" name="Object 189">
                          <a:extLst>
                            <a:ext uri="{FF2B5EF4-FFF2-40B4-BE49-F238E27FC236}">
                              <a16:creationId xmlns:a16="http://schemas.microsoft.com/office/drawing/2014/main" id="{24B9BB0A-583A-47BA-B234-C9571BEDC9EB}"/>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155" y="3003"/>
                          <a:ext cx="221"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58" name="Object 190">
              <a:extLst>
                <a:ext uri="{FF2B5EF4-FFF2-40B4-BE49-F238E27FC236}">
                  <a16:creationId xmlns:a16="http://schemas.microsoft.com/office/drawing/2014/main" id="{E8145A70-3172-4D57-B92C-C1999671DAE7}"/>
                </a:ext>
              </a:extLst>
            </p:cNvPr>
            <p:cNvGraphicFramePr>
              <a:graphicFrameLocks noChangeAspect="1"/>
            </p:cNvGraphicFramePr>
            <p:nvPr/>
          </p:nvGraphicFramePr>
          <p:xfrm>
            <a:off x="4455" y="3744"/>
            <a:ext cx="457" cy="323"/>
          </p:xfrm>
          <a:graphic>
            <a:graphicData uri="http://schemas.openxmlformats.org/presentationml/2006/ole">
              <mc:AlternateContent xmlns:mc="http://schemas.openxmlformats.org/markup-compatibility/2006">
                <mc:Choice xmlns:v="urn:schemas-microsoft-com:vml" Requires="v">
                  <p:oleObj spid="_x0000_s364958" name="Equation" r:id="rId43" imgW="203040" imgH="164880" progId="Equation.DSMT4">
                    <p:embed/>
                  </p:oleObj>
                </mc:Choice>
                <mc:Fallback>
                  <p:oleObj name="Equation" r:id="rId43" imgW="203040" imgH="164880" progId="Equation.DSMT4">
                    <p:embed/>
                    <p:pic>
                      <p:nvPicPr>
                        <p:cNvPr id="58558" name="Object 190">
                          <a:extLst>
                            <a:ext uri="{FF2B5EF4-FFF2-40B4-BE49-F238E27FC236}">
                              <a16:creationId xmlns:a16="http://schemas.microsoft.com/office/drawing/2014/main" id="{E8145A70-3172-4D57-B92C-C1999671DAE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55" y="3744"/>
                          <a:ext cx="457"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158040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27" name="AutoShape 111">
            <a:extLst>
              <a:ext uri="{FF2B5EF4-FFF2-40B4-BE49-F238E27FC236}">
                <a16:creationId xmlns:a16="http://schemas.microsoft.com/office/drawing/2014/main" id="{095AE363-8810-4402-A889-9D55DCBB395B}"/>
              </a:ext>
            </a:extLst>
          </p:cNvPr>
          <p:cNvSpPr>
            <a:spLocks noChangeArrowheads="1"/>
          </p:cNvSpPr>
          <p:nvPr/>
        </p:nvSpPr>
        <p:spPr bwMode="auto">
          <a:xfrm rot="214665">
            <a:off x="6321517" y="5594439"/>
            <a:ext cx="2514600" cy="762000"/>
          </a:xfrm>
          <a:prstGeom prst="cloudCallout">
            <a:avLst>
              <a:gd name="adj1" fmla="val -205681"/>
              <a:gd name="adj2" fmla="val 26458"/>
            </a:avLst>
          </a:prstGeom>
          <a:solidFill>
            <a:srgbClr val="00FFFF"/>
          </a:solidFill>
          <a:ln w="2540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800" dirty="0">
                <a:solidFill>
                  <a:srgbClr val="FF0000"/>
                </a:solidFill>
                <a:latin typeface="华文仿宋" panose="02010600040101010101" pitchFamily="2" charset="-122"/>
                <a:ea typeface="华文仿宋" panose="02010600040101010101" pitchFamily="2" charset="-122"/>
                <a:cs typeface="Times New Roman" panose="02020603050405020304" pitchFamily="18" charset="0"/>
              </a:rPr>
              <a:t>迭代矩阵</a:t>
            </a:r>
          </a:p>
        </p:txBody>
      </p:sp>
      <p:sp>
        <p:nvSpPr>
          <p:cNvPr id="60504" name="Text Box 88">
            <a:extLst>
              <a:ext uri="{FF2B5EF4-FFF2-40B4-BE49-F238E27FC236}">
                <a16:creationId xmlns:a16="http://schemas.microsoft.com/office/drawing/2014/main" id="{4A721873-7A41-4039-9260-EB983A79E61C}"/>
              </a:ext>
            </a:extLst>
          </p:cNvPr>
          <p:cNvSpPr txBox="1">
            <a:spLocks noChangeArrowheads="1"/>
          </p:cNvSpPr>
          <p:nvPr/>
        </p:nvSpPr>
        <p:spPr bwMode="auto">
          <a:xfrm>
            <a:off x="2627784" y="119909"/>
            <a:ext cx="4032448" cy="530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dirty="0">
                <a:solidFill>
                  <a:srgbClr val="FF0000"/>
                </a:solidFill>
                <a:latin typeface="华文仿宋" panose="02010600040101010101" pitchFamily="2" charset="-122"/>
                <a:ea typeface="华文仿宋" panose="02010600040101010101" pitchFamily="2" charset="-122"/>
                <a:cs typeface="Times New Roman" panose="02020603050405020304" pitchFamily="18" charset="0"/>
              </a:rPr>
              <a:t>迭代公式的构造</a:t>
            </a:r>
            <a:endParaRPr lang="en-US" altLang="zh-CN" sz="2800" dirty="0">
              <a:solidFill>
                <a:srgbClr val="008000"/>
              </a:solidFill>
              <a:latin typeface="华文仿宋" panose="02010600040101010101" pitchFamily="2" charset="-122"/>
              <a:ea typeface="华文仿宋" panose="02010600040101010101" pitchFamily="2" charset="-122"/>
              <a:cs typeface="Times New Roman" panose="02020603050405020304" pitchFamily="18" charset="0"/>
            </a:endParaRPr>
          </a:p>
        </p:txBody>
      </p:sp>
      <p:sp>
        <p:nvSpPr>
          <p:cNvPr id="60505" name="Rectangle 89">
            <a:extLst>
              <a:ext uri="{FF2B5EF4-FFF2-40B4-BE49-F238E27FC236}">
                <a16:creationId xmlns:a16="http://schemas.microsoft.com/office/drawing/2014/main" id="{1E061A23-B8F4-4689-9A82-A88D144817F6}"/>
              </a:ext>
            </a:extLst>
          </p:cNvPr>
          <p:cNvSpPr>
            <a:spLocks noChangeArrowheads="1"/>
          </p:cNvSpPr>
          <p:nvPr/>
        </p:nvSpPr>
        <p:spPr bwMode="auto">
          <a:xfrm>
            <a:off x="42863" y="755840"/>
            <a:ext cx="4800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0000FF"/>
                </a:solidFill>
                <a:latin typeface="华文仿宋" panose="02010600040101010101" pitchFamily="2" charset="-122"/>
                <a:ea typeface="华文仿宋" panose="02010600040101010101" pitchFamily="2" charset="-122"/>
                <a:cs typeface="Times New Roman" panose="02020603050405020304" pitchFamily="18" charset="0"/>
                <a:sym typeface="Wingdings" panose="05000000000000000000" pitchFamily="2" charset="2"/>
              </a:rPr>
              <a:t></a:t>
            </a:r>
            <a:r>
              <a:rPr lang="zh-CN" altLang="en-US" sz="2800">
                <a:solidFill>
                  <a:srgbClr val="0000FF"/>
                </a:solidFill>
                <a:latin typeface="华文仿宋" panose="02010600040101010101" pitchFamily="2" charset="-122"/>
                <a:ea typeface="华文仿宋" panose="02010600040101010101" pitchFamily="2" charset="-122"/>
                <a:cs typeface="Times New Roman" panose="02020603050405020304" pitchFamily="18" charset="0"/>
                <a:sym typeface="Wingdings" panose="05000000000000000000" pitchFamily="2" charset="2"/>
              </a:rPr>
              <a:t>迭代法的一般</a:t>
            </a:r>
            <a:r>
              <a:rPr lang="zh-CN" altLang="en-US" sz="280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迭代格式：</a:t>
            </a:r>
          </a:p>
        </p:txBody>
      </p:sp>
      <p:grpSp>
        <p:nvGrpSpPr>
          <p:cNvPr id="60509" name="Group 93">
            <a:extLst>
              <a:ext uri="{FF2B5EF4-FFF2-40B4-BE49-F238E27FC236}">
                <a16:creationId xmlns:a16="http://schemas.microsoft.com/office/drawing/2014/main" id="{485AF977-7960-43E0-9B07-2601354660ED}"/>
              </a:ext>
            </a:extLst>
          </p:cNvPr>
          <p:cNvGrpSpPr>
            <a:grpSpLocks/>
          </p:cNvGrpSpPr>
          <p:nvPr/>
        </p:nvGrpSpPr>
        <p:grpSpPr bwMode="auto">
          <a:xfrm>
            <a:off x="1260069" y="1464793"/>
            <a:ext cx="6783428" cy="829931"/>
            <a:chOff x="198" y="1065"/>
            <a:chExt cx="5376" cy="672"/>
          </a:xfrm>
        </p:grpSpPr>
        <p:sp>
          <p:nvSpPr>
            <p:cNvPr id="60508" name="Rectangle 92">
              <a:extLst>
                <a:ext uri="{FF2B5EF4-FFF2-40B4-BE49-F238E27FC236}">
                  <a16:creationId xmlns:a16="http://schemas.microsoft.com/office/drawing/2014/main" id="{96AC5FEF-CEA3-4615-9F23-3B04978C2F7A}"/>
                </a:ext>
              </a:extLst>
            </p:cNvPr>
            <p:cNvSpPr>
              <a:spLocks noChangeArrowheads="1"/>
            </p:cNvSpPr>
            <p:nvPr/>
          </p:nvSpPr>
          <p:spPr bwMode="auto">
            <a:xfrm>
              <a:off x="198" y="1065"/>
              <a:ext cx="5376" cy="672"/>
            </a:xfrm>
            <a:prstGeom prst="rect">
              <a:avLst/>
            </a:prstGeom>
            <a:solidFill>
              <a:schemeClr val="accent1">
                <a:alpha val="50000"/>
              </a:schemeClr>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latin typeface="华文仿宋" panose="02010600040101010101" pitchFamily="2" charset="-122"/>
                <a:ea typeface="华文仿宋" panose="02010600040101010101" pitchFamily="2" charset="-122"/>
                <a:cs typeface="Times New Roman" panose="02020603050405020304" pitchFamily="18" charset="0"/>
              </a:endParaRPr>
            </a:p>
          </p:txBody>
        </p:sp>
        <p:graphicFrame>
          <p:nvGraphicFramePr>
            <p:cNvPr id="60506" name="Object 90">
              <a:extLst>
                <a:ext uri="{FF2B5EF4-FFF2-40B4-BE49-F238E27FC236}">
                  <a16:creationId xmlns:a16="http://schemas.microsoft.com/office/drawing/2014/main" id="{BBA9C7B8-CE9B-4C97-AB5A-EF395DE75D7A}"/>
                </a:ext>
              </a:extLst>
            </p:cNvPr>
            <p:cNvGraphicFramePr>
              <a:graphicFrameLocks noChangeAspect="1"/>
            </p:cNvGraphicFramePr>
            <p:nvPr/>
          </p:nvGraphicFramePr>
          <p:xfrm>
            <a:off x="240" y="1152"/>
            <a:ext cx="5244" cy="495"/>
          </p:xfrm>
          <a:graphic>
            <a:graphicData uri="http://schemas.openxmlformats.org/presentationml/2006/ole">
              <mc:AlternateContent xmlns:mc="http://schemas.openxmlformats.org/markup-compatibility/2006">
                <mc:Choice xmlns:v="urn:schemas-microsoft-com:vml" Requires="v">
                  <p:oleObj spid="_x0000_s254744" name="Equation" r:id="rId3" imgW="2730240" imgH="241200" progId="Equation.DSMT4">
                    <p:embed/>
                  </p:oleObj>
                </mc:Choice>
                <mc:Fallback>
                  <p:oleObj name="Equation" r:id="rId3" imgW="2730240" imgH="241200" progId="Equation.DSMT4">
                    <p:embed/>
                    <p:pic>
                      <p:nvPicPr>
                        <p:cNvPr id="60506" name="Object 90">
                          <a:extLst>
                            <a:ext uri="{FF2B5EF4-FFF2-40B4-BE49-F238E27FC236}">
                              <a16:creationId xmlns:a16="http://schemas.microsoft.com/office/drawing/2014/main" id="{BBA9C7B8-CE9B-4C97-AB5A-EF395DE75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152"/>
                          <a:ext cx="5244"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0512" name="Group 96">
            <a:extLst>
              <a:ext uri="{FF2B5EF4-FFF2-40B4-BE49-F238E27FC236}">
                <a16:creationId xmlns:a16="http://schemas.microsoft.com/office/drawing/2014/main" id="{4C6A6826-5A2A-499C-A0DB-668E33EF5838}"/>
              </a:ext>
            </a:extLst>
          </p:cNvPr>
          <p:cNvGrpSpPr>
            <a:grpSpLocks/>
          </p:cNvGrpSpPr>
          <p:nvPr/>
        </p:nvGrpSpPr>
        <p:grpSpPr bwMode="auto">
          <a:xfrm>
            <a:off x="58103" y="2571421"/>
            <a:ext cx="8667750" cy="603251"/>
            <a:chOff x="96" y="1822"/>
            <a:chExt cx="5472" cy="380"/>
          </a:xfrm>
        </p:grpSpPr>
        <p:sp>
          <p:nvSpPr>
            <p:cNvPr id="60510" name="Rectangle 94">
              <a:extLst>
                <a:ext uri="{FF2B5EF4-FFF2-40B4-BE49-F238E27FC236}">
                  <a16:creationId xmlns:a16="http://schemas.microsoft.com/office/drawing/2014/main" id="{3B767663-1742-4809-8DA4-272A7503FAF6}"/>
                </a:ext>
              </a:extLst>
            </p:cNvPr>
            <p:cNvSpPr>
              <a:spLocks noChangeArrowheads="1"/>
            </p:cNvSpPr>
            <p:nvPr/>
          </p:nvSpPr>
          <p:spPr bwMode="auto">
            <a:xfrm>
              <a:off x="96" y="1872"/>
              <a:ext cx="54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第</a:t>
              </a:r>
              <a:r>
                <a:rPr lang="en-US" altLang="zh-CN" sz="2800" dirty="0">
                  <a:solidFill>
                    <a:srgbClr val="FF0000"/>
                  </a:solidFill>
                  <a:latin typeface="华文仿宋" panose="02010600040101010101" pitchFamily="2" charset="-122"/>
                  <a:ea typeface="华文仿宋" panose="02010600040101010101" pitchFamily="2" charset="-122"/>
                  <a:cs typeface="Times New Roman" panose="02020603050405020304" pitchFamily="18" charset="0"/>
                </a:rPr>
                <a:t>k+1</a:t>
              </a:r>
              <a:r>
                <a:rPr lang="zh-CN" altLang="en-US"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步与前</a:t>
              </a:r>
              <a:r>
                <a:rPr lang="en-US" altLang="zh-CN" sz="2800" dirty="0">
                  <a:solidFill>
                    <a:srgbClr val="FF0000"/>
                  </a:solidFill>
                  <a:latin typeface="华文仿宋" panose="02010600040101010101" pitchFamily="2" charset="-122"/>
                  <a:ea typeface="华文仿宋" panose="02010600040101010101" pitchFamily="2" charset="-122"/>
                  <a:cs typeface="Times New Roman" panose="02020603050405020304" pitchFamily="18" charset="0"/>
                </a:rPr>
                <a:t>m+1</a:t>
              </a:r>
              <a:r>
                <a:rPr lang="zh-CN" altLang="en-US"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步有关，称之为</a:t>
              </a:r>
              <a:r>
                <a:rPr lang="zh-CN" altLang="en-US" sz="2800" dirty="0">
                  <a:solidFill>
                    <a:srgbClr val="FF0000"/>
                  </a:solidFill>
                  <a:latin typeface="华文仿宋" panose="02010600040101010101" pitchFamily="2" charset="-122"/>
                  <a:ea typeface="华文仿宋" panose="02010600040101010101" pitchFamily="2" charset="-122"/>
                  <a:cs typeface="Times New Roman" panose="02020603050405020304" pitchFamily="18" charset="0"/>
                </a:rPr>
                <a:t>多步</a:t>
              </a:r>
              <a:r>
                <a:rPr lang="zh-CN" altLang="en-US"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迭代法</a:t>
              </a:r>
            </a:p>
          </p:txBody>
        </p:sp>
        <p:graphicFrame>
          <p:nvGraphicFramePr>
            <p:cNvPr id="60511" name="Object 95">
              <a:extLst>
                <a:ext uri="{FF2B5EF4-FFF2-40B4-BE49-F238E27FC236}">
                  <a16:creationId xmlns:a16="http://schemas.microsoft.com/office/drawing/2014/main" id="{1835F429-C572-4DC0-AC8B-0CC216544A0D}"/>
                </a:ext>
              </a:extLst>
            </p:cNvPr>
            <p:cNvGraphicFramePr>
              <a:graphicFrameLocks noChangeAspect="1"/>
            </p:cNvGraphicFramePr>
            <p:nvPr/>
          </p:nvGraphicFramePr>
          <p:xfrm>
            <a:off x="4663" y="1822"/>
            <a:ext cx="881" cy="371"/>
          </p:xfrm>
          <a:graphic>
            <a:graphicData uri="http://schemas.openxmlformats.org/presentationml/2006/ole">
              <mc:AlternateContent xmlns:mc="http://schemas.openxmlformats.org/markup-compatibility/2006">
                <mc:Choice xmlns:v="urn:schemas-microsoft-com:vml" Requires="v">
                  <p:oleObj spid="_x0000_s254745" name="Equation" r:id="rId5" imgW="482400" imgH="203040" progId="Equation.DSMT4">
                    <p:embed/>
                  </p:oleObj>
                </mc:Choice>
                <mc:Fallback>
                  <p:oleObj name="Equation" r:id="rId5" imgW="482400" imgH="203040" progId="Equation.DSMT4">
                    <p:embed/>
                    <p:pic>
                      <p:nvPicPr>
                        <p:cNvPr id="60511" name="Object 95">
                          <a:extLst>
                            <a:ext uri="{FF2B5EF4-FFF2-40B4-BE49-F238E27FC236}">
                              <a16:creationId xmlns:a16="http://schemas.microsoft.com/office/drawing/2014/main" id="{1835F429-C572-4DC0-AC8B-0CC216544A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3" y="1822"/>
                          <a:ext cx="881"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0513" name="Rectangle 97">
            <a:extLst>
              <a:ext uri="{FF2B5EF4-FFF2-40B4-BE49-F238E27FC236}">
                <a16:creationId xmlns:a16="http://schemas.microsoft.com/office/drawing/2014/main" id="{00B25F97-0959-4B17-A0A6-5B380ED2EA5D}"/>
              </a:ext>
            </a:extLst>
          </p:cNvPr>
          <p:cNvSpPr>
            <a:spLocks noChangeArrowheads="1"/>
          </p:cNvSpPr>
          <p:nvPr/>
        </p:nvSpPr>
        <p:spPr bwMode="auto">
          <a:xfrm>
            <a:off x="190497" y="3621078"/>
            <a:ext cx="37433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a:solidFill>
                  <a:srgbClr val="FF0000"/>
                </a:solidFill>
                <a:latin typeface="华文仿宋" panose="02010600040101010101" pitchFamily="2" charset="-122"/>
                <a:ea typeface="华文仿宋" panose="02010600040101010101" pitchFamily="2" charset="-122"/>
                <a:cs typeface="Times New Roman" panose="02020603050405020304" pitchFamily="18" charset="0"/>
              </a:rPr>
              <a:t>m=0</a:t>
            </a:r>
            <a:r>
              <a:rPr lang="zh-CN" altLang="en-US"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称之为</a:t>
            </a:r>
            <a:r>
              <a:rPr lang="zh-CN" altLang="en-US" sz="2800" dirty="0">
                <a:solidFill>
                  <a:srgbClr val="FF0000"/>
                </a:solidFill>
                <a:latin typeface="华文仿宋" panose="02010600040101010101" pitchFamily="2" charset="-122"/>
                <a:ea typeface="华文仿宋" panose="02010600040101010101" pitchFamily="2" charset="-122"/>
                <a:cs typeface="Times New Roman" panose="02020603050405020304" pitchFamily="18" charset="0"/>
              </a:rPr>
              <a:t>单步</a:t>
            </a:r>
            <a:r>
              <a:rPr lang="zh-CN" altLang="en-US"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迭代法</a:t>
            </a:r>
          </a:p>
        </p:txBody>
      </p:sp>
      <p:grpSp>
        <p:nvGrpSpPr>
          <p:cNvPr id="60518" name="Group 102">
            <a:extLst>
              <a:ext uri="{FF2B5EF4-FFF2-40B4-BE49-F238E27FC236}">
                <a16:creationId xmlns:a16="http://schemas.microsoft.com/office/drawing/2014/main" id="{2B6A11DF-02DE-4CFE-A537-4F688BC61F86}"/>
              </a:ext>
            </a:extLst>
          </p:cNvPr>
          <p:cNvGrpSpPr>
            <a:grpSpLocks/>
          </p:cNvGrpSpPr>
          <p:nvPr/>
        </p:nvGrpSpPr>
        <p:grpSpPr bwMode="auto">
          <a:xfrm>
            <a:off x="3933829" y="3513326"/>
            <a:ext cx="4129831" cy="713711"/>
            <a:chOff x="1794" y="2706"/>
            <a:chExt cx="3456" cy="672"/>
          </a:xfrm>
        </p:grpSpPr>
        <p:sp>
          <p:nvSpPr>
            <p:cNvPr id="60517" name="Rectangle 101">
              <a:extLst>
                <a:ext uri="{FF2B5EF4-FFF2-40B4-BE49-F238E27FC236}">
                  <a16:creationId xmlns:a16="http://schemas.microsoft.com/office/drawing/2014/main" id="{7FF2F60B-530E-4A14-ABA0-8F7FD54C5DB7}"/>
                </a:ext>
              </a:extLst>
            </p:cNvPr>
            <p:cNvSpPr>
              <a:spLocks noChangeArrowheads="1"/>
            </p:cNvSpPr>
            <p:nvPr/>
          </p:nvSpPr>
          <p:spPr bwMode="auto">
            <a:xfrm>
              <a:off x="1794" y="2706"/>
              <a:ext cx="3456" cy="672"/>
            </a:xfrm>
            <a:prstGeom prst="rect">
              <a:avLst/>
            </a:prstGeom>
            <a:solidFill>
              <a:schemeClr val="accent1">
                <a:alpha val="50000"/>
              </a:schemeClr>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latin typeface="华文仿宋" panose="02010600040101010101" pitchFamily="2" charset="-122"/>
                <a:ea typeface="华文仿宋" panose="02010600040101010101" pitchFamily="2" charset="-122"/>
                <a:cs typeface="Times New Roman" panose="02020603050405020304" pitchFamily="18" charset="0"/>
              </a:endParaRPr>
            </a:p>
          </p:txBody>
        </p:sp>
        <p:graphicFrame>
          <p:nvGraphicFramePr>
            <p:cNvPr id="60516" name="Object 100">
              <a:extLst>
                <a:ext uri="{FF2B5EF4-FFF2-40B4-BE49-F238E27FC236}">
                  <a16:creationId xmlns:a16="http://schemas.microsoft.com/office/drawing/2014/main" id="{A9AA71E8-085C-4D03-A5FE-B3B88419462E}"/>
                </a:ext>
              </a:extLst>
            </p:cNvPr>
            <p:cNvGraphicFramePr>
              <a:graphicFrameLocks noChangeAspect="1"/>
            </p:cNvGraphicFramePr>
            <p:nvPr/>
          </p:nvGraphicFramePr>
          <p:xfrm>
            <a:off x="1872" y="2784"/>
            <a:ext cx="3293" cy="495"/>
          </p:xfrm>
          <a:graphic>
            <a:graphicData uri="http://schemas.openxmlformats.org/presentationml/2006/ole">
              <mc:AlternateContent xmlns:mc="http://schemas.openxmlformats.org/markup-compatibility/2006">
                <mc:Choice xmlns:v="urn:schemas-microsoft-com:vml" Requires="v">
                  <p:oleObj spid="_x0000_s254746" name="Equation" r:id="rId7" imgW="1714320" imgH="241200" progId="Equation.DSMT4">
                    <p:embed/>
                  </p:oleObj>
                </mc:Choice>
                <mc:Fallback>
                  <p:oleObj name="Equation" r:id="rId7" imgW="1714320" imgH="241200" progId="Equation.DSMT4">
                    <p:embed/>
                    <p:pic>
                      <p:nvPicPr>
                        <p:cNvPr id="60516" name="Object 100">
                          <a:extLst>
                            <a:ext uri="{FF2B5EF4-FFF2-40B4-BE49-F238E27FC236}">
                              <a16:creationId xmlns:a16="http://schemas.microsoft.com/office/drawing/2014/main" id="{A9AA71E8-085C-4D03-A5FE-B3B8841946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2784"/>
                          <a:ext cx="3293"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0522" name="Group 106">
            <a:extLst>
              <a:ext uri="{FF2B5EF4-FFF2-40B4-BE49-F238E27FC236}">
                <a16:creationId xmlns:a16="http://schemas.microsoft.com/office/drawing/2014/main" id="{AC11BEF7-A433-4673-B7DD-F23F55A4C494}"/>
              </a:ext>
            </a:extLst>
          </p:cNvPr>
          <p:cNvGrpSpPr>
            <a:grpSpLocks/>
          </p:cNvGrpSpPr>
          <p:nvPr/>
        </p:nvGrpSpPr>
        <p:grpSpPr bwMode="auto">
          <a:xfrm>
            <a:off x="201613" y="4594229"/>
            <a:ext cx="7456488" cy="563563"/>
            <a:chOff x="127" y="3080"/>
            <a:chExt cx="4697" cy="355"/>
          </a:xfrm>
        </p:grpSpPr>
        <p:sp>
          <p:nvSpPr>
            <p:cNvPr id="60519" name="Rectangle 103">
              <a:extLst>
                <a:ext uri="{FF2B5EF4-FFF2-40B4-BE49-F238E27FC236}">
                  <a16:creationId xmlns:a16="http://schemas.microsoft.com/office/drawing/2014/main" id="{D1F7017B-A304-409B-B6D8-12AB1BB36136}"/>
                </a:ext>
              </a:extLst>
            </p:cNvPr>
            <p:cNvSpPr>
              <a:spLocks noChangeArrowheads="1"/>
            </p:cNvSpPr>
            <p:nvPr/>
          </p:nvSpPr>
          <p:spPr bwMode="auto">
            <a:xfrm>
              <a:off x="127" y="3080"/>
              <a:ext cx="469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如果     是</a:t>
              </a:r>
              <a:r>
                <a:rPr lang="zh-CN" altLang="en-US" sz="2800" dirty="0">
                  <a:solidFill>
                    <a:srgbClr val="FF0000"/>
                  </a:solidFill>
                  <a:latin typeface="华文仿宋" panose="02010600040101010101" pitchFamily="2" charset="-122"/>
                  <a:ea typeface="华文仿宋" panose="02010600040101010101" pitchFamily="2" charset="-122"/>
                  <a:cs typeface="Times New Roman" panose="02020603050405020304" pitchFamily="18" charset="0"/>
                </a:rPr>
                <a:t>线性</a:t>
              </a:r>
              <a:r>
                <a:rPr lang="zh-CN" altLang="en-US"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的，称之为</a:t>
              </a:r>
              <a:r>
                <a:rPr lang="zh-CN" altLang="en-US" sz="2800" dirty="0">
                  <a:solidFill>
                    <a:srgbClr val="FF0000"/>
                  </a:solidFill>
                  <a:latin typeface="华文仿宋" panose="02010600040101010101" pitchFamily="2" charset="-122"/>
                  <a:ea typeface="华文仿宋" panose="02010600040101010101" pitchFamily="2" charset="-122"/>
                  <a:cs typeface="Times New Roman" panose="02020603050405020304" pitchFamily="18" charset="0"/>
                </a:rPr>
                <a:t>单步线性</a:t>
              </a:r>
              <a:r>
                <a:rPr lang="zh-CN" altLang="en-US"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迭代法，即</a:t>
              </a:r>
            </a:p>
          </p:txBody>
        </p:sp>
        <p:graphicFrame>
          <p:nvGraphicFramePr>
            <p:cNvPr id="60520" name="Object 104">
              <a:extLst>
                <a:ext uri="{FF2B5EF4-FFF2-40B4-BE49-F238E27FC236}">
                  <a16:creationId xmlns:a16="http://schemas.microsoft.com/office/drawing/2014/main" id="{E4C9367D-FC5E-4507-80C1-A8232B6C337B}"/>
                </a:ext>
              </a:extLst>
            </p:cNvPr>
            <p:cNvGraphicFramePr>
              <a:graphicFrameLocks noChangeAspect="1"/>
            </p:cNvGraphicFramePr>
            <p:nvPr>
              <p:extLst>
                <p:ext uri="{D42A27DB-BD31-4B8C-83A1-F6EECF244321}">
                  <p14:modId xmlns:p14="http://schemas.microsoft.com/office/powerpoint/2010/main" val="81267487"/>
                </p:ext>
              </p:extLst>
            </p:nvPr>
          </p:nvGraphicFramePr>
          <p:xfrm>
            <a:off x="626" y="3086"/>
            <a:ext cx="310" cy="349"/>
          </p:xfrm>
          <a:graphic>
            <a:graphicData uri="http://schemas.openxmlformats.org/presentationml/2006/ole">
              <mc:AlternateContent xmlns:mc="http://schemas.openxmlformats.org/markup-compatibility/2006">
                <mc:Choice xmlns:v="urn:schemas-microsoft-com:vml" Requires="v">
                  <p:oleObj spid="_x0000_s254747" name="Equation" r:id="rId9" imgW="203040" imgH="228600" progId="Equation.DSMT4">
                    <p:embed/>
                  </p:oleObj>
                </mc:Choice>
                <mc:Fallback>
                  <p:oleObj name="Equation" r:id="rId9" imgW="203040" imgH="228600" progId="Equation.DSMT4">
                    <p:embed/>
                    <p:pic>
                      <p:nvPicPr>
                        <p:cNvPr id="60520" name="Object 104">
                          <a:extLst>
                            <a:ext uri="{FF2B5EF4-FFF2-40B4-BE49-F238E27FC236}">
                              <a16:creationId xmlns:a16="http://schemas.microsoft.com/office/drawing/2014/main" id="{E4C9367D-FC5E-4507-80C1-A8232B6C33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 y="3086"/>
                          <a:ext cx="310" cy="349"/>
                        </a:xfrm>
                        <a:prstGeom prst="rect">
                          <a:avLst/>
                        </a:prstGeom>
                        <a:noFill/>
                        <a:ln>
                          <a:noFill/>
                        </a:ln>
                        <a:effectLst/>
                      </p:spPr>
                    </p:pic>
                  </p:oleObj>
                </mc:Fallback>
              </mc:AlternateContent>
            </a:graphicData>
          </a:graphic>
        </p:graphicFrame>
      </p:grpSp>
      <p:grpSp>
        <p:nvGrpSpPr>
          <p:cNvPr id="60529" name="Group 113">
            <a:extLst>
              <a:ext uri="{FF2B5EF4-FFF2-40B4-BE49-F238E27FC236}">
                <a16:creationId xmlns:a16="http://schemas.microsoft.com/office/drawing/2014/main" id="{7F9D9AA2-600F-426E-96E0-779301D0EA26}"/>
              </a:ext>
            </a:extLst>
          </p:cNvPr>
          <p:cNvGrpSpPr>
            <a:grpSpLocks/>
          </p:cNvGrpSpPr>
          <p:nvPr/>
        </p:nvGrpSpPr>
        <p:grpSpPr bwMode="auto">
          <a:xfrm>
            <a:off x="352425" y="5343525"/>
            <a:ext cx="5486400" cy="1066800"/>
            <a:chOff x="222" y="3504"/>
            <a:chExt cx="3456" cy="672"/>
          </a:xfrm>
        </p:grpSpPr>
        <p:sp>
          <p:nvSpPr>
            <p:cNvPr id="60524" name="Rectangle 108">
              <a:extLst>
                <a:ext uri="{FF2B5EF4-FFF2-40B4-BE49-F238E27FC236}">
                  <a16:creationId xmlns:a16="http://schemas.microsoft.com/office/drawing/2014/main" id="{49620A88-23A6-423E-85FD-4BE778EA84C2}"/>
                </a:ext>
              </a:extLst>
            </p:cNvPr>
            <p:cNvSpPr>
              <a:spLocks noChangeArrowheads="1"/>
            </p:cNvSpPr>
            <p:nvPr/>
          </p:nvSpPr>
          <p:spPr bwMode="auto">
            <a:xfrm>
              <a:off x="222" y="3504"/>
              <a:ext cx="3456" cy="672"/>
            </a:xfrm>
            <a:prstGeom prst="rect">
              <a:avLst/>
            </a:prstGeom>
            <a:solidFill>
              <a:schemeClr val="accent1">
                <a:alpha val="50000"/>
              </a:schemeClr>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latin typeface="华文仿宋" panose="02010600040101010101" pitchFamily="2" charset="-122"/>
                <a:ea typeface="华文仿宋" panose="02010600040101010101" pitchFamily="2" charset="-122"/>
                <a:cs typeface="Times New Roman" panose="02020603050405020304" pitchFamily="18" charset="0"/>
              </a:endParaRPr>
            </a:p>
          </p:txBody>
        </p:sp>
        <p:graphicFrame>
          <p:nvGraphicFramePr>
            <p:cNvPr id="60525" name="Object 109">
              <a:extLst>
                <a:ext uri="{FF2B5EF4-FFF2-40B4-BE49-F238E27FC236}">
                  <a16:creationId xmlns:a16="http://schemas.microsoft.com/office/drawing/2014/main" id="{6C6E7C27-6BD3-41B7-BCCE-02E1F564B1EF}"/>
                </a:ext>
              </a:extLst>
            </p:cNvPr>
            <p:cNvGraphicFramePr>
              <a:graphicFrameLocks noChangeAspect="1"/>
            </p:cNvGraphicFramePr>
            <p:nvPr/>
          </p:nvGraphicFramePr>
          <p:xfrm>
            <a:off x="248" y="3582"/>
            <a:ext cx="3381" cy="495"/>
          </p:xfrm>
          <a:graphic>
            <a:graphicData uri="http://schemas.openxmlformats.org/presentationml/2006/ole">
              <mc:AlternateContent xmlns:mc="http://schemas.openxmlformats.org/markup-compatibility/2006">
                <mc:Choice xmlns:v="urn:schemas-microsoft-com:vml" Requires="v">
                  <p:oleObj spid="_x0000_s254748" name="Equation" r:id="rId11" imgW="1892160" imgH="241200" progId="Equation.DSMT4">
                    <p:embed/>
                  </p:oleObj>
                </mc:Choice>
                <mc:Fallback>
                  <p:oleObj name="Equation" r:id="rId11" imgW="1892160" imgH="241200" progId="Equation.DSMT4">
                    <p:embed/>
                    <p:pic>
                      <p:nvPicPr>
                        <p:cNvPr id="60525" name="Object 109">
                          <a:extLst>
                            <a:ext uri="{FF2B5EF4-FFF2-40B4-BE49-F238E27FC236}">
                              <a16:creationId xmlns:a16="http://schemas.microsoft.com/office/drawing/2014/main" id="{6C6E7C27-6BD3-41B7-BCCE-02E1F564B1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 y="3582"/>
                          <a:ext cx="3381"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0528" name="Oval 112">
            <a:extLst>
              <a:ext uri="{FF2B5EF4-FFF2-40B4-BE49-F238E27FC236}">
                <a16:creationId xmlns:a16="http://schemas.microsoft.com/office/drawing/2014/main" id="{4685ACE8-16C5-4C95-8883-F95633DBC797}"/>
              </a:ext>
            </a:extLst>
          </p:cNvPr>
          <p:cNvSpPr>
            <a:spLocks noChangeArrowheads="1"/>
          </p:cNvSpPr>
          <p:nvPr/>
        </p:nvSpPr>
        <p:spPr bwMode="auto">
          <a:xfrm>
            <a:off x="1681163" y="5538788"/>
            <a:ext cx="762000" cy="685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latin typeface="华文仿宋" panose="02010600040101010101" pitchFamily="2" charset="-122"/>
              <a:ea typeface="华文仿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4141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5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5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5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5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5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7" grpId="0" animBg="1"/>
      <p:bldP spid="60513" grpId="0"/>
      <p:bldP spid="605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87" name="Group 147">
            <a:extLst>
              <a:ext uri="{FF2B5EF4-FFF2-40B4-BE49-F238E27FC236}">
                <a16:creationId xmlns:a16="http://schemas.microsoft.com/office/drawing/2014/main" id="{5ED5DEF0-030B-4FB0-A0AC-E63588AB622E}"/>
              </a:ext>
            </a:extLst>
          </p:cNvPr>
          <p:cNvGrpSpPr>
            <a:grpSpLocks/>
          </p:cNvGrpSpPr>
          <p:nvPr/>
        </p:nvGrpSpPr>
        <p:grpSpPr bwMode="auto">
          <a:xfrm>
            <a:off x="252412" y="225425"/>
            <a:ext cx="8593138" cy="552450"/>
            <a:chOff x="159" y="142"/>
            <a:chExt cx="5413" cy="348"/>
          </a:xfrm>
        </p:grpSpPr>
        <p:sp>
          <p:nvSpPr>
            <p:cNvPr id="61558" name="Rectangle 118">
              <a:extLst>
                <a:ext uri="{FF2B5EF4-FFF2-40B4-BE49-F238E27FC236}">
                  <a16:creationId xmlns:a16="http://schemas.microsoft.com/office/drawing/2014/main" id="{167BF8AD-565A-4A19-807A-50CB5E8B2648}"/>
                </a:ext>
              </a:extLst>
            </p:cNvPr>
            <p:cNvSpPr>
              <a:spLocks noChangeArrowheads="1"/>
            </p:cNvSpPr>
            <p:nvPr/>
          </p:nvSpPr>
          <p:spPr bwMode="auto">
            <a:xfrm>
              <a:off x="159" y="142"/>
              <a:ext cx="54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dirty="0">
                  <a:solidFill>
                    <a:schemeClr val="tx1"/>
                  </a:solidFill>
                  <a:latin typeface="Arial" panose="020B0604020202020204" pitchFamily="34" charset="0"/>
                </a:rPr>
                <a:t>如果     和     与</a:t>
              </a:r>
              <a:r>
                <a:rPr lang="en-US" altLang="zh-CN" sz="2800" dirty="0">
                  <a:solidFill>
                    <a:schemeClr val="tx1"/>
                  </a:solidFill>
                  <a:latin typeface="Arial" panose="020B0604020202020204" pitchFamily="34" charset="0"/>
                </a:rPr>
                <a:t>k</a:t>
              </a:r>
              <a:r>
                <a:rPr lang="zh-CN" altLang="en-US" sz="2800" dirty="0">
                  <a:solidFill>
                    <a:schemeClr val="tx1"/>
                  </a:solidFill>
                  <a:latin typeface="Arial" panose="020B0604020202020204" pitchFamily="34" charset="0"/>
                </a:rPr>
                <a:t>无关，称之为单步定常线性迭代法：</a:t>
              </a:r>
            </a:p>
          </p:txBody>
        </p:sp>
        <p:graphicFrame>
          <p:nvGraphicFramePr>
            <p:cNvPr id="61559" name="Object 119">
              <a:extLst>
                <a:ext uri="{FF2B5EF4-FFF2-40B4-BE49-F238E27FC236}">
                  <a16:creationId xmlns:a16="http://schemas.microsoft.com/office/drawing/2014/main" id="{C0594583-C7A7-4BC1-9C5A-BEB00BCB1FF2}"/>
                </a:ext>
              </a:extLst>
            </p:cNvPr>
            <p:cNvGraphicFramePr>
              <a:graphicFrameLocks noChangeAspect="1"/>
            </p:cNvGraphicFramePr>
            <p:nvPr>
              <p:extLst>
                <p:ext uri="{D42A27DB-BD31-4B8C-83A1-F6EECF244321}">
                  <p14:modId xmlns:p14="http://schemas.microsoft.com/office/powerpoint/2010/main" val="3559503446"/>
                </p:ext>
              </p:extLst>
            </p:nvPr>
          </p:nvGraphicFramePr>
          <p:xfrm>
            <a:off x="657" y="184"/>
            <a:ext cx="273" cy="306"/>
          </p:xfrm>
          <a:graphic>
            <a:graphicData uri="http://schemas.openxmlformats.org/presentationml/2006/ole">
              <mc:AlternateContent xmlns:mc="http://schemas.openxmlformats.org/markup-compatibility/2006">
                <mc:Choice xmlns:v="urn:schemas-microsoft-com:vml" Requires="v">
                  <p:oleObj spid="_x0000_s351777" name="Equation" r:id="rId3" imgW="203040" imgH="228600" progId="Equation.DSMT4">
                    <p:embed/>
                  </p:oleObj>
                </mc:Choice>
                <mc:Fallback>
                  <p:oleObj name="Equation" r:id="rId3" imgW="203040" imgH="228600" progId="Equation.DSMT4">
                    <p:embed/>
                    <p:pic>
                      <p:nvPicPr>
                        <p:cNvPr id="61559" name="Object 119">
                          <a:extLst>
                            <a:ext uri="{FF2B5EF4-FFF2-40B4-BE49-F238E27FC236}">
                              <a16:creationId xmlns:a16="http://schemas.microsoft.com/office/drawing/2014/main" id="{C0594583-C7A7-4BC1-9C5A-BEB00BCB1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184"/>
                          <a:ext cx="273" cy="306"/>
                        </a:xfrm>
                        <a:prstGeom prst="rect">
                          <a:avLst/>
                        </a:prstGeom>
                        <a:noFill/>
                        <a:ln>
                          <a:noFill/>
                        </a:ln>
                        <a:effectLst/>
                      </p:spPr>
                    </p:pic>
                  </p:oleObj>
                </mc:Fallback>
              </mc:AlternateContent>
            </a:graphicData>
          </a:graphic>
        </p:graphicFrame>
        <p:graphicFrame>
          <p:nvGraphicFramePr>
            <p:cNvPr id="61560" name="Object 120">
              <a:extLst>
                <a:ext uri="{FF2B5EF4-FFF2-40B4-BE49-F238E27FC236}">
                  <a16:creationId xmlns:a16="http://schemas.microsoft.com/office/drawing/2014/main" id="{317453EB-D76E-457A-BF0B-D1A4CCFBC6F6}"/>
                </a:ext>
              </a:extLst>
            </p:cNvPr>
            <p:cNvGraphicFramePr>
              <a:graphicFrameLocks noChangeAspect="1"/>
            </p:cNvGraphicFramePr>
            <p:nvPr>
              <p:extLst>
                <p:ext uri="{D42A27DB-BD31-4B8C-83A1-F6EECF244321}">
                  <p14:modId xmlns:p14="http://schemas.microsoft.com/office/powerpoint/2010/main" val="3520325016"/>
                </p:ext>
              </p:extLst>
            </p:nvPr>
          </p:nvGraphicFramePr>
          <p:xfrm>
            <a:off x="1220" y="154"/>
            <a:ext cx="255" cy="306"/>
          </p:xfrm>
          <a:graphic>
            <a:graphicData uri="http://schemas.openxmlformats.org/presentationml/2006/ole">
              <mc:AlternateContent xmlns:mc="http://schemas.openxmlformats.org/markup-compatibility/2006">
                <mc:Choice xmlns:v="urn:schemas-microsoft-com:vml" Requires="v">
                  <p:oleObj spid="_x0000_s351778" name="Equation" r:id="rId5" imgW="190440" imgH="228600" progId="Equation.DSMT4">
                    <p:embed/>
                  </p:oleObj>
                </mc:Choice>
                <mc:Fallback>
                  <p:oleObj name="Equation" r:id="rId5" imgW="190440" imgH="228600" progId="Equation.DSMT4">
                    <p:embed/>
                    <p:pic>
                      <p:nvPicPr>
                        <p:cNvPr id="61560" name="Object 120">
                          <a:extLst>
                            <a:ext uri="{FF2B5EF4-FFF2-40B4-BE49-F238E27FC236}">
                              <a16:creationId xmlns:a16="http://schemas.microsoft.com/office/drawing/2014/main" id="{317453EB-D76E-457A-BF0B-D1A4CCFBC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 y="154"/>
                          <a:ext cx="255" cy="306"/>
                        </a:xfrm>
                        <a:prstGeom prst="rect">
                          <a:avLst/>
                        </a:prstGeom>
                        <a:noFill/>
                        <a:ln>
                          <a:noFill/>
                        </a:ln>
                        <a:effectLst/>
                      </p:spPr>
                    </p:pic>
                  </p:oleObj>
                </mc:Fallback>
              </mc:AlternateContent>
            </a:graphicData>
          </a:graphic>
        </p:graphicFrame>
      </p:grpSp>
      <p:grpSp>
        <p:nvGrpSpPr>
          <p:cNvPr id="61566" name="Group 126">
            <a:extLst>
              <a:ext uri="{FF2B5EF4-FFF2-40B4-BE49-F238E27FC236}">
                <a16:creationId xmlns:a16="http://schemas.microsoft.com/office/drawing/2014/main" id="{ABBB3FC5-66DE-4535-8A9B-B9E23CD7A0F4}"/>
              </a:ext>
            </a:extLst>
          </p:cNvPr>
          <p:cNvGrpSpPr>
            <a:grpSpLocks/>
          </p:cNvGrpSpPr>
          <p:nvPr/>
        </p:nvGrpSpPr>
        <p:grpSpPr bwMode="auto">
          <a:xfrm>
            <a:off x="1899285" y="1031876"/>
            <a:ext cx="5707063" cy="800100"/>
            <a:chOff x="1140" y="633"/>
            <a:chExt cx="3804" cy="672"/>
          </a:xfrm>
        </p:grpSpPr>
        <p:sp>
          <p:nvSpPr>
            <p:cNvPr id="61563" name="Rectangle 123">
              <a:extLst>
                <a:ext uri="{FF2B5EF4-FFF2-40B4-BE49-F238E27FC236}">
                  <a16:creationId xmlns:a16="http://schemas.microsoft.com/office/drawing/2014/main" id="{7C08B841-9B96-4FAD-8B87-AE95BDD71158}"/>
                </a:ext>
              </a:extLst>
            </p:cNvPr>
            <p:cNvSpPr>
              <a:spLocks noChangeArrowheads="1"/>
            </p:cNvSpPr>
            <p:nvPr/>
          </p:nvSpPr>
          <p:spPr bwMode="auto">
            <a:xfrm>
              <a:off x="1140" y="633"/>
              <a:ext cx="3804" cy="672"/>
            </a:xfrm>
            <a:prstGeom prst="rect">
              <a:avLst/>
            </a:prstGeom>
            <a:solidFill>
              <a:schemeClr val="accent1">
                <a:alpha val="50000"/>
              </a:schemeClr>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564" name="Object 124">
              <a:extLst>
                <a:ext uri="{FF2B5EF4-FFF2-40B4-BE49-F238E27FC236}">
                  <a16:creationId xmlns:a16="http://schemas.microsoft.com/office/drawing/2014/main" id="{459C1FA1-ECCC-44B6-90E0-B490B0B6DB18}"/>
                </a:ext>
              </a:extLst>
            </p:cNvPr>
            <p:cNvGraphicFramePr>
              <a:graphicFrameLocks noChangeAspect="1"/>
            </p:cNvGraphicFramePr>
            <p:nvPr/>
          </p:nvGraphicFramePr>
          <p:xfrm>
            <a:off x="1220" y="727"/>
            <a:ext cx="3628" cy="475"/>
          </p:xfrm>
          <a:graphic>
            <a:graphicData uri="http://schemas.openxmlformats.org/presentationml/2006/ole">
              <mc:AlternateContent xmlns:mc="http://schemas.openxmlformats.org/markup-compatibility/2006">
                <mc:Choice xmlns:v="urn:schemas-microsoft-com:vml" Requires="v">
                  <p:oleObj spid="_x0000_s351779" name="Equation" r:id="rId7" imgW="1790640" imgH="228600" progId="Equation.DSMT4">
                    <p:embed/>
                  </p:oleObj>
                </mc:Choice>
                <mc:Fallback>
                  <p:oleObj name="Equation" r:id="rId7" imgW="1790640" imgH="228600" progId="Equation.DSMT4">
                    <p:embed/>
                    <p:pic>
                      <p:nvPicPr>
                        <p:cNvPr id="61564" name="Object 124">
                          <a:extLst>
                            <a:ext uri="{FF2B5EF4-FFF2-40B4-BE49-F238E27FC236}">
                              <a16:creationId xmlns:a16="http://schemas.microsoft.com/office/drawing/2014/main" id="{459C1FA1-ECCC-44B6-90E0-B490B0B6DB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0" y="727"/>
                          <a:ext cx="3628" cy="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570" name="Group 130">
            <a:extLst>
              <a:ext uri="{FF2B5EF4-FFF2-40B4-BE49-F238E27FC236}">
                <a16:creationId xmlns:a16="http://schemas.microsoft.com/office/drawing/2014/main" id="{CCA6B045-A793-4CD4-99F3-6114A022EA9C}"/>
              </a:ext>
            </a:extLst>
          </p:cNvPr>
          <p:cNvGrpSpPr>
            <a:grpSpLocks/>
          </p:cNvGrpSpPr>
          <p:nvPr/>
        </p:nvGrpSpPr>
        <p:grpSpPr bwMode="auto">
          <a:xfrm>
            <a:off x="177143" y="2218783"/>
            <a:ext cx="5907025" cy="523520"/>
            <a:chOff x="352" y="2210"/>
            <a:chExt cx="3955" cy="459"/>
          </a:xfrm>
        </p:grpSpPr>
        <p:graphicFrame>
          <p:nvGraphicFramePr>
            <p:cNvPr id="61568" name="Object 128">
              <a:extLst>
                <a:ext uri="{FF2B5EF4-FFF2-40B4-BE49-F238E27FC236}">
                  <a16:creationId xmlns:a16="http://schemas.microsoft.com/office/drawing/2014/main" id="{5F503918-5CDC-405A-85A6-10008DC2AA0C}"/>
                </a:ext>
              </a:extLst>
            </p:cNvPr>
            <p:cNvGraphicFramePr>
              <a:graphicFrameLocks noChangeAspect="1"/>
            </p:cNvGraphicFramePr>
            <p:nvPr>
              <p:extLst>
                <p:ext uri="{D42A27DB-BD31-4B8C-83A1-F6EECF244321}">
                  <p14:modId xmlns:p14="http://schemas.microsoft.com/office/powerpoint/2010/main" val="4015922349"/>
                </p:ext>
              </p:extLst>
            </p:nvPr>
          </p:nvGraphicFramePr>
          <p:xfrm>
            <a:off x="650" y="2223"/>
            <a:ext cx="3657" cy="444"/>
          </p:xfrm>
          <a:graphic>
            <a:graphicData uri="http://schemas.openxmlformats.org/presentationml/2006/ole">
              <mc:AlternateContent xmlns:mc="http://schemas.openxmlformats.org/markup-compatibility/2006">
                <mc:Choice xmlns:v="urn:schemas-microsoft-com:vml" Requires="v">
                  <p:oleObj spid="_x0000_s351780" name="Equation" r:id="rId9" imgW="1765080" imgH="228600" progId="Equation.DSMT4">
                    <p:embed/>
                  </p:oleObj>
                </mc:Choice>
                <mc:Fallback>
                  <p:oleObj name="Equation" r:id="rId9" imgW="1765080" imgH="228600" progId="Equation.DSMT4">
                    <p:embed/>
                    <p:pic>
                      <p:nvPicPr>
                        <p:cNvPr id="61568" name="Object 128">
                          <a:extLst>
                            <a:ext uri="{FF2B5EF4-FFF2-40B4-BE49-F238E27FC236}">
                              <a16:creationId xmlns:a16="http://schemas.microsoft.com/office/drawing/2014/main" id="{5F503918-5CDC-405A-85A6-10008DC2AA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 y="2223"/>
                          <a:ext cx="3657"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69" name="Rectangle 129">
              <a:extLst>
                <a:ext uri="{FF2B5EF4-FFF2-40B4-BE49-F238E27FC236}">
                  <a16:creationId xmlns:a16="http://schemas.microsoft.com/office/drawing/2014/main" id="{F157FBB7-2ABB-42A4-9002-41D68D0518E2}"/>
                </a:ext>
              </a:extLst>
            </p:cNvPr>
            <p:cNvSpPr>
              <a:spLocks noChangeArrowheads="1"/>
            </p:cNvSpPr>
            <p:nvPr/>
          </p:nvSpPr>
          <p:spPr bwMode="auto">
            <a:xfrm>
              <a:off x="352" y="2210"/>
              <a:ext cx="341"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solidFill>
                    <a:schemeClr val="tx1"/>
                  </a:solidFill>
                  <a:latin typeface="楷体_GB2312" pitchFamily="49" charset="-122"/>
                </a:rPr>
                <a:t>设</a:t>
              </a:r>
            </a:p>
          </p:txBody>
        </p:sp>
      </p:grpSp>
      <p:sp>
        <p:nvSpPr>
          <p:cNvPr id="61571" name="Rectangle 131">
            <a:extLst>
              <a:ext uri="{FF2B5EF4-FFF2-40B4-BE49-F238E27FC236}">
                <a16:creationId xmlns:a16="http://schemas.microsoft.com/office/drawing/2014/main" id="{0A0BE81C-0AA4-42F7-878B-4BA7ED35F076}"/>
              </a:ext>
            </a:extLst>
          </p:cNvPr>
          <p:cNvSpPr>
            <a:spLocks noChangeArrowheads="1"/>
          </p:cNvSpPr>
          <p:nvPr/>
        </p:nvSpPr>
        <p:spPr bwMode="auto">
          <a:xfrm>
            <a:off x="6270130" y="2176651"/>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dirty="0">
                <a:solidFill>
                  <a:schemeClr val="tx1"/>
                </a:solidFill>
                <a:latin typeface="华文仿宋" panose="02010600040101010101" pitchFamily="2" charset="-122"/>
                <a:ea typeface="华文仿宋" panose="02010600040101010101" pitchFamily="2" charset="-122"/>
              </a:rPr>
              <a:t>如果方程组</a:t>
            </a:r>
          </a:p>
        </p:txBody>
      </p:sp>
      <p:graphicFrame>
        <p:nvGraphicFramePr>
          <p:cNvPr id="61572" name="Object 132">
            <a:extLst>
              <a:ext uri="{FF2B5EF4-FFF2-40B4-BE49-F238E27FC236}">
                <a16:creationId xmlns:a16="http://schemas.microsoft.com/office/drawing/2014/main" id="{8942762F-C176-4494-9036-0C8B8C54E911}"/>
              </a:ext>
            </a:extLst>
          </p:cNvPr>
          <p:cNvGraphicFramePr>
            <a:graphicFrameLocks noChangeAspect="1"/>
          </p:cNvGraphicFramePr>
          <p:nvPr>
            <p:extLst>
              <p:ext uri="{D42A27DB-BD31-4B8C-83A1-F6EECF244321}">
                <p14:modId xmlns:p14="http://schemas.microsoft.com/office/powerpoint/2010/main" val="2358701196"/>
              </p:ext>
            </p:extLst>
          </p:nvPr>
        </p:nvGraphicFramePr>
        <p:xfrm>
          <a:off x="2396792" y="2897085"/>
          <a:ext cx="1454816" cy="535985"/>
        </p:xfrm>
        <a:graphic>
          <a:graphicData uri="http://schemas.openxmlformats.org/presentationml/2006/ole">
            <mc:AlternateContent xmlns:mc="http://schemas.openxmlformats.org/markup-compatibility/2006">
              <mc:Choice xmlns:v="urn:schemas-microsoft-com:vml" Requires="v">
                <p:oleObj spid="_x0000_s351781" name="Equation" r:id="rId11" imgW="482400" imgH="177480" progId="Equation.DSMT4">
                  <p:embed/>
                </p:oleObj>
              </mc:Choice>
              <mc:Fallback>
                <p:oleObj name="Equation" r:id="rId11" imgW="482400" imgH="177480" progId="Equation.DSMT4">
                  <p:embed/>
                  <p:pic>
                    <p:nvPicPr>
                      <p:cNvPr id="61572" name="Object 132">
                        <a:extLst>
                          <a:ext uri="{FF2B5EF4-FFF2-40B4-BE49-F238E27FC236}">
                            <a16:creationId xmlns:a16="http://schemas.microsoft.com/office/drawing/2014/main" id="{8942762F-C176-4494-9036-0C8B8C54E9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6792" y="2897085"/>
                        <a:ext cx="1454816" cy="535985"/>
                      </a:xfrm>
                      <a:prstGeom prst="rect">
                        <a:avLst/>
                      </a:prstGeom>
                      <a:noFill/>
                      <a:ln>
                        <a:noFill/>
                      </a:ln>
                      <a:effectLst/>
                    </p:spPr>
                  </p:pic>
                </p:oleObj>
              </mc:Fallback>
            </mc:AlternateContent>
          </a:graphicData>
        </a:graphic>
      </p:graphicFrame>
      <p:graphicFrame>
        <p:nvGraphicFramePr>
          <p:cNvPr id="61573" name="Object 133">
            <a:extLst>
              <a:ext uri="{FF2B5EF4-FFF2-40B4-BE49-F238E27FC236}">
                <a16:creationId xmlns:a16="http://schemas.microsoft.com/office/drawing/2014/main" id="{1E9F6777-3D26-4638-9037-4119C64D18B2}"/>
              </a:ext>
            </a:extLst>
          </p:cNvPr>
          <p:cNvGraphicFramePr>
            <a:graphicFrameLocks noChangeAspect="1"/>
          </p:cNvGraphicFramePr>
          <p:nvPr>
            <p:extLst>
              <p:ext uri="{D42A27DB-BD31-4B8C-83A1-F6EECF244321}">
                <p14:modId xmlns:p14="http://schemas.microsoft.com/office/powerpoint/2010/main" val="3963043956"/>
              </p:ext>
            </p:extLst>
          </p:nvPr>
        </p:nvGraphicFramePr>
        <p:xfrm>
          <a:off x="3776186" y="2858295"/>
          <a:ext cx="3028062" cy="645987"/>
        </p:xfrm>
        <a:graphic>
          <a:graphicData uri="http://schemas.openxmlformats.org/presentationml/2006/ole">
            <mc:AlternateContent xmlns:mc="http://schemas.openxmlformats.org/markup-compatibility/2006">
              <mc:Choice xmlns:v="urn:schemas-microsoft-com:vml" Requires="v">
                <p:oleObj spid="_x0000_s351782" name="Equation" r:id="rId13" imgW="952200" imgH="203040" progId="Equation.DSMT4">
                  <p:embed/>
                </p:oleObj>
              </mc:Choice>
              <mc:Fallback>
                <p:oleObj name="Equation" r:id="rId13" imgW="952200" imgH="203040" progId="Equation.DSMT4">
                  <p:embed/>
                  <p:pic>
                    <p:nvPicPr>
                      <p:cNvPr id="61573" name="Object 133">
                        <a:extLst>
                          <a:ext uri="{FF2B5EF4-FFF2-40B4-BE49-F238E27FC236}">
                            <a16:creationId xmlns:a16="http://schemas.microsoft.com/office/drawing/2014/main" id="{1E9F6777-3D26-4638-9037-4119C64D18B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6186" y="2858295"/>
                        <a:ext cx="3028062" cy="645987"/>
                      </a:xfrm>
                      <a:prstGeom prst="rect">
                        <a:avLst/>
                      </a:prstGeom>
                      <a:noFill/>
                      <a:ln>
                        <a:noFill/>
                      </a:ln>
                      <a:effectLst/>
                    </p:spPr>
                  </p:pic>
                </p:oleObj>
              </mc:Fallback>
            </mc:AlternateContent>
          </a:graphicData>
        </a:graphic>
      </p:graphicFrame>
      <p:sp>
        <p:nvSpPr>
          <p:cNvPr id="61574" name="Rectangle 134">
            <a:extLst>
              <a:ext uri="{FF2B5EF4-FFF2-40B4-BE49-F238E27FC236}">
                <a16:creationId xmlns:a16="http://schemas.microsoft.com/office/drawing/2014/main" id="{C606DD4C-CB13-4A3B-80B6-D0DD87D799A9}"/>
              </a:ext>
            </a:extLst>
          </p:cNvPr>
          <p:cNvSpPr>
            <a:spLocks noChangeArrowheads="1"/>
          </p:cNvSpPr>
          <p:nvPr/>
        </p:nvSpPr>
        <p:spPr bwMode="auto">
          <a:xfrm>
            <a:off x="165103" y="3772198"/>
            <a:ext cx="45159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1"/>
                </a:solidFill>
                <a:latin typeface="Arial" panose="020B0604020202020204" pitchFamily="34" charset="0"/>
              </a:rPr>
              <a:t>则可以构造</a:t>
            </a:r>
            <a:r>
              <a:rPr lang="zh-CN" altLang="en-US" sz="2400" dirty="0">
                <a:solidFill>
                  <a:srgbClr val="FF0000"/>
                </a:solidFill>
                <a:latin typeface="Arial" panose="020B0604020202020204" pitchFamily="34" charset="0"/>
              </a:rPr>
              <a:t>单步定常</a:t>
            </a:r>
            <a:r>
              <a:rPr lang="zh-CN" altLang="en-US" sz="2400" dirty="0">
                <a:solidFill>
                  <a:schemeClr val="tx1"/>
                </a:solidFill>
                <a:latin typeface="Arial" panose="020B0604020202020204" pitchFamily="34" charset="0"/>
              </a:rPr>
              <a:t>线性迭代法</a:t>
            </a:r>
          </a:p>
        </p:txBody>
      </p:sp>
      <p:graphicFrame>
        <p:nvGraphicFramePr>
          <p:cNvPr id="61575" name="Object 135">
            <a:extLst>
              <a:ext uri="{FF2B5EF4-FFF2-40B4-BE49-F238E27FC236}">
                <a16:creationId xmlns:a16="http://schemas.microsoft.com/office/drawing/2014/main" id="{05004058-CB3B-44A9-90A3-67692C6989C4}"/>
              </a:ext>
            </a:extLst>
          </p:cNvPr>
          <p:cNvGraphicFramePr>
            <a:graphicFrameLocks noChangeAspect="1"/>
          </p:cNvGraphicFramePr>
          <p:nvPr>
            <p:extLst>
              <p:ext uri="{D42A27DB-BD31-4B8C-83A1-F6EECF244321}">
                <p14:modId xmlns:p14="http://schemas.microsoft.com/office/powerpoint/2010/main" val="3382294296"/>
              </p:ext>
            </p:extLst>
          </p:nvPr>
        </p:nvGraphicFramePr>
        <p:xfrm>
          <a:off x="4708706" y="3716127"/>
          <a:ext cx="3185388" cy="714798"/>
        </p:xfrm>
        <a:graphic>
          <a:graphicData uri="http://schemas.openxmlformats.org/presentationml/2006/ole">
            <mc:AlternateContent xmlns:mc="http://schemas.openxmlformats.org/markup-compatibility/2006">
              <mc:Choice xmlns:v="urn:schemas-microsoft-com:vml" Requires="v">
                <p:oleObj spid="_x0000_s351783" name="Equation" r:id="rId15" imgW="1117440" imgH="228600" progId="Equation.DSMT4">
                  <p:embed/>
                </p:oleObj>
              </mc:Choice>
              <mc:Fallback>
                <p:oleObj name="Equation" r:id="rId15" imgW="1117440" imgH="228600" progId="Equation.DSMT4">
                  <p:embed/>
                  <p:pic>
                    <p:nvPicPr>
                      <p:cNvPr id="61575" name="Object 135">
                        <a:extLst>
                          <a:ext uri="{FF2B5EF4-FFF2-40B4-BE49-F238E27FC236}">
                            <a16:creationId xmlns:a16="http://schemas.microsoft.com/office/drawing/2014/main" id="{05004058-CB3B-44A9-90A3-67692C6989C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8706" y="3716127"/>
                        <a:ext cx="3185388" cy="714798"/>
                      </a:xfrm>
                      <a:prstGeom prst="rect">
                        <a:avLst/>
                      </a:prstGeom>
                      <a:noFill/>
                      <a:ln>
                        <a:noFill/>
                      </a:ln>
                      <a:effectLst/>
                    </p:spPr>
                  </p:pic>
                </p:oleObj>
              </mc:Fallback>
            </mc:AlternateContent>
          </a:graphicData>
        </a:graphic>
      </p:graphicFrame>
      <p:grpSp>
        <p:nvGrpSpPr>
          <p:cNvPr id="61583" name="Group 143">
            <a:extLst>
              <a:ext uri="{FF2B5EF4-FFF2-40B4-BE49-F238E27FC236}">
                <a16:creationId xmlns:a16="http://schemas.microsoft.com/office/drawing/2014/main" id="{7D28A027-64AF-4008-8C31-E6115AB7A922}"/>
              </a:ext>
            </a:extLst>
          </p:cNvPr>
          <p:cNvGrpSpPr>
            <a:grpSpLocks/>
          </p:cNvGrpSpPr>
          <p:nvPr/>
        </p:nvGrpSpPr>
        <p:grpSpPr bwMode="auto">
          <a:xfrm>
            <a:off x="269075" y="4736126"/>
            <a:ext cx="7208838" cy="1449388"/>
            <a:chOff x="144" y="2809"/>
            <a:chExt cx="4541" cy="913"/>
          </a:xfrm>
        </p:grpSpPr>
        <p:grpSp>
          <p:nvGrpSpPr>
            <p:cNvPr id="61579" name="Group 139">
              <a:extLst>
                <a:ext uri="{FF2B5EF4-FFF2-40B4-BE49-F238E27FC236}">
                  <a16:creationId xmlns:a16="http://schemas.microsoft.com/office/drawing/2014/main" id="{09D77455-0285-41EA-B56E-0974B4C82195}"/>
                </a:ext>
              </a:extLst>
            </p:cNvPr>
            <p:cNvGrpSpPr>
              <a:grpSpLocks/>
            </p:cNvGrpSpPr>
            <p:nvPr/>
          </p:nvGrpSpPr>
          <p:grpSpPr bwMode="auto">
            <a:xfrm>
              <a:off x="144" y="2809"/>
              <a:ext cx="4541" cy="354"/>
              <a:chOff x="192" y="2845"/>
              <a:chExt cx="4541" cy="354"/>
            </a:xfrm>
          </p:grpSpPr>
          <p:sp>
            <p:nvSpPr>
              <p:cNvPr id="61576" name="Rectangle 136">
                <a:extLst>
                  <a:ext uri="{FF2B5EF4-FFF2-40B4-BE49-F238E27FC236}">
                    <a16:creationId xmlns:a16="http://schemas.microsoft.com/office/drawing/2014/main" id="{715B0C22-356B-4380-9536-A36514264C08}"/>
                  </a:ext>
                </a:extLst>
              </p:cNvPr>
              <p:cNvSpPr>
                <a:spLocks noChangeArrowheads="1"/>
              </p:cNvSpPr>
              <p:nvPr/>
            </p:nvSpPr>
            <p:spPr bwMode="auto">
              <a:xfrm>
                <a:off x="192" y="2893"/>
                <a:ext cx="4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0000FF"/>
                    </a:solidFill>
                    <a:latin typeface="Arial" panose="020B0604020202020204" pitchFamily="34" charset="0"/>
                  </a:rPr>
                  <a:t>当迭代公式产生的序列            收敛到方程组的解</a:t>
                </a:r>
              </a:p>
            </p:txBody>
          </p:sp>
          <p:graphicFrame>
            <p:nvGraphicFramePr>
              <p:cNvPr id="61577" name="Object 137">
                <a:extLst>
                  <a:ext uri="{FF2B5EF4-FFF2-40B4-BE49-F238E27FC236}">
                    <a16:creationId xmlns:a16="http://schemas.microsoft.com/office/drawing/2014/main" id="{541BFE0E-1382-41C7-9020-DEF6984A2A29}"/>
                  </a:ext>
                </a:extLst>
              </p:cNvPr>
              <p:cNvGraphicFramePr>
                <a:graphicFrameLocks noChangeAspect="1"/>
              </p:cNvGraphicFramePr>
              <p:nvPr>
                <p:extLst>
                  <p:ext uri="{D42A27DB-BD31-4B8C-83A1-F6EECF244321}">
                    <p14:modId xmlns:p14="http://schemas.microsoft.com/office/powerpoint/2010/main" val="612791927"/>
                  </p:ext>
                </p:extLst>
              </p:nvPr>
            </p:nvGraphicFramePr>
            <p:xfrm>
              <a:off x="2189" y="2845"/>
              <a:ext cx="626" cy="354"/>
            </p:xfrm>
            <a:graphic>
              <a:graphicData uri="http://schemas.openxmlformats.org/presentationml/2006/ole">
                <mc:AlternateContent xmlns:mc="http://schemas.openxmlformats.org/markup-compatibility/2006">
                  <mc:Choice xmlns:v="urn:schemas-microsoft-com:vml" Requires="v">
                    <p:oleObj spid="_x0000_s351784" name="Equation" r:id="rId17" imgW="583920" imgH="330120" progId="Equation.DSMT4">
                      <p:embed/>
                    </p:oleObj>
                  </mc:Choice>
                  <mc:Fallback>
                    <p:oleObj name="Equation" r:id="rId17" imgW="583920" imgH="330120" progId="Equation.DSMT4">
                      <p:embed/>
                      <p:pic>
                        <p:nvPicPr>
                          <p:cNvPr id="61577" name="Object 137">
                            <a:extLst>
                              <a:ext uri="{FF2B5EF4-FFF2-40B4-BE49-F238E27FC236}">
                                <a16:creationId xmlns:a16="http://schemas.microsoft.com/office/drawing/2014/main" id="{541BFE0E-1382-41C7-9020-DEF6984A2A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89" y="2845"/>
                            <a:ext cx="626" cy="354"/>
                          </a:xfrm>
                          <a:prstGeom prst="rect">
                            <a:avLst/>
                          </a:prstGeom>
                          <a:noFill/>
                          <a:ln>
                            <a:noFill/>
                          </a:ln>
                          <a:effectLst/>
                        </p:spPr>
                      </p:pic>
                    </p:oleObj>
                  </mc:Fallback>
                </mc:AlternateContent>
              </a:graphicData>
            </a:graphic>
          </p:graphicFrame>
          <p:graphicFrame>
            <p:nvGraphicFramePr>
              <p:cNvPr id="61578" name="Object 138">
                <a:extLst>
                  <a:ext uri="{FF2B5EF4-FFF2-40B4-BE49-F238E27FC236}">
                    <a16:creationId xmlns:a16="http://schemas.microsoft.com/office/drawing/2014/main" id="{54F07758-2327-4AB1-A525-73E6A6C2A705}"/>
                  </a:ext>
                </a:extLst>
              </p:cNvPr>
              <p:cNvGraphicFramePr>
                <a:graphicFrameLocks noChangeAspect="1"/>
              </p:cNvGraphicFramePr>
              <p:nvPr>
                <p:extLst>
                  <p:ext uri="{D42A27DB-BD31-4B8C-83A1-F6EECF244321}">
                    <p14:modId xmlns:p14="http://schemas.microsoft.com/office/powerpoint/2010/main" val="4031901299"/>
                  </p:ext>
                </p:extLst>
              </p:nvPr>
            </p:nvGraphicFramePr>
            <p:xfrm>
              <a:off x="4405" y="2845"/>
              <a:ext cx="328" cy="350"/>
            </p:xfrm>
            <a:graphic>
              <a:graphicData uri="http://schemas.openxmlformats.org/presentationml/2006/ole">
                <mc:AlternateContent xmlns:mc="http://schemas.openxmlformats.org/markup-compatibility/2006">
                  <mc:Choice xmlns:v="urn:schemas-microsoft-com:vml" Requires="v">
                    <p:oleObj spid="_x0000_s351785" name="Equation" r:id="rId19" imgW="190440" imgH="203040" progId="Equation.DSMT4">
                      <p:embed/>
                    </p:oleObj>
                  </mc:Choice>
                  <mc:Fallback>
                    <p:oleObj name="Equation" r:id="rId19" imgW="190440" imgH="203040" progId="Equation.DSMT4">
                      <p:embed/>
                      <p:pic>
                        <p:nvPicPr>
                          <p:cNvPr id="61578" name="Object 138">
                            <a:extLst>
                              <a:ext uri="{FF2B5EF4-FFF2-40B4-BE49-F238E27FC236}">
                                <a16:creationId xmlns:a16="http://schemas.microsoft.com/office/drawing/2014/main" id="{54F07758-2327-4AB1-A525-73E6A6C2A70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05" y="2845"/>
                            <a:ext cx="328"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580" name="Rectangle 140">
              <a:extLst>
                <a:ext uri="{FF2B5EF4-FFF2-40B4-BE49-F238E27FC236}">
                  <a16:creationId xmlns:a16="http://schemas.microsoft.com/office/drawing/2014/main" id="{B513BD6C-64F8-4E6E-BDAB-A3B9EE2A12CA}"/>
                </a:ext>
              </a:extLst>
            </p:cNvPr>
            <p:cNvSpPr>
              <a:spLocks noChangeArrowheads="1"/>
            </p:cNvSpPr>
            <p:nvPr/>
          </p:nvSpPr>
          <p:spPr bwMode="auto">
            <a:xfrm>
              <a:off x="144" y="3325"/>
              <a:ext cx="39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0000FF"/>
                  </a:solidFill>
                  <a:latin typeface="Arial" panose="020B0604020202020204" pitchFamily="34" charset="0"/>
                </a:rPr>
                <a:t>即                         ，则称该迭代法是</a:t>
              </a:r>
              <a:r>
                <a:rPr lang="zh-CN" altLang="en-US" sz="2400" dirty="0">
                  <a:solidFill>
                    <a:srgbClr val="FF0000"/>
                  </a:solidFill>
                  <a:latin typeface="Arial" panose="020B0604020202020204" pitchFamily="34" charset="0"/>
                </a:rPr>
                <a:t>收敛</a:t>
              </a:r>
              <a:r>
                <a:rPr lang="zh-CN" altLang="en-US" sz="2400" dirty="0">
                  <a:solidFill>
                    <a:srgbClr val="0000FF"/>
                  </a:solidFill>
                  <a:latin typeface="Arial" panose="020B0604020202020204" pitchFamily="34" charset="0"/>
                </a:rPr>
                <a:t>的。</a:t>
              </a:r>
            </a:p>
          </p:txBody>
        </p:sp>
        <p:graphicFrame>
          <p:nvGraphicFramePr>
            <p:cNvPr id="61581" name="Object 141">
              <a:extLst>
                <a:ext uri="{FF2B5EF4-FFF2-40B4-BE49-F238E27FC236}">
                  <a16:creationId xmlns:a16="http://schemas.microsoft.com/office/drawing/2014/main" id="{0D0AAA3F-5B8F-467C-9B6B-0DC452F19F29}"/>
                </a:ext>
              </a:extLst>
            </p:cNvPr>
            <p:cNvGraphicFramePr>
              <a:graphicFrameLocks noChangeAspect="1"/>
            </p:cNvGraphicFramePr>
            <p:nvPr>
              <p:extLst>
                <p:ext uri="{D42A27DB-BD31-4B8C-83A1-F6EECF244321}">
                  <p14:modId xmlns:p14="http://schemas.microsoft.com/office/powerpoint/2010/main" val="4130400609"/>
                </p:ext>
              </p:extLst>
            </p:nvPr>
          </p:nvGraphicFramePr>
          <p:xfrm>
            <a:off x="392" y="3219"/>
            <a:ext cx="1399" cy="503"/>
          </p:xfrm>
          <a:graphic>
            <a:graphicData uri="http://schemas.openxmlformats.org/presentationml/2006/ole">
              <mc:AlternateContent xmlns:mc="http://schemas.openxmlformats.org/markup-compatibility/2006">
                <mc:Choice xmlns:v="urn:schemas-microsoft-com:vml" Requires="v">
                  <p:oleObj spid="_x0000_s351786" name="Equation" r:id="rId21" imgW="812520" imgH="291960" progId="Equation.DSMT4">
                    <p:embed/>
                  </p:oleObj>
                </mc:Choice>
                <mc:Fallback>
                  <p:oleObj name="Equation" r:id="rId21" imgW="812520" imgH="291960" progId="Equation.DSMT4">
                    <p:embed/>
                    <p:pic>
                      <p:nvPicPr>
                        <p:cNvPr id="61581" name="Object 141">
                          <a:extLst>
                            <a:ext uri="{FF2B5EF4-FFF2-40B4-BE49-F238E27FC236}">
                              <a16:creationId xmlns:a16="http://schemas.microsoft.com/office/drawing/2014/main" id="{0D0AAA3F-5B8F-467C-9B6B-0DC452F19F2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 y="3219"/>
                          <a:ext cx="1399" cy="503"/>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47685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5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5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5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5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5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71" grpId="0"/>
      <p:bldP spid="6157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21" name="Group 209">
            <a:extLst>
              <a:ext uri="{FF2B5EF4-FFF2-40B4-BE49-F238E27FC236}">
                <a16:creationId xmlns:a16="http://schemas.microsoft.com/office/drawing/2014/main" id="{360C3358-7548-4A5B-8257-230DFB68F8F1}"/>
              </a:ext>
            </a:extLst>
          </p:cNvPr>
          <p:cNvGrpSpPr>
            <a:grpSpLocks/>
          </p:cNvGrpSpPr>
          <p:nvPr/>
        </p:nvGrpSpPr>
        <p:grpSpPr bwMode="auto">
          <a:xfrm>
            <a:off x="323528" y="548680"/>
            <a:ext cx="5944435" cy="2566931"/>
            <a:chOff x="70" y="89"/>
            <a:chExt cx="3342" cy="1615"/>
          </a:xfrm>
        </p:grpSpPr>
        <p:sp>
          <p:nvSpPr>
            <p:cNvPr id="64689" name="Rectangle 177">
              <a:extLst>
                <a:ext uri="{FF2B5EF4-FFF2-40B4-BE49-F238E27FC236}">
                  <a16:creationId xmlns:a16="http://schemas.microsoft.com/office/drawing/2014/main" id="{D332306C-774F-4C55-9041-9DB89CFC479A}"/>
                </a:ext>
              </a:extLst>
            </p:cNvPr>
            <p:cNvSpPr>
              <a:spLocks noChangeArrowheads="1"/>
            </p:cNvSpPr>
            <p:nvPr/>
          </p:nvSpPr>
          <p:spPr bwMode="auto">
            <a:xfrm>
              <a:off x="70" y="89"/>
              <a:ext cx="272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1"/>
                  </a:solidFill>
                  <a:latin typeface="+mn-ea"/>
                  <a:ea typeface="+mn-ea"/>
                </a:rPr>
                <a:t>定义</a:t>
              </a:r>
              <a:r>
                <a:rPr lang="en-US" altLang="zh-CN" sz="2400" dirty="0">
                  <a:solidFill>
                    <a:schemeClr val="tx1"/>
                  </a:solidFill>
                  <a:latin typeface="+mn-ea"/>
                  <a:ea typeface="+mn-ea"/>
                </a:rPr>
                <a:t>3.5</a:t>
              </a:r>
              <a:r>
                <a:rPr lang="zh-CN" altLang="en-US" sz="2400" dirty="0">
                  <a:solidFill>
                    <a:schemeClr val="tx1"/>
                  </a:solidFill>
                  <a:latin typeface="+mn-ea"/>
                  <a:ea typeface="+mn-ea"/>
                </a:rPr>
                <a:t>    下面三个命题是等价的</a:t>
              </a:r>
              <a:r>
                <a:rPr lang="zh-CN" altLang="en-US" sz="2400" dirty="0">
                  <a:solidFill>
                    <a:srgbClr val="0000FF"/>
                  </a:solidFill>
                  <a:latin typeface="+mn-ea"/>
                  <a:ea typeface="+mn-ea"/>
                </a:rPr>
                <a:t>：</a:t>
              </a:r>
            </a:p>
          </p:txBody>
        </p:sp>
        <p:grpSp>
          <p:nvGrpSpPr>
            <p:cNvPr id="64698" name="Group 186">
              <a:extLst>
                <a:ext uri="{FF2B5EF4-FFF2-40B4-BE49-F238E27FC236}">
                  <a16:creationId xmlns:a16="http://schemas.microsoft.com/office/drawing/2014/main" id="{8234CA50-8E41-412E-B710-C83738350906}"/>
                </a:ext>
              </a:extLst>
            </p:cNvPr>
            <p:cNvGrpSpPr>
              <a:grpSpLocks/>
            </p:cNvGrpSpPr>
            <p:nvPr/>
          </p:nvGrpSpPr>
          <p:grpSpPr bwMode="auto">
            <a:xfrm>
              <a:off x="144" y="941"/>
              <a:ext cx="1233" cy="358"/>
              <a:chOff x="192" y="1276"/>
              <a:chExt cx="1233" cy="358"/>
            </a:xfrm>
          </p:grpSpPr>
          <p:sp>
            <p:nvSpPr>
              <p:cNvPr id="64699" name="Rectangle 187">
                <a:extLst>
                  <a:ext uri="{FF2B5EF4-FFF2-40B4-BE49-F238E27FC236}">
                    <a16:creationId xmlns:a16="http://schemas.microsoft.com/office/drawing/2014/main" id="{2228A12E-CC04-4D21-8887-0457DBD67D4A}"/>
                  </a:ext>
                </a:extLst>
              </p:cNvPr>
              <p:cNvSpPr>
                <a:spLocks noChangeArrowheads="1"/>
              </p:cNvSpPr>
              <p:nvPr/>
            </p:nvSpPr>
            <p:spPr bwMode="auto">
              <a:xfrm>
                <a:off x="192" y="1343"/>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FF0000"/>
                    </a:solidFill>
                    <a:latin typeface="+mn-ea"/>
                    <a:ea typeface="+mn-ea"/>
                    <a:sym typeface="Wingdings 2" panose="05020102010507070707" pitchFamily="18" charset="2"/>
                  </a:rPr>
                  <a:t></a:t>
                </a:r>
                <a:endParaRPr lang="en-US" altLang="zh-CN" sz="2400">
                  <a:solidFill>
                    <a:srgbClr val="0000FF"/>
                  </a:solidFill>
                  <a:latin typeface="+mn-ea"/>
                  <a:ea typeface="+mn-ea"/>
                  <a:sym typeface="Wingdings 2" panose="05020102010507070707" pitchFamily="18" charset="2"/>
                </a:endParaRPr>
              </a:p>
            </p:txBody>
          </p:sp>
          <p:graphicFrame>
            <p:nvGraphicFramePr>
              <p:cNvPr id="64700" name="Object 188">
                <a:extLst>
                  <a:ext uri="{FF2B5EF4-FFF2-40B4-BE49-F238E27FC236}">
                    <a16:creationId xmlns:a16="http://schemas.microsoft.com/office/drawing/2014/main" id="{6456AF1C-09A7-4347-8B49-090B34907D05}"/>
                  </a:ext>
                </a:extLst>
              </p:cNvPr>
              <p:cNvGraphicFramePr>
                <a:graphicFrameLocks noChangeAspect="1"/>
              </p:cNvGraphicFramePr>
              <p:nvPr>
                <p:extLst>
                  <p:ext uri="{D42A27DB-BD31-4B8C-83A1-F6EECF244321}">
                    <p14:modId xmlns:p14="http://schemas.microsoft.com/office/powerpoint/2010/main" val="1800888993"/>
                  </p:ext>
                </p:extLst>
              </p:nvPr>
            </p:nvGraphicFramePr>
            <p:xfrm>
              <a:off x="487" y="1276"/>
              <a:ext cx="938" cy="333"/>
            </p:xfrm>
            <a:graphic>
              <a:graphicData uri="http://schemas.openxmlformats.org/presentationml/2006/ole">
                <mc:AlternateContent xmlns:mc="http://schemas.openxmlformats.org/markup-compatibility/2006">
                  <mc:Choice xmlns:v="urn:schemas-microsoft-com:vml" Requires="v">
                    <p:oleObj spid="_x0000_s258598" name="Equation" r:id="rId5" imgW="571320" imgH="203040" progId="Equation.DSMT4">
                      <p:embed/>
                    </p:oleObj>
                  </mc:Choice>
                  <mc:Fallback>
                    <p:oleObj name="Equation" r:id="rId5" imgW="571320" imgH="203040" progId="Equation.DSMT4">
                      <p:embed/>
                      <p:pic>
                        <p:nvPicPr>
                          <p:cNvPr id="64700" name="Object 188">
                            <a:extLst>
                              <a:ext uri="{FF2B5EF4-FFF2-40B4-BE49-F238E27FC236}">
                                <a16:creationId xmlns:a16="http://schemas.microsoft.com/office/drawing/2014/main" id="{6456AF1C-09A7-4347-8B49-090B34907D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 y="1276"/>
                            <a:ext cx="938" cy="333"/>
                          </a:xfrm>
                          <a:prstGeom prst="rect">
                            <a:avLst/>
                          </a:prstGeom>
                          <a:noFill/>
                          <a:ln>
                            <a:noFill/>
                          </a:ln>
                          <a:effectLst/>
                        </p:spPr>
                      </p:pic>
                    </p:oleObj>
                  </mc:Fallback>
                </mc:AlternateContent>
              </a:graphicData>
            </a:graphic>
          </p:graphicFrame>
        </p:grpSp>
        <p:grpSp>
          <p:nvGrpSpPr>
            <p:cNvPr id="64701" name="Group 189">
              <a:extLst>
                <a:ext uri="{FF2B5EF4-FFF2-40B4-BE49-F238E27FC236}">
                  <a16:creationId xmlns:a16="http://schemas.microsoft.com/office/drawing/2014/main" id="{7820D1BD-4F23-4E3B-8FF3-E26B5AD2496B}"/>
                </a:ext>
              </a:extLst>
            </p:cNvPr>
            <p:cNvGrpSpPr>
              <a:grpSpLocks/>
            </p:cNvGrpSpPr>
            <p:nvPr/>
          </p:nvGrpSpPr>
          <p:grpSpPr bwMode="auto">
            <a:xfrm>
              <a:off x="153" y="1391"/>
              <a:ext cx="3259" cy="313"/>
              <a:chOff x="288" y="2569"/>
              <a:chExt cx="3259" cy="313"/>
            </a:xfrm>
          </p:grpSpPr>
          <p:sp>
            <p:nvSpPr>
              <p:cNvPr id="64702" name="Rectangle 190">
                <a:extLst>
                  <a:ext uri="{FF2B5EF4-FFF2-40B4-BE49-F238E27FC236}">
                    <a16:creationId xmlns:a16="http://schemas.microsoft.com/office/drawing/2014/main" id="{D383EAC8-2B86-4931-971A-5A2B0EE215CE}"/>
                  </a:ext>
                </a:extLst>
              </p:cNvPr>
              <p:cNvSpPr>
                <a:spLocks noChangeArrowheads="1"/>
              </p:cNvSpPr>
              <p:nvPr/>
            </p:nvSpPr>
            <p:spPr bwMode="auto">
              <a:xfrm>
                <a:off x="288" y="2591"/>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FF0000"/>
                    </a:solidFill>
                    <a:latin typeface="+mn-ea"/>
                    <a:ea typeface="+mn-ea"/>
                    <a:sym typeface="Wingdings 2" panose="05020102010507070707" pitchFamily="18" charset="2"/>
                  </a:rPr>
                  <a:t></a:t>
                </a:r>
                <a:endParaRPr lang="en-US" altLang="zh-CN" sz="2400">
                  <a:solidFill>
                    <a:srgbClr val="0000FF"/>
                  </a:solidFill>
                  <a:latin typeface="+mn-ea"/>
                  <a:ea typeface="+mn-ea"/>
                </a:endParaRPr>
              </a:p>
            </p:txBody>
          </p:sp>
          <p:sp>
            <p:nvSpPr>
              <p:cNvPr id="64703" name="Rectangle 191">
                <a:extLst>
                  <a:ext uri="{FF2B5EF4-FFF2-40B4-BE49-F238E27FC236}">
                    <a16:creationId xmlns:a16="http://schemas.microsoft.com/office/drawing/2014/main" id="{3496A256-36D3-4AF4-9E57-A2F0FF004FE5}"/>
                  </a:ext>
                </a:extLst>
              </p:cNvPr>
              <p:cNvSpPr>
                <a:spLocks noChangeArrowheads="1"/>
              </p:cNvSpPr>
              <p:nvPr/>
            </p:nvSpPr>
            <p:spPr bwMode="auto">
              <a:xfrm>
                <a:off x="545" y="2569"/>
                <a:ext cx="300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0000FF"/>
                    </a:solidFill>
                    <a:latin typeface="+mn-ea"/>
                    <a:ea typeface="+mn-ea"/>
                  </a:rPr>
                  <a:t>至少存在一种</a:t>
                </a:r>
                <a:r>
                  <a:rPr lang="zh-CN" altLang="en-US" sz="2400" dirty="0">
                    <a:solidFill>
                      <a:srgbClr val="FF0000"/>
                    </a:solidFill>
                    <a:latin typeface="+mn-ea"/>
                    <a:ea typeface="+mn-ea"/>
                  </a:rPr>
                  <a:t>从属</a:t>
                </a:r>
                <a:r>
                  <a:rPr lang="zh-CN" altLang="en-US" sz="2400" dirty="0">
                    <a:solidFill>
                      <a:srgbClr val="0000FF"/>
                    </a:solidFill>
                    <a:latin typeface="+mn-ea"/>
                    <a:ea typeface="+mn-ea"/>
                  </a:rPr>
                  <a:t>矩阵范数       ，使得</a:t>
                </a:r>
              </a:p>
            </p:txBody>
          </p:sp>
        </p:grpSp>
        <p:grpSp>
          <p:nvGrpSpPr>
            <p:cNvPr id="64720" name="Group 208">
              <a:extLst>
                <a:ext uri="{FF2B5EF4-FFF2-40B4-BE49-F238E27FC236}">
                  <a16:creationId xmlns:a16="http://schemas.microsoft.com/office/drawing/2014/main" id="{01C95B3E-757A-4B13-B7B4-0CE86240B13B}"/>
                </a:ext>
              </a:extLst>
            </p:cNvPr>
            <p:cNvGrpSpPr>
              <a:grpSpLocks/>
            </p:cNvGrpSpPr>
            <p:nvPr/>
          </p:nvGrpSpPr>
          <p:grpSpPr bwMode="auto">
            <a:xfrm>
              <a:off x="144" y="519"/>
              <a:ext cx="3262" cy="325"/>
              <a:chOff x="195" y="2989"/>
              <a:chExt cx="3262" cy="325"/>
            </a:xfrm>
          </p:grpSpPr>
          <p:sp>
            <p:nvSpPr>
              <p:cNvPr id="64697" name="Rectangle 185">
                <a:extLst>
                  <a:ext uri="{FF2B5EF4-FFF2-40B4-BE49-F238E27FC236}">
                    <a16:creationId xmlns:a16="http://schemas.microsoft.com/office/drawing/2014/main" id="{8D0C10AF-CA83-49F4-96AD-8B5A8D7B85C5}"/>
                  </a:ext>
                </a:extLst>
              </p:cNvPr>
              <p:cNvSpPr>
                <a:spLocks noChangeArrowheads="1"/>
              </p:cNvSpPr>
              <p:nvPr/>
            </p:nvSpPr>
            <p:spPr bwMode="auto">
              <a:xfrm>
                <a:off x="195" y="3023"/>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FF0000"/>
                    </a:solidFill>
                    <a:latin typeface="+mn-ea"/>
                    <a:ea typeface="+mn-ea"/>
                    <a:sym typeface="Wingdings 2" panose="05020102010507070707" pitchFamily="18" charset="2"/>
                  </a:rPr>
                  <a:t></a:t>
                </a:r>
                <a:endParaRPr lang="en-US" altLang="zh-CN" sz="2400">
                  <a:solidFill>
                    <a:srgbClr val="0000FF"/>
                  </a:solidFill>
                  <a:latin typeface="+mn-ea"/>
                  <a:ea typeface="+mn-ea"/>
                  <a:sym typeface="Wingdings 2" panose="05020102010507070707" pitchFamily="18" charset="2"/>
                </a:endParaRPr>
              </a:p>
            </p:txBody>
          </p:sp>
          <p:sp>
            <p:nvSpPr>
              <p:cNvPr id="64718" name="Rectangle 206">
                <a:extLst>
                  <a:ext uri="{FF2B5EF4-FFF2-40B4-BE49-F238E27FC236}">
                    <a16:creationId xmlns:a16="http://schemas.microsoft.com/office/drawing/2014/main" id="{457899AD-BD58-4265-8873-EED6470320FA}"/>
                  </a:ext>
                </a:extLst>
              </p:cNvPr>
              <p:cNvSpPr>
                <a:spLocks noChangeArrowheads="1"/>
              </p:cNvSpPr>
              <p:nvPr/>
            </p:nvSpPr>
            <p:spPr bwMode="auto">
              <a:xfrm>
                <a:off x="481" y="3001"/>
                <a:ext cx="29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0000FF"/>
                    </a:solidFill>
                    <a:latin typeface="+mn-ea"/>
                    <a:ea typeface="+mn-ea"/>
                  </a:rPr>
                  <a:t>迭代法                                   </a:t>
                </a:r>
                <a:r>
                  <a:rPr lang="zh-CN" altLang="en-US" sz="2400" dirty="0">
                    <a:solidFill>
                      <a:srgbClr val="FF0000"/>
                    </a:solidFill>
                    <a:latin typeface="+mn-ea"/>
                    <a:ea typeface="+mn-ea"/>
                  </a:rPr>
                  <a:t>收敛</a:t>
                </a:r>
                <a:r>
                  <a:rPr lang="zh-CN" altLang="en-US" sz="2400" dirty="0">
                    <a:solidFill>
                      <a:srgbClr val="0000FF"/>
                    </a:solidFill>
                    <a:latin typeface="+mn-ea"/>
                    <a:ea typeface="+mn-ea"/>
                  </a:rPr>
                  <a:t>；</a:t>
                </a:r>
              </a:p>
            </p:txBody>
          </p:sp>
          <p:graphicFrame>
            <p:nvGraphicFramePr>
              <p:cNvPr id="64719" name="Object 207">
                <a:extLst>
                  <a:ext uri="{FF2B5EF4-FFF2-40B4-BE49-F238E27FC236}">
                    <a16:creationId xmlns:a16="http://schemas.microsoft.com/office/drawing/2014/main" id="{89AD661F-1457-4824-B44D-403A6936E29E}"/>
                  </a:ext>
                </a:extLst>
              </p:cNvPr>
              <p:cNvGraphicFramePr>
                <a:graphicFrameLocks noChangeAspect="1"/>
              </p:cNvGraphicFramePr>
              <p:nvPr>
                <p:extLst>
                  <p:ext uri="{D42A27DB-BD31-4B8C-83A1-F6EECF244321}">
                    <p14:modId xmlns:p14="http://schemas.microsoft.com/office/powerpoint/2010/main" val="1865982735"/>
                  </p:ext>
                </p:extLst>
              </p:nvPr>
            </p:nvGraphicFramePr>
            <p:xfrm>
              <a:off x="1036" y="2989"/>
              <a:ext cx="1520" cy="319"/>
            </p:xfrm>
            <a:graphic>
              <a:graphicData uri="http://schemas.openxmlformats.org/presentationml/2006/ole">
                <mc:AlternateContent xmlns:mc="http://schemas.openxmlformats.org/markup-compatibility/2006">
                  <mc:Choice xmlns:v="urn:schemas-microsoft-com:vml" Requires="v">
                    <p:oleObj spid="_x0000_s258599" name="Equation" r:id="rId7" imgW="1117440" imgH="228600" progId="Equation.DSMT4">
                      <p:embed/>
                    </p:oleObj>
                  </mc:Choice>
                  <mc:Fallback>
                    <p:oleObj name="Equation" r:id="rId7" imgW="1117440" imgH="228600" progId="Equation.DSMT4">
                      <p:embed/>
                      <p:pic>
                        <p:nvPicPr>
                          <p:cNvPr id="64719" name="Object 207">
                            <a:extLst>
                              <a:ext uri="{FF2B5EF4-FFF2-40B4-BE49-F238E27FC236}">
                                <a16:creationId xmlns:a16="http://schemas.microsoft.com/office/drawing/2014/main" id="{89AD661F-1457-4824-B44D-403A6936E2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 y="2989"/>
                            <a:ext cx="1520" cy="319"/>
                          </a:xfrm>
                          <a:prstGeom prst="rect">
                            <a:avLst/>
                          </a:prstGeom>
                          <a:noFill/>
                          <a:ln>
                            <a:noFill/>
                          </a:ln>
                          <a:effectLst/>
                        </p:spPr>
                      </p:pic>
                    </p:oleObj>
                  </mc:Fallback>
                </mc:AlternateContent>
              </a:graphicData>
            </a:graphic>
          </p:graphicFrame>
        </p:grpSp>
      </p:grpSp>
      <p:grpSp>
        <p:nvGrpSpPr>
          <p:cNvPr id="64744" name="Group 232">
            <a:extLst>
              <a:ext uri="{FF2B5EF4-FFF2-40B4-BE49-F238E27FC236}">
                <a16:creationId xmlns:a16="http://schemas.microsoft.com/office/drawing/2014/main" id="{88200B65-393D-4530-AA70-6C8FA6A343C1}"/>
              </a:ext>
            </a:extLst>
          </p:cNvPr>
          <p:cNvGrpSpPr>
            <a:grpSpLocks/>
          </p:cNvGrpSpPr>
          <p:nvPr/>
        </p:nvGrpSpPr>
        <p:grpSpPr bwMode="auto">
          <a:xfrm>
            <a:off x="301020" y="3742390"/>
            <a:ext cx="8707313" cy="1209323"/>
            <a:chOff x="384" y="2064"/>
            <a:chExt cx="4800" cy="768"/>
          </a:xfrm>
        </p:grpSpPr>
        <p:sp>
          <p:nvSpPr>
            <p:cNvPr id="64723" name="Rectangle 211">
              <a:extLst>
                <a:ext uri="{FF2B5EF4-FFF2-40B4-BE49-F238E27FC236}">
                  <a16:creationId xmlns:a16="http://schemas.microsoft.com/office/drawing/2014/main" id="{BE13C4A2-4A27-4446-B3C3-32DD9FE37236}"/>
                </a:ext>
              </a:extLst>
            </p:cNvPr>
            <p:cNvSpPr>
              <a:spLocks noChangeArrowheads="1"/>
            </p:cNvSpPr>
            <p:nvPr/>
          </p:nvSpPr>
          <p:spPr bwMode="auto">
            <a:xfrm>
              <a:off x="384" y="2064"/>
              <a:ext cx="4800" cy="768"/>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dirty="0">
                  <a:solidFill>
                    <a:srgbClr val="0000FF"/>
                  </a:solidFill>
                  <a:latin typeface="+mn-ea"/>
                  <a:ea typeface="+mn-ea"/>
                </a:rPr>
                <a:t>由于</a:t>
              </a:r>
              <a:r>
                <a:rPr lang="zh-CN" altLang="en-US" sz="2400" dirty="0">
                  <a:solidFill>
                    <a:srgbClr val="FF0000"/>
                  </a:solidFill>
                  <a:latin typeface="+mn-ea"/>
                  <a:ea typeface="+mn-ea"/>
                </a:rPr>
                <a:t>谱半径</a:t>
              </a:r>
              <a:r>
                <a:rPr lang="zh-CN" altLang="en-US" sz="2400" dirty="0">
                  <a:solidFill>
                    <a:srgbClr val="0000FF"/>
                  </a:solidFill>
                  <a:latin typeface="+mn-ea"/>
                  <a:ea typeface="+mn-ea"/>
                </a:rPr>
                <a:t>不易计算，实际验证时主要利用</a:t>
              </a:r>
              <a:r>
                <a:rPr lang="zh-CN" altLang="en-US" sz="2400" dirty="0">
                  <a:solidFill>
                    <a:srgbClr val="FF0000"/>
                  </a:solidFill>
                  <a:latin typeface="+mn-ea"/>
                  <a:ea typeface="+mn-ea"/>
                  <a:sym typeface="Wingdings 2" panose="05020102010507070707" pitchFamily="18" charset="2"/>
                </a:rPr>
                <a:t></a:t>
              </a:r>
              <a:r>
                <a:rPr lang="zh-CN" altLang="en-US" sz="2400" dirty="0">
                  <a:solidFill>
                    <a:srgbClr val="0000FF"/>
                  </a:solidFill>
                  <a:latin typeface="+mn-ea"/>
                  <a:ea typeface="+mn-ea"/>
                  <a:sym typeface="Wingdings 2" panose="05020102010507070707" pitchFamily="18" charset="2"/>
                </a:rPr>
                <a:t>，采用</a:t>
              </a:r>
              <a:r>
                <a:rPr lang="zh-CN" altLang="en-US" sz="2400" dirty="0">
                  <a:solidFill>
                    <a:srgbClr val="0000FF"/>
                  </a:solidFill>
                  <a:latin typeface="+mn-ea"/>
                  <a:ea typeface="+mn-ea"/>
                </a:rPr>
                <a:t>矩阵的</a:t>
              </a:r>
              <a:r>
                <a:rPr lang="en-US" altLang="zh-CN" sz="2400" dirty="0">
                  <a:solidFill>
                    <a:srgbClr val="FF0000"/>
                  </a:solidFill>
                  <a:latin typeface="+mn-ea"/>
                  <a:ea typeface="+mn-ea"/>
                </a:rPr>
                <a:t>1-</a:t>
              </a:r>
              <a:r>
                <a:rPr lang="zh-CN" altLang="en-US" sz="2400" dirty="0">
                  <a:solidFill>
                    <a:srgbClr val="0000FF"/>
                  </a:solidFill>
                  <a:latin typeface="+mn-ea"/>
                  <a:ea typeface="+mn-ea"/>
                </a:rPr>
                <a:t>范</a:t>
              </a:r>
              <a:endParaRPr lang="en-US" altLang="zh-CN" sz="2400" dirty="0">
                <a:solidFill>
                  <a:srgbClr val="0000FF"/>
                </a:solidFill>
                <a:latin typeface="+mn-ea"/>
                <a:ea typeface="+mn-ea"/>
              </a:endParaRPr>
            </a:p>
            <a:p>
              <a:pPr algn="l"/>
              <a:r>
                <a:rPr lang="zh-CN" altLang="en-US" sz="2400" dirty="0">
                  <a:solidFill>
                    <a:srgbClr val="0000FF"/>
                  </a:solidFill>
                  <a:latin typeface="+mn-ea"/>
                  <a:ea typeface="+mn-ea"/>
                </a:rPr>
                <a:t>数、     </a:t>
              </a:r>
              <a:r>
                <a:rPr lang="en-US" altLang="zh-CN" sz="2400" dirty="0">
                  <a:solidFill>
                    <a:srgbClr val="FF0000"/>
                  </a:solidFill>
                  <a:latin typeface="+mn-ea"/>
                  <a:ea typeface="+mn-ea"/>
                </a:rPr>
                <a:t>-</a:t>
              </a:r>
              <a:r>
                <a:rPr lang="zh-CN" altLang="en-US" sz="2400" dirty="0">
                  <a:solidFill>
                    <a:srgbClr val="0000FF"/>
                  </a:solidFill>
                  <a:latin typeface="+mn-ea"/>
                  <a:ea typeface="+mn-ea"/>
                </a:rPr>
                <a:t>范数或者</a:t>
              </a:r>
              <a:r>
                <a:rPr lang="en-US" altLang="zh-CN" sz="2400" dirty="0">
                  <a:solidFill>
                    <a:srgbClr val="FF0000"/>
                  </a:solidFill>
                  <a:latin typeface="+mn-ea"/>
                  <a:ea typeface="+mn-ea"/>
                </a:rPr>
                <a:t>F-</a:t>
              </a:r>
              <a:r>
                <a:rPr lang="zh-CN" altLang="en-US" sz="2400" dirty="0">
                  <a:solidFill>
                    <a:srgbClr val="0000FF"/>
                  </a:solidFill>
                  <a:latin typeface="+mn-ea"/>
                  <a:ea typeface="+mn-ea"/>
                </a:rPr>
                <a:t>范数。</a:t>
              </a:r>
            </a:p>
          </p:txBody>
        </p:sp>
        <p:graphicFrame>
          <p:nvGraphicFramePr>
            <p:cNvPr id="64724" name="Object 212">
              <a:extLst>
                <a:ext uri="{FF2B5EF4-FFF2-40B4-BE49-F238E27FC236}">
                  <a16:creationId xmlns:a16="http://schemas.microsoft.com/office/drawing/2014/main" id="{F364B8A8-BA6B-4F0B-A036-81A3CF8DCB34}"/>
                </a:ext>
              </a:extLst>
            </p:cNvPr>
            <p:cNvGraphicFramePr>
              <a:graphicFrameLocks noChangeAspect="1"/>
            </p:cNvGraphicFramePr>
            <p:nvPr>
              <p:extLst>
                <p:ext uri="{D42A27DB-BD31-4B8C-83A1-F6EECF244321}">
                  <p14:modId xmlns:p14="http://schemas.microsoft.com/office/powerpoint/2010/main" val="3346705553"/>
                </p:ext>
              </p:extLst>
            </p:nvPr>
          </p:nvGraphicFramePr>
          <p:xfrm>
            <a:off x="670" y="2448"/>
            <a:ext cx="381" cy="294"/>
          </p:xfrm>
          <a:graphic>
            <a:graphicData uri="http://schemas.openxmlformats.org/presentationml/2006/ole">
              <mc:AlternateContent xmlns:mc="http://schemas.openxmlformats.org/markup-compatibility/2006">
                <mc:Choice xmlns:v="urn:schemas-microsoft-com:vml" Requires="v">
                  <p:oleObj spid="_x0000_s258600" name="Equation" r:id="rId9" imgW="164880" imgH="126720" progId="Equation.DSMT4">
                    <p:embed/>
                  </p:oleObj>
                </mc:Choice>
                <mc:Fallback>
                  <p:oleObj name="Equation" r:id="rId9" imgW="164880" imgH="126720" progId="Equation.DSMT4">
                    <p:embed/>
                    <p:pic>
                      <p:nvPicPr>
                        <p:cNvPr id="64724" name="Object 212">
                          <a:extLst>
                            <a:ext uri="{FF2B5EF4-FFF2-40B4-BE49-F238E27FC236}">
                              <a16:creationId xmlns:a16="http://schemas.microsoft.com/office/drawing/2014/main" id="{F364B8A8-BA6B-4F0B-A036-81A3CF8DCB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 y="2448"/>
                          <a:ext cx="381" cy="294"/>
                        </a:xfrm>
                        <a:prstGeom prst="rect">
                          <a:avLst/>
                        </a:prstGeom>
                        <a:noFill/>
                        <a:ln>
                          <a:noFill/>
                        </a:ln>
                        <a:effectLst/>
                      </p:spPr>
                    </p:pic>
                  </p:oleObj>
                </mc:Fallback>
              </mc:AlternateContent>
            </a:graphicData>
          </a:graphic>
        </p:graphicFrame>
      </p:grpSp>
      <p:pic>
        <p:nvPicPr>
          <p:cNvPr id="4" name="图片 3">
            <a:extLst>
              <a:ext uri="{FF2B5EF4-FFF2-40B4-BE49-F238E27FC236}">
                <a16:creationId xmlns:a16="http://schemas.microsoft.com/office/drawing/2014/main" id="{2CF1E6BA-AEF9-4BD5-AA89-BE0B42A9E750}"/>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728506" y="2671067"/>
            <a:ext cx="444398" cy="317500"/>
          </a:xfrm>
          <a:prstGeom prst="rect">
            <a:avLst/>
          </a:prstGeom>
        </p:spPr>
      </p:pic>
      <p:pic>
        <p:nvPicPr>
          <p:cNvPr id="6" name="图片 5">
            <a:extLst>
              <a:ext uri="{FF2B5EF4-FFF2-40B4-BE49-F238E27FC236}">
                <a16:creationId xmlns:a16="http://schemas.microsoft.com/office/drawing/2014/main" id="{401F53CF-7D5A-45FA-87A5-0099D5972E7A}"/>
              </a:ext>
            </a:extLst>
          </p:cNvPr>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6157487" y="2679135"/>
            <a:ext cx="1044244" cy="317500"/>
          </a:xfrm>
          <a:prstGeom prst="rect">
            <a:avLst/>
          </a:prstGeom>
        </p:spPr>
      </p:pic>
    </p:spTree>
    <p:extLst>
      <p:ext uri="{BB962C8B-B14F-4D97-AF65-F5344CB8AC3E}">
        <p14:creationId xmlns:p14="http://schemas.microsoft.com/office/powerpoint/2010/main" val="42863474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a:extLst>
              <a:ext uri="{FF2B5EF4-FFF2-40B4-BE49-F238E27FC236}">
                <a16:creationId xmlns:a16="http://schemas.microsoft.com/office/drawing/2014/main" id="{C139D70F-5F79-475B-8F96-207DEAAFD039}"/>
              </a:ext>
            </a:extLst>
          </p:cNvPr>
          <p:cNvSpPr>
            <a:spLocks noChangeArrowheads="1"/>
          </p:cNvSpPr>
          <p:nvPr/>
        </p:nvSpPr>
        <p:spPr bwMode="auto">
          <a:xfrm>
            <a:off x="152400" y="115888"/>
            <a:ext cx="381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lumMod val="95000"/>
                    <a:lumOff val="5000"/>
                  </a:schemeClr>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400">
                <a:solidFill>
                  <a:schemeClr val="tx1">
                    <a:lumMod val="95000"/>
                    <a:lumOff val="5000"/>
                  </a:schemeClr>
                </a:solidFill>
                <a:latin typeface="华文仿宋" panose="02010600040101010101" pitchFamily="2" charset="-122"/>
                <a:ea typeface="华文仿宋" panose="02010600040101010101" pitchFamily="2" charset="-122"/>
                <a:sym typeface="Wingdings" panose="05000000000000000000" pitchFamily="2" charset="2"/>
              </a:rPr>
              <a:t>迭代法的收敛速度：</a:t>
            </a:r>
            <a:endParaRPr lang="zh-CN" altLang="en-US" sz="2400">
              <a:solidFill>
                <a:schemeClr val="tx1">
                  <a:lumMod val="95000"/>
                  <a:lumOff val="5000"/>
                </a:schemeClr>
              </a:solidFill>
              <a:latin typeface="华文仿宋" panose="02010600040101010101" pitchFamily="2" charset="-122"/>
              <a:ea typeface="华文仿宋" panose="02010600040101010101" pitchFamily="2" charset="-122"/>
            </a:endParaRPr>
          </a:p>
        </p:txBody>
      </p:sp>
      <p:grpSp>
        <p:nvGrpSpPr>
          <p:cNvPr id="125959" name="Group 7">
            <a:extLst>
              <a:ext uri="{FF2B5EF4-FFF2-40B4-BE49-F238E27FC236}">
                <a16:creationId xmlns:a16="http://schemas.microsoft.com/office/drawing/2014/main" id="{456704FD-8863-4FF6-9A9F-FC3FA1B6F548}"/>
              </a:ext>
            </a:extLst>
          </p:cNvPr>
          <p:cNvGrpSpPr>
            <a:grpSpLocks/>
          </p:cNvGrpSpPr>
          <p:nvPr/>
        </p:nvGrpSpPr>
        <p:grpSpPr bwMode="auto">
          <a:xfrm>
            <a:off x="514350" y="768351"/>
            <a:ext cx="6083300" cy="495300"/>
            <a:chOff x="414" y="1401"/>
            <a:chExt cx="3832" cy="312"/>
          </a:xfrm>
        </p:grpSpPr>
        <p:graphicFrame>
          <p:nvGraphicFramePr>
            <p:cNvPr id="125956" name="Object 4">
              <a:extLst>
                <a:ext uri="{FF2B5EF4-FFF2-40B4-BE49-F238E27FC236}">
                  <a16:creationId xmlns:a16="http://schemas.microsoft.com/office/drawing/2014/main" id="{B3426C88-8C38-4FCF-87F6-6258BE114475}"/>
                </a:ext>
              </a:extLst>
            </p:cNvPr>
            <p:cNvGraphicFramePr>
              <a:graphicFrameLocks noChangeAspect="1"/>
            </p:cNvGraphicFramePr>
            <p:nvPr>
              <p:extLst>
                <p:ext uri="{D42A27DB-BD31-4B8C-83A1-F6EECF244321}">
                  <p14:modId xmlns:p14="http://schemas.microsoft.com/office/powerpoint/2010/main" val="3678295835"/>
                </p:ext>
              </p:extLst>
            </p:nvPr>
          </p:nvGraphicFramePr>
          <p:xfrm>
            <a:off x="1269" y="1401"/>
            <a:ext cx="1421" cy="299"/>
          </p:xfrm>
          <a:graphic>
            <a:graphicData uri="http://schemas.openxmlformats.org/presentationml/2006/ole">
              <mc:AlternateContent xmlns:mc="http://schemas.openxmlformats.org/markup-compatibility/2006">
                <mc:Choice xmlns:v="urn:schemas-microsoft-com:vml" Requires="v">
                  <p:oleObj spid="_x0000_s370779" name="Equation" r:id="rId3" imgW="1117440" imgH="228600" progId="Equation.DSMT4">
                    <p:embed/>
                  </p:oleObj>
                </mc:Choice>
                <mc:Fallback>
                  <p:oleObj name="Equation" r:id="rId3" imgW="1117440" imgH="228600" progId="Equation.DSMT4">
                    <p:embed/>
                    <p:pic>
                      <p:nvPicPr>
                        <p:cNvPr id="125956" name="Object 4">
                          <a:extLst>
                            <a:ext uri="{FF2B5EF4-FFF2-40B4-BE49-F238E27FC236}">
                              <a16:creationId xmlns:a16="http://schemas.microsoft.com/office/drawing/2014/main" id="{B3426C88-8C38-4FCF-87F6-6258BE114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 y="1401"/>
                          <a:ext cx="1421" cy="299"/>
                        </a:xfrm>
                        <a:prstGeom prst="rect">
                          <a:avLst/>
                        </a:prstGeom>
                        <a:noFill/>
                        <a:ln>
                          <a:noFill/>
                        </a:ln>
                        <a:effectLst/>
                      </p:spPr>
                    </p:pic>
                  </p:oleObj>
                </mc:Fallback>
              </mc:AlternateContent>
            </a:graphicData>
          </a:graphic>
        </p:graphicFrame>
        <p:sp>
          <p:nvSpPr>
            <p:cNvPr id="125957" name="Rectangle 5">
              <a:extLst>
                <a:ext uri="{FF2B5EF4-FFF2-40B4-BE49-F238E27FC236}">
                  <a16:creationId xmlns:a16="http://schemas.microsoft.com/office/drawing/2014/main" id="{00A1F9F5-31BA-4EFF-8213-CDC62823C9AF}"/>
                </a:ext>
              </a:extLst>
            </p:cNvPr>
            <p:cNvSpPr>
              <a:spLocks noChangeArrowheads="1"/>
            </p:cNvSpPr>
            <p:nvPr/>
          </p:nvSpPr>
          <p:spPr bwMode="auto">
            <a:xfrm>
              <a:off x="414" y="1422"/>
              <a:ext cx="31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sym typeface="Wingdings" panose="05000000000000000000" pitchFamily="2" charset="2"/>
                </a:rPr>
                <a:t>设迭代法                              收敛，即</a:t>
              </a:r>
            </a:p>
          </p:txBody>
        </p:sp>
        <p:graphicFrame>
          <p:nvGraphicFramePr>
            <p:cNvPr id="125958" name="Object 6">
              <a:extLst>
                <a:ext uri="{FF2B5EF4-FFF2-40B4-BE49-F238E27FC236}">
                  <a16:creationId xmlns:a16="http://schemas.microsoft.com/office/drawing/2014/main" id="{79D0BB8A-BBCF-4D24-92BA-DF8547433628}"/>
                </a:ext>
              </a:extLst>
            </p:cNvPr>
            <p:cNvGraphicFramePr>
              <a:graphicFrameLocks noChangeAspect="1"/>
            </p:cNvGraphicFramePr>
            <p:nvPr>
              <p:extLst>
                <p:ext uri="{D42A27DB-BD31-4B8C-83A1-F6EECF244321}">
                  <p14:modId xmlns:p14="http://schemas.microsoft.com/office/powerpoint/2010/main" val="2082508181"/>
                </p:ext>
              </p:extLst>
            </p:nvPr>
          </p:nvGraphicFramePr>
          <p:xfrm>
            <a:off x="3432" y="1417"/>
            <a:ext cx="814" cy="289"/>
          </p:xfrm>
          <a:graphic>
            <a:graphicData uri="http://schemas.openxmlformats.org/presentationml/2006/ole">
              <mc:AlternateContent xmlns:mc="http://schemas.openxmlformats.org/markup-compatibility/2006">
                <mc:Choice xmlns:v="urn:schemas-microsoft-com:vml" Requires="v">
                  <p:oleObj spid="_x0000_s370780" name="Equation" r:id="rId5" imgW="571320" imgH="203040" progId="Equation.DSMT4">
                    <p:embed/>
                  </p:oleObj>
                </mc:Choice>
                <mc:Fallback>
                  <p:oleObj name="Equation" r:id="rId5" imgW="571320" imgH="203040" progId="Equation.DSMT4">
                    <p:embed/>
                    <p:pic>
                      <p:nvPicPr>
                        <p:cNvPr id="125958" name="Object 6">
                          <a:extLst>
                            <a:ext uri="{FF2B5EF4-FFF2-40B4-BE49-F238E27FC236}">
                              <a16:creationId xmlns:a16="http://schemas.microsoft.com/office/drawing/2014/main" id="{79D0BB8A-BBCF-4D24-92BA-DF85474336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2" y="1417"/>
                          <a:ext cx="814" cy="289"/>
                        </a:xfrm>
                        <a:prstGeom prst="rect">
                          <a:avLst/>
                        </a:prstGeom>
                        <a:noFill/>
                        <a:ln>
                          <a:noFill/>
                        </a:ln>
                        <a:effectLst/>
                      </p:spPr>
                    </p:pic>
                  </p:oleObj>
                </mc:Fallback>
              </mc:AlternateContent>
            </a:graphicData>
          </a:graphic>
        </p:graphicFrame>
      </p:grpSp>
      <p:grpSp>
        <p:nvGrpSpPr>
          <p:cNvPr id="126004" name="Group 52">
            <a:extLst>
              <a:ext uri="{FF2B5EF4-FFF2-40B4-BE49-F238E27FC236}">
                <a16:creationId xmlns:a16="http://schemas.microsoft.com/office/drawing/2014/main" id="{D86315FE-62CF-45BE-84FC-CEA37C919777}"/>
              </a:ext>
            </a:extLst>
          </p:cNvPr>
          <p:cNvGrpSpPr>
            <a:grpSpLocks/>
          </p:cNvGrpSpPr>
          <p:nvPr/>
        </p:nvGrpSpPr>
        <p:grpSpPr bwMode="auto">
          <a:xfrm>
            <a:off x="181288" y="1343810"/>
            <a:ext cx="7564103" cy="2470201"/>
            <a:chOff x="47" y="1055"/>
            <a:chExt cx="3552" cy="1521"/>
          </a:xfrm>
        </p:grpSpPr>
        <p:graphicFrame>
          <p:nvGraphicFramePr>
            <p:cNvPr id="125977" name="Object 25">
              <a:extLst>
                <a:ext uri="{FF2B5EF4-FFF2-40B4-BE49-F238E27FC236}">
                  <a16:creationId xmlns:a16="http://schemas.microsoft.com/office/drawing/2014/main" id="{00C1A700-1A18-49D7-A179-3ED2723C9129}"/>
                </a:ext>
              </a:extLst>
            </p:cNvPr>
            <p:cNvGraphicFramePr>
              <a:graphicFrameLocks noChangeAspect="1"/>
            </p:cNvGraphicFramePr>
            <p:nvPr>
              <p:extLst>
                <p:ext uri="{D42A27DB-BD31-4B8C-83A1-F6EECF244321}">
                  <p14:modId xmlns:p14="http://schemas.microsoft.com/office/powerpoint/2010/main" val="539078171"/>
                </p:ext>
              </p:extLst>
            </p:nvPr>
          </p:nvGraphicFramePr>
          <p:xfrm>
            <a:off x="1112" y="2277"/>
            <a:ext cx="1250" cy="263"/>
          </p:xfrm>
          <a:graphic>
            <a:graphicData uri="http://schemas.openxmlformats.org/presentationml/2006/ole">
              <mc:AlternateContent xmlns:mc="http://schemas.openxmlformats.org/markup-compatibility/2006">
                <mc:Choice xmlns:v="urn:schemas-microsoft-com:vml" Requires="v">
                  <p:oleObj spid="_x0000_s370781" name="Equation" r:id="rId7" imgW="1117440" imgH="228600" progId="Equation.DSMT4">
                    <p:embed/>
                  </p:oleObj>
                </mc:Choice>
                <mc:Fallback>
                  <p:oleObj name="Equation" r:id="rId7" imgW="1117440" imgH="228600" progId="Equation.DSMT4">
                    <p:embed/>
                    <p:pic>
                      <p:nvPicPr>
                        <p:cNvPr id="125977" name="Object 25">
                          <a:extLst>
                            <a:ext uri="{FF2B5EF4-FFF2-40B4-BE49-F238E27FC236}">
                              <a16:creationId xmlns:a16="http://schemas.microsoft.com/office/drawing/2014/main" id="{00C1A700-1A18-49D7-A179-3ED2723C9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 y="2277"/>
                          <a:ext cx="1250" cy="263"/>
                        </a:xfrm>
                        <a:prstGeom prst="rect">
                          <a:avLst/>
                        </a:prstGeom>
                        <a:noFill/>
                        <a:ln>
                          <a:noFill/>
                        </a:ln>
                        <a:effectLst/>
                      </p:spPr>
                    </p:pic>
                  </p:oleObj>
                </mc:Fallback>
              </mc:AlternateContent>
            </a:graphicData>
          </a:graphic>
        </p:graphicFrame>
        <p:grpSp>
          <p:nvGrpSpPr>
            <p:cNvPr id="126003" name="Group 51">
              <a:extLst>
                <a:ext uri="{FF2B5EF4-FFF2-40B4-BE49-F238E27FC236}">
                  <a16:creationId xmlns:a16="http://schemas.microsoft.com/office/drawing/2014/main" id="{E3123443-765B-474D-96E0-85FE4A1EF70D}"/>
                </a:ext>
              </a:extLst>
            </p:cNvPr>
            <p:cNvGrpSpPr>
              <a:grpSpLocks/>
            </p:cNvGrpSpPr>
            <p:nvPr/>
          </p:nvGrpSpPr>
          <p:grpSpPr bwMode="auto">
            <a:xfrm>
              <a:off x="47" y="1055"/>
              <a:ext cx="3552" cy="1521"/>
              <a:chOff x="47" y="1055"/>
              <a:chExt cx="3552" cy="1521"/>
            </a:xfrm>
          </p:grpSpPr>
          <p:sp>
            <p:nvSpPr>
              <p:cNvPr id="125962" name="Rectangle 10">
                <a:extLst>
                  <a:ext uri="{FF2B5EF4-FFF2-40B4-BE49-F238E27FC236}">
                    <a16:creationId xmlns:a16="http://schemas.microsoft.com/office/drawing/2014/main" id="{FE7A1989-3484-47A2-A1D4-9AF832D70806}"/>
                  </a:ext>
                </a:extLst>
              </p:cNvPr>
              <p:cNvSpPr>
                <a:spLocks noChangeArrowheads="1"/>
              </p:cNvSpPr>
              <p:nvPr/>
            </p:nvSpPr>
            <p:spPr bwMode="auto">
              <a:xfrm>
                <a:off x="47" y="1055"/>
                <a:ext cx="35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0000FF"/>
                    </a:solidFill>
                    <a:latin typeface="楷体_GB2312" pitchFamily="49" charset="-122"/>
                  </a:rPr>
                  <a:t>定义</a:t>
                </a:r>
                <a:r>
                  <a:rPr lang="en-US" altLang="zh-CN" sz="2400" dirty="0">
                    <a:solidFill>
                      <a:srgbClr val="0000FF"/>
                    </a:solidFill>
                    <a:latin typeface="楷体_GB2312" pitchFamily="49" charset="-122"/>
                  </a:rPr>
                  <a:t>3.6</a:t>
                </a:r>
                <a:endParaRPr lang="zh-CN" altLang="en-US" sz="2400" dirty="0">
                  <a:solidFill>
                    <a:srgbClr val="0000FF"/>
                  </a:solidFill>
                  <a:latin typeface="楷体_GB2312" pitchFamily="49" charset="-122"/>
                </a:endParaRPr>
              </a:p>
            </p:txBody>
          </p:sp>
          <p:grpSp>
            <p:nvGrpSpPr>
              <p:cNvPr id="125981" name="Group 29">
                <a:extLst>
                  <a:ext uri="{FF2B5EF4-FFF2-40B4-BE49-F238E27FC236}">
                    <a16:creationId xmlns:a16="http://schemas.microsoft.com/office/drawing/2014/main" id="{4989B817-1A72-4398-8273-439905BE923A}"/>
                  </a:ext>
                </a:extLst>
              </p:cNvPr>
              <p:cNvGrpSpPr>
                <a:grpSpLocks/>
              </p:cNvGrpSpPr>
              <p:nvPr/>
            </p:nvGrpSpPr>
            <p:grpSpPr bwMode="auto">
              <a:xfrm>
                <a:off x="853" y="1320"/>
                <a:ext cx="1764" cy="851"/>
                <a:chOff x="-14" y="1469"/>
                <a:chExt cx="1764" cy="851"/>
              </a:xfrm>
            </p:grpSpPr>
            <p:sp>
              <p:nvSpPr>
                <p:cNvPr id="125980" name="Rectangle 28">
                  <a:extLst>
                    <a:ext uri="{FF2B5EF4-FFF2-40B4-BE49-F238E27FC236}">
                      <a16:creationId xmlns:a16="http://schemas.microsoft.com/office/drawing/2014/main" id="{8F32FE15-1A1D-4265-A5D0-FF66A1C8E420}"/>
                    </a:ext>
                  </a:extLst>
                </p:cNvPr>
                <p:cNvSpPr>
                  <a:spLocks noChangeArrowheads="1"/>
                </p:cNvSpPr>
                <p:nvPr/>
              </p:nvSpPr>
              <p:spPr bwMode="auto">
                <a:xfrm>
                  <a:off x="-14" y="1469"/>
                  <a:ext cx="1764" cy="851"/>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graphicFrame>
              <p:nvGraphicFramePr>
                <p:cNvPr id="125978" name="Object 26">
                  <a:extLst>
                    <a:ext uri="{FF2B5EF4-FFF2-40B4-BE49-F238E27FC236}">
                      <a16:creationId xmlns:a16="http://schemas.microsoft.com/office/drawing/2014/main" id="{255DBFC1-EEFF-43DE-999C-7435A3197D2D}"/>
                    </a:ext>
                  </a:extLst>
                </p:cNvPr>
                <p:cNvGraphicFramePr>
                  <a:graphicFrameLocks noChangeAspect="1"/>
                </p:cNvGraphicFramePr>
                <p:nvPr>
                  <p:extLst>
                    <p:ext uri="{D42A27DB-BD31-4B8C-83A1-F6EECF244321}">
                      <p14:modId xmlns:p14="http://schemas.microsoft.com/office/powerpoint/2010/main" val="943167987"/>
                    </p:ext>
                  </p:extLst>
                </p:nvPr>
              </p:nvGraphicFramePr>
              <p:xfrm>
                <a:off x="85" y="1598"/>
                <a:ext cx="1515" cy="473"/>
              </p:xfrm>
              <a:graphic>
                <a:graphicData uri="http://schemas.openxmlformats.org/presentationml/2006/ole">
                  <mc:AlternateContent xmlns:mc="http://schemas.openxmlformats.org/markup-compatibility/2006">
                    <mc:Choice xmlns:v="urn:schemas-microsoft-com:vml" Requires="v">
                      <p:oleObj spid="_x0000_s370782" name="Equation" r:id="rId8" imgW="1193760" imgH="368280" progId="Equation.DSMT4">
                        <p:embed/>
                      </p:oleObj>
                    </mc:Choice>
                    <mc:Fallback>
                      <p:oleObj name="Equation" r:id="rId8" imgW="1193760" imgH="368280" progId="Equation.DSMT4">
                        <p:embed/>
                        <p:pic>
                          <p:nvPicPr>
                            <p:cNvPr id="125978" name="Object 26">
                              <a:extLst>
                                <a:ext uri="{FF2B5EF4-FFF2-40B4-BE49-F238E27FC236}">
                                  <a16:creationId xmlns:a16="http://schemas.microsoft.com/office/drawing/2014/main" id="{255DBFC1-EEFF-43DE-999C-7435A3197D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 y="1598"/>
                              <a:ext cx="1515" cy="473"/>
                            </a:xfrm>
                            <a:prstGeom prst="rect">
                              <a:avLst/>
                            </a:prstGeom>
                            <a:noFill/>
                          </p:spPr>
                        </p:pic>
                      </p:oleObj>
                    </mc:Fallback>
                  </mc:AlternateContent>
                </a:graphicData>
              </a:graphic>
            </p:graphicFrame>
          </p:grpSp>
          <p:sp>
            <p:nvSpPr>
              <p:cNvPr id="125982" name="Rectangle 30">
                <a:extLst>
                  <a:ext uri="{FF2B5EF4-FFF2-40B4-BE49-F238E27FC236}">
                    <a16:creationId xmlns:a16="http://schemas.microsoft.com/office/drawing/2014/main" id="{73AB164A-547A-4EEC-AD40-FBED9C4F74EC}"/>
                  </a:ext>
                </a:extLst>
              </p:cNvPr>
              <p:cNvSpPr>
                <a:spLocks noChangeArrowheads="1"/>
              </p:cNvSpPr>
              <p:nvPr/>
            </p:nvSpPr>
            <p:spPr bwMode="auto">
              <a:xfrm>
                <a:off x="187" y="2292"/>
                <a:ext cx="3263"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0000FF"/>
                    </a:solidFill>
                    <a:latin typeface="楷体_GB2312" pitchFamily="49" charset="-122"/>
                    <a:sym typeface="Wingdings" panose="05000000000000000000" pitchFamily="2" charset="2"/>
                  </a:rPr>
                  <a:t>称之为迭代法                             的</a:t>
                </a:r>
                <a:r>
                  <a:rPr lang="zh-CN" altLang="en-US" sz="2400" dirty="0">
                    <a:solidFill>
                      <a:srgbClr val="FF0000"/>
                    </a:solidFill>
                    <a:latin typeface="楷体_GB2312" pitchFamily="49" charset="-122"/>
                    <a:sym typeface="Wingdings" panose="05000000000000000000" pitchFamily="2" charset="2"/>
                  </a:rPr>
                  <a:t>平均收敛率</a:t>
                </a:r>
                <a:r>
                  <a:rPr lang="zh-CN" altLang="en-US" sz="2400" dirty="0">
                    <a:solidFill>
                      <a:srgbClr val="0000FF"/>
                    </a:solidFill>
                    <a:latin typeface="楷体_GB2312" pitchFamily="49" charset="-122"/>
                    <a:sym typeface="Wingdings" panose="05000000000000000000" pitchFamily="2" charset="2"/>
                  </a:rPr>
                  <a:t>。</a:t>
                </a:r>
              </a:p>
            </p:txBody>
          </p:sp>
        </p:grpSp>
      </p:grpSp>
      <p:grpSp>
        <p:nvGrpSpPr>
          <p:cNvPr id="125997" name="Group 45">
            <a:extLst>
              <a:ext uri="{FF2B5EF4-FFF2-40B4-BE49-F238E27FC236}">
                <a16:creationId xmlns:a16="http://schemas.microsoft.com/office/drawing/2014/main" id="{824672EE-060D-4B43-8B5C-D647791735FF}"/>
              </a:ext>
            </a:extLst>
          </p:cNvPr>
          <p:cNvGrpSpPr>
            <a:grpSpLocks/>
          </p:cNvGrpSpPr>
          <p:nvPr/>
        </p:nvGrpSpPr>
        <p:grpSpPr bwMode="auto">
          <a:xfrm>
            <a:off x="558126" y="5578797"/>
            <a:ext cx="6808788" cy="588963"/>
            <a:chOff x="369" y="3539"/>
            <a:chExt cx="4289" cy="371"/>
          </a:xfrm>
        </p:grpSpPr>
        <p:sp>
          <p:nvSpPr>
            <p:cNvPr id="125994" name="Rectangle 42">
              <a:extLst>
                <a:ext uri="{FF2B5EF4-FFF2-40B4-BE49-F238E27FC236}">
                  <a16:creationId xmlns:a16="http://schemas.microsoft.com/office/drawing/2014/main" id="{2FBA0507-044A-4830-9461-2EC1E72C873B}"/>
                </a:ext>
              </a:extLst>
            </p:cNvPr>
            <p:cNvSpPr>
              <a:spLocks noChangeArrowheads="1"/>
            </p:cNvSpPr>
            <p:nvPr/>
          </p:nvSpPr>
          <p:spPr bwMode="auto">
            <a:xfrm>
              <a:off x="369" y="3539"/>
              <a:ext cx="4289" cy="371"/>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dirty="0">
                  <a:solidFill>
                    <a:schemeClr val="tx1"/>
                  </a:solidFill>
                  <a:latin typeface="华文仿宋" panose="02010600040101010101" pitchFamily="2" charset="-122"/>
                  <a:ea typeface="华文仿宋" panose="02010600040101010101" pitchFamily="2" charset="-122"/>
                </a:rPr>
                <a:t>上式说明：     可看作第</a:t>
              </a:r>
              <a:r>
                <a:rPr lang="en-US" altLang="zh-CN" sz="2400" dirty="0">
                  <a:solidFill>
                    <a:schemeClr val="tx1"/>
                  </a:solidFill>
                  <a:latin typeface="华文仿宋" panose="02010600040101010101" pitchFamily="2" charset="-122"/>
                  <a:ea typeface="华文仿宋" panose="02010600040101010101" pitchFamily="2" charset="-122"/>
                </a:rPr>
                <a:t>k</a:t>
              </a:r>
              <a:r>
                <a:rPr lang="zh-CN" altLang="en-US" sz="2400" dirty="0">
                  <a:solidFill>
                    <a:schemeClr val="tx1"/>
                  </a:solidFill>
                  <a:latin typeface="华文仿宋" panose="02010600040101010101" pitchFamily="2" charset="-122"/>
                  <a:ea typeface="华文仿宋" panose="02010600040101010101" pitchFamily="2" charset="-122"/>
                </a:rPr>
                <a:t>次迭代误差范数的压缩率</a:t>
              </a:r>
            </a:p>
          </p:txBody>
        </p:sp>
        <p:graphicFrame>
          <p:nvGraphicFramePr>
            <p:cNvPr id="125995" name="Object 43">
              <a:extLst>
                <a:ext uri="{FF2B5EF4-FFF2-40B4-BE49-F238E27FC236}">
                  <a16:creationId xmlns:a16="http://schemas.microsoft.com/office/drawing/2014/main" id="{CAC4D1C5-0EDF-4E05-8E45-85A5A6CCC39A}"/>
                </a:ext>
              </a:extLst>
            </p:cNvPr>
            <p:cNvGraphicFramePr>
              <a:graphicFrameLocks noChangeAspect="1"/>
            </p:cNvGraphicFramePr>
            <p:nvPr>
              <p:extLst>
                <p:ext uri="{D42A27DB-BD31-4B8C-83A1-F6EECF244321}">
                  <p14:modId xmlns:p14="http://schemas.microsoft.com/office/powerpoint/2010/main" val="2853085175"/>
                </p:ext>
              </p:extLst>
            </p:nvPr>
          </p:nvGraphicFramePr>
          <p:xfrm>
            <a:off x="1308" y="3565"/>
            <a:ext cx="363" cy="296"/>
          </p:xfrm>
          <a:graphic>
            <a:graphicData uri="http://schemas.openxmlformats.org/presentationml/2006/ole">
              <mc:AlternateContent xmlns:mc="http://schemas.openxmlformats.org/markup-compatibility/2006">
                <mc:Choice xmlns:v="urn:schemas-microsoft-com:vml" Requires="v">
                  <p:oleObj spid="_x0000_s370783" name="Equation" r:id="rId10" imgW="317160" imgH="279360" progId="Equation.DSMT4">
                    <p:embed/>
                  </p:oleObj>
                </mc:Choice>
                <mc:Fallback>
                  <p:oleObj name="Equation" r:id="rId10" imgW="317160" imgH="279360" progId="Equation.DSMT4">
                    <p:embed/>
                    <p:pic>
                      <p:nvPicPr>
                        <p:cNvPr id="125995" name="Object 43">
                          <a:extLst>
                            <a:ext uri="{FF2B5EF4-FFF2-40B4-BE49-F238E27FC236}">
                              <a16:creationId xmlns:a16="http://schemas.microsoft.com/office/drawing/2014/main" id="{CAC4D1C5-0EDF-4E05-8E45-85A5A6CCC39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8" y="3565"/>
                          <a:ext cx="363" cy="296"/>
                        </a:xfrm>
                        <a:prstGeom prst="rect">
                          <a:avLst/>
                        </a:prstGeom>
                        <a:noFill/>
                        <a:ln>
                          <a:noFill/>
                        </a:ln>
                        <a:effectLst/>
                      </p:spPr>
                    </p:pic>
                  </p:oleObj>
                </mc:Fallback>
              </mc:AlternateContent>
            </a:graphicData>
          </a:graphic>
        </p:graphicFrame>
      </p:grpSp>
      <p:graphicFrame>
        <p:nvGraphicFramePr>
          <p:cNvPr id="125996" name="Object 44">
            <a:extLst>
              <a:ext uri="{FF2B5EF4-FFF2-40B4-BE49-F238E27FC236}">
                <a16:creationId xmlns:a16="http://schemas.microsoft.com/office/drawing/2014/main" id="{F8C6AEF0-32F2-463D-9BA8-766736C9E7FB}"/>
              </a:ext>
            </a:extLst>
          </p:cNvPr>
          <p:cNvGraphicFramePr>
            <a:graphicFrameLocks noChangeAspect="1"/>
          </p:cNvGraphicFramePr>
          <p:nvPr>
            <p:extLst>
              <p:ext uri="{D42A27DB-BD31-4B8C-83A1-F6EECF244321}">
                <p14:modId xmlns:p14="http://schemas.microsoft.com/office/powerpoint/2010/main" val="221623621"/>
              </p:ext>
            </p:extLst>
          </p:nvPr>
        </p:nvGraphicFramePr>
        <p:xfrm>
          <a:off x="557832" y="3927695"/>
          <a:ext cx="6809135" cy="581943"/>
        </p:xfrm>
        <a:graphic>
          <a:graphicData uri="http://schemas.openxmlformats.org/presentationml/2006/ole">
            <mc:AlternateContent xmlns:mc="http://schemas.openxmlformats.org/markup-compatibility/2006">
              <mc:Choice xmlns:v="urn:schemas-microsoft-com:vml" Requires="v">
                <p:oleObj spid="_x0000_s370784" name="Equation" r:id="rId12" imgW="2831760" imgH="228600" progId="Equation.DSMT4">
                  <p:embed/>
                </p:oleObj>
              </mc:Choice>
              <mc:Fallback>
                <p:oleObj name="Equation" r:id="rId12" imgW="2831760" imgH="228600" progId="Equation.DSMT4">
                  <p:embed/>
                  <p:pic>
                    <p:nvPicPr>
                      <p:cNvPr id="125996" name="Object 44">
                        <a:extLst>
                          <a:ext uri="{FF2B5EF4-FFF2-40B4-BE49-F238E27FC236}">
                            <a16:creationId xmlns:a16="http://schemas.microsoft.com/office/drawing/2014/main" id="{F8C6AEF0-32F2-463D-9BA8-766736C9E7F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7832" y="3927695"/>
                        <a:ext cx="6809135" cy="581943"/>
                      </a:xfrm>
                      <a:prstGeom prst="rect">
                        <a:avLst/>
                      </a:prstGeom>
                      <a:noFill/>
                      <a:ln>
                        <a:noFill/>
                      </a:ln>
                      <a:effectLst/>
                    </p:spPr>
                  </p:pic>
                </p:oleObj>
              </mc:Fallback>
            </mc:AlternateContent>
          </a:graphicData>
        </a:graphic>
      </p:graphicFrame>
      <p:sp>
        <p:nvSpPr>
          <p:cNvPr id="125998" name="Oval 46">
            <a:extLst>
              <a:ext uri="{FF2B5EF4-FFF2-40B4-BE49-F238E27FC236}">
                <a16:creationId xmlns:a16="http://schemas.microsoft.com/office/drawing/2014/main" id="{72C93C27-0EF6-447A-8235-2FA960FE09A5}"/>
              </a:ext>
            </a:extLst>
          </p:cNvPr>
          <p:cNvSpPr>
            <a:spLocks noChangeArrowheads="1"/>
          </p:cNvSpPr>
          <p:nvPr/>
        </p:nvSpPr>
        <p:spPr bwMode="auto">
          <a:xfrm>
            <a:off x="4237502" y="1838987"/>
            <a:ext cx="1067923" cy="1079725"/>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126000" name="AutoShape 48">
            <a:extLst>
              <a:ext uri="{FF2B5EF4-FFF2-40B4-BE49-F238E27FC236}">
                <a16:creationId xmlns:a16="http://schemas.microsoft.com/office/drawing/2014/main" id="{4679D0EE-9172-4062-B970-F84608410248}"/>
              </a:ext>
            </a:extLst>
          </p:cNvPr>
          <p:cNvSpPr>
            <a:spLocks noChangeArrowheads="1"/>
          </p:cNvSpPr>
          <p:nvPr/>
        </p:nvSpPr>
        <p:spPr bwMode="auto">
          <a:xfrm>
            <a:off x="6228184" y="1371868"/>
            <a:ext cx="1927611" cy="1053292"/>
          </a:xfrm>
          <a:prstGeom prst="cloudCallout">
            <a:avLst>
              <a:gd name="adj1" fmla="val -92536"/>
              <a:gd name="adj2" fmla="val 38024"/>
            </a:avLst>
          </a:prstGeom>
          <a:solidFill>
            <a:srgbClr val="00FFFF"/>
          </a:solidFill>
          <a:ln w="2540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400" dirty="0">
                <a:solidFill>
                  <a:srgbClr val="FF0000"/>
                </a:solidFill>
                <a:latin typeface="华文仿宋" panose="02010600040101010101" pitchFamily="2" charset="-122"/>
                <a:ea typeface="华文仿宋" panose="02010600040101010101" pitchFamily="2" charset="-122"/>
              </a:rPr>
              <a:t>平均</a:t>
            </a:r>
            <a:r>
              <a:rPr lang="zh-CN" altLang="en-US" sz="2400" dirty="0">
                <a:solidFill>
                  <a:srgbClr val="0000FF"/>
                </a:solidFill>
                <a:latin typeface="华文仿宋" panose="02010600040101010101" pitchFamily="2" charset="-122"/>
                <a:ea typeface="华文仿宋" panose="02010600040101010101" pitchFamily="2" charset="-122"/>
              </a:rPr>
              <a:t>压缩率</a:t>
            </a:r>
          </a:p>
        </p:txBody>
      </p:sp>
      <p:graphicFrame>
        <p:nvGraphicFramePr>
          <p:cNvPr id="126005" name="Object 53">
            <a:extLst>
              <a:ext uri="{FF2B5EF4-FFF2-40B4-BE49-F238E27FC236}">
                <a16:creationId xmlns:a16="http://schemas.microsoft.com/office/drawing/2014/main" id="{E9B848EE-EDA5-4A44-8954-9F21CAF4F131}"/>
              </a:ext>
            </a:extLst>
          </p:cNvPr>
          <p:cNvGraphicFramePr>
            <a:graphicFrameLocks noChangeAspect="1"/>
          </p:cNvGraphicFramePr>
          <p:nvPr>
            <p:extLst>
              <p:ext uri="{D42A27DB-BD31-4B8C-83A1-F6EECF244321}">
                <p14:modId xmlns:p14="http://schemas.microsoft.com/office/powerpoint/2010/main" val="4187193453"/>
              </p:ext>
            </p:extLst>
          </p:nvPr>
        </p:nvGraphicFramePr>
        <p:xfrm>
          <a:off x="2108516" y="4608106"/>
          <a:ext cx="4631283" cy="744042"/>
        </p:xfrm>
        <a:graphic>
          <a:graphicData uri="http://schemas.openxmlformats.org/presentationml/2006/ole">
            <mc:AlternateContent xmlns:mc="http://schemas.openxmlformats.org/markup-compatibility/2006">
              <mc:Choice xmlns:v="urn:schemas-microsoft-com:vml" Requires="v">
                <p:oleObj spid="_x0000_s370785" name="Equation" r:id="rId14" imgW="1841400" imgH="279360" progId="Equation.DSMT4">
                  <p:embed/>
                </p:oleObj>
              </mc:Choice>
              <mc:Fallback>
                <p:oleObj name="Equation" r:id="rId14" imgW="1841400" imgH="279360" progId="Equation.DSMT4">
                  <p:embed/>
                  <p:pic>
                    <p:nvPicPr>
                      <p:cNvPr id="126005" name="Object 53">
                        <a:extLst>
                          <a:ext uri="{FF2B5EF4-FFF2-40B4-BE49-F238E27FC236}">
                            <a16:creationId xmlns:a16="http://schemas.microsoft.com/office/drawing/2014/main" id="{E9B848EE-EDA5-4A44-8954-9F21CAF4F13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08516" y="4608106"/>
                        <a:ext cx="4631283" cy="74404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4465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0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9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9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9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0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6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98" grpId="0" animBg="1"/>
      <p:bldP spid="12600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Object 2">
            <a:extLst>
              <a:ext uri="{FF2B5EF4-FFF2-40B4-BE49-F238E27FC236}">
                <a16:creationId xmlns:a16="http://schemas.microsoft.com/office/drawing/2014/main" id="{DC534924-FE81-427A-967F-025E9A731397}"/>
              </a:ext>
            </a:extLst>
          </p:cNvPr>
          <p:cNvGraphicFramePr>
            <a:graphicFrameLocks noChangeAspect="1"/>
          </p:cNvGraphicFramePr>
          <p:nvPr>
            <p:extLst>
              <p:ext uri="{D42A27DB-BD31-4B8C-83A1-F6EECF244321}">
                <p14:modId xmlns:p14="http://schemas.microsoft.com/office/powerpoint/2010/main" val="1691624683"/>
              </p:ext>
            </p:extLst>
          </p:nvPr>
        </p:nvGraphicFramePr>
        <p:xfrm>
          <a:off x="265699" y="2699170"/>
          <a:ext cx="4935364" cy="1751013"/>
        </p:xfrm>
        <a:graphic>
          <a:graphicData uri="http://schemas.openxmlformats.org/presentationml/2006/ole">
            <mc:AlternateContent xmlns:mc="http://schemas.openxmlformats.org/markup-compatibility/2006">
              <mc:Choice xmlns:v="urn:schemas-microsoft-com:vml" Requires="v">
                <p:oleObj spid="_x0000_s375878" name="Equation" r:id="rId4" imgW="1726920" imgH="596880" progId="Equation.DSMT4">
                  <p:embed/>
                </p:oleObj>
              </mc:Choice>
              <mc:Fallback>
                <p:oleObj name="Equation" r:id="rId4" imgW="1726920" imgH="596880" progId="Equation.DSMT4">
                  <p:embed/>
                  <p:pic>
                    <p:nvPicPr>
                      <p:cNvPr id="126978" name="Object 2">
                        <a:extLst>
                          <a:ext uri="{FF2B5EF4-FFF2-40B4-BE49-F238E27FC236}">
                            <a16:creationId xmlns:a16="http://schemas.microsoft.com/office/drawing/2014/main" id="{DC534924-FE81-427A-967F-025E9A7313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99" y="2699170"/>
                        <a:ext cx="4935364" cy="1751013"/>
                      </a:xfrm>
                      <a:prstGeom prst="rect">
                        <a:avLst/>
                      </a:prstGeom>
                      <a:noFill/>
                      <a:ln>
                        <a:noFill/>
                      </a:ln>
                      <a:effectLst/>
                    </p:spPr>
                  </p:pic>
                </p:oleObj>
              </mc:Fallback>
            </mc:AlternateContent>
          </a:graphicData>
        </a:graphic>
      </p:graphicFrame>
      <p:grpSp>
        <p:nvGrpSpPr>
          <p:cNvPr id="126981" name="Group 5">
            <a:extLst>
              <a:ext uri="{FF2B5EF4-FFF2-40B4-BE49-F238E27FC236}">
                <a16:creationId xmlns:a16="http://schemas.microsoft.com/office/drawing/2014/main" id="{6E44ADCF-AB2B-499C-9A69-58188C1BF83D}"/>
              </a:ext>
            </a:extLst>
          </p:cNvPr>
          <p:cNvGrpSpPr>
            <a:grpSpLocks/>
          </p:cNvGrpSpPr>
          <p:nvPr/>
        </p:nvGrpSpPr>
        <p:grpSpPr bwMode="auto">
          <a:xfrm>
            <a:off x="5196501" y="2753939"/>
            <a:ext cx="2405012" cy="1613518"/>
            <a:chOff x="3206" y="40"/>
            <a:chExt cx="1584" cy="1134"/>
          </a:xfrm>
        </p:grpSpPr>
        <p:sp>
          <p:nvSpPr>
            <p:cNvPr id="126980" name="Rectangle 4">
              <a:extLst>
                <a:ext uri="{FF2B5EF4-FFF2-40B4-BE49-F238E27FC236}">
                  <a16:creationId xmlns:a16="http://schemas.microsoft.com/office/drawing/2014/main" id="{25AAF916-84BE-4BBF-AB86-439483C38A4F}"/>
                </a:ext>
              </a:extLst>
            </p:cNvPr>
            <p:cNvSpPr>
              <a:spLocks noChangeArrowheads="1"/>
            </p:cNvSpPr>
            <p:nvPr/>
          </p:nvSpPr>
          <p:spPr bwMode="auto">
            <a:xfrm>
              <a:off x="3206" y="70"/>
              <a:ext cx="1584" cy="1104"/>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6979" name="Object 3">
              <a:extLst>
                <a:ext uri="{FF2B5EF4-FFF2-40B4-BE49-F238E27FC236}">
                  <a16:creationId xmlns:a16="http://schemas.microsoft.com/office/drawing/2014/main" id="{8D0E9BAA-5853-4A5E-9357-C4FDC8417CB0}"/>
                </a:ext>
              </a:extLst>
            </p:cNvPr>
            <p:cNvGraphicFramePr>
              <a:graphicFrameLocks noChangeAspect="1"/>
            </p:cNvGraphicFramePr>
            <p:nvPr>
              <p:extLst>
                <p:ext uri="{D42A27DB-BD31-4B8C-83A1-F6EECF244321}">
                  <p14:modId xmlns:p14="http://schemas.microsoft.com/office/powerpoint/2010/main" val="3294169724"/>
                </p:ext>
              </p:extLst>
            </p:nvPr>
          </p:nvGraphicFramePr>
          <p:xfrm>
            <a:off x="3206" y="40"/>
            <a:ext cx="1528" cy="1103"/>
          </p:xfrm>
          <a:graphic>
            <a:graphicData uri="http://schemas.openxmlformats.org/presentationml/2006/ole">
              <mc:AlternateContent xmlns:mc="http://schemas.openxmlformats.org/markup-compatibility/2006">
                <mc:Choice xmlns:v="urn:schemas-microsoft-com:vml" Requires="v">
                  <p:oleObj spid="_x0000_s375879" name="Equation" r:id="rId6" imgW="812520" imgH="571320" progId="Equation.DSMT4">
                    <p:embed/>
                  </p:oleObj>
                </mc:Choice>
                <mc:Fallback>
                  <p:oleObj name="Equation" r:id="rId6" imgW="812520" imgH="571320" progId="Equation.DSMT4">
                    <p:embed/>
                    <p:pic>
                      <p:nvPicPr>
                        <p:cNvPr id="126979" name="Object 3">
                          <a:extLst>
                            <a:ext uri="{FF2B5EF4-FFF2-40B4-BE49-F238E27FC236}">
                              <a16:creationId xmlns:a16="http://schemas.microsoft.com/office/drawing/2014/main" id="{8D0E9BAA-5853-4A5E-9357-C4FDC8417C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6" y="40"/>
                          <a:ext cx="1528" cy="1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86" name="Group 10">
            <a:extLst>
              <a:ext uri="{FF2B5EF4-FFF2-40B4-BE49-F238E27FC236}">
                <a16:creationId xmlns:a16="http://schemas.microsoft.com/office/drawing/2014/main" id="{B4E99205-D4DA-42C3-93B7-3BF93599010A}"/>
              </a:ext>
            </a:extLst>
          </p:cNvPr>
          <p:cNvGrpSpPr>
            <a:grpSpLocks/>
          </p:cNvGrpSpPr>
          <p:nvPr/>
        </p:nvGrpSpPr>
        <p:grpSpPr bwMode="auto">
          <a:xfrm>
            <a:off x="345554" y="5052698"/>
            <a:ext cx="7395507" cy="841055"/>
            <a:chOff x="83" y="1501"/>
            <a:chExt cx="4896" cy="699"/>
          </a:xfrm>
        </p:grpSpPr>
        <p:sp>
          <p:nvSpPr>
            <p:cNvPr id="126982" name="Rectangle 6">
              <a:extLst>
                <a:ext uri="{FF2B5EF4-FFF2-40B4-BE49-F238E27FC236}">
                  <a16:creationId xmlns:a16="http://schemas.microsoft.com/office/drawing/2014/main" id="{D26C9561-4D2C-423E-B0D4-1B2379C1C41F}"/>
                </a:ext>
              </a:extLst>
            </p:cNvPr>
            <p:cNvSpPr>
              <a:spLocks noChangeArrowheads="1"/>
            </p:cNvSpPr>
            <p:nvPr/>
          </p:nvSpPr>
          <p:spPr bwMode="auto">
            <a:xfrm>
              <a:off x="83" y="1528"/>
              <a:ext cx="4896" cy="672"/>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800" dirty="0">
                  <a:solidFill>
                    <a:schemeClr val="tx1"/>
                  </a:solidFill>
                  <a:latin typeface="楷体_GB2312" pitchFamily="49" charset="-122"/>
                </a:rPr>
                <a:t>上式说明：最小迭代次数与              成反比</a:t>
              </a:r>
              <a:endParaRPr lang="zh-CN" altLang="en-US" sz="2800" b="0" dirty="0">
                <a:solidFill>
                  <a:schemeClr val="tx1"/>
                </a:solidFill>
              </a:endParaRPr>
            </a:p>
          </p:txBody>
        </p:sp>
        <p:graphicFrame>
          <p:nvGraphicFramePr>
            <p:cNvPr id="126985" name="Object 9">
              <a:extLst>
                <a:ext uri="{FF2B5EF4-FFF2-40B4-BE49-F238E27FC236}">
                  <a16:creationId xmlns:a16="http://schemas.microsoft.com/office/drawing/2014/main" id="{261D8955-6B62-410F-BCDF-49FAA8E02ABE}"/>
                </a:ext>
              </a:extLst>
            </p:cNvPr>
            <p:cNvGraphicFramePr>
              <a:graphicFrameLocks noChangeAspect="1"/>
            </p:cNvGraphicFramePr>
            <p:nvPr>
              <p:extLst>
                <p:ext uri="{D42A27DB-BD31-4B8C-83A1-F6EECF244321}">
                  <p14:modId xmlns:p14="http://schemas.microsoft.com/office/powerpoint/2010/main" val="3202034807"/>
                </p:ext>
              </p:extLst>
            </p:nvPr>
          </p:nvGraphicFramePr>
          <p:xfrm>
            <a:off x="2976" y="1501"/>
            <a:ext cx="1036" cy="606"/>
          </p:xfrm>
          <a:graphic>
            <a:graphicData uri="http://schemas.openxmlformats.org/presentationml/2006/ole">
              <mc:AlternateContent xmlns:mc="http://schemas.openxmlformats.org/markup-compatibility/2006">
                <mc:Choice xmlns:v="urn:schemas-microsoft-com:vml" Requires="v">
                  <p:oleObj spid="_x0000_s375880" name="Equation" r:id="rId8" imgW="647640" imgH="368280" progId="Equation.DSMT4">
                    <p:embed/>
                  </p:oleObj>
                </mc:Choice>
                <mc:Fallback>
                  <p:oleObj name="Equation" r:id="rId8" imgW="647640" imgH="368280" progId="Equation.DSMT4">
                    <p:embed/>
                    <p:pic>
                      <p:nvPicPr>
                        <p:cNvPr id="126985" name="Object 9">
                          <a:extLst>
                            <a:ext uri="{FF2B5EF4-FFF2-40B4-BE49-F238E27FC236}">
                              <a16:creationId xmlns:a16="http://schemas.microsoft.com/office/drawing/2014/main" id="{261D8955-6B62-410F-BCDF-49FAA8E02A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1501"/>
                          <a:ext cx="1036" cy="606"/>
                        </a:xfrm>
                        <a:prstGeom prst="rect">
                          <a:avLst/>
                        </a:prstGeom>
                        <a:noFill/>
                        <a:ln>
                          <a:noFill/>
                        </a:ln>
                        <a:effectLst/>
                      </p:spPr>
                    </p:pic>
                  </p:oleObj>
                </mc:Fallback>
              </mc:AlternateContent>
            </a:graphicData>
          </a:graphic>
        </p:graphicFrame>
      </p:grpSp>
      <p:grpSp>
        <p:nvGrpSpPr>
          <p:cNvPr id="126992" name="Group 16">
            <a:extLst>
              <a:ext uri="{FF2B5EF4-FFF2-40B4-BE49-F238E27FC236}">
                <a16:creationId xmlns:a16="http://schemas.microsoft.com/office/drawing/2014/main" id="{ECDC7616-70F9-4B80-9709-85B95F6FADF3}"/>
              </a:ext>
            </a:extLst>
          </p:cNvPr>
          <p:cNvGrpSpPr>
            <a:grpSpLocks/>
          </p:cNvGrpSpPr>
          <p:nvPr/>
        </p:nvGrpSpPr>
        <p:grpSpPr bwMode="auto">
          <a:xfrm>
            <a:off x="265698" y="301625"/>
            <a:ext cx="3691136" cy="768350"/>
            <a:chOff x="192" y="2688"/>
            <a:chExt cx="2496" cy="624"/>
          </a:xfrm>
        </p:grpSpPr>
        <p:sp>
          <p:nvSpPr>
            <p:cNvPr id="126993" name="Rectangle 17">
              <a:extLst>
                <a:ext uri="{FF2B5EF4-FFF2-40B4-BE49-F238E27FC236}">
                  <a16:creationId xmlns:a16="http://schemas.microsoft.com/office/drawing/2014/main" id="{40302C80-0973-428B-B36B-1AAE057D1836}"/>
                </a:ext>
              </a:extLst>
            </p:cNvPr>
            <p:cNvSpPr>
              <a:spLocks noChangeArrowheads="1"/>
            </p:cNvSpPr>
            <p:nvPr/>
          </p:nvSpPr>
          <p:spPr bwMode="auto">
            <a:xfrm>
              <a:off x="192" y="2688"/>
              <a:ext cx="2496" cy="624"/>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p>
          </p:txBody>
        </p:sp>
        <p:graphicFrame>
          <p:nvGraphicFramePr>
            <p:cNvPr id="126994" name="Object 18">
              <a:extLst>
                <a:ext uri="{FF2B5EF4-FFF2-40B4-BE49-F238E27FC236}">
                  <a16:creationId xmlns:a16="http://schemas.microsoft.com/office/drawing/2014/main" id="{18B03F92-8A2C-4AE5-83C4-CC9E226F7076}"/>
                </a:ext>
              </a:extLst>
            </p:cNvPr>
            <p:cNvGraphicFramePr>
              <a:graphicFrameLocks noChangeAspect="1"/>
            </p:cNvGraphicFramePr>
            <p:nvPr/>
          </p:nvGraphicFramePr>
          <p:xfrm>
            <a:off x="640" y="2804"/>
            <a:ext cx="1840" cy="409"/>
          </p:xfrm>
          <a:graphic>
            <a:graphicData uri="http://schemas.openxmlformats.org/presentationml/2006/ole">
              <mc:AlternateContent xmlns:mc="http://schemas.openxmlformats.org/markup-compatibility/2006">
                <mc:Choice xmlns:v="urn:schemas-microsoft-com:vml" Requires="v">
                  <p:oleObj spid="_x0000_s375881" name="Equation" r:id="rId10" imgW="939600" imgH="203040" progId="Equation.DSMT4">
                    <p:embed/>
                  </p:oleObj>
                </mc:Choice>
                <mc:Fallback>
                  <p:oleObj name="Equation" r:id="rId10" imgW="939600" imgH="203040" progId="Equation.DSMT4">
                    <p:embed/>
                    <p:pic>
                      <p:nvPicPr>
                        <p:cNvPr id="126994" name="Object 18">
                          <a:extLst>
                            <a:ext uri="{FF2B5EF4-FFF2-40B4-BE49-F238E27FC236}">
                              <a16:creationId xmlns:a16="http://schemas.microsoft.com/office/drawing/2014/main" id="{18B03F92-8A2C-4AE5-83C4-CC9E226F70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 y="2804"/>
                          <a:ext cx="1840"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5" name="Rectangle 19">
              <a:extLst>
                <a:ext uri="{FF2B5EF4-FFF2-40B4-BE49-F238E27FC236}">
                  <a16:creationId xmlns:a16="http://schemas.microsoft.com/office/drawing/2014/main" id="{F7724E23-C7C0-4190-880C-19866EE95865}"/>
                </a:ext>
              </a:extLst>
            </p:cNvPr>
            <p:cNvSpPr>
              <a:spLocks noChangeArrowheads="1"/>
            </p:cNvSpPr>
            <p:nvPr/>
          </p:nvSpPr>
          <p:spPr bwMode="auto">
            <a:xfrm>
              <a:off x="246" y="2825"/>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a:solidFill>
                    <a:srgbClr val="0000FF"/>
                  </a:solidFill>
                  <a:latin typeface="楷体_GB2312" pitchFamily="49" charset="-122"/>
                  <a:sym typeface="Wingdings" panose="05000000000000000000" pitchFamily="2" charset="2"/>
                </a:rPr>
                <a:t>记</a:t>
              </a:r>
            </a:p>
          </p:txBody>
        </p:sp>
      </p:grpSp>
      <p:graphicFrame>
        <p:nvGraphicFramePr>
          <p:cNvPr id="126996" name="Object 20">
            <a:extLst>
              <a:ext uri="{FF2B5EF4-FFF2-40B4-BE49-F238E27FC236}">
                <a16:creationId xmlns:a16="http://schemas.microsoft.com/office/drawing/2014/main" id="{29A12095-4143-4A82-9514-626073D08E46}"/>
              </a:ext>
            </a:extLst>
          </p:cNvPr>
          <p:cNvGraphicFramePr>
            <a:graphicFrameLocks noChangeAspect="1"/>
          </p:cNvGraphicFramePr>
          <p:nvPr>
            <p:extLst>
              <p:ext uri="{D42A27DB-BD31-4B8C-83A1-F6EECF244321}">
                <p14:modId xmlns:p14="http://schemas.microsoft.com/office/powerpoint/2010/main" val="1921769193"/>
              </p:ext>
            </p:extLst>
          </p:nvPr>
        </p:nvGraphicFramePr>
        <p:xfrm>
          <a:off x="4572000" y="381794"/>
          <a:ext cx="2349500" cy="622300"/>
        </p:xfrm>
        <a:graphic>
          <a:graphicData uri="http://schemas.openxmlformats.org/presentationml/2006/ole">
            <mc:AlternateContent xmlns:mc="http://schemas.openxmlformats.org/markup-compatibility/2006">
              <mc:Choice xmlns:v="urn:schemas-microsoft-com:vml" Requires="v">
                <p:oleObj spid="_x0000_s375882" name="Equation" r:id="rId12" imgW="787320" imgH="203040" progId="Equation.DSMT4">
                  <p:embed/>
                </p:oleObj>
              </mc:Choice>
              <mc:Fallback>
                <p:oleObj name="Equation" r:id="rId12" imgW="787320" imgH="203040" progId="Equation.DSMT4">
                  <p:embed/>
                  <p:pic>
                    <p:nvPicPr>
                      <p:cNvPr id="126996" name="Object 20">
                        <a:extLst>
                          <a:ext uri="{FF2B5EF4-FFF2-40B4-BE49-F238E27FC236}">
                            <a16:creationId xmlns:a16="http://schemas.microsoft.com/office/drawing/2014/main" id="{29A12095-4143-4A82-9514-626073D08E4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381794"/>
                        <a:ext cx="23495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97" name="Object 21">
            <a:extLst>
              <a:ext uri="{FF2B5EF4-FFF2-40B4-BE49-F238E27FC236}">
                <a16:creationId xmlns:a16="http://schemas.microsoft.com/office/drawing/2014/main" id="{87164A92-D1DB-4C61-9A88-5D8886062CA6}"/>
              </a:ext>
            </a:extLst>
          </p:cNvPr>
          <p:cNvGraphicFramePr>
            <a:graphicFrameLocks noChangeAspect="1"/>
          </p:cNvGraphicFramePr>
          <p:nvPr>
            <p:extLst>
              <p:ext uri="{D42A27DB-BD31-4B8C-83A1-F6EECF244321}">
                <p14:modId xmlns:p14="http://schemas.microsoft.com/office/powerpoint/2010/main" val="923319691"/>
              </p:ext>
            </p:extLst>
          </p:nvPr>
        </p:nvGraphicFramePr>
        <p:xfrm>
          <a:off x="107950" y="1527175"/>
          <a:ext cx="3848884" cy="796983"/>
        </p:xfrm>
        <a:graphic>
          <a:graphicData uri="http://schemas.openxmlformats.org/presentationml/2006/ole">
            <mc:AlternateContent xmlns:mc="http://schemas.openxmlformats.org/markup-compatibility/2006">
              <mc:Choice xmlns:v="urn:schemas-microsoft-com:vml" Requires="v">
                <p:oleObj spid="_x0000_s375883" name="Equation" r:id="rId14" imgW="1384200" imgH="279360" progId="Equation.DSMT4">
                  <p:embed/>
                </p:oleObj>
              </mc:Choice>
              <mc:Fallback>
                <p:oleObj name="Equation" r:id="rId14" imgW="1384200" imgH="279360" progId="Equation.DSMT4">
                  <p:embed/>
                  <p:pic>
                    <p:nvPicPr>
                      <p:cNvPr id="126997" name="Object 21">
                        <a:extLst>
                          <a:ext uri="{FF2B5EF4-FFF2-40B4-BE49-F238E27FC236}">
                            <a16:creationId xmlns:a16="http://schemas.microsoft.com/office/drawing/2014/main" id="{87164A92-D1DB-4C61-9A88-5D8886062CA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950" y="1527175"/>
                        <a:ext cx="3848884" cy="796983"/>
                      </a:xfrm>
                      <a:prstGeom prst="rect">
                        <a:avLst/>
                      </a:prstGeom>
                      <a:noFill/>
                      <a:ln>
                        <a:noFill/>
                      </a:ln>
                      <a:effectLst/>
                    </p:spPr>
                  </p:pic>
                </p:oleObj>
              </mc:Fallback>
            </mc:AlternateContent>
          </a:graphicData>
        </a:graphic>
      </p:graphicFrame>
      <p:graphicFrame>
        <p:nvGraphicFramePr>
          <p:cNvPr id="126998" name="Object 22">
            <a:extLst>
              <a:ext uri="{FF2B5EF4-FFF2-40B4-BE49-F238E27FC236}">
                <a16:creationId xmlns:a16="http://schemas.microsoft.com/office/drawing/2014/main" id="{577E31EC-3199-4298-9111-F38918DF0E42}"/>
              </a:ext>
            </a:extLst>
          </p:cNvPr>
          <p:cNvGraphicFramePr>
            <a:graphicFrameLocks noChangeAspect="1"/>
          </p:cNvGraphicFramePr>
          <p:nvPr>
            <p:extLst>
              <p:ext uri="{D42A27DB-BD31-4B8C-83A1-F6EECF244321}">
                <p14:modId xmlns:p14="http://schemas.microsoft.com/office/powerpoint/2010/main" val="2781323222"/>
              </p:ext>
            </p:extLst>
          </p:nvPr>
        </p:nvGraphicFramePr>
        <p:xfrm>
          <a:off x="4181475" y="1461294"/>
          <a:ext cx="4679950" cy="855662"/>
        </p:xfrm>
        <a:graphic>
          <a:graphicData uri="http://schemas.openxmlformats.org/presentationml/2006/ole">
            <mc:AlternateContent xmlns:mc="http://schemas.openxmlformats.org/markup-compatibility/2006">
              <mc:Choice xmlns:v="urn:schemas-microsoft-com:vml" Requires="v">
                <p:oleObj spid="_x0000_s375884" name="Equation" r:id="rId16" imgW="1726920" imgH="279360" progId="Equation.DSMT4">
                  <p:embed/>
                </p:oleObj>
              </mc:Choice>
              <mc:Fallback>
                <p:oleObj name="Equation" r:id="rId16" imgW="1726920" imgH="279360" progId="Equation.DSMT4">
                  <p:embed/>
                  <p:pic>
                    <p:nvPicPr>
                      <p:cNvPr id="126998" name="Object 22">
                        <a:extLst>
                          <a:ext uri="{FF2B5EF4-FFF2-40B4-BE49-F238E27FC236}">
                            <a16:creationId xmlns:a16="http://schemas.microsoft.com/office/drawing/2014/main" id="{577E31EC-3199-4298-9111-F38918DF0E4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81475" y="1461294"/>
                        <a:ext cx="4679950"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46926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26986"/>
                                        </p:tgtEl>
                                        <p:attrNameLst>
                                          <p:attrName>style.visibility</p:attrName>
                                        </p:attrNameLst>
                                      </p:cBhvr>
                                      <p:to>
                                        <p:strVal val="visible"/>
                                      </p:to>
                                    </p:set>
                                    <p:animEffect transition="in" filter="barn(outVertical)">
                                      <p:cBhvr>
                                        <p:cTn id="7" dur="500"/>
                                        <p:tgtEl>
                                          <p:spTgt spid="126986"/>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17" name="Group 17">
            <a:extLst>
              <a:ext uri="{FF2B5EF4-FFF2-40B4-BE49-F238E27FC236}">
                <a16:creationId xmlns:a16="http://schemas.microsoft.com/office/drawing/2014/main" id="{B79930D4-A572-4DED-B755-64A3B8E63EDB}"/>
              </a:ext>
            </a:extLst>
          </p:cNvPr>
          <p:cNvGrpSpPr>
            <a:grpSpLocks/>
          </p:cNvGrpSpPr>
          <p:nvPr/>
        </p:nvGrpSpPr>
        <p:grpSpPr bwMode="auto">
          <a:xfrm>
            <a:off x="5148064" y="755209"/>
            <a:ext cx="3425130" cy="1143000"/>
            <a:chOff x="3435" y="432"/>
            <a:chExt cx="2160" cy="768"/>
          </a:xfrm>
        </p:grpSpPr>
        <p:sp>
          <p:nvSpPr>
            <p:cNvPr id="128003" name="Rectangle 3">
              <a:extLst>
                <a:ext uri="{FF2B5EF4-FFF2-40B4-BE49-F238E27FC236}">
                  <a16:creationId xmlns:a16="http://schemas.microsoft.com/office/drawing/2014/main" id="{827B6A62-A76C-4887-BC0B-F1442256A4C6}"/>
                </a:ext>
              </a:extLst>
            </p:cNvPr>
            <p:cNvSpPr>
              <a:spLocks noChangeArrowheads="1"/>
            </p:cNvSpPr>
            <p:nvPr/>
          </p:nvSpPr>
          <p:spPr bwMode="auto">
            <a:xfrm>
              <a:off x="3435" y="432"/>
              <a:ext cx="2160" cy="768"/>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graphicFrame>
          <p:nvGraphicFramePr>
            <p:cNvPr id="128004" name="Object 4">
              <a:extLst>
                <a:ext uri="{FF2B5EF4-FFF2-40B4-BE49-F238E27FC236}">
                  <a16:creationId xmlns:a16="http://schemas.microsoft.com/office/drawing/2014/main" id="{9138A5AF-E4B2-417F-B9B0-7AFAA59D7DB5}"/>
                </a:ext>
              </a:extLst>
            </p:cNvPr>
            <p:cNvGraphicFramePr>
              <a:graphicFrameLocks noChangeAspect="1"/>
            </p:cNvGraphicFramePr>
            <p:nvPr/>
          </p:nvGraphicFramePr>
          <p:xfrm>
            <a:off x="3492" y="432"/>
            <a:ext cx="2101" cy="759"/>
          </p:xfrm>
          <a:graphic>
            <a:graphicData uri="http://schemas.openxmlformats.org/presentationml/2006/ole">
              <mc:AlternateContent xmlns:mc="http://schemas.openxmlformats.org/markup-compatibility/2006">
                <mc:Choice xmlns:v="urn:schemas-microsoft-com:vml" Requires="v">
                  <p:oleObj spid="_x0000_s263962" name="Equation" r:id="rId5" imgW="1117440" imgH="393480" progId="Equation.DSMT4">
                    <p:embed/>
                  </p:oleObj>
                </mc:Choice>
                <mc:Fallback>
                  <p:oleObj name="Equation" r:id="rId5" imgW="1117440" imgH="393480" progId="Equation.DSMT4">
                    <p:embed/>
                    <p:pic>
                      <p:nvPicPr>
                        <p:cNvPr id="128004" name="Object 4">
                          <a:extLst>
                            <a:ext uri="{FF2B5EF4-FFF2-40B4-BE49-F238E27FC236}">
                              <a16:creationId xmlns:a16="http://schemas.microsoft.com/office/drawing/2014/main" id="{9138A5AF-E4B2-417F-B9B0-7AFAA59D7D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 y="432"/>
                          <a:ext cx="2101" cy="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8026" name="Group 26">
            <a:extLst>
              <a:ext uri="{FF2B5EF4-FFF2-40B4-BE49-F238E27FC236}">
                <a16:creationId xmlns:a16="http://schemas.microsoft.com/office/drawing/2014/main" id="{BC577640-7291-46F2-8196-00A35B8CC81F}"/>
              </a:ext>
            </a:extLst>
          </p:cNvPr>
          <p:cNvGrpSpPr>
            <a:grpSpLocks/>
          </p:cNvGrpSpPr>
          <p:nvPr/>
        </p:nvGrpSpPr>
        <p:grpSpPr bwMode="auto">
          <a:xfrm>
            <a:off x="209182" y="239818"/>
            <a:ext cx="8367944" cy="2993024"/>
            <a:chOff x="247" y="174"/>
            <a:chExt cx="4188" cy="1889"/>
          </a:xfrm>
        </p:grpSpPr>
        <p:sp>
          <p:nvSpPr>
            <p:cNvPr id="128008" name="Rectangle 8">
              <a:extLst>
                <a:ext uri="{FF2B5EF4-FFF2-40B4-BE49-F238E27FC236}">
                  <a16:creationId xmlns:a16="http://schemas.microsoft.com/office/drawing/2014/main" id="{738EFD2F-CE62-4EFF-8AD9-317B6A990A41}"/>
                </a:ext>
              </a:extLst>
            </p:cNvPr>
            <p:cNvSpPr>
              <a:spLocks noChangeArrowheads="1"/>
            </p:cNvSpPr>
            <p:nvPr/>
          </p:nvSpPr>
          <p:spPr bwMode="auto">
            <a:xfrm>
              <a:off x="285" y="174"/>
              <a:ext cx="29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solidFill>
                    <a:srgbClr val="0000FF"/>
                  </a:solidFill>
                  <a:latin typeface="楷体_GB2312" pitchFamily="49" charset="-122"/>
                </a:rPr>
                <a:t>定义</a:t>
              </a:r>
              <a:r>
                <a:rPr lang="en-US" altLang="zh-CN" sz="2800" dirty="0">
                  <a:solidFill>
                    <a:srgbClr val="0000FF"/>
                  </a:solidFill>
                  <a:latin typeface="楷体_GB2312" pitchFamily="49" charset="-122"/>
                </a:rPr>
                <a:t>3.7</a:t>
              </a:r>
              <a:endParaRPr lang="zh-CN" altLang="en-US" sz="2800" dirty="0">
                <a:solidFill>
                  <a:srgbClr val="0000FF"/>
                </a:solidFill>
                <a:latin typeface="楷体_GB2312" pitchFamily="49" charset="-122"/>
              </a:endParaRPr>
            </a:p>
          </p:txBody>
        </p:sp>
        <p:graphicFrame>
          <p:nvGraphicFramePr>
            <p:cNvPr id="128009" name="Object 9">
              <a:extLst>
                <a:ext uri="{FF2B5EF4-FFF2-40B4-BE49-F238E27FC236}">
                  <a16:creationId xmlns:a16="http://schemas.microsoft.com/office/drawing/2014/main" id="{3943DA1E-D05B-4431-AF17-56EECD552602}"/>
                </a:ext>
              </a:extLst>
            </p:cNvPr>
            <p:cNvGraphicFramePr>
              <a:graphicFrameLocks noChangeAspect="1"/>
            </p:cNvGraphicFramePr>
            <p:nvPr>
              <p:extLst>
                <p:ext uri="{D42A27DB-BD31-4B8C-83A1-F6EECF244321}">
                  <p14:modId xmlns:p14="http://schemas.microsoft.com/office/powerpoint/2010/main" val="1998014757"/>
                </p:ext>
              </p:extLst>
            </p:nvPr>
          </p:nvGraphicFramePr>
          <p:xfrm>
            <a:off x="1205" y="1414"/>
            <a:ext cx="1522" cy="319"/>
          </p:xfrm>
          <a:graphic>
            <a:graphicData uri="http://schemas.openxmlformats.org/presentationml/2006/ole">
              <mc:AlternateContent xmlns:mc="http://schemas.openxmlformats.org/markup-compatibility/2006">
                <mc:Choice xmlns:v="urn:schemas-microsoft-com:vml" Requires="v">
                  <p:oleObj spid="_x0000_s263963" name="Equation" r:id="rId7" imgW="1117440" imgH="228600" progId="Equation.DSMT4">
                    <p:embed/>
                  </p:oleObj>
                </mc:Choice>
                <mc:Fallback>
                  <p:oleObj name="Equation" r:id="rId7" imgW="1117440" imgH="228600" progId="Equation.DSMT4">
                    <p:embed/>
                    <p:pic>
                      <p:nvPicPr>
                        <p:cNvPr id="128009" name="Object 9">
                          <a:extLst>
                            <a:ext uri="{FF2B5EF4-FFF2-40B4-BE49-F238E27FC236}">
                              <a16:creationId xmlns:a16="http://schemas.microsoft.com/office/drawing/2014/main" id="{3943DA1E-D05B-4431-AF17-56EECD552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 y="1414"/>
                          <a:ext cx="1522" cy="319"/>
                        </a:xfrm>
                        <a:prstGeom prst="rect">
                          <a:avLst/>
                        </a:prstGeom>
                        <a:noFill/>
                        <a:ln>
                          <a:noFill/>
                        </a:ln>
                        <a:effectLst/>
                      </p:spPr>
                    </p:pic>
                  </p:oleObj>
                </mc:Fallback>
              </mc:AlternateContent>
            </a:graphicData>
          </a:graphic>
        </p:graphicFrame>
        <p:grpSp>
          <p:nvGrpSpPr>
            <p:cNvPr id="128014" name="Group 14">
              <a:extLst>
                <a:ext uri="{FF2B5EF4-FFF2-40B4-BE49-F238E27FC236}">
                  <a16:creationId xmlns:a16="http://schemas.microsoft.com/office/drawing/2014/main" id="{86608E46-A6F0-47E9-9EDE-039753CFC5A0}"/>
                </a:ext>
              </a:extLst>
            </p:cNvPr>
            <p:cNvGrpSpPr>
              <a:grpSpLocks/>
            </p:cNvGrpSpPr>
            <p:nvPr/>
          </p:nvGrpSpPr>
          <p:grpSpPr bwMode="auto">
            <a:xfrm>
              <a:off x="537" y="685"/>
              <a:ext cx="2022" cy="372"/>
              <a:chOff x="1308" y="723"/>
              <a:chExt cx="2022" cy="372"/>
            </a:xfrm>
          </p:grpSpPr>
          <p:sp>
            <p:nvSpPr>
              <p:cNvPr id="128011" name="Rectangle 11">
                <a:extLst>
                  <a:ext uri="{FF2B5EF4-FFF2-40B4-BE49-F238E27FC236}">
                    <a16:creationId xmlns:a16="http://schemas.microsoft.com/office/drawing/2014/main" id="{06434509-09AB-4B33-9F8E-E88875B1BCD5}"/>
                  </a:ext>
                </a:extLst>
              </p:cNvPr>
              <p:cNvSpPr>
                <a:spLocks noChangeArrowheads="1"/>
              </p:cNvSpPr>
              <p:nvPr/>
            </p:nvSpPr>
            <p:spPr bwMode="auto">
              <a:xfrm>
                <a:off x="1308" y="723"/>
                <a:ext cx="2022" cy="372"/>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graphicFrame>
            <p:nvGraphicFramePr>
              <p:cNvPr id="128012" name="Object 12">
                <a:extLst>
                  <a:ext uri="{FF2B5EF4-FFF2-40B4-BE49-F238E27FC236}">
                    <a16:creationId xmlns:a16="http://schemas.microsoft.com/office/drawing/2014/main" id="{B0BAEA6F-C78C-4E9C-84E9-265A211089AA}"/>
                  </a:ext>
                </a:extLst>
              </p:cNvPr>
              <p:cNvGraphicFramePr>
                <a:graphicFrameLocks noChangeAspect="1"/>
              </p:cNvGraphicFramePr>
              <p:nvPr>
                <p:extLst>
                  <p:ext uri="{D42A27DB-BD31-4B8C-83A1-F6EECF244321}">
                    <p14:modId xmlns:p14="http://schemas.microsoft.com/office/powerpoint/2010/main" val="2257204516"/>
                  </p:ext>
                </p:extLst>
              </p:nvPr>
            </p:nvGraphicFramePr>
            <p:xfrm>
              <a:off x="1308" y="755"/>
              <a:ext cx="1801" cy="331"/>
            </p:xfrm>
            <a:graphic>
              <a:graphicData uri="http://schemas.openxmlformats.org/presentationml/2006/ole">
                <mc:AlternateContent xmlns:mc="http://schemas.openxmlformats.org/markup-compatibility/2006">
                  <mc:Choice xmlns:v="urn:schemas-microsoft-com:vml" Requires="v">
                    <p:oleObj spid="_x0000_s263964" name="Equation" r:id="rId9" imgW="1117440" imgH="203040" progId="Equation.DSMT4">
                      <p:embed/>
                    </p:oleObj>
                  </mc:Choice>
                  <mc:Fallback>
                    <p:oleObj name="Equation" r:id="rId9" imgW="1117440" imgH="203040" progId="Equation.DSMT4">
                      <p:embed/>
                      <p:pic>
                        <p:nvPicPr>
                          <p:cNvPr id="128012" name="Object 12">
                            <a:extLst>
                              <a:ext uri="{FF2B5EF4-FFF2-40B4-BE49-F238E27FC236}">
                                <a16:creationId xmlns:a16="http://schemas.microsoft.com/office/drawing/2014/main" id="{B0BAEA6F-C78C-4E9C-84E9-265A211089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8" y="755"/>
                            <a:ext cx="1801" cy="331"/>
                          </a:xfrm>
                          <a:prstGeom prst="rect">
                            <a:avLst/>
                          </a:prstGeom>
                          <a:noFill/>
                        </p:spPr>
                      </p:pic>
                    </p:oleObj>
                  </mc:Fallback>
                </mc:AlternateContent>
              </a:graphicData>
            </a:graphic>
          </p:graphicFrame>
        </p:grpSp>
        <p:sp>
          <p:nvSpPr>
            <p:cNvPr id="128013" name="Rectangle 13">
              <a:extLst>
                <a:ext uri="{FF2B5EF4-FFF2-40B4-BE49-F238E27FC236}">
                  <a16:creationId xmlns:a16="http://schemas.microsoft.com/office/drawing/2014/main" id="{90706C89-2F69-4721-A34E-2CD943DD0D3F}"/>
                </a:ext>
              </a:extLst>
            </p:cNvPr>
            <p:cNvSpPr>
              <a:spLocks noChangeArrowheads="1"/>
            </p:cNvSpPr>
            <p:nvPr/>
          </p:nvSpPr>
          <p:spPr bwMode="auto">
            <a:xfrm>
              <a:off x="247" y="1349"/>
              <a:ext cx="4188" cy="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zh-CN" altLang="en-US" sz="2400" dirty="0">
                  <a:solidFill>
                    <a:schemeClr val="tx1"/>
                  </a:solidFill>
                  <a:latin typeface="楷体_GB2312" pitchFamily="49" charset="-122"/>
                  <a:sym typeface="Wingdings" panose="05000000000000000000" pitchFamily="2" charset="2"/>
                </a:rPr>
                <a:t>称之为迭代法                                的渐进收敛率，或者渐进</a:t>
              </a:r>
              <a:endParaRPr lang="en-US" altLang="zh-CN" sz="2400" dirty="0">
                <a:solidFill>
                  <a:schemeClr val="tx1"/>
                </a:solidFill>
                <a:latin typeface="楷体_GB2312" pitchFamily="49" charset="-122"/>
                <a:sym typeface="Wingdings" panose="05000000000000000000" pitchFamily="2" charset="2"/>
              </a:endParaRPr>
            </a:p>
            <a:p>
              <a:pPr algn="l">
                <a:lnSpc>
                  <a:spcPct val="150000"/>
                </a:lnSpc>
              </a:pPr>
              <a:r>
                <a:rPr lang="zh-CN" altLang="en-US" sz="2400" dirty="0">
                  <a:solidFill>
                    <a:schemeClr val="tx1"/>
                  </a:solidFill>
                  <a:latin typeface="楷体_GB2312" pitchFamily="49" charset="-122"/>
                  <a:sym typeface="Wingdings" panose="05000000000000000000" pitchFamily="2" charset="2"/>
                </a:rPr>
                <a:t>收敛速度，简称收敛速度。</a:t>
              </a:r>
            </a:p>
          </p:txBody>
        </p:sp>
      </p:grpSp>
      <p:grpSp>
        <p:nvGrpSpPr>
          <p:cNvPr id="128022" name="Group 22">
            <a:extLst>
              <a:ext uri="{FF2B5EF4-FFF2-40B4-BE49-F238E27FC236}">
                <a16:creationId xmlns:a16="http://schemas.microsoft.com/office/drawing/2014/main" id="{26B3E08A-EC61-4DB9-94C0-650B03F9496B}"/>
              </a:ext>
            </a:extLst>
          </p:cNvPr>
          <p:cNvGrpSpPr>
            <a:grpSpLocks/>
          </p:cNvGrpSpPr>
          <p:nvPr/>
        </p:nvGrpSpPr>
        <p:grpSpPr bwMode="auto">
          <a:xfrm>
            <a:off x="1115616" y="3501008"/>
            <a:ext cx="5867400" cy="1209675"/>
            <a:chOff x="279" y="2028"/>
            <a:chExt cx="3696" cy="762"/>
          </a:xfrm>
        </p:grpSpPr>
        <p:sp>
          <p:nvSpPr>
            <p:cNvPr id="128021" name="Rectangle 21">
              <a:extLst>
                <a:ext uri="{FF2B5EF4-FFF2-40B4-BE49-F238E27FC236}">
                  <a16:creationId xmlns:a16="http://schemas.microsoft.com/office/drawing/2014/main" id="{475F9D76-0023-4A5F-AC64-4A21E39D2D0A}"/>
                </a:ext>
              </a:extLst>
            </p:cNvPr>
            <p:cNvSpPr>
              <a:spLocks noChangeArrowheads="1"/>
            </p:cNvSpPr>
            <p:nvPr/>
          </p:nvSpPr>
          <p:spPr bwMode="auto">
            <a:xfrm>
              <a:off x="279" y="2055"/>
              <a:ext cx="3696" cy="720"/>
            </a:xfrm>
            <a:prstGeom prst="rect">
              <a:avLst/>
            </a:prstGeom>
            <a:solidFill>
              <a:schemeClr val="accent1">
                <a:alpha val="50000"/>
              </a:scheme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800"/>
            </a:p>
          </p:txBody>
        </p:sp>
        <p:sp>
          <p:nvSpPr>
            <p:cNvPr id="128019" name="Rectangle 19">
              <a:extLst>
                <a:ext uri="{FF2B5EF4-FFF2-40B4-BE49-F238E27FC236}">
                  <a16:creationId xmlns:a16="http://schemas.microsoft.com/office/drawing/2014/main" id="{5D1C69F2-04C3-475B-A5A3-866270696BD8}"/>
                </a:ext>
              </a:extLst>
            </p:cNvPr>
            <p:cNvSpPr>
              <a:spLocks noChangeArrowheads="1"/>
            </p:cNvSpPr>
            <p:nvPr/>
          </p:nvSpPr>
          <p:spPr bwMode="auto">
            <a:xfrm>
              <a:off x="336" y="2208"/>
              <a:ext cx="23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a:solidFill>
                    <a:srgbClr val="0000FF"/>
                  </a:solidFill>
                  <a:latin typeface="楷体_GB2312" pitchFamily="49" charset="-122"/>
                  <a:sym typeface="Wingdings" panose="05000000000000000000" pitchFamily="2" charset="2"/>
                </a:rPr>
                <a:t>迭代次数的近似估计式</a:t>
              </a:r>
            </a:p>
          </p:txBody>
        </p:sp>
        <p:graphicFrame>
          <p:nvGraphicFramePr>
            <p:cNvPr id="128020" name="Object 20">
              <a:extLst>
                <a:ext uri="{FF2B5EF4-FFF2-40B4-BE49-F238E27FC236}">
                  <a16:creationId xmlns:a16="http://schemas.microsoft.com/office/drawing/2014/main" id="{354900FB-A417-40CD-86E7-D073F88CD532}"/>
                </a:ext>
              </a:extLst>
            </p:cNvPr>
            <p:cNvGraphicFramePr>
              <a:graphicFrameLocks noChangeAspect="1"/>
            </p:cNvGraphicFramePr>
            <p:nvPr/>
          </p:nvGraphicFramePr>
          <p:xfrm>
            <a:off x="2705" y="2028"/>
            <a:ext cx="1135" cy="762"/>
          </p:xfrm>
          <a:graphic>
            <a:graphicData uri="http://schemas.openxmlformats.org/presentationml/2006/ole">
              <mc:AlternateContent xmlns:mc="http://schemas.openxmlformats.org/markup-compatibility/2006">
                <mc:Choice xmlns:v="urn:schemas-microsoft-com:vml" Requires="v">
                  <p:oleObj spid="_x0000_s263965" name="Equation" r:id="rId11" imgW="660240" imgH="431640" progId="Equation.DSMT4">
                    <p:embed/>
                  </p:oleObj>
                </mc:Choice>
                <mc:Fallback>
                  <p:oleObj name="Equation" r:id="rId11" imgW="660240" imgH="431640" progId="Equation.DSMT4">
                    <p:embed/>
                    <p:pic>
                      <p:nvPicPr>
                        <p:cNvPr id="128020" name="Object 20">
                          <a:extLst>
                            <a:ext uri="{FF2B5EF4-FFF2-40B4-BE49-F238E27FC236}">
                              <a16:creationId xmlns:a16="http://schemas.microsoft.com/office/drawing/2014/main" id="{354900FB-A417-40CD-86E7-D073F88CD5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5" y="2028"/>
                          <a:ext cx="1135" cy="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8025" name="Group 25">
            <a:extLst>
              <a:ext uri="{FF2B5EF4-FFF2-40B4-BE49-F238E27FC236}">
                <a16:creationId xmlns:a16="http://schemas.microsoft.com/office/drawing/2014/main" id="{CF88FF4E-E6AA-4884-8EFC-BF775937C1C9}"/>
              </a:ext>
            </a:extLst>
          </p:cNvPr>
          <p:cNvGrpSpPr>
            <a:grpSpLocks/>
          </p:cNvGrpSpPr>
          <p:nvPr/>
        </p:nvGrpSpPr>
        <p:grpSpPr bwMode="auto">
          <a:xfrm>
            <a:off x="534790" y="4879404"/>
            <a:ext cx="8367943" cy="830251"/>
            <a:chOff x="336" y="3360"/>
            <a:chExt cx="4896" cy="480"/>
          </a:xfrm>
        </p:grpSpPr>
        <p:sp>
          <p:nvSpPr>
            <p:cNvPr id="128023" name="Rectangle 23">
              <a:extLst>
                <a:ext uri="{FF2B5EF4-FFF2-40B4-BE49-F238E27FC236}">
                  <a16:creationId xmlns:a16="http://schemas.microsoft.com/office/drawing/2014/main" id="{B01FEBAA-6C78-42ED-BE49-27D373D6D336}"/>
                </a:ext>
              </a:extLst>
            </p:cNvPr>
            <p:cNvSpPr>
              <a:spLocks noChangeArrowheads="1"/>
            </p:cNvSpPr>
            <p:nvPr/>
          </p:nvSpPr>
          <p:spPr bwMode="auto">
            <a:xfrm>
              <a:off x="336" y="3360"/>
              <a:ext cx="4896" cy="48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a:r>
                <a:rPr lang="zh-CN" altLang="en-US" sz="2800" dirty="0">
                  <a:solidFill>
                    <a:schemeClr val="tx1"/>
                  </a:solidFill>
                  <a:latin typeface="楷体_GB2312" pitchFamily="49" charset="-122"/>
                </a:rPr>
                <a:t>上式说明：谱半径 </a:t>
              </a:r>
              <a:r>
                <a:rPr lang="zh-CN" altLang="en-US" sz="2800" dirty="0">
                  <a:solidFill>
                    <a:srgbClr val="0000FF"/>
                  </a:solidFill>
                  <a:latin typeface="楷体_GB2312" pitchFamily="49" charset="-122"/>
                </a:rPr>
                <a:t>      </a:t>
              </a:r>
              <a:r>
                <a:rPr lang="zh-CN" altLang="en-US" sz="2800" dirty="0">
                  <a:solidFill>
                    <a:schemeClr val="tx1"/>
                  </a:solidFill>
                  <a:latin typeface="楷体_GB2312" pitchFamily="49" charset="-122"/>
                </a:rPr>
                <a:t>越</a:t>
              </a:r>
              <a:r>
                <a:rPr lang="zh-CN" altLang="en-US" sz="2800" dirty="0">
                  <a:solidFill>
                    <a:srgbClr val="FF0000"/>
                  </a:solidFill>
                  <a:latin typeface="楷体_GB2312" pitchFamily="49" charset="-122"/>
                </a:rPr>
                <a:t>小</a:t>
              </a:r>
              <a:r>
                <a:rPr lang="zh-CN" altLang="en-US" sz="2800" dirty="0">
                  <a:solidFill>
                    <a:schemeClr val="tx1"/>
                  </a:solidFill>
                  <a:latin typeface="楷体_GB2312" pitchFamily="49" charset="-122"/>
                </a:rPr>
                <a:t>，收敛速度越</a:t>
              </a:r>
              <a:r>
                <a:rPr lang="zh-CN" altLang="en-US" sz="2800" dirty="0">
                  <a:solidFill>
                    <a:srgbClr val="FF0000"/>
                  </a:solidFill>
                  <a:latin typeface="楷体_GB2312" pitchFamily="49" charset="-122"/>
                </a:rPr>
                <a:t>快</a:t>
              </a:r>
              <a:r>
                <a:rPr lang="zh-CN" altLang="en-US" sz="2800" dirty="0">
                  <a:solidFill>
                    <a:srgbClr val="0000FF"/>
                  </a:solidFill>
                  <a:latin typeface="楷体_GB2312" pitchFamily="49" charset="-122"/>
                </a:rPr>
                <a:t>。</a:t>
              </a:r>
              <a:endParaRPr lang="zh-CN" altLang="en-US" sz="2800" b="0" dirty="0"/>
            </a:p>
          </p:txBody>
        </p:sp>
        <p:graphicFrame>
          <p:nvGraphicFramePr>
            <p:cNvPr id="128024" name="Object 24">
              <a:extLst>
                <a:ext uri="{FF2B5EF4-FFF2-40B4-BE49-F238E27FC236}">
                  <a16:creationId xmlns:a16="http://schemas.microsoft.com/office/drawing/2014/main" id="{144CC3F4-3CEB-4E47-BE8D-059E060F33FA}"/>
                </a:ext>
              </a:extLst>
            </p:cNvPr>
            <p:cNvGraphicFramePr>
              <a:graphicFrameLocks noChangeAspect="1"/>
            </p:cNvGraphicFramePr>
            <p:nvPr>
              <p:extLst>
                <p:ext uri="{D42A27DB-BD31-4B8C-83A1-F6EECF244321}">
                  <p14:modId xmlns:p14="http://schemas.microsoft.com/office/powerpoint/2010/main" val="1685835042"/>
                </p:ext>
              </p:extLst>
            </p:nvPr>
          </p:nvGraphicFramePr>
          <p:xfrm>
            <a:off x="2024" y="3472"/>
            <a:ext cx="491" cy="255"/>
          </p:xfrm>
          <a:graphic>
            <a:graphicData uri="http://schemas.openxmlformats.org/presentationml/2006/ole">
              <mc:AlternateContent xmlns:mc="http://schemas.openxmlformats.org/markup-compatibility/2006">
                <mc:Choice xmlns:v="urn:schemas-microsoft-com:vml" Requires="v">
                  <p:oleObj spid="_x0000_s263966" name="Equation" r:id="rId13" imgW="368280" imgH="203040" progId="Equation.DSMT4">
                    <p:embed/>
                  </p:oleObj>
                </mc:Choice>
                <mc:Fallback>
                  <p:oleObj name="Equation" r:id="rId13" imgW="368280" imgH="203040" progId="Equation.DSMT4">
                    <p:embed/>
                    <p:pic>
                      <p:nvPicPr>
                        <p:cNvPr id="128024" name="Object 24">
                          <a:extLst>
                            <a:ext uri="{FF2B5EF4-FFF2-40B4-BE49-F238E27FC236}">
                              <a16:creationId xmlns:a16="http://schemas.microsoft.com/office/drawing/2014/main" id="{144CC3F4-3CEB-4E47-BE8D-059E060F33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24" y="3472"/>
                          <a:ext cx="491" cy="255"/>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2862256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28022"/>
                                        </p:tgtEl>
                                        <p:attrNameLst>
                                          <p:attrName>style.visibility</p:attrName>
                                        </p:attrNameLst>
                                      </p:cBhvr>
                                      <p:to>
                                        <p:strVal val="visible"/>
                                      </p:to>
                                    </p:set>
                                    <p:animEffect transition="in" filter="barn(outVertical)">
                                      <p:cBhvr>
                                        <p:cTn id="7" dur="500"/>
                                        <p:tgtEl>
                                          <p:spTgt spid="128022"/>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28025"/>
                                        </p:tgtEl>
                                        <p:attrNameLst>
                                          <p:attrName>style.visibility</p:attrName>
                                        </p:attrNameLst>
                                      </p:cBhvr>
                                      <p:to>
                                        <p:strVal val="visible"/>
                                      </p:to>
                                    </p:set>
                                    <p:animEffect transition="in" filter="barn(outVertical)">
                                      <p:cBhvr>
                                        <p:cTn id="12" dur="500"/>
                                        <p:tgtEl>
                                          <p:spTgt spid="128025"/>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67C8B4B-F73D-4B59-A8D9-DA4015214F33}"/>
              </a:ext>
            </a:extLst>
          </p:cNvPr>
          <p:cNvSpPr>
            <a:spLocks noChangeArrowheads="1"/>
          </p:cNvSpPr>
          <p:nvPr/>
        </p:nvSpPr>
        <p:spPr bwMode="auto">
          <a:xfrm>
            <a:off x="42012" y="5285400"/>
            <a:ext cx="8964488" cy="10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buClr>
                <a:schemeClr val="hlink"/>
              </a:buClr>
              <a:buFont typeface="Wingdings" panose="05000000000000000000" pitchFamily="2" charset="2"/>
              <a:buChar char="q"/>
            </a:pPr>
            <a:r>
              <a:rPr lang="zh-CN" altLang="en-US" sz="2600" dirty="0">
                <a:solidFill>
                  <a:srgbClr val="0000CC"/>
                </a:solidFill>
                <a:ea typeface="楷体_GB2312" pitchFamily="49" charset="-122"/>
              </a:rPr>
              <a:t> </a:t>
            </a:r>
            <a:r>
              <a:rPr lang="zh-CN" altLang="en-US" sz="2600" dirty="0">
                <a:solidFill>
                  <a:srgbClr val="0000CC"/>
                </a:solidFill>
              </a:rPr>
              <a:t>快速、高效地数值求解线性方程组是数值线性代数研究中的</a:t>
            </a:r>
            <a:r>
              <a:rPr lang="zh-CN" altLang="en-US" sz="2600" dirty="0">
                <a:solidFill>
                  <a:srgbClr val="006600"/>
                </a:solidFill>
              </a:rPr>
              <a:t>核心问题</a:t>
            </a:r>
            <a:r>
              <a:rPr lang="zh-CN" altLang="en-US" sz="2600" dirty="0">
                <a:solidFill>
                  <a:srgbClr val="0000CC"/>
                </a:solidFill>
              </a:rPr>
              <a:t>，也是目前科学计算中的</a:t>
            </a:r>
            <a:r>
              <a:rPr lang="zh-CN" altLang="en-US" sz="2600" dirty="0">
                <a:solidFill>
                  <a:srgbClr val="006600"/>
                </a:solidFill>
              </a:rPr>
              <a:t>重大研究课题之一</a:t>
            </a:r>
            <a:r>
              <a:rPr lang="zh-CN" altLang="en-US" sz="2600" dirty="0">
                <a:solidFill>
                  <a:srgbClr val="0000CC"/>
                </a:solidFill>
              </a:rPr>
              <a:t>。</a:t>
            </a:r>
          </a:p>
        </p:txBody>
      </p:sp>
      <p:sp>
        <p:nvSpPr>
          <p:cNvPr id="6" name="Rectangle 122">
            <a:extLst>
              <a:ext uri="{FF2B5EF4-FFF2-40B4-BE49-F238E27FC236}">
                <a16:creationId xmlns:a16="http://schemas.microsoft.com/office/drawing/2014/main" id="{AB52D126-FEAF-4A26-9695-6F7D357CEA29}"/>
              </a:ext>
            </a:extLst>
          </p:cNvPr>
          <p:cNvSpPr>
            <a:spLocks noChangeArrowheads="1"/>
          </p:cNvSpPr>
          <p:nvPr/>
        </p:nvSpPr>
        <p:spPr bwMode="auto">
          <a:xfrm>
            <a:off x="175568" y="532700"/>
            <a:ext cx="8597160" cy="184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400" dirty="0">
                <a:solidFill>
                  <a:schemeClr val="tx1"/>
                </a:solidFill>
                <a:latin typeface="华文仿宋" panose="02010600040101010101" pitchFamily="2" charset="-122"/>
                <a:ea typeface="华文仿宋" panose="02010600040101010101" pitchFamily="2" charset="-122"/>
              </a:rPr>
              <a:t>运用</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Crammer</a:t>
            </a:r>
            <a:r>
              <a:rPr lang="zh-CN" altLang="en-US" sz="2400" dirty="0">
                <a:solidFill>
                  <a:schemeClr val="tx1"/>
                </a:solidFill>
                <a:latin typeface="华文仿宋" panose="02010600040101010101" pitchFamily="2" charset="-122"/>
                <a:ea typeface="华文仿宋" panose="02010600040101010101" pitchFamily="2" charset="-122"/>
              </a:rPr>
              <a:t>法则，</a:t>
            </a:r>
            <a:r>
              <a:rPr lang="zh-CN" altLang="en-US" sz="2400" b="0" dirty="0">
                <a:solidFill>
                  <a:schemeClr val="tx1"/>
                </a:solidFill>
                <a:latin typeface="+mn-ea"/>
                <a:ea typeface="+mn-ea"/>
              </a:rPr>
              <a:t>计算一个</a:t>
            </a:r>
            <a:r>
              <a:rPr lang="en-US" altLang="zh-CN" sz="2400" b="0" i="1" dirty="0">
                <a:solidFill>
                  <a:schemeClr val="tx1"/>
                </a:solidFill>
                <a:latin typeface="+mn-ea"/>
                <a:ea typeface="+mn-ea"/>
              </a:rPr>
              <a:t>n </a:t>
            </a:r>
            <a:r>
              <a:rPr lang="zh-CN" altLang="en-US" sz="2400" b="0" dirty="0">
                <a:solidFill>
                  <a:schemeClr val="tx1"/>
                </a:solidFill>
                <a:latin typeface="+mn-ea"/>
                <a:ea typeface="+mn-ea"/>
              </a:rPr>
              <a:t>阶行列式需要做</a:t>
            </a:r>
            <a:r>
              <a:rPr lang="en-US" altLang="zh-CN" sz="2400" b="0" dirty="0">
                <a:solidFill>
                  <a:schemeClr val="tx1"/>
                </a:solidFill>
                <a:latin typeface="+mn-ea"/>
                <a:ea typeface="+mn-ea"/>
              </a:rPr>
              <a:t>(</a:t>
            </a:r>
            <a:r>
              <a:rPr lang="en-US" altLang="zh-CN" sz="2400" b="0" i="1" dirty="0">
                <a:solidFill>
                  <a:schemeClr val="tx1"/>
                </a:solidFill>
                <a:latin typeface="+mn-ea"/>
                <a:ea typeface="+mn-ea"/>
              </a:rPr>
              <a:t>n</a:t>
            </a:r>
            <a:r>
              <a:rPr lang="en-US" altLang="zh-CN" sz="2400" b="0" dirty="0">
                <a:solidFill>
                  <a:schemeClr val="tx1"/>
                </a:solidFill>
                <a:latin typeface="+mn-ea"/>
                <a:ea typeface="+mn-ea"/>
              </a:rPr>
              <a:t>-1)(</a:t>
            </a:r>
            <a:r>
              <a:rPr lang="en-US" altLang="zh-CN" sz="2400" b="0" i="1" dirty="0">
                <a:solidFill>
                  <a:schemeClr val="tx1"/>
                </a:solidFill>
                <a:latin typeface="+mn-ea"/>
                <a:ea typeface="+mn-ea"/>
              </a:rPr>
              <a:t>n</a:t>
            </a:r>
            <a:r>
              <a:rPr lang="en-US" altLang="zh-CN" sz="2400" b="0" dirty="0">
                <a:solidFill>
                  <a:schemeClr val="tx1"/>
                </a:solidFill>
                <a:latin typeface="+mn-ea"/>
                <a:ea typeface="+mn-ea"/>
              </a:rPr>
              <a:t>!)</a:t>
            </a:r>
            <a:r>
              <a:rPr lang="zh-CN" altLang="en-US" sz="2400" b="0" dirty="0">
                <a:solidFill>
                  <a:schemeClr val="tx1"/>
                </a:solidFill>
                <a:latin typeface="+mn-ea"/>
                <a:ea typeface="+mn-ea"/>
              </a:rPr>
              <a:t>次个乘法，求解</a:t>
            </a:r>
            <a:r>
              <a:rPr lang="zh-CN" altLang="pt-BR" sz="2400" b="0" dirty="0">
                <a:solidFill>
                  <a:schemeClr val="tx1"/>
                </a:solidFill>
                <a:latin typeface="+mn-ea"/>
                <a:ea typeface="+mn-ea"/>
              </a:rPr>
              <a:t>上述方程</a:t>
            </a:r>
            <a:r>
              <a:rPr lang="zh-CN" altLang="en-US" sz="2400" b="1" dirty="0">
                <a:solidFill>
                  <a:schemeClr val="tx1"/>
                </a:solidFill>
                <a:latin typeface="+mn-ea"/>
                <a:ea typeface="+mn-ea"/>
              </a:rPr>
              <a:t>所需乘除法的运算量大约为</a:t>
            </a:r>
            <a:endParaRPr lang="en-US" altLang="zh-CN" sz="2400" b="1" dirty="0">
              <a:solidFill>
                <a:schemeClr val="tx1"/>
              </a:solidFill>
              <a:latin typeface="+mn-ea"/>
              <a:ea typeface="+mn-ea"/>
            </a:endParaRPr>
          </a:p>
          <a:p>
            <a:pPr algn="l">
              <a:lnSpc>
                <a:spcPct val="150000"/>
              </a:lnSpc>
            </a:pPr>
            <a:r>
              <a:rPr lang="pt-BR" altLang="zh-CN" sz="3200" dirty="0">
                <a:solidFill>
                  <a:srgbClr val="FF0000"/>
                </a:solidFill>
              </a:rPr>
              <a:t>               N=(n+1)×(n-1)(n!)+n</a:t>
            </a:r>
            <a:endParaRPr lang="en-US" altLang="zh-CN" sz="3200" b="1" dirty="0">
              <a:solidFill>
                <a:srgbClr val="FF0000"/>
              </a:solidFill>
              <a:latin typeface="Arial" panose="020B0604020202020204" pitchFamily="34" charset="0"/>
            </a:endParaRPr>
          </a:p>
        </p:txBody>
      </p:sp>
      <p:sp>
        <p:nvSpPr>
          <p:cNvPr id="7" name="文本框 6">
            <a:extLst>
              <a:ext uri="{FF2B5EF4-FFF2-40B4-BE49-F238E27FC236}">
                <a16:creationId xmlns:a16="http://schemas.microsoft.com/office/drawing/2014/main" id="{C335F9D4-AE15-49E2-81E4-D82564E9B015}"/>
              </a:ext>
            </a:extLst>
          </p:cNvPr>
          <p:cNvSpPr txBox="1"/>
          <p:nvPr/>
        </p:nvSpPr>
        <p:spPr>
          <a:xfrm>
            <a:off x="225676" y="2345130"/>
            <a:ext cx="8597160" cy="2894703"/>
          </a:xfrm>
          <a:prstGeom prst="rect">
            <a:avLst/>
          </a:prstGeom>
          <a:noFill/>
        </p:spPr>
        <p:txBody>
          <a:bodyPr wrap="square" rtlCol="0">
            <a:spAutoFit/>
          </a:bodyPr>
          <a:lstStyle/>
          <a:p>
            <a:pPr algn="l">
              <a:lnSpc>
                <a:spcPct val="150000"/>
              </a:lnSpc>
            </a:pPr>
            <a:r>
              <a:rPr lang="zh-CN" altLang="en-US" sz="2400" b="0" dirty="0">
                <a:solidFill>
                  <a:schemeClr val="tx1"/>
                </a:solidFill>
                <a:latin typeface="华文仿宋" panose="02010600040101010101" pitchFamily="2" charset="-122"/>
                <a:ea typeface="华文仿宋" panose="02010600040101010101" pitchFamily="2" charset="-122"/>
              </a:rPr>
              <a:t>因此</a:t>
            </a:r>
            <a:r>
              <a:rPr lang="en-US" altLang="zh-CN" sz="2400" b="0" dirty="0">
                <a:solidFill>
                  <a:schemeClr val="tx1"/>
                </a:solidFill>
                <a:latin typeface="华文仿宋" panose="02010600040101010101" pitchFamily="2" charset="-122"/>
                <a:ea typeface="华文仿宋" panose="02010600040101010101" pitchFamily="2" charset="-122"/>
              </a:rPr>
              <a:t>,</a:t>
            </a:r>
            <a:r>
              <a:rPr lang="zh-CN" altLang="en-US" sz="2400" b="0" dirty="0">
                <a:solidFill>
                  <a:schemeClr val="tx1"/>
                </a:solidFill>
                <a:latin typeface="华文仿宋" panose="02010600040101010101" pitchFamily="2" charset="-122"/>
                <a:ea typeface="华文仿宋" panose="02010600040101010101" pitchFamily="2" charset="-122"/>
              </a:rPr>
              <a:t>当线性方程组的阶数</a:t>
            </a:r>
            <a:r>
              <a:rPr lang="en-US" altLang="zh-CN" sz="2400" b="0" dirty="0">
                <a:solidFill>
                  <a:schemeClr val="tx1"/>
                </a:solidFill>
                <a:latin typeface="华文仿宋" panose="02010600040101010101" pitchFamily="2" charset="-122"/>
                <a:ea typeface="华文仿宋" panose="02010600040101010101" pitchFamily="2" charset="-122"/>
              </a:rPr>
              <a:t>n</a:t>
            </a:r>
            <a:r>
              <a:rPr lang="zh-CN" altLang="en-US" sz="2400" b="0" dirty="0">
                <a:solidFill>
                  <a:schemeClr val="tx1"/>
                </a:solidFill>
                <a:latin typeface="华文仿宋" panose="02010600040101010101" pitchFamily="2" charset="-122"/>
                <a:ea typeface="华文仿宋" panose="02010600040101010101" pitchFamily="2" charset="-122"/>
              </a:rPr>
              <a:t>较高时</a:t>
            </a:r>
            <a:r>
              <a:rPr lang="en-US" altLang="zh-CN" sz="2400" b="0" dirty="0">
                <a:solidFill>
                  <a:schemeClr val="tx1"/>
                </a:solidFill>
                <a:latin typeface="华文仿宋" panose="02010600040101010101" pitchFamily="2" charset="-122"/>
                <a:ea typeface="华文仿宋" panose="02010600040101010101" pitchFamily="2" charset="-122"/>
              </a:rPr>
              <a:t>,</a:t>
            </a:r>
          </a:p>
          <a:p>
            <a:pPr algn="l">
              <a:lnSpc>
                <a:spcPct val="150000"/>
              </a:lnSpc>
            </a:pPr>
            <a:r>
              <a:rPr lang="en-US" altLang="zh-CN" sz="2400" b="0" dirty="0">
                <a:solidFill>
                  <a:schemeClr val="tx1"/>
                </a:solidFill>
                <a:latin typeface="华文仿宋" panose="02010600040101010101" pitchFamily="2" charset="-122"/>
                <a:ea typeface="华文仿宋" panose="02010600040101010101" pitchFamily="2" charset="-122"/>
              </a:rPr>
              <a:t>                        </a:t>
            </a:r>
            <a:r>
              <a:rPr lang="zh-CN" altLang="en-US" sz="2800" dirty="0">
                <a:solidFill>
                  <a:schemeClr val="tx1"/>
                </a:solidFill>
                <a:latin typeface="黑体" panose="02010609060101010101" pitchFamily="49" charset="-122"/>
                <a:ea typeface="黑体" panose="02010609060101010101" pitchFamily="49" charset="-122"/>
              </a:rPr>
              <a:t>计算量太大，现实上不可行</a:t>
            </a:r>
            <a:r>
              <a:rPr lang="zh-CN" altLang="en-US" sz="2800" b="0" dirty="0">
                <a:solidFill>
                  <a:schemeClr val="tx1"/>
                </a:solidFill>
                <a:latin typeface="黑体" panose="02010609060101010101" pitchFamily="49" charset="-122"/>
                <a:ea typeface="黑体" panose="02010609060101010101" pitchFamily="49" charset="-122"/>
              </a:rPr>
              <a:t>，</a:t>
            </a:r>
            <a:endParaRPr lang="en-US" altLang="zh-CN" sz="2800" b="0" dirty="0">
              <a:solidFill>
                <a:schemeClr val="tx1"/>
              </a:solidFill>
              <a:latin typeface="黑体" panose="02010609060101010101" pitchFamily="49" charset="-122"/>
              <a:ea typeface="黑体" panose="02010609060101010101" pitchFamily="49" charset="-122"/>
            </a:endParaRPr>
          </a:p>
          <a:p>
            <a:pPr algn="l">
              <a:lnSpc>
                <a:spcPct val="150000"/>
              </a:lnSpc>
            </a:pPr>
            <a:r>
              <a:rPr lang="zh-CN" altLang="en-US" sz="2400" b="0" dirty="0">
                <a:solidFill>
                  <a:schemeClr val="tx1"/>
                </a:solidFill>
                <a:latin typeface="+mn-ea"/>
              </a:rPr>
              <a:t>例如</a:t>
            </a:r>
            <a:r>
              <a:rPr lang="en-US" altLang="zh-CN" sz="2400" b="0" dirty="0">
                <a:solidFill>
                  <a:schemeClr val="tx1"/>
                </a:solidFill>
                <a:latin typeface="+mn-ea"/>
              </a:rPr>
              <a:t>, n=20</a:t>
            </a:r>
            <a:r>
              <a:rPr lang="zh-CN" altLang="en-US" sz="2400" b="0" dirty="0">
                <a:solidFill>
                  <a:schemeClr val="tx1"/>
                </a:solidFill>
                <a:latin typeface="+mn-ea"/>
              </a:rPr>
              <a:t>时，</a:t>
            </a:r>
            <a:r>
              <a:rPr lang="en-US" altLang="zh-CN" sz="2400" b="0" dirty="0">
                <a:solidFill>
                  <a:srgbClr val="FF0000"/>
                </a:solidFill>
                <a:latin typeface="+mn-ea"/>
              </a:rPr>
              <a:t>N</a:t>
            </a:r>
            <a:r>
              <a:rPr lang="en-US" altLang="zh-CN" sz="2400" b="0" dirty="0">
                <a:solidFill>
                  <a:srgbClr val="FF0000"/>
                </a:solidFill>
              </a:rPr>
              <a:t>≈9.7×1020</a:t>
            </a:r>
            <a:r>
              <a:rPr lang="zh-CN" altLang="en-US" sz="2400" b="0" dirty="0">
                <a:solidFill>
                  <a:schemeClr val="tx1"/>
                </a:solidFill>
                <a:latin typeface="+mn-ea"/>
              </a:rPr>
              <a:t>，如果采用每秒</a:t>
            </a:r>
            <a:r>
              <a:rPr lang="zh-CN" altLang="en-US" sz="2400" b="0" dirty="0">
                <a:solidFill>
                  <a:srgbClr val="FF0000"/>
                </a:solidFill>
                <a:latin typeface="+mn-ea"/>
              </a:rPr>
              <a:t>十亿</a:t>
            </a:r>
            <a:r>
              <a:rPr lang="zh-CN" altLang="en-US" sz="2400" b="0" dirty="0">
                <a:solidFill>
                  <a:schemeClr val="tx1"/>
                </a:solidFill>
                <a:latin typeface="+mn-ea"/>
              </a:rPr>
              <a:t>次的个人计算机，按每天工作</a:t>
            </a:r>
            <a:r>
              <a:rPr lang="en-US" altLang="zh-CN" sz="2400" b="0" dirty="0">
                <a:solidFill>
                  <a:schemeClr val="tx1"/>
                </a:solidFill>
                <a:latin typeface="+mn-ea"/>
              </a:rPr>
              <a:t>24</a:t>
            </a:r>
            <a:r>
              <a:rPr lang="zh-CN" altLang="en-US" sz="2400" b="0" dirty="0">
                <a:solidFill>
                  <a:schemeClr val="tx1"/>
                </a:solidFill>
                <a:latin typeface="+mn-ea"/>
              </a:rPr>
              <a:t>小时，大约需要</a:t>
            </a:r>
            <a:r>
              <a:rPr lang="en-US" altLang="zh-CN" sz="2400" b="0" dirty="0">
                <a:solidFill>
                  <a:srgbClr val="FF0000"/>
                </a:solidFill>
                <a:latin typeface="+mn-ea"/>
              </a:rPr>
              <a:t>3</a:t>
            </a:r>
            <a:r>
              <a:rPr lang="zh-CN" altLang="en-US" sz="2400" b="0" dirty="0">
                <a:solidFill>
                  <a:srgbClr val="FF0000"/>
                </a:solidFill>
                <a:latin typeface="+mn-ea"/>
              </a:rPr>
              <a:t>万年</a:t>
            </a:r>
            <a:r>
              <a:rPr lang="zh-CN" altLang="en-US" sz="2400" b="0" dirty="0">
                <a:solidFill>
                  <a:schemeClr val="tx1"/>
                </a:solidFill>
                <a:latin typeface="+mn-ea"/>
              </a:rPr>
              <a:t>。因此，需要采用实用的数值计算方法来求解。</a:t>
            </a:r>
            <a:endParaRPr lang="en-US" altLang="zh-CN" sz="2400" b="0" dirty="0">
              <a:solidFill>
                <a:schemeClr val="tx1"/>
              </a:solidFill>
              <a:latin typeface="+mn-ea"/>
            </a:endParaRPr>
          </a:p>
        </p:txBody>
      </p:sp>
      <p:sp>
        <p:nvSpPr>
          <p:cNvPr id="8" name="Rectangle 10">
            <a:extLst>
              <a:ext uri="{FF2B5EF4-FFF2-40B4-BE49-F238E27FC236}">
                <a16:creationId xmlns:a16="http://schemas.microsoft.com/office/drawing/2014/main" id="{484E316B-5D51-47AB-8BD6-0CA4FDC6B8B5}"/>
              </a:ext>
            </a:extLst>
          </p:cNvPr>
          <p:cNvSpPr>
            <a:spLocks noChangeArrowheads="1"/>
          </p:cNvSpPr>
          <p:nvPr/>
        </p:nvSpPr>
        <p:spPr bwMode="auto">
          <a:xfrm>
            <a:off x="2987824" y="111753"/>
            <a:ext cx="39084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lgn="l" eaLnBrk="1" fontAlgn="b" hangingPunct="1"/>
            <a:r>
              <a:rPr lang="en-US" altLang="zh-CN" dirty="0">
                <a:latin typeface="华文仿宋" panose="02010600040101010101" pitchFamily="2" charset="-122"/>
                <a:ea typeface="华文仿宋" panose="02010600040101010101" pitchFamily="2" charset="-122"/>
              </a:rPr>
              <a:t>§3.1 </a:t>
            </a:r>
            <a:r>
              <a:rPr lang="zh-CN" altLang="en-US" dirty="0">
                <a:latin typeface="华文仿宋" panose="02010600040101010101" pitchFamily="2" charset="-122"/>
                <a:ea typeface="华文仿宋" panose="02010600040101010101" pitchFamily="2" charset="-122"/>
              </a:rPr>
              <a:t>引言</a:t>
            </a:r>
          </a:p>
        </p:txBody>
      </p:sp>
      <p:pic>
        <p:nvPicPr>
          <p:cNvPr id="9" name="图片 8">
            <a:extLst>
              <a:ext uri="{FF2B5EF4-FFF2-40B4-BE49-F238E27FC236}">
                <a16:creationId xmlns:a16="http://schemas.microsoft.com/office/drawing/2014/main" id="{807C2460-4F2D-4F31-BA9E-FFECFDFC4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2107" y="1228657"/>
            <a:ext cx="2592913" cy="1921651"/>
          </a:xfrm>
          <a:prstGeom prst="rect">
            <a:avLst/>
          </a:prstGeom>
        </p:spPr>
      </p:pic>
    </p:spTree>
    <p:extLst>
      <p:ext uri="{BB962C8B-B14F-4D97-AF65-F5344CB8AC3E}">
        <p14:creationId xmlns:p14="http://schemas.microsoft.com/office/powerpoint/2010/main" val="182849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6" name="Text Box 100">
            <a:extLst>
              <a:ext uri="{FF2B5EF4-FFF2-40B4-BE49-F238E27FC236}">
                <a16:creationId xmlns:a16="http://schemas.microsoft.com/office/drawing/2014/main" id="{B8754D99-F84B-4212-BEF0-4504CE282E45}"/>
              </a:ext>
            </a:extLst>
          </p:cNvPr>
          <p:cNvSpPr txBox="1">
            <a:spLocks noChangeArrowheads="1"/>
          </p:cNvSpPr>
          <p:nvPr/>
        </p:nvSpPr>
        <p:spPr bwMode="auto">
          <a:xfrm>
            <a:off x="981098" y="116144"/>
            <a:ext cx="6781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chemeClr val="tx1"/>
                </a:solidFill>
                <a:latin typeface="Times New Roman" panose="02020603050405020304" pitchFamily="18" charset="0"/>
                <a:ea typeface="宋体" panose="02010600030101010101" pitchFamily="2" charset="-122"/>
              </a:rPr>
              <a:t>§</a:t>
            </a:r>
            <a:r>
              <a:rPr lang="en-US" altLang="zh-CN" sz="3200" b="0" dirty="0">
                <a:solidFill>
                  <a:schemeClr val="tx1"/>
                </a:solidFill>
                <a:latin typeface="仿宋" panose="02010609060101010101" pitchFamily="49" charset="-122"/>
                <a:ea typeface="仿宋" panose="02010609060101010101" pitchFamily="49" charset="-122"/>
              </a:rPr>
              <a:t>3.4.2 Jacobi</a:t>
            </a:r>
            <a:r>
              <a:rPr lang="zh-CN" altLang="en-US" sz="3200" b="0" dirty="0">
                <a:solidFill>
                  <a:schemeClr val="tx1"/>
                </a:solidFill>
                <a:latin typeface="仿宋" panose="02010609060101010101" pitchFamily="49" charset="-122"/>
                <a:ea typeface="仿宋" panose="02010609060101010101" pitchFamily="49" charset="-122"/>
              </a:rPr>
              <a:t>（雅可比）迭代法</a:t>
            </a:r>
            <a:endParaRPr lang="en-US" altLang="zh-CN" sz="3200" b="0" dirty="0">
              <a:solidFill>
                <a:schemeClr val="tx1"/>
              </a:solidFill>
              <a:latin typeface="仿宋" panose="02010609060101010101" pitchFamily="49" charset="-122"/>
              <a:ea typeface="仿宋" panose="02010609060101010101" pitchFamily="49" charset="-122"/>
            </a:endParaRPr>
          </a:p>
        </p:txBody>
      </p:sp>
      <p:grpSp>
        <p:nvGrpSpPr>
          <p:cNvPr id="55533" name="Group 237">
            <a:extLst>
              <a:ext uri="{FF2B5EF4-FFF2-40B4-BE49-F238E27FC236}">
                <a16:creationId xmlns:a16="http://schemas.microsoft.com/office/drawing/2014/main" id="{EFB55E64-8FEB-4142-A82A-C4BEA77FA694}"/>
              </a:ext>
            </a:extLst>
          </p:cNvPr>
          <p:cNvGrpSpPr>
            <a:grpSpLocks/>
          </p:cNvGrpSpPr>
          <p:nvPr/>
        </p:nvGrpSpPr>
        <p:grpSpPr bwMode="auto">
          <a:xfrm>
            <a:off x="114300" y="1019970"/>
            <a:ext cx="8915400" cy="674687"/>
            <a:chOff x="144" y="1054"/>
            <a:chExt cx="5502" cy="425"/>
          </a:xfrm>
        </p:grpSpPr>
        <p:sp>
          <p:nvSpPr>
            <p:cNvPr id="55531" name="Rectangle 235">
              <a:extLst>
                <a:ext uri="{FF2B5EF4-FFF2-40B4-BE49-F238E27FC236}">
                  <a16:creationId xmlns:a16="http://schemas.microsoft.com/office/drawing/2014/main" id="{61A4DF1C-1E0F-4B51-B3CF-E221B8640C8B}"/>
                </a:ext>
              </a:extLst>
            </p:cNvPr>
            <p:cNvSpPr>
              <a:spLocks noChangeArrowheads="1"/>
            </p:cNvSpPr>
            <p:nvPr/>
          </p:nvSpPr>
          <p:spPr bwMode="auto">
            <a:xfrm>
              <a:off x="144" y="1056"/>
              <a:ext cx="10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chemeClr val="tx1"/>
                  </a:solidFill>
                  <a:latin typeface="Arial" panose="020B0604020202020204" pitchFamily="34" charset="0"/>
                </a:rPr>
                <a:t>设方程组</a:t>
              </a:r>
            </a:p>
          </p:txBody>
        </p:sp>
        <p:graphicFrame>
          <p:nvGraphicFramePr>
            <p:cNvPr id="55532" name="Object 236">
              <a:extLst>
                <a:ext uri="{FF2B5EF4-FFF2-40B4-BE49-F238E27FC236}">
                  <a16:creationId xmlns:a16="http://schemas.microsoft.com/office/drawing/2014/main" id="{F8767736-719E-47E9-ADDD-EB737694CC7B}"/>
                </a:ext>
              </a:extLst>
            </p:cNvPr>
            <p:cNvGraphicFramePr>
              <a:graphicFrameLocks noChangeAspect="1"/>
            </p:cNvGraphicFramePr>
            <p:nvPr/>
          </p:nvGraphicFramePr>
          <p:xfrm>
            <a:off x="1079" y="1054"/>
            <a:ext cx="4567" cy="425"/>
          </p:xfrm>
          <a:graphic>
            <a:graphicData uri="http://schemas.openxmlformats.org/presentationml/2006/ole">
              <mc:AlternateContent xmlns:mc="http://schemas.openxmlformats.org/markup-compatibility/2006">
                <mc:Choice xmlns:v="urn:schemas-microsoft-com:vml" Requires="v">
                  <p:oleObj spid="_x0000_s377974" name="Equation" r:id="rId5" imgW="2590560" imgH="241200" progId="Equation.DSMT4">
                    <p:embed/>
                  </p:oleObj>
                </mc:Choice>
                <mc:Fallback>
                  <p:oleObj name="Equation" r:id="rId5" imgW="2590560" imgH="241200" progId="Equation.DSMT4">
                    <p:embed/>
                    <p:pic>
                      <p:nvPicPr>
                        <p:cNvPr id="55532" name="Object 236">
                          <a:extLst>
                            <a:ext uri="{FF2B5EF4-FFF2-40B4-BE49-F238E27FC236}">
                              <a16:creationId xmlns:a16="http://schemas.microsoft.com/office/drawing/2014/main" id="{F8767736-719E-47E9-ADDD-EB737694CC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 y="1054"/>
                          <a:ext cx="4567"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534" name="Rectangle 238">
            <a:extLst>
              <a:ext uri="{FF2B5EF4-FFF2-40B4-BE49-F238E27FC236}">
                <a16:creationId xmlns:a16="http://schemas.microsoft.com/office/drawing/2014/main" id="{6C8E0195-E3B7-460F-9FE9-91554CCD6A94}"/>
              </a:ext>
            </a:extLst>
          </p:cNvPr>
          <p:cNvSpPr>
            <a:spLocks noChangeArrowheads="1"/>
          </p:cNvSpPr>
          <p:nvPr/>
        </p:nvSpPr>
        <p:spPr bwMode="auto">
          <a:xfrm>
            <a:off x="150495" y="1773238"/>
            <a:ext cx="3406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solidFill>
                  <a:schemeClr val="tx1"/>
                </a:solidFill>
                <a:latin typeface="华文仿宋" panose="02010600040101010101" pitchFamily="2" charset="-122"/>
                <a:ea typeface="华文仿宋" panose="02010600040101010101" pitchFamily="2" charset="-122"/>
              </a:rPr>
              <a:t>将系数矩阵分裂为：</a:t>
            </a:r>
          </a:p>
        </p:txBody>
      </p:sp>
      <p:graphicFrame>
        <p:nvGraphicFramePr>
          <p:cNvPr id="55535" name="Object 239">
            <a:extLst>
              <a:ext uri="{FF2B5EF4-FFF2-40B4-BE49-F238E27FC236}">
                <a16:creationId xmlns:a16="http://schemas.microsoft.com/office/drawing/2014/main" id="{5D5BC8D9-9B5C-443D-8045-5193DF024D8E}"/>
              </a:ext>
            </a:extLst>
          </p:cNvPr>
          <p:cNvGraphicFramePr>
            <a:graphicFrameLocks noChangeAspect="1"/>
          </p:cNvGraphicFramePr>
          <p:nvPr/>
        </p:nvGraphicFramePr>
        <p:xfrm>
          <a:off x="3382963" y="1931988"/>
          <a:ext cx="2673350" cy="512762"/>
        </p:xfrm>
        <a:graphic>
          <a:graphicData uri="http://schemas.openxmlformats.org/presentationml/2006/ole">
            <mc:AlternateContent xmlns:mc="http://schemas.openxmlformats.org/markup-compatibility/2006">
              <mc:Choice xmlns:v="urn:schemas-microsoft-com:vml" Requires="v">
                <p:oleObj spid="_x0000_s377975" name="Equation" r:id="rId7" imgW="927000" imgH="177480" progId="Equation.DSMT4">
                  <p:embed/>
                </p:oleObj>
              </mc:Choice>
              <mc:Fallback>
                <p:oleObj name="Equation" r:id="rId7" imgW="927000" imgH="177480" progId="Equation.DSMT4">
                  <p:embed/>
                  <p:pic>
                    <p:nvPicPr>
                      <p:cNvPr id="55535" name="Object 239">
                        <a:extLst>
                          <a:ext uri="{FF2B5EF4-FFF2-40B4-BE49-F238E27FC236}">
                            <a16:creationId xmlns:a16="http://schemas.microsoft.com/office/drawing/2014/main" id="{5D5BC8D9-9B5C-443D-8045-5193DF024D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2963" y="1931988"/>
                        <a:ext cx="267335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589" name="Group 293">
            <a:extLst>
              <a:ext uri="{FF2B5EF4-FFF2-40B4-BE49-F238E27FC236}">
                <a16:creationId xmlns:a16="http://schemas.microsoft.com/office/drawing/2014/main" id="{ACB7E697-2BCE-4D26-AB35-ED18E50E6FFF}"/>
              </a:ext>
            </a:extLst>
          </p:cNvPr>
          <p:cNvGrpSpPr>
            <a:grpSpLocks/>
          </p:cNvGrpSpPr>
          <p:nvPr/>
        </p:nvGrpSpPr>
        <p:grpSpPr bwMode="auto">
          <a:xfrm>
            <a:off x="176757" y="2592565"/>
            <a:ext cx="8748329" cy="3830347"/>
            <a:chOff x="2" y="1760"/>
            <a:chExt cx="5603" cy="2452"/>
          </a:xfrm>
        </p:grpSpPr>
        <p:sp>
          <p:nvSpPr>
            <p:cNvPr id="55536" name="Rectangle 240">
              <a:extLst>
                <a:ext uri="{FF2B5EF4-FFF2-40B4-BE49-F238E27FC236}">
                  <a16:creationId xmlns:a16="http://schemas.microsoft.com/office/drawing/2014/main" id="{97209E6F-E221-437C-8E64-E5E2CD88AECB}"/>
                </a:ext>
              </a:extLst>
            </p:cNvPr>
            <p:cNvSpPr>
              <a:spLocks noChangeArrowheads="1"/>
            </p:cNvSpPr>
            <p:nvPr/>
          </p:nvSpPr>
          <p:spPr bwMode="auto">
            <a:xfrm>
              <a:off x="2" y="1776"/>
              <a:ext cx="5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chemeClr val="tx1"/>
                  </a:solidFill>
                  <a:latin typeface="Arial" panose="020B0604020202020204" pitchFamily="34" charset="0"/>
                </a:rPr>
                <a:t>其中</a:t>
              </a:r>
            </a:p>
          </p:txBody>
        </p:sp>
        <p:graphicFrame>
          <p:nvGraphicFramePr>
            <p:cNvPr id="55537" name="Object 241">
              <a:extLst>
                <a:ext uri="{FF2B5EF4-FFF2-40B4-BE49-F238E27FC236}">
                  <a16:creationId xmlns:a16="http://schemas.microsoft.com/office/drawing/2014/main" id="{FC7461D0-83B7-4E0C-A358-53A2BDE0CFCB}"/>
                </a:ext>
              </a:extLst>
            </p:cNvPr>
            <p:cNvGraphicFramePr>
              <a:graphicFrameLocks noChangeAspect="1"/>
            </p:cNvGraphicFramePr>
            <p:nvPr>
              <p:extLst>
                <p:ext uri="{D42A27DB-BD31-4B8C-83A1-F6EECF244321}">
                  <p14:modId xmlns:p14="http://schemas.microsoft.com/office/powerpoint/2010/main" val="2082333665"/>
                </p:ext>
              </p:extLst>
            </p:nvPr>
          </p:nvGraphicFramePr>
          <p:xfrm>
            <a:off x="586" y="1760"/>
            <a:ext cx="2880" cy="416"/>
          </p:xfrm>
          <a:graphic>
            <a:graphicData uri="http://schemas.openxmlformats.org/presentationml/2006/ole">
              <mc:AlternateContent xmlns:mc="http://schemas.openxmlformats.org/markup-compatibility/2006">
                <mc:Choice xmlns:v="urn:schemas-microsoft-com:vml" Requires="v">
                  <p:oleObj spid="_x0000_s377976" name="Equation" r:id="rId9" imgW="1562040" imgH="228600" progId="Equation.DSMT4">
                    <p:embed/>
                  </p:oleObj>
                </mc:Choice>
                <mc:Fallback>
                  <p:oleObj name="Equation" r:id="rId9" imgW="1562040" imgH="228600" progId="Equation.DSMT4">
                    <p:embed/>
                    <p:pic>
                      <p:nvPicPr>
                        <p:cNvPr id="55537" name="Object 241">
                          <a:extLst>
                            <a:ext uri="{FF2B5EF4-FFF2-40B4-BE49-F238E27FC236}">
                              <a16:creationId xmlns:a16="http://schemas.microsoft.com/office/drawing/2014/main" id="{FC7461D0-83B7-4E0C-A358-53A2BDE0CF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 y="1760"/>
                          <a:ext cx="2880" cy="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5587" name="Group 291">
              <a:extLst>
                <a:ext uri="{FF2B5EF4-FFF2-40B4-BE49-F238E27FC236}">
                  <a16:creationId xmlns:a16="http://schemas.microsoft.com/office/drawing/2014/main" id="{9C656A17-F825-49EF-80D8-2C4B210EF770}"/>
                </a:ext>
              </a:extLst>
            </p:cNvPr>
            <p:cNvGrpSpPr>
              <a:grpSpLocks/>
            </p:cNvGrpSpPr>
            <p:nvPr/>
          </p:nvGrpSpPr>
          <p:grpSpPr bwMode="auto">
            <a:xfrm>
              <a:off x="29" y="2274"/>
              <a:ext cx="2787" cy="1938"/>
              <a:chOff x="29" y="2274"/>
              <a:chExt cx="2787" cy="1938"/>
            </a:xfrm>
          </p:grpSpPr>
          <p:sp>
            <p:nvSpPr>
              <p:cNvPr id="55540" name="AutoShape 244">
                <a:extLst>
                  <a:ext uri="{FF2B5EF4-FFF2-40B4-BE49-F238E27FC236}">
                    <a16:creationId xmlns:a16="http://schemas.microsoft.com/office/drawing/2014/main" id="{4517EB98-13A1-4DD2-9ED5-7A265D464566}"/>
                  </a:ext>
                </a:extLst>
              </p:cNvPr>
              <p:cNvSpPr>
                <a:spLocks noChangeArrowheads="1"/>
              </p:cNvSpPr>
              <p:nvPr/>
            </p:nvSpPr>
            <p:spPr bwMode="auto">
              <a:xfrm>
                <a:off x="624" y="2274"/>
                <a:ext cx="2160" cy="1872"/>
              </a:xfrm>
              <a:prstGeom prst="bracketPair">
                <a:avLst>
                  <a:gd name="adj" fmla="val 7500"/>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541" name="Object 245">
                <a:extLst>
                  <a:ext uri="{FF2B5EF4-FFF2-40B4-BE49-F238E27FC236}">
                    <a16:creationId xmlns:a16="http://schemas.microsoft.com/office/drawing/2014/main" id="{56CDCD48-16B0-457D-927C-9E468DB8D981}"/>
                  </a:ext>
                </a:extLst>
              </p:cNvPr>
              <p:cNvGraphicFramePr>
                <a:graphicFrameLocks noChangeAspect="1"/>
              </p:cNvGraphicFramePr>
              <p:nvPr/>
            </p:nvGraphicFramePr>
            <p:xfrm>
              <a:off x="726" y="2317"/>
              <a:ext cx="258" cy="306"/>
            </p:xfrm>
            <a:graphic>
              <a:graphicData uri="http://schemas.openxmlformats.org/presentationml/2006/ole">
                <mc:AlternateContent xmlns:mc="http://schemas.openxmlformats.org/markup-compatibility/2006">
                  <mc:Choice xmlns:v="urn:schemas-microsoft-com:vml" Requires="v">
                    <p:oleObj spid="_x0000_s377977" name="Equation" r:id="rId11" imgW="126720" imgH="177480" progId="Equation.DSMT4">
                      <p:embed/>
                    </p:oleObj>
                  </mc:Choice>
                  <mc:Fallback>
                    <p:oleObj name="Equation" r:id="rId11" imgW="126720" imgH="177480" progId="Equation.DSMT4">
                      <p:embed/>
                      <p:pic>
                        <p:nvPicPr>
                          <p:cNvPr id="55541" name="Object 245">
                            <a:extLst>
                              <a:ext uri="{FF2B5EF4-FFF2-40B4-BE49-F238E27FC236}">
                                <a16:creationId xmlns:a16="http://schemas.microsoft.com/office/drawing/2014/main" id="{56CDCD48-16B0-457D-927C-9E468DB8D98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 y="2317"/>
                            <a:ext cx="25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42" name="Object 246">
                <a:extLst>
                  <a:ext uri="{FF2B5EF4-FFF2-40B4-BE49-F238E27FC236}">
                    <a16:creationId xmlns:a16="http://schemas.microsoft.com/office/drawing/2014/main" id="{07AE91E6-5454-4173-84BF-C634BEFF40FF}"/>
                  </a:ext>
                </a:extLst>
              </p:cNvPr>
              <p:cNvGraphicFramePr>
                <a:graphicFrameLocks noChangeAspect="1"/>
              </p:cNvGraphicFramePr>
              <p:nvPr/>
            </p:nvGraphicFramePr>
            <p:xfrm>
              <a:off x="29" y="2976"/>
              <a:ext cx="611" cy="334"/>
            </p:xfrm>
            <a:graphic>
              <a:graphicData uri="http://schemas.openxmlformats.org/presentationml/2006/ole">
                <mc:AlternateContent xmlns:mc="http://schemas.openxmlformats.org/markup-compatibility/2006">
                  <mc:Choice xmlns:v="urn:schemas-microsoft-com:vml" Requires="v">
                    <p:oleObj spid="_x0000_s377978" name="Equation" r:id="rId13" imgW="368280" imgH="164880" progId="Equation.DSMT4">
                      <p:embed/>
                    </p:oleObj>
                  </mc:Choice>
                  <mc:Fallback>
                    <p:oleObj name="Equation" r:id="rId13" imgW="368280" imgH="164880" progId="Equation.DSMT4">
                      <p:embed/>
                      <p:pic>
                        <p:nvPicPr>
                          <p:cNvPr id="55542" name="Object 246">
                            <a:extLst>
                              <a:ext uri="{FF2B5EF4-FFF2-40B4-BE49-F238E27FC236}">
                                <a16:creationId xmlns:a16="http://schemas.microsoft.com/office/drawing/2014/main" id="{07AE91E6-5454-4173-84BF-C634BEFF40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 y="2976"/>
                            <a:ext cx="611"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43" name="Object 247">
                <a:extLst>
                  <a:ext uri="{FF2B5EF4-FFF2-40B4-BE49-F238E27FC236}">
                    <a16:creationId xmlns:a16="http://schemas.microsoft.com/office/drawing/2014/main" id="{17175423-9E28-40AC-B971-599C707B21C0}"/>
                  </a:ext>
                </a:extLst>
              </p:cNvPr>
              <p:cNvGraphicFramePr>
                <a:graphicFrameLocks noChangeAspect="1"/>
              </p:cNvGraphicFramePr>
              <p:nvPr/>
            </p:nvGraphicFramePr>
            <p:xfrm>
              <a:off x="680" y="2568"/>
              <a:ext cx="368" cy="447"/>
            </p:xfrm>
            <a:graphic>
              <a:graphicData uri="http://schemas.openxmlformats.org/presentationml/2006/ole">
                <mc:AlternateContent xmlns:mc="http://schemas.openxmlformats.org/markup-compatibility/2006">
                  <mc:Choice xmlns:v="urn:schemas-microsoft-com:vml" Requires="v">
                    <p:oleObj spid="_x0000_s377979" name="Equation" r:id="rId15" imgW="203040" imgH="228600" progId="Equation.DSMT4">
                      <p:embed/>
                    </p:oleObj>
                  </mc:Choice>
                  <mc:Fallback>
                    <p:oleObj name="Equation" r:id="rId15" imgW="203040" imgH="228600" progId="Equation.DSMT4">
                      <p:embed/>
                      <p:pic>
                        <p:nvPicPr>
                          <p:cNvPr id="55543" name="Object 247">
                            <a:extLst>
                              <a:ext uri="{FF2B5EF4-FFF2-40B4-BE49-F238E27FC236}">
                                <a16:creationId xmlns:a16="http://schemas.microsoft.com/office/drawing/2014/main" id="{17175423-9E28-40AC-B971-599C707B21C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0" y="2568"/>
                            <a:ext cx="368"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44" name="Object 248">
                <a:extLst>
                  <a:ext uri="{FF2B5EF4-FFF2-40B4-BE49-F238E27FC236}">
                    <a16:creationId xmlns:a16="http://schemas.microsoft.com/office/drawing/2014/main" id="{DB101D42-55A8-4759-AFBF-DE08B58F43E5}"/>
                  </a:ext>
                </a:extLst>
              </p:cNvPr>
              <p:cNvGraphicFramePr>
                <a:graphicFrameLocks noChangeAspect="1"/>
              </p:cNvGraphicFramePr>
              <p:nvPr/>
            </p:nvGraphicFramePr>
            <p:xfrm>
              <a:off x="677" y="2946"/>
              <a:ext cx="389" cy="420"/>
            </p:xfrm>
            <a:graphic>
              <a:graphicData uri="http://schemas.openxmlformats.org/presentationml/2006/ole">
                <mc:AlternateContent xmlns:mc="http://schemas.openxmlformats.org/markup-compatibility/2006">
                  <mc:Choice xmlns:v="urn:schemas-microsoft-com:vml" Requires="v">
                    <p:oleObj spid="_x0000_s377980" name="Equation" r:id="rId17" imgW="203040" imgH="228600" progId="Equation.DSMT4">
                      <p:embed/>
                    </p:oleObj>
                  </mc:Choice>
                  <mc:Fallback>
                    <p:oleObj name="Equation" r:id="rId17" imgW="203040" imgH="228600" progId="Equation.DSMT4">
                      <p:embed/>
                      <p:pic>
                        <p:nvPicPr>
                          <p:cNvPr id="55544" name="Object 248">
                            <a:extLst>
                              <a:ext uri="{FF2B5EF4-FFF2-40B4-BE49-F238E27FC236}">
                                <a16:creationId xmlns:a16="http://schemas.microsoft.com/office/drawing/2014/main" id="{DB101D42-55A8-4759-AFBF-DE08B58F43E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7" y="2946"/>
                            <a:ext cx="389"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48" name="Object 252">
                <a:extLst>
                  <a:ext uri="{FF2B5EF4-FFF2-40B4-BE49-F238E27FC236}">
                    <a16:creationId xmlns:a16="http://schemas.microsoft.com/office/drawing/2014/main" id="{329459D4-066F-49C0-8C2C-56230E879CE8}"/>
                  </a:ext>
                </a:extLst>
              </p:cNvPr>
              <p:cNvGraphicFramePr>
                <a:graphicFrameLocks noChangeAspect="1"/>
              </p:cNvGraphicFramePr>
              <p:nvPr/>
            </p:nvGraphicFramePr>
            <p:xfrm>
              <a:off x="649" y="3774"/>
              <a:ext cx="463" cy="438"/>
            </p:xfrm>
            <a:graphic>
              <a:graphicData uri="http://schemas.openxmlformats.org/presentationml/2006/ole">
                <mc:AlternateContent xmlns:mc="http://schemas.openxmlformats.org/markup-compatibility/2006">
                  <mc:Choice xmlns:v="urn:schemas-microsoft-com:vml" Requires="v">
                    <p:oleObj spid="_x0000_s377981" name="Equation" r:id="rId19" imgW="215640" imgH="228600" progId="Equation.DSMT4">
                      <p:embed/>
                    </p:oleObj>
                  </mc:Choice>
                  <mc:Fallback>
                    <p:oleObj name="Equation" r:id="rId19" imgW="215640" imgH="228600" progId="Equation.DSMT4">
                      <p:embed/>
                      <p:pic>
                        <p:nvPicPr>
                          <p:cNvPr id="55548" name="Object 252">
                            <a:extLst>
                              <a:ext uri="{FF2B5EF4-FFF2-40B4-BE49-F238E27FC236}">
                                <a16:creationId xmlns:a16="http://schemas.microsoft.com/office/drawing/2014/main" id="{329459D4-066F-49C0-8C2C-56230E879CE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9" y="3774"/>
                            <a:ext cx="463"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51" name="Object 255">
                <a:extLst>
                  <a:ext uri="{FF2B5EF4-FFF2-40B4-BE49-F238E27FC236}">
                    <a16:creationId xmlns:a16="http://schemas.microsoft.com/office/drawing/2014/main" id="{DFEA90DA-3583-425A-B212-1956D9F37523}"/>
                  </a:ext>
                </a:extLst>
              </p:cNvPr>
              <p:cNvGraphicFramePr>
                <a:graphicFrameLocks noChangeAspect="1"/>
              </p:cNvGraphicFramePr>
              <p:nvPr/>
            </p:nvGraphicFramePr>
            <p:xfrm>
              <a:off x="1142" y="2658"/>
              <a:ext cx="258" cy="306"/>
            </p:xfrm>
            <a:graphic>
              <a:graphicData uri="http://schemas.openxmlformats.org/presentationml/2006/ole">
                <mc:AlternateContent xmlns:mc="http://schemas.openxmlformats.org/markup-compatibility/2006">
                  <mc:Choice xmlns:v="urn:schemas-microsoft-com:vml" Requires="v">
                    <p:oleObj spid="_x0000_s377982" name="Equation" r:id="rId21" imgW="126720" imgH="177480" progId="Equation.DSMT4">
                      <p:embed/>
                    </p:oleObj>
                  </mc:Choice>
                  <mc:Fallback>
                    <p:oleObj name="Equation" r:id="rId21" imgW="126720" imgH="177480" progId="Equation.DSMT4">
                      <p:embed/>
                      <p:pic>
                        <p:nvPicPr>
                          <p:cNvPr id="55551" name="Object 255">
                            <a:extLst>
                              <a:ext uri="{FF2B5EF4-FFF2-40B4-BE49-F238E27FC236}">
                                <a16:creationId xmlns:a16="http://schemas.microsoft.com/office/drawing/2014/main" id="{DFEA90DA-3583-425A-B212-1956D9F3752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2" y="2658"/>
                            <a:ext cx="25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52" name="Object 256">
                <a:extLst>
                  <a:ext uri="{FF2B5EF4-FFF2-40B4-BE49-F238E27FC236}">
                    <a16:creationId xmlns:a16="http://schemas.microsoft.com/office/drawing/2014/main" id="{8B5132FA-611B-4939-B692-C2E1DB8D8A44}"/>
                  </a:ext>
                </a:extLst>
              </p:cNvPr>
              <p:cNvGraphicFramePr>
                <a:graphicFrameLocks noChangeAspect="1"/>
              </p:cNvGraphicFramePr>
              <p:nvPr/>
            </p:nvGraphicFramePr>
            <p:xfrm>
              <a:off x="2126" y="3504"/>
              <a:ext cx="258" cy="306"/>
            </p:xfrm>
            <a:graphic>
              <a:graphicData uri="http://schemas.openxmlformats.org/presentationml/2006/ole">
                <mc:AlternateContent xmlns:mc="http://schemas.openxmlformats.org/markup-compatibility/2006">
                  <mc:Choice xmlns:v="urn:schemas-microsoft-com:vml" Requires="v">
                    <p:oleObj spid="_x0000_s377983" name="Equation" r:id="rId22" imgW="126720" imgH="177480" progId="Equation.DSMT4">
                      <p:embed/>
                    </p:oleObj>
                  </mc:Choice>
                  <mc:Fallback>
                    <p:oleObj name="Equation" r:id="rId22" imgW="126720" imgH="177480" progId="Equation.DSMT4">
                      <p:embed/>
                      <p:pic>
                        <p:nvPicPr>
                          <p:cNvPr id="55552" name="Object 256">
                            <a:extLst>
                              <a:ext uri="{FF2B5EF4-FFF2-40B4-BE49-F238E27FC236}">
                                <a16:creationId xmlns:a16="http://schemas.microsoft.com/office/drawing/2014/main" id="{8B5132FA-611B-4939-B692-C2E1DB8D8A4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6" y="3504"/>
                            <a:ext cx="25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53" name="Object 257">
                <a:extLst>
                  <a:ext uri="{FF2B5EF4-FFF2-40B4-BE49-F238E27FC236}">
                    <a16:creationId xmlns:a16="http://schemas.microsoft.com/office/drawing/2014/main" id="{56B96D6D-9646-4E55-8E89-057AAF46CC92}"/>
                  </a:ext>
                </a:extLst>
              </p:cNvPr>
              <p:cNvGraphicFramePr>
                <a:graphicFrameLocks noChangeAspect="1"/>
              </p:cNvGraphicFramePr>
              <p:nvPr/>
            </p:nvGraphicFramePr>
            <p:xfrm>
              <a:off x="1107" y="2937"/>
              <a:ext cx="413" cy="420"/>
            </p:xfrm>
            <a:graphic>
              <a:graphicData uri="http://schemas.openxmlformats.org/presentationml/2006/ole">
                <mc:AlternateContent xmlns:mc="http://schemas.openxmlformats.org/markup-compatibility/2006">
                  <mc:Choice xmlns:v="urn:schemas-microsoft-com:vml" Requires="v">
                    <p:oleObj spid="_x0000_s377984" name="Equation" r:id="rId23" imgW="215640" imgH="228600" progId="Equation.DSMT4">
                      <p:embed/>
                    </p:oleObj>
                  </mc:Choice>
                  <mc:Fallback>
                    <p:oleObj name="Equation" r:id="rId23" imgW="215640" imgH="228600" progId="Equation.DSMT4">
                      <p:embed/>
                      <p:pic>
                        <p:nvPicPr>
                          <p:cNvPr id="55553" name="Object 257">
                            <a:extLst>
                              <a:ext uri="{FF2B5EF4-FFF2-40B4-BE49-F238E27FC236}">
                                <a16:creationId xmlns:a16="http://schemas.microsoft.com/office/drawing/2014/main" id="{56B96D6D-9646-4E55-8E89-057AAF46CC9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07" y="2937"/>
                            <a:ext cx="413"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54" name="Object 258">
                <a:extLst>
                  <a:ext uri="{FF2B5EF4-FFF2-40B4-BE49-F238E27FC236}">
                    <a16:creationId xmlns:a16="http://schemas.microsoft.com/office/drawing/2014/main" id="{26EDCC1D-B5B9-4A54-991B-9456570C04E4}"/>
                  </a:ext>
                </a:extLst>
              </p:cNvPr>
              <p:cNvGraphicFramePr>
                <a:graphicFrameLocks noChangeAspect="1"/>
              </p:cNvGraphicFramePr>
              <p:nvPr/>
            </p:nvGraphicFramePr>
            <p:xfrm>
              <a:off x="1103" y="3772"/>
              <a:ext cx="471" cy="422"/>
            </p:xfrm>
            <a:graphic>
              <a:graphicData uri="http://schemas.openxmlformats.org/presentationml/2006/ole">
                <mc:AlternateContent xmlns:mc="http://schemas.openxmlformats.org/markup-compatibility/2006">
                  <mc:Choice xmlns:v="urn:schemas-microsoft-com:vml" Requires="v">
                    <p:oleObj spid="_x0000_s377985" name="Equation" r:id="rId25" imgW="228600" imgH="228600" progId="Equation.DSMT4">
                      <p:embed/>
                    </p:oleObj>
                  </mc:Choice>
                  <mc:Fallback>
                    <p:oleObj name="Equation" r:id="rId25" imgW="228600" imgH="228600" progId="Equation.DSMT4">
                      <p:embed/>
                      <p:pic>
                        <p:nvPicPr>
                          <p:cNvPr id="55554" name="Object 258">
                            <a:extLst>
                              <a:ext uri="{FF2B5EF4-FFF2-40B4-BE49-F238E27FC236}">
                                <a16:creationId xmlns:a16="http://schemas.microsoft.com/office/drawing/2014/main" id="{26EDCC1D-B5B9-4A54-991B-9456570C04E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03" y="3772"/>
                            <a:ext cx="471"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55" name="Object 259">
                <a:extLst>
                  <a:ext uri="{FF2B5EF4-FFF2-40B4-BE49-F238E27FC236}">
                    <a16:creationId xmlns:a16="http://schemas.microsoft.com/office/drawing/2014/main" id="{EA3AC741-0278-4460-AED9-E7DEDAAC963D}"/>
                  </a:ext>
                </a:extLst>
              </p:cNvPr>
              <p:cNvGraphicFramePr>
                <a:graphicFrameLocks noChangeAspect="1"/>
              </p:cNvGraphicFramePr>
              <p:nvPr/>
            </p:nvGraphicFramePr>
            <p:xfrm>
              <a:off x="2004" y="3772"/>
              <a:ext cx="554" cy="415"/>
            </p:xfrm>
            <a:graphic>
              <a:graphicData uri="http://schemas.openxmlformats.org/presentationml/2006/ole">
                <mc:AlternateContent xmlns:mc="http://schemas.openxmlformats.org/markup-compatibility/2006">
                  <mc:Choice xmlns:v="urn:schemas-microsoft-com:vml" Requires="v">
                    <p:oleObj spid="_x0000_s377986" name="Equation" r:id="rId27" imgW="342720" imgH="241200" progId="Equation.DSMT4">
                      <p:embed/>
                    </p:oleObj>
                  </mc:Choice>
                  <mc:Fallback>
                    <p:oleObj name="Equation" r:id="rId27" imgW="342720" imgH="241200" progId="Equation.DSMT4">
                      <p:embed/>
                      <p:pic>
                        <p:nvPicPr>
                          <p:cNvPr id="55555" name="Object 259">
                            <a:extLst>
                              <a:ext uri="{FF2B5EF4-FFF2-40B4-BE49-F238E27FC236}">
                                <a16:creationId xmlns:a16="http://schemas.microsoft.com/office/drawing/2014/main" id="{EA3AC741-0278-4460-AED9-E7DEDAAC963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04" y="3772"/>
                            <a:ext cx="554"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56" name="Object 260">
                <a:extLst>
                  <a:ext uri="{FF2B5EF4-FFF2-40B4-BE49-F238E27FC236}">
                    <a16:creationId xmlns:a16="http://schemas.microsoft.com/office/drawing/2014/main" id="{4348D51E-D69B-4467-80B8-366CD09458FA}"/>
                  </a:ext>
                </a:extLst>
              </p:cNvPr>
              <p:cNvGraphicFramePr>
                <a:graphicFrameLocks noChangeAspect="1"/>
              </p:cNvGraphicFramePr>
              <p:nvPr/>
            </p:nvGraphicFramePr>
            <p:xfrm>
              <a:off x="2558" y="3840"/>
              <a:ext cx="258" cy="306"/>
            </p:xfrm>
            <a:graphic>
              <a:graphicData uri="http://schemas.openxmlformats.org/presentationml/2006/ole">
                <mc:AlternateContent xmlns:mc="http://schemas.openxmlformats.org/markup-compatibility/2006">
                  <mc:Choice xmlns:v="urn:schemas-microsoft-com:vml" Requires="v">
                    <p:oleObj spid="_x0000_s377987" name="Equation" r:id="rId29" imgW="126720" imgH="177480" progId="Equation.DSMT4">
                      <p:embed/>
                    </p:oleObj>
                  </mc:Choice>
                  <mc:Fallback>
                    <p:oleObj name="Equation" r:id="rId29" imgW="126720" imgH="177480" progId="Equation.DSMT4">
                      <p:embed/>
                      <p:pic>
                        <p:nvPicPr>
                          <p:cNvPr id="55556" name="Object 260">
                            <a:extLst>
                              <a:ext uri="{FF2B5EF4-FFF2-40B4-BE49-F238E27FC236}">
                                <a16:creationId xmlns:a16="http://schemas.microsoft.com/office/drawing/2014/main" id="{4348D51E-D69B-4467-80B8-366CD09458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8" y="3840"/>
                            <a:ext cx="25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57" name="Object 261">
                <a:extLst>
                  <a:ext uri="{FF2B5EF4-FFF2-40B4-BE49-F238E27FC236}">
                    <a16:creationId xmlns:a16="http://schemas.microsoft.com/office/drawing/2014/main" id="{DD8BE185-907B-42E2-9BA0-2F1F8F69ECE6}"/>
                  </a:ext>
                </a:extLst>
              </p:cNvPr>
              <p:cNvGraphicFramePr>
                <a:graphicFrameLocks noChangeAspect="1"/>
              </p:cNvGraphicFramePr>
              <p:nvPr/>
            </p:nvGraphicFramePr>
            <p:xfrm>
              <a:off x="1547" y="3027"/>
              <a:ext cx="258" cy="306"/>
            </p:xfrm>
            <a:graphic>
              <a:graphicData uri="http://schemas.openxmlformats.org/presentationml/2006/ole">
                <mc:AlternateContent xmlns:mc="http://schemas.openxmlformats.org/markup-compatibility/2006">
                  <mc:Choice xmlns:v="urn:schemas-microsoft-com:vml" Requires="v">
                    <p:oleObj spid="_x0000_s377988" name="Equation" r:id="rId30" imgW="126720" imgH="177480" progId="Equation.DSMT4">
                      <p:embed/>
                    </p:oleObj>
                  </mc:Choice>
                  <mc:Fallback>
                    <p:oleObj name="Equation" r:id="rId30" imgW="126720" imgH="177480" progId="Equation.DSMT4">
                      <p:embed/>
                      <p:pic>
                        <p:nvPicPr>
                          <p:cNvPr id="55557" name="Object 261">
                            <a:extLst>
                              <a:ext uri="{FF2B5EF4-FFF2-40B4-BE49-F238E27FC236}">
                                <a16:creationId xmlns:a16="http://schemas.microsoft.com/office/drawing/2014/main" id="{DD8BE185-907B-42E2-9BA0-2F1F8F69ECE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 y="3027"/>
                            <a:ext cx="25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558" name="Line 262">
                <a:extLst>
                  <a:ext uri="{FF2B5EF4-FFF2-40B4-BE49-F238E27FC236}">
                    <a16:creationId xmlns:a16="http://schemas.microsoft.com/office/drawing/2014/main" id="{6CF4BDD5-762B-4DAC-B1C2-8DE445FE6F51}"/>
                  </a:ext>
                </a:extLst>
              </p:cNvPr>
              <p:cNvSpPr>
                <a:spLocks noChangeShapeType="1"/>
              </p:cNvSpPr>
              <p:nvPr/>
            </p:nvSpPr>
            <p:spPr bwMode="auto">
              <a:xfrm>
                <a:off x="1520" y="4002"/>
                <a:ext cx="432" cy="0"/>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559" name="Line 263">
                <a:extLst>
                  <a:ext uri="{FF2B5EF4-FFF2-40B4-BE49-F238E27FC236}">
                    <a16:creationId xmlns:a16="http://schemas.microsoft.com/office/drawing/2014/main" id="{BE03D406-0E01-4BE3-A8BE-E9628DE36291}"/>
                  </a:ext>
                </a:extLst>
              </p:cNvPr>
              <p:cNvSpPr>
                <a:spLocks noChangeShapeType="1"/>
              </p:cNvSpPr>
              <p:nvPr/>
            </p:nvSpPr>
            <p:spPr bwMode="auto">
              <a:xfrm>
                <a:off x="1796" y="3282"/>
                <a:ext cx="288" cy="288"/>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560" name="Line 264">
                <a:extLst>
                  <a:ext uri="{FF2B5EF4-FFF2-40B4-BE49-F238E27FC236}">
                    <a16:creationId xmlns:a16="http://schemas.microsoft.com/office/drawing/2014/main" id="{3FA10661-D9B7-4460-900E-F4139ED46175}"/>
                  </a:ext>
                </a:extLst>
              </p:cNvPr>
              <p:cNvSpPr>
                <a:spLocks noChangeShapeType="1"/>
              </p:cNvSpPr>
              <p:nvPr/>
            </p:nvSpPr>
            <p:spPr bwMode="auto">
              <a:xfrm>
                <a:off x="1280" y="3426"/>
                <a:ext cx="0" cy="432"/>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561" name="Line 265">
                <a:extLst>
                  <a:ext uri="{FF2B5EF4-FFF2-40B4-BE49-F238E27FC236}">
                    <a16:creationId xmlns:a16="http://schemas.microsoft.com/office/drawing/2014/main" id="{481A0B5E-8F5D-46A6-92D5-A582EEE3B122}"/>
                  </a:ext>
                </a:extLst>
              </p:cNvPr>
              <p:cNvSpPr>
                <a:spLocks noChangeShapeType="1"/>
              </p:cNvSpPr>
              <p:nvPr/>
            </p:nvSpPr>
            <p:spPr bwMode="auto">
              <a:xfrm>
                <a:off x="1526" y="3699"/>
                <a:ext cx="414" cy="15"/>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562" name="Line 266">
                <a:extLst>
                  <a:ext uri="{FF2B5EF4-FFF2-40B4-BE49-F238E27FC236}">
                    <a16:creationId xmlns:a16="http://schemas.microsoft.com/office/drawing/2014/main" id="{098E8928-15F2-4808-AC5F-EA1A58765A16}"/>
                  </a:ext>
                </a:extLst>
              </p:cNvPr>
              <p:cNvSpPr>
                <a:spLocks noChangeShapeType="1"/>
              </p:cNvSpPr>
              <p:nvPr/>
            </p:nvSpPr>
            <p:spPr bwMode="auto">
              <a:xfrm>
                <a:off x="848" y="3426"/>
                <a:ext cx="0" cy="432"/>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588" name="Group 292">
              <a:extLst>
                <a:ext uri="{FF2B5EF4-FFF2-40B4-BE49-F238E27FC236}">
                  <a16:creationId xmlns:a16="http://schemas.microsoft.com/office/drawing/2014/main" id="{60488CC1-A96F-44F6-944E-D9366A657B60}"/>
                </a:ext>
              </a:extLst>
            </p:cNvPr>
            <p:cNvGrpSpPr>
              <a:grpSpLocks/>
            </p:cNvGrpSpPr>
            <p:nvPr/>
          </p:nvGrpSpPr>
          <p:grpSpPr bwMode="auto">
            <a:xfrm>
              <a:off x="2856" y="2212"/>
              <a:ext cx="2749" cy="1938"/>
              <a:chOff x="2856" y="2212"/>
              <a:chExt cx="2749" cy="1938"/>
            </a:xfrm>
          </p:grpSpPr>
          <p:sp>
            <p:nvSpPr>
              <p:cNvPr id="55565" name="AutoShape 269">
                <a:extLst>
                  <a:ext uri="{FF2B5EF4-FFF2-40B4-BE49-F238E27FC236}">
                    <a16:creationId xmlns:a16="http://schemas.microsoft.com/office/drawing/2014/main" id="{E3D62394-9237-4FEB-BFBC-63D87E05E112}"/>
                  </a:ext>
                </a:extLst>
              </p:cNvPr>
              <p:cNvSpPr>
                <a:spLocks noChangeArrowheads="1"/>
              </p:cNvSpPr>
              <p:nvPr/>
            </p:nvSpPr>
            <p:spPr bwMode="auto">
              <a:xfrm>
                <a:off x="3488" y="2278"/>
                <a:ext cx="2101" cy="1872"/>
              </a:xfrm>
              <a:prstGeom prst="bracketPair">
                <a:avLst>
                  <a:gd name="adj" fmla="val 7500"/>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566" name="Object 270">
                <a:extLst>
                  <a:ext uri="{FF2B5EF4-FFF2-40B4-BE49-F238E27FC236}">
                    <a16:creationId xmlns:a16="http://schemas.microsoft.com/office/drawing/2014/main" id="{646014CB-0853-4A57-AEB7-4DE889EBB30C}"/>
                  </a:ext>
                </a:extLst>
              </p:cNvPr>
              <p:cNvGraphicFramePr>
                <a:graphicFrameLocks noChangeAspect="1"/>
              </p:cNvGraphicFramePr>
              <p:nvPr/>
            </p:nvGraphicFramePr>
            <p:xfrm>
              <a:off x="3487" y="2321"/>
              <a:ext cx="258" cy="306"/>
            </p:xfrm>
            <a:graphic>
              <a:graphicData uri="http://schemas.openxmlformats.org/presentationml/2006/ole">
                <mc:AlternateContent xmlns:mc="http://schemas.openxmlformats.org/markup-compatibility/2006">
                  <mc:Choice xmlns:v="urn:schemas-microsoft-com:vml" Requires="v">
                    <p:oleObj spid="_x0000_s377989" name="Equation" r:id="rId31" imgW="126720" imgH="177480" progId="Equation.DSMT4">
                      <p:embed/>
                    </p:oleObj>
                  </mc:Choice>
                  <mc:Fallback>
                    <p:oleObj name="Equation" r:id="rId31" imgW="126720" imgH="177480" progId="Equation.DSMT4">
                      <p:embed/>
                      <p:pic>
                        <p:nvPicPr>
                          <p:cNvPr id="55566" name="Object 270">
                            <a:extLst>
                              <a:ext uri="{FF2B5EF4-FFF2-40B4-BE49-F238E27FC236}">
                                <a16:creationId xmlns:a16="http://schemas.microsoft.com/office/drawing/2014/main" id="{646014CB-0853-4A57-AEB7-4DE889EBB3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7" y="2321"/>
                            <a:ext cx="25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67" name="Object 271">
                <a:extLst>
                  <a:ext uri="{FF2B5EF4-FFF2-40B4-BE49-F238E27FC236}">
                    <a16:creationId xmlns:a16="http://schemas.microsoft.com/office/drawing/2014/main" id="{7CD0584E-7861-4EA9-A4F1-700109E41769}"/>
                  </a:ext>
                </a:extLst>
              </p:cNvPr>
              <p:cNvGraphicFramePr>
                <a:graphicFrameLocks noChangeAspect="1"/>
              </p:cNvGraphicFramePr>
              <p:nvPr/>
            </p:nvGraphicFramePr>
            <p:xfrm>
              <a:off x="2856" y="2983"/>
              <a:ext cx="651" cy="344"/>
            </p:xfrm>
            <a:graphic>
              <a:graphicData uri="http://schemas.openxmlformats.org/presentationml/2006/ole">
                <mc:AlternateContent xmlns:mc="http://schemas.openxmlformats.org/markup-compatibility/2006">
                  <mc:Choice xmlns:v="urn:schemas-microsoft-com:vml" Requires="v">
                    <p:oleObj spid="_x0000_s377990" name="Equation" r:id="rId32" imgW="380880" imgH="177480" progId="Equation.DSMT4">
                      <p:embed/>
                    </p:oleObj>
                  </mc:Choice>
                  <mc:Fallback>
                    <p:oleObj name="Equation" r:id="rId32" imgW="380880" imgH="177480" progId="Equation.DSMT4">
                      <p:embed/>
                      <p:pic>
                        <p:nvPicPr>
                          <p:cNvPr id="55567" name="Object 271">
                            <a:extLst>
                              <a:ext uri="{FF2B5EF4-FFF2-40B4-BE49-F238E27FC236}">
                                <a16:creationId xmlns:a16="http://schemas.microsoft.com/office/drawing/2014/main" id="{7CD0584E-7861-4EA9-A4F1-700109E41769}"/>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856" y="2983"/>
                            <a:ext cx="651"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68" name="Object 272">
                <a:extLst>
                  <a:ext uri="{FF2B5EF4-FFF2-40B4-BE49-F238E27FC236}">
                    <a16:creationId xmlns:a16="http://schemas.microsoft.com/office/drawing/2014/main" id="{194EEB3E-42AA-4878-85BD-57F462D5DF80}"/>
                  </a:ext>
                </a:extLst>
              </p:cNvPr>
              <p:cNvGraphicFramePr>
                <a:graphicFrameLocks noChangeAspect="1"/>
              </p:cNvGraphicFramePr>
              <p:nvPr/>
            </p:nvGraphicFramePr>
            <p:xfrm>
              <a:off x="3775" y="2212"/>
              <a:ext cx="368" cy="447"/>
            </p:xfrm>
            <a:graphic>
              <a:graphicData uri="http://schemas.openxmlformats.org/presentationml/2006/ole">
                <mc:AlternateContent xmlns:mc="http://schemas.openxmlformats.org/markup-compatibility/2006">
                  <mc:Choice xmlns:v="urn:schemas-microsoft-com:vml" Requires="v">
                    <p:oleObj spid="_x0000_s377991" name="Equation" r:id="rId34" imgW="203040" imgH="228600" progId="Equation.DSMT4">
                      <p:embed/>
                    </p:oleObj>
                  </mc:Choice>
                  <mc:Fallback>
                    <p:oleObj name="Equation" r:id="rId34" imgW="203040" imgH="228600" progId="Equation.DSMT4">
                      <p:embed/>
                      <p:pic>
                        <p:nvPicPr>
                          <p:cNvPr id="55568" name="Object 272">
                            <a:extLst>
                              <a:ext uri="{FF2B5EF4-FFF2-40B4-BE49-F238E27FC236}">
                                <a16:creationId xmlns:a16="http://schemas.microsoft.com/office/drawing/2014/main" id="{194EEB3E-42AA-4878-85BD-57F462D5DF80}"/>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75" y="2212"/>
                            <a:ext cx="368"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69" name="Object 273">
                <a:extLst>
                  <a:ext uri="{FF2B5EF4-FFF2-40B4-BE49-F238E27FC236}">
                    <a16:creationId xmlns:a16="http://schemas.microsoft.com/office/drawing/2014/main" id="{346CA152-33A5-4ECB-924F-1DBD3C08DB78}"/>
                  </a:ext>
                </a:extLst>
              </p:cNvPr>
              <p:cNvGraphicFramePr>
                <a:graphicFrameLocks noChangeAspect="1"/>
              </p:cNvGraphicFramePr>
              <p:nvPr/>
            </p:nvGraphicFramePr>
            <p:xfrm>
              <a:off x="4177" y="2221"/>
              <a:ext cx="389" cy="420"/>
            </p:xfrm>
            <a:graphic>
              <a:graphicData uri="http://schemas.openxmlformats.org/presentationml/2006/ole">
                <mc:AlternateContent xmlns:mc="http://schemas.openxmlformats.org/markup-compatibility/2006">
                  <mc:Choice xmlns:v="urn:schemas-microsoft-com:vml" Requires="v">
                    <p:oleObj spid="_x0000_s377992" name="Equation" r:id="rId36" imgW="203040" imgH="228600" progId="Equation.DSMT4">
                      <p:embed/>
                    </p:oleObj>
                  </mc:Choice>
                  <mc:Fallback>
                    <p:oleObj name="Equation" r:id="rId36" imgW="203040" imgH="228600" progId="Equation.DSMT4">
                      <p:embed/>
                      <p:pic>
                        <p:nvPicPr>
                          <p:cNvPr id="55569" name="Object 273">
                            <a:extLst>
                              <a:ext uri="{FF2B5EF4-FFF2-40B4-BE49-F238E27FC236}">
                                <a16:creationId xmlns:a16="http://schemas.microsoft.com/office/drawing/2014/main" id="{346CA152-33A5-4ECB-924F-1DBD3C08DB78}"/>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77" y="2221"/>
                            <a:ext cx="389"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70" name="Object 274">
                <a:extLst>
                  <a:ext uri="{FF2B5EF4-FFF2-40B4-BE49-F238E27FC236}">
                    <a16:creationId xmlns:a16="http://schemas.microsoft.com/office/drawing/2014/main" id="{2D0B4E41-50C8-4F99-ABC8-ABDCFF3EC8BC}"/>
                  </a:ext>
                </a:extLst>
              </p:cNvPr>
              <p:cNvGraphicFramePr>
                <a:graphicFrameLocks noChangeAspect="1"/>
              </p:cNvGraphicFramePr>
              <p:nvPr/>
            </p:nvGraphicFramePr>
            <p:xfrm>
              <a:off x="5142" y="2224"/>
              <a:ext cx="463" cy="438"/>
            </p:xfrm>
            <a:graphic>
              <a:graphicData uri="http://schemas.openxmlformats.org/presentationml/2006/ole">
                <mc:AlternateContent xmlns:mc="http://schemas.openxmlformats.org/markup-compatibility/2006">
                  <mc:Choice xmlns:v="urn:schemas-microsoft-com:vml" Requires="v">
                    <p:oleObj spid="_x0000_s377993" name="Equation" r:id="rId38" imgW="215640" imgH="228600" progId="Equation.DSMT4">
                      <p:embed/>
                    </p:oleObj>
                  </mc:Choice>
                  <mc:Fallback>
                    <p:oleObj name="Equation" r:id="rId38" imgW="215640" imgH="228600" progId="Equation.DSMT4">
                      <p:embed/>
                      <p:pic>
                        <p:nvPicPr>
                          <p:cNvPr id="55570" name="Object 274">
                            <a:extLst>
                              <a:ext uri="{FF2B5EF4-FFF2-40B4-BE49-F238E27FC236}">
                                <a16:creationId xmlns:a16="http://schemas.microsoft.com/office/drawing/2014/main" id="{2D0B4E41-50C8-4F99-ABC8-ABDCFF3EC8BC}"/>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142" y="2224"/>
                            <a:ext cx="463"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71" name="Object 275">
                <a:extLst>
                  <a:ext uri="{FF2B5EF4-FFF2-40B4-BE49-F238E27FC236}">
                    <a16:creationId xmlns:a16="http://schemas.microsoft.com/office/drawing/2014/main" id="{B1F8658C-22C8-43BB-9140-B7E18DD0B8AF}"/>
                  </a:ext>
                </a:extLst>
              </p:cNvPr>
              <p:cNvGraphicFramePr>
                <a:graphicFrameLocks noChangeAspect="1"/>
              </p:cNvGraphicFramePr>
              <p:nvPr/>
            </p:nvGraphicFramePr>
            <p:xfrm>
              <a:off x="3903" y="2662"/>
              <a:ext cx="258" cy="306"/>
            </p:xfrm>
            <a:graphic>
              <a:graphicData uri="http://schemas.openxmlformats.org/presentationml/2006/ole">
                <mc:AlternateContent xmlns:mc="http://schemas.openxmlformats.org/markup-compatibility/2006">
                  <mc:Choice xmlns:v="urn:schemas-microsoft-com:vml" Requires="v">
                    <p:oleObj spid="_x0000_s377994" name="Equation" r:id="rId40" imgW="126720" imgH="177480" progId="Equation.DSMT4">
                      <p:embed/>
                    </p:oleObj>
                  </mc:Choice>
                  <mc:Fallback>
                    <p:oleObj name="Equation" r:id="rId40" imgW="126720" imgH="177480" progId="Equation.DSMT4">
                      <p:embed/>
                      <p:pic>
                        <p:nvPicPr>
                          <p:cNvPr id="55571" name="Object 275">
                            <a:extLst>
                              <a:ext uri="{FF2B5EF4-FFF2-40B4-BE49-F238E27FC236}">
                                <a16:creationId xmlns:a16="http://schemas.microsoft.com/office/drawing/2014/main" id="{B1F8658C-22C8-43BB-9140-B7E18DD0B8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3" y="2662"/>
                            <a:ext cx="25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72" name="Object 276">
                <a:extLst>
                  <a:ext uri="{FF2B5EF4-FFF2-40B4-BE49-F238E27FC236}">
                    <a16:creationId xmlns:a16="http://schemas.microsoft.com/office/drawing/2014/main" id="{4E173C31-80DF-444C-81D1-F82F3E33FD8C}"/>
                  </a:ext>
                </a:extLst>
              </p:cNvPr>
              <p:cNvGraphicFramePr>
                <a:graphicFrameLocks noChangeAspect="1"/>
              </p:cNvGraphicFramePr>
              <p:nvPr/>
            </p:nvGraphicFramePr>
            <p:xfrm>
              <a:off x="4887" y="3508"/>
              <a:ext cx="258" cy="306"/>
            </p:xfrm>
            <a:graphic>
              <a:graphicData uri="http://schemas.openxmlformats.org/presentationml/2006/ole">
                <mc:AlternateContent xmlns:mc="http://schemas.openxmlformats.org/markup-compatibility/2006">
                  <mc:Choice xmlns:v="urn:schemas-microsoft-com:vml" Requires="v">
                    <p:oleObj spid="_x0000_s377995" name="Equation" r:id="rId41" imgW="126720" imgH="177480" progId="Equation.DSMT4">
                      <p:embed/>
                    </p:oleObj>
                  </mc:Choice>
                  <mc:Fallback>
                    <p:oleObj name="Equation" r:id="rId41" imgW="126720" imgH="177480" progId="Equation.DSMT4">
                      <p:embed/>
                      <p:pic>
                        <p:nvPicPr>
                          <p:cNvPr id="55572" name="Object 276">
                            <a:extLst>
                              <a:ext uri="{FF2B5EF4-FFF2-40B4-BE49-F238E27FC236}">
                                <a16:creationId xmlns:a16="http://schemas.microsoft.com/office/drawing/2014/main" id="{4E173C31-80DF-444C-81D1-F82F3E33FD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7" y="3508"/>
                            <a:ext cx="25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73" name="Object 277">
                <a:extLst>
                  <a:ext uri="{FF2B5EF4-FFF2-40B4-BE49-F238E27FC236}">
                    <a16:creationId xmlns:a16="http://schemas.microsoft.com/office/drawing/2014/main" id="{F6B1AC48-376E-4100-9090-314458918525}"/>
                  </a:ext>
                </a:extLst>
              </p:cNvPr>
              <p:cNvGraphicFramePr>
                <a:graphicFrameLocks noChangeAspect="1"/>
              </p:cNvGraphicFramePr>
              <p:nvPr/>
            </p:nvGraphicFramePr>
            <p:xfrm>
              <a:off x="4162" y="2575"/>
              <a:ext cx="413" cy="420"/>
            </p:xfrm>
            <a:graphic>
              <a:graphicData uri="http://schemas.openxmlformats.org/presentationml/2006/ole">
                <mc:AlternateContent xmlns:mc="http://schemas.openxmlformats.org/markup-compatibility/2006">
                  <mc:Choice xmlns:v="urn:schemas-microsoft-com:vml" Requires="v">
                    <p:oleObj spid="_x0000_s377996" name="Equation" r:id="rId42" imgW="215640" imgH="228600" progId="Equation.DSMT4">
                      <p:embed/>
                    </p:oleObj>
                  </mc:Choice>
                  <mc:Fallback>
                    <p:oleObj name="Equation" r:id="rId42" imgW="215640" imgH="228600" progId="Equation.DSMT4">
                      <p:embed/>
                      <p:pic>
                        <p:nvPicPr>
                          <p:cNvPr id="55573" name="Object 277">
                            <a:extLst>
                              <a:ext uri="{FF2B5EF4-FFF2-40B4-BE49-F238E27FC236}">
                                <a16:creationId xmlns:a16="http://schemas.microsoft.com/office/drawing/2014/main" id="{F6B1AC48-376E-4100-9090-314458918525}"/>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162" y="2575"/>
                            <a:ext cx="413"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74" name="Object 278">
                <a:extLst>
                  <a:ext uri="{FF2B5EF4-FFF2-40B4-BE49-F238E27FC236}">
                    <a16:creationId xmlns:a16="http://schemas.microsoft.com/office/drawing/2014/main" id="{D19253C3-0AC5-4563-8A92-8248C27121A0}"/>
                  </a:ext>
                </a:extLst>
              </p:cNvPr>
              <p:cNvGraphicFramePr>
                <a:graphicFrameLocks noChangeAspect="1"/>
              </p:cNvGraphicFramePr>
              <p:nvPr/>
            </p:nvGraphicFramePr>
            <p:xfrm>
              <a:off x="5134" y="2560"/>
              <a:ext cx="471" cy="422"/>
            </p:xfrm>
            <a:graphic>
              <a:graphicData uri="http://schemas.openxmlformats.org/presentationml/2006/ole">
                <mc:AlternateContent xmlns:mc="http://schemas.openxmlformats.org/markup-compatibility/2006">
                  <mc:Choice xmlns:v="urn:schemas-microsoft-com:vml" Requires="v">
                    <p:oleObj spid="_x0000_s377997" name="Equation" r:id="rId44" imgW="228600" imgH="228600" progId="Equation.DSMT4">
                      <p:embed/>
                    </p:oleObj>
                  </mc:Choice>
                  <mc:Fallback>
                    <p:oleObj name="Equation" r:id="rId44" imgW="228600" imgH="228600" progId="Equation.DSMT4">
                      <p:embed/>
                      <p:pic>
                        <p:nvPicPr>
                          <p:cNvPr id="55574" name="Object 278">
                            <a:extLst>
                              <a:ext uri="{FF2B5EF4-FFF2-40B4-BE49-F238E27FC236}">
                                <a16:creationId xmlns:a16="http://schemas.microsoft.com/office/drawing/2014/main" id="{D19253C3-0AC5-4563-8A92-8248C27121A0}"/>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134" y="2560"/>
                            <a:ext cx="471"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75" name="Object 279">
                <a:extLst>
                  <a:ext uri="{FF2B5EF4-FFF2-40B4-BE49-F238E27FC236}">
                    <a16:creationId xmlns:a16="http://schemas.microsoft.com/office/drawing/2014/main" id="{AE6C47C7-FC58-4C07-94F0-D049B7AD4351}"/>
                  </a:ext>
                </a:extLst>
              </p:cNvPr>
              <p:cNvGraphicFramePr>
                <a:graphicFrameLocks noChangeAspect="1"/>
              </p:cNvGraphicFramePr>
              <p:nvPr/>
            </p:nvGraphicFramePr>
            <p:xfrm>
              <a:off x="5095" y="3430"/>
              <a:ext cx="480" cy="415"/>
            </p:xfrm>
            <a:graphic>
              <a:graphicData uri="http://schemas.openxmlformats.org/presentationml/2006/ole">
                <mc:AlternateContent xmlns:mc="http://schemas.openxmlformats.org/markup-compatibility/2006">
                  <mc:Choice xmlns:v="urn:schemas-microsoft-com:vml" Requires="v">
                    <p:oleObj spid="_x0000_s377998" name="Equation" r:id="rId46" imgW="342720" imgH="241200" progId="Equation.DSMT4">
                      <p:embed/>
                    </p:oleObj>
                  </mc:Choice>
                  <mc:Fallback>
                    <p:oleObj name="Equation" r:id="rId46" imgW="342720" imgH="241200" progId="Equation.DSMT4">
                      <p:embed/>
                      <p:pic>
                        <p:nvPicPr>
                          <p:cNvPr id="55575" name="Object 279">
                            <a:extLst>
                              <a:ext uri="{FF2B5EF4-FFF2-40B4-BE49-F238E27FC236}">
                                <a16:creationId xmlns:a16="http://schemas.microsoft.com/office/drawing/2014/main" id="{AE6C47C7-FC58-4C07-94F0-D049B7AD4351}"/>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095" y="3430"/>
                            <a:ext cx="480"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76" name="Object 280">
                <a:extLst>
                  <a:ext uri="{FF2B5EF4-FFF2-40B4-BE49-F238E27FC236}">
                    <a16:creationId xmlns:a16="http://schemas.microsoft.com/office/drawing/2014/main" id="{7B4FFC2F-CE78-4B51-A215-279F58387892}"/>
                  </a:ext>
                </a:extLst>
              </p:cNvPr>
              <p:cNvGraphicFramePr>
                <a:graphicFrameLocks noChangeAspect="1"/>
              </p:cNvGraphicFramePr>
              <p:nvPr/>
            </p:nvGraphicFramePr>
            <p:xfrm>
              <a:off x="5319" y="3844"/>
              <a:ext cx="258" cy="306"/>
            </p:xfrm>
            <a:graphic>
              <a:graphicData uri="http://schemas.openxmlformats.org/presentationml/2006/ole">
                <mc:AlternateContent xmlns:mc="http://schemas.openxmlformats.org/markup-compatibility/2006">
                  <mc:Choice xmlns:v="urn:schemas-microsoft-com:vml" Requires="v">
                    <p:oleObj spid="_x0000_s377999" name="Equation" r:id="rId48" imgW="126720" imgH="177480" progId="Equation.DSMT4">
                      <p:embed/>
                    </p:oleObj>
                  </mc:Choice>
                  <mc:Fallback>
                    <p:oleObj name="Equation" r:id="rId48" imgW="126720" imgH="177480" progId="Equation.DSMT4">
                      <p:embed/>
                      <p:pic>
                        <p:nvPicPr>
                          <p:cNvPr id="55576" name="Object 280">
                            <a:extLst>
                              <a:ext uri="{FF2B5EF4-FFF2-40B4-BE49-F238E27FC236}">
                                <a16:creationId xmlns:a16="http://schemas.microsoft.com/office/drawing/2014/main" id="{7B4FFC2F-CE78-4B51-A215-279F5838789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19" y="3844"/>
                            <a:ext cx="25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77" name="Object 281">
                <a:extLst>
                  <a:ext uri="{FF2B5EF4-FFF2-40B4-BE49-F238E27FC236}">
                    <a16:creationId xmlns:a16="http://schemas.microsoft.com/office/drawing/2014/main" id="{1B53B987-B1DF-4A34-A645-42E2451312F9}"/>
                  </a:ext>
                </a:extLst>
              </p:cNvPr>
              <p:cNvGraphicFramePr>
                <a:graphicFrameLocks noChangeAspect="1"/>
              </p:cNvGraphicFramePr>
              <p:nvPr/>
            </p:nvGraphicFramePr>
            <p:xfrm>
              <a:off x="4308" y="3031"/>
              <a:ext cx="258" cy="306"/>
            </p:xfrm>
            <a:graphic>
              <a:graphicData uri="http://schemas.openxmlformats.org/presentationml/2006/ole">
                <mc:AlternateContent xmlns:mc="http://schemas.openxmlformats.org/markup-compatibility/2006">
                  <mc:Choice xmlns:v="urn:schemas-microsoft-com:vml" Requires="v">
                    <p:oleObj spid="_x0000_s378000" name="Equation" r:id="rId49" imgW="126720" imgH="177480" progId="Equation.DSMT4">
                      <p:embed/>
                    </p:oleObj>
                  </mc:Choice>
                  <mc:Fallback>
                    <p:oleObj name="Equation" r:id="rId49" imgW="126720" imgH="177480" progId="Equation.DSMT4">
                      <p:embed/>
                      <p:pic>
                        <p:nvPicPr>
                          <p:cNvPr id="55577" name="Object 281">
                            <a:extLst>
                              <a:ext uri="{FF2B5EF4-FFF2-40B4-BE49-F238E27FC236}">
                                <a16:creationId xmlns:a16="http://schemas.microsoft.com/office/drawing/2014/main" id="{1B53B987-B1DF-4A34-A645-42E2451312F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08" y="3031"/>
                            <a:ext cx="25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578" name="Line 282">
                <a:extLst>
                  <a:ext uri="{FF2B5EF4-FFF2-40B4-BE49-F238E27FC236}">
                    <a16:creationId xmlns:a16="http://schemas.microsoft.com/office/drawing/2014/main" id="{377DFA18-6048-45C2-A4F0-750F0E1F4DF7}"/>
                  </a:ext>
                </a:extLst>
              </p:cNvPr>
              <p:cNvSpPr>
                <a:spLocks noChangeShapeType="1"/>
              </p:cNvSpPr>
              <p:nvPr/>
            </p:nvSpPr>
            <p:spPr bwMode="auto">
              <a:xfrm>
                <a:off x="4675" y="2815"/>
                <a:ext cx="366" cy="9"/>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579" name="Line 283">
                <a:extLst>
                  <a:ext uri="{FF2B5EF4-FFF2-40B4-BE49-F238E27FC236}">
                    <a16:creationId xmlns:a16="http://schemas.microsoft.com/office/drawing/2014/main" id="{0BE5227E-6A1F-4489-9B86-BDE0A397E6D1}"/>
                  </a:ext>
                </a:extLst>
              </p:cNvPr>
              <p:cNvSpPr>
                <a:spLocks noChangeShapeType="1"/>
              </p:cNvSpPr>
              <p:nvPr/>
            </p:nvSpPr>
            <p:spPr bwMode="auto">
              <a:xfrm>
                <a:off x="4557" y="3286"/>
                <a:ext cx="288" cy="288"/>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580" name="Line 284">
                <a:extLst>
                  <a:ext uri="{FF2B5EF4-FFF2-40B4-BE49-F238E27FC236}">
                    <a16:creationId xmlns:a16="http://schemas.microsoft.com/office/drawing/2014/main" id="{0F3464DB-5D66-4A4F-8878-58475EE0A9AD}"/>
                  </a:ext>
                </a:extLst>
              </p:cNvPr>
              <p:cNvSpPr>
                <a:spLocks noChangeShapeType="1"/>
              </p:cNvSpPr>
              <p:nvPr/>
            </p:nvSpPr>
            <p:spPr bwMode="auto">
              <a:xfrm>
                <a:off x="5398" y="3112"/>
                <a:ext cx="0" cy="432"/>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581" name="Line 285">
                <a:extLst>
                  <a:ext uri="{FF2B5EF4-FFF2-40B4-BE49-F238E27FC236}">
                    <a16:creationId xmlns:a16="http://schemas.microsoft.com/office/drawing/2014/main" id="{DAF64BBE-D435-4164-BA1E-7843E729C565}"/>
                  </a:ext>
                </a:extLst>
              </p:cNvPr>
              <p:cNvSpPr>
                <a:spLocks noChangeShapeType="1"/>
              </p:cNvSpPr>
              <p:nvPr/>
            </p:nvSpPr>
            <p:spPr bwMode="auto">
              <a:xfrm>
                <a:off x="4651" y="2461"/>
                <a:ext cx="414" cy="15"/>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583" name="Line 287">
                <a:extLst>
                  <a:ext uri="{FF2B5EF4-FFF2-40B4-BE49-F238E27FC236}">
                    <a16:creationId xmlns:a16="http://schemas.microsoft.com/office/drawing/2014/main" id="{57D9615D-2963-4549-9E5E-F63B7AAE77CC}"/>
                  </a:ext>
                </a:extLst>
              </p:cNvPr>
              <p:cNvSpPr>
                <a:spLocks noChangeShapeType="1"/>
              </p:cNvSpPr>
              <p:nvPr/>
            </p:nvSpPr>
            <p:spPr bwMode="auto">
              <a:xfrm flipV="1">
                <a:off x="4702" y="3160"/>
                <a:ext cx="426" cy="14"/>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584" name="Line 288">
                <a:extLst>
                  <a:ext uri="{FF2B5EF4-FFF2-40B4-BE49-F238E27FC236}">
                    <a16:creationId xmlns:a16="http://schemas.microsoft.com/office/drawing/2014/main" id="{101474AE-ADCD-468D-B9C7-FC0A4519A4F3}"/>
                  </a:ext>
                </a:extLst>
              </p:cNvPr>
              <p:cNvSpPr>
                <a:spLocks noChangeShapeType="1"/>
              </p:cNvSpPr>
              <p:nvPr/>
            </p:nvSpPr>
            <p:spPr bwMode="auto">
              <a:xfrm flipV="1">
                <a:off x="4696" y="3160"/>
                <a:ext cx="432" cy="0"/>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2295675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5589"/>
                                        </p:tgtEl>
                                        <p:attrNameLst>
                                          <p:attrName>style.visibility</p:attrName>
                                        </p:attrNameLst>
                                      </p:cBhvr>
                                      <p:to>
                                        <p:strVal val="visible"/>
                                      </p:to>
                                    </p:set>
                                    <p:animEffect transition="in" filter="strips(downRight)">
                                      <p:cBhvr>
                                        <p:cTn id="7" dur="500"/>
                                        <p:tgtEl>
                                          <p:spTgt spid="55589"/>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475" name="Group 155">
            <a:extLst>
              <a:ext uri="{FF2B5EF4-FFF2-40B4-BE49-F238E27FC236}">
                <a16:creationId xmlns:a16="http://schemas.microsoft.com/office/drawing/2014/main" id="{42DF3E2B-17E7-4254-B51B-F40853FA8A00}"/>
              </a:ext>
            </a:extLst>
          </p:cNvPr>
          <p:cNvGrpSpPr>
            <a:grpSpLocks/>
          </p:cNvGrpSpPr>
          <p:nvPr/>
        </p:nvGrpSpPr>
        <p:grpSpPr bwMode="auto">
          <a:xfrm>
            <a:off x="150520" y="78226"/>
            <a:ext cx="4419600" cy="658813"/>
            <a:chOff x="96" y="192"/>
            <a:chExt cx="2778" cy="415"/>
          </a:xfrm>
        </p:grpSpPr>
        <p:sp>
          <p:nvSpPr>
            <p:cNvPr id="56472" name="Rectangle 152">
              <a:extLst>
                <a:ext uri="{FF2B5EF4-FFF2-40B4-BE49-F238E27FC236}">
                  <a16:creationId xmlns:a16="http://schemas.microsoft.com/office/drawing/2014/main" id="{B3B99967-0D15-45C6-B8C2-0DDAE2B214CB}"/>
                </a:ext>
              </a:extLst>
            </p:cNvPr>
            <p:cNvSpPr>
              <a:spLocks noChangeArrowheads="1"/>
            </p:cNvSpPr>
            <p:nvPr/>
          </p:nvSpPr>
          <p:spPr bwMode="auto">
            <a:xfrm>
              <a:off x="96" y="221"/>
              <a:ext cx="5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华文仿宋" panose="02010600040101010101" pitchFamily="2" charset="-122"/>
                  <a:ea typeface="华文仿宋" panose="02010600040101010101" pitchFamily="2" charset="-122"/>
                </a:rPr>
                <a:t>如果</a:t>
              </a:r>
            </a:p>
          </p:txBody>
        </p:sp>
        <p:graphicFrame>
          <p:nvGraphicFramePr>
            <p:cNvPr id="56473" name="Object 153">
              <a:extLst>
                <a:ext uri="{FF2B5EF4-FFF2-40B4-BE49-F238E27FC236}">
                  <a16:creationId xmlns:a16="http://schemas.microsoft.com/office/drawing/2014/main" id="{CC35B0DB-100E-4E88-8E0E-20B71944613E}"/>
                </a:ext>
              </a:extLst>
            </p:cNvPr>
            <p:cNvGraphicFramePr>
              <a:graphicFrameLocks noChangeAspect="1"/>
            </p:cNvGraphicFramePr>
            <p:nvPr/>
          </p:nvGraphicFramePr>
          <p:xfrm>
            <a:off x="572" y="192"/>
            <a:ext cx="2302" cy="415"/>
          </p:xfrm>
          <a:graphic>
            <a:graphicData uri="http://schemas.openxmlformats.org/presentationml/2006/ole">
              <mc:AlternateContent xmlns:mc="http://schemas.openxmlformats.org/markup-compatibility/2006">
                <mc:Choice xmlns:v="urn:schemas-microsoft-com:vml" Requires="v">
                  <p:oleObj spid="_x0000_s266154" name="Equation" r:id="rId6" imgW="1269720" imgH="228600" progId="Equation.DSMT4">
                    <p:embed/>
                  </p:oleObj>
                </mc:Choice>
                <mc:Fallback>
                  <p:oleObj name="Equation" r:id="rId6" imgW="1269720" imgH="228600" progId="Equation.DSMT4">
                    <p:embed/>
                    <p:pic>
                      <p:nvPicPr>
                        <p:cNvPr id="56473" name="Object 153">
                          <a:extLst>
                            <a:ext uri="{FF2B5EF4-FFF2-40B4-BE49-F238E27FC236}">
                              <a16:creationId xmlns:a16="http://schemas.microsoft.com/office/drawing/2014/main" id="{CC35B0DB-100E-4E88-8E0E-20B7194461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 y="192"/>
                          <a:ext cx="2302"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6476" name="Rectangle 156">
            <a:extLst>
              <a:ext uri="{FF2B5EF4-FFF2-40B4-BE49-F238E27FC236}">
                <a16:creationId xmlns:a16="http://schemas.microsoft.com/office/drawing/2014/main" id="{02E66C14-4F96-4AFD-9872-C623F1F32357}"/>
              </a:ext>
            </a:extLst>
          </p:cNvPr>
          <p:cNvSpPr>
            <a:spLocks noChangeArrowheads="1"/>
          </p:cNvSpPr>
          <p:nvPr/>
        </p:nvSpPr>
        <p:spPr bwMode="auto">
          <a:xfrm>
            <a:off x="4570120" y="169455"/>
            <a:ext cx="2695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华文仿宋" panose="02010600040101010101" pitchFamily="2" charset="-122"/>
                <a:ea typeface="华文仿宋" panose="02010600040101010101" pitchFamily="2" charset="-122"/>
              </a:rPr>
              <a:t>原方程组可化为</a:t>
            </a:r>
          </a:p>
        </p:txBody>
      </p:sp>
      <p:graphicFrame>
        <p:nvGraphicFramePr>
          <p:cNvPr id="56477" name="Object 157">
            <a:extLst>
              <a:ext uri="{FF2B5EF4-FFF2-40B4-BE49-F238E27FC236}">
                <a16:creationId xmlns:a16="http://schemas.microsoft.com/office/drawing/2014/main" id="{410FD4AC-3153-49EF-88DF-7643E907F775}"/>
              </a:ext>
            </a:extLst>
          </p:cNvPr>
          <p:cNvGraphicFramePr>
            <a:graphicFrameLocks noChangeAspect="1"/>
          </p:cNvGraphicFramePr>
          <p:nvPr>
            <p:extLst>
              <p:ext uri="{D42A27DB-BD31-4B8C-83A1-F6EECF244321}">
                <p14:modId xmlns:p14="http://schemas.microsoft.com/office/powerpoint/2010/main" val="3407978700"/>
              </p:ext>
            </p:extLst>
          </p:nvPr>
        </p:nvGraphicFramePr>
        <p:xfrm>
          <a:off x="991925" y="940650"/>
          <a:ext cx="4866760" cy="731004"/>
        </p:xfrm>
        <a:graphic>
          <a:graphicData uri="http://schemas.openxmlformats.org/presentationml/2006/ole">
            <mc:AlternateContent xmlns:mc="http://schemas.openxmlformats.org/markup-compatibility/2006">
              <mc:Choice xmlns:v="urn:schemas-microsoft-com:vml" Requires="v">
                <p:oleObj spid="_x0000_s266155" name="Equation" r:id="rId8" imgW="1523880" imgH="228600" progId="Equation.DSMT4">
                  <p:embed/>
                </p:oleObj>
              </mc:Choice>
              <mc:Fallback>
                <p:oleObj name="Equation" r:id="rId8" imgW="1523880" imgH="228600" progId="Equation.DSMT4">
                  <p:embed/>
                  <p:pic>
                    <p:nvPicPr>
                      <p:cNvPr id="56477" name="Object 157">
                        <a:extLst>
                          <a:ext uri="{FF2B5EF4-FFF2-40B4-BE49-F238E27FC236}">
                            <a16:creationId xmlns:a16="http://schemas.microsoft.com/office/drawing/2014/main" id="{410FD4AC-3153-49EF-88DF-7643E907F7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925" y="940650"/>
                        <a:ext cx="4866760" cy="731004"/>
                      </a:xfrm>
                      <a:prstGeom prst="rect">
                        <a:avLst/>
                      </a:prstGeom>
                      <a:noFill/>
                    </p:spPr>
                  </p:pic>
                </p:oleObj>
              </mc:Fallback>
            </mc:AlternateContent>
          </a:graphicData>
        </a:graphic>
      </p:graphicFrame>
      <p:grpSp>
        <p:nvGrpSpPr>
          <p:cNvPr id="56481" name="Group 161">
            <a:extLst>
              <a:ext uri="{FF2B5EF4-FFF2-40B4-BE49-F238E27FC236}">
                <a16:creationId xmlns:a16="http://schemas.microsoft.com/office/drawing/2014/main" id="{6F3FEF3E-6B39-45EE-9DE7-EECD22132E39}"/>
              </a:ext>
            </a:extLst>
          </p:cNvPr>
          <p:cNvGrpSpPr>
            <a:grpSpLocks/>
          </p:cNvGrpSpPr>
          <p:nvPr/>
        </p:nvGrpSpPr>
        <p:grpSpPr bwMode="auto">
          <a:xfrm>
            <a:off x="5858685" y="892939"/>
            <a:ext cx="2183090" cy="778715"/>
            <a:chOff x="4448" y="552"/>
            <a:chExt cx="1120" cy="432"/>
          </a:xfrm>
        </p:grpSpPr>
        <p:sp>
          <p:nvSpPr>
            <p:cNvPr id="56480" name="Rectangle 160">
              <a:extLst>
                <a:ext uri="{FF2B5EF4-FFF2-40B4-BE49-F238E27FC236}">
                  <a16:creationId xmlns:a16="http://schemas.microsoft.com/office/drawing/2014/main" id="{20575364-FC43-4367-9F92-F569AD7AB6CF}"/>
                </a:ext>
              </a:extLst>
            </p:cNvPr>
            <p:cNvSpPr>
              <a:spLocks noChangeArrowheads="1"/>
            </p:cNvSpPr>
            <p:nvPr/>
          </p:nvSpPr>
          <p:spPr bwMode="auto">
            <a:xfrm>
              <a:off x="4448" y="552"/>
              <a:ext cx="1104" cy="432"/>
            </a:xfrm>
            <a:prstGeom prst="rect">
              <a:avLst/>
            </a:prstGeom>
            <a:solidFill>
              <a:schemeClr val="accent1">
                <a:alpha val="50000"/>
              </a:schemeClr>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aphicFrame>
          <p:nvGraphicFramePr>
            <p:cNvPr id="56479" name="Object 159">
              <a:extLst>
                <a:ext uri="{FF2B5EF4-FFF2-40B4-BE49-F238E27FC236}">
                  <a16:creationId xmlns:a16="http://schemas.microsoft.com/office/drawing/2014/main" id="{A108B061-E4D8-47BF-854F-F3AEB840639D}"/>
                </a:ext>
              </a:extLst>
            </p:cNvPr>
            <p:cNvGraphicFramePr>
              <a:graphicFrameLocks noChangeAspect="1"/>
            </p:cNvGraphicFramePr>
            <p:nvPr/>
          </p:nvGraphicFramePr>
          <p:xfrm>
            <a:off x="4464" y="608"/>
            <a:ext cx="1104" cy="361"/>
          </p:xfrm>
          <a:graphic>
            <a:graphicData uri="http://schemas.openxmlformats.org/presentationml/2006/ole">
              <mc:AlternateContent xmlns:mc="http://schemas.openxmlformats.org/markup-compatibility/2006">
                <mc:Choice xmlns:v="urn:schemas-microsoft-com:vml" Requires="v">
                  <p:oleObj spid="_x0000_s266156" name="Equation" r:id="rId10" imgW="622080" imgH="203040" progId="Equation.DSMT4">
                    <p:embed/>
                  </p:oleObj>
                </mc:Choice>
                <mc:Fallback>
                  <p:oleObj name="Equation" r:id="rId10" imgW="622080" imgH="203040" progId="Equation.DSMT4">
                    <p:embed/>
                    <p:pic>
                      <p:nvPicPr>
                        <p:cNvPr id="56479" name="Object 159">
                          <a:extLst>
                            <a:ext uri="{FF2B5EF4-FFF2-40B4-BE49-F238E27FC236}">
                              <a16:creationId xmlns:a16="http://schemas.microsoft.com/office/drawing/2014/main" id="{A108B061-E4D8-47BF-854F-F3AEB84063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4" y="608"/>
                          <a:ext cx="1104"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6487" name="Group 167">
            <a:extLst>
              <a:ext uri="{FF2B5EF4-FFF2-40B4-BE49-F238E27FC236}">
                <a16:creationId xmlns:a16="http://schemas.microsoft.com/office/drawing/2014/main" id="{435995C6-37EF-4EC0-B38F-9C84458D8C91}"/>
              </a:ext>
            </a:extLst>
          </p:cNvPr>
          <p:cNvGrpSpPr>
            <a:grpSpLocks/>
          </p:cNvGrpSpPr>
          <p:nvPr/>
        </p:nvGrpSpPr>
        <p:grpSpPr bwMode="auto">
          <a:xfrm>
            <a:off x="103426" y="1875265"/>
            <a:ext cx="6767513" cy="558800"/>
            <a:chOff x="96" y="878"/>
            <a:chExt cx="4263" cy="352"/>
          </a:xfrm>
        </p:grpSpPr>
        <p:sp>
          <p:nvSpPr>
            <p:cNvPr id="56482" name="Rectangle 162">
              <a:extLst>
                <a:ext uri="{FF2B5EF4-FFF2-40B4-BE49-F238E27FC236}">
                  <a16:creationId xmlns:a16="http://schemas.microsoft.com/office/drawing/2014/main" id="{7F00A6E7-1EB9-4FB8-800E-6686055D773E}"/>
                </a:ext>
              </a:extLst>
            </p:cNvPr>
            <p:cNvSpPr>
              <a:spLocks noChangeArrowheads="1"/>
            </p:cNvSpPr>
            <p:nvPr/>
          </p:nvSpPr>
          <p:spPr bwMode="auto">
            <a:xfrm>
              <a:off x="96" y="919"/>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0000FF"/>
                  </a:solidFill>
                  <a:latin typeface="华文仿宋" panose="02010600040101010101" pitchFamily="2" charset="-122"/>
                  <a:ea typeface="华文仿宋" panose="02010600040101010101" pitchFamily="2" charset="-122"/>
                </a:rPr>
                <a:t>其中</a:t>
              </a:r>
            </a:p>
          </p:txBody>
        </p:sp>
        <p:graphicFrame>
          <p:nvGraphicFramePr>
            <p:cNvPr id="56483" name="Object 163">
              <a:extLst>
                <a:ext uri="{FF2B5EF4-FFF2-40B4-BE49-F238E27FC236}">
                  <a16:creationId xmlns:a16="http://schemas.microsoft.com/office/drawing/2014/main" id="{0ED6C557-D660-4E10-BDE2-F47D90736E22}"/>
                </a:ext>
              </a:extLst>
            </p:cNvPr>
            <p:cNvGraphicFramePr>
              <a:graphicFrameLocks noChangeAspect="1"/>
            </p:cNvGraphicFramePr>
            <p:nvPr>
              <p:extLst>
                <p:ext uri="{D42A27DB-BD31-4B8C-83A1-F6EECF244321}">
                  <p14:modId xmlns:p14="http://schemas.microsoft.com/office/powerpoint/2010/main" val="2181329013"/>
                </p:ext>
              </p:extLst>
            </p:nvPr>
          </p:nvGraphicFramePr>
          <p:xfrm>
            <a:off x="568" y="878"/>
            <a:ext cx="3791" cy="352"/>
          </p:xfrm>
          <a:graphic>
            <a:graphicData uri="http://schemas.openxmlformats.org/presentationml/2006/ole">
              <mc:AlternateContent xmlns:mc="http://schemas.openxmlformats.org/markup-compatibility/2006">
                <mc:Choice xmlns:v="urn:schemas-microsoft-com:vml" Requires="v">
                  <p:oleObj spid="_x0000_s266157" name="Equation" r:id="rId12" imgW="2463480" imgH="228600" progId="Equation.DSMT4">
                    <p:embed/>
                  </p:oleObj>
                </mc:Choice>
                <mc:Fallback>
                  <p:oleObj name="Equation" r:id="rId12" imgW="2463480" imgH="228600" progId="Equation.DSMT4">
                    <p:embed/>
                    <p:pic>
                      <p:nvPicPr>
                        <p:cNvPr id="56483" name="Object 163">
                          <a:extLst>
                            <a:ext uri="{FF2B5EF4-FFF2-40B4-BE49-F238E27FC236}">
                              <a16:creationId xmlns:a16="http://schemas.microsoft.com/office/drawing/2014/main" id="{0ED6C557-D660-4E10-BDE2-F47D90736E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8" y="878"/>
                          <a:ext cx="3791" cy="352"/>
                        </a:xfrm>
                        <a:prstGeom prst="rect">
                          <a:avLst/>
                        </a:prstGeom>
                        <a:noFill/>
                        <a:ln>
                          <a:noFill/>
                        </a:ln>
                        <a:effectLst/>
                      </p:spPr>
                    </p:pic>
                  </p:oleObj>
                </mc:Fallback>
              </mc:AlternateContent>
            </a:graphicData>
          </a:graphic>
        </p:graphicFrame>
      </p:grpSp>
      <p:sp>
        <p:nvSpPr>
          <p:cNvPr id="56485" name="Rectangle 165">
            <a:extLst>
              <a:ext uri="{FF2B5EF4-FFF2-40B4-BE49-F238E27FC236}">
                <a16:creationId xmlns:a16="http://schemas.microsoft.com/office/drawing/2014/main" id="{07C40B78-CB8C-4037-B18D-6B34872656CE}"/>
              </a:ext>
            </a:extLst>
          </p:cNvPr>
          <p:cNvSpPr>
            <a:spLocks noChangeArrowheads="1"/>
          </p:cNvSpPr>
          <p:nvPr/>
        </p:nvSpPr>
        <p:spPr bwMode="auto">
          <a:xfrm>
            <a:off x="251520" y="2522649"/>
            <a:ext cx="27638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chemeClr val="tx1"/>
                </a:solidFill>
                <a:latin typeface="华文仿宋" panose="02010600040101010101" pitchFamily="2" charset="-122"/>
                <a:ea typeface="华文仿宋" panose="02010600040101010101" pitchFamily="2" charset="-122"/>
              </a:rPr>
              <a:t>相应的迭代格式</a:t>
            </a:r>
          </a:p>
        </p:txBody>
      </p:sp>
      <p:graphicFrame>
        <p:nvGraphicFramePr>
          <p:cNvPr id="56486" name="Object 166">
            <a:extLst>
              <a:ext uri="{FF2B5EF4-FFF2-40B4-BE49-F238E27FC236}">
                <a16:creationId xmlns:a16="http://schemas.microsoft.com/office/drawing/2014/main" id="{7B903907-0662-4B92-8E1F-B5E9AE90920C}"/>
              </a:ext>
            </a:extLst>
          </p:cNvPr>
          <p:cNvGraphicFramePr>
            <a:graphicFrameLocks noChangeAspect="1"/>
          </p:cNvGraphicFramePr>
          <p:nvPr>
            <p:extLst>
              <p:ext uri="{D42A27DB-BD31-4B8C-83A1-F6EECF244321}">
                <p14:modId xmlns:p14="http://schemas.microsoft.com/office/powerpoint/2010/main" val="2446280745"/>
              </p:ext>
            </p:extLst>
          </p:nvPr>
        </p:nvGraphicFramePr>
        <p:xfrm>
          <a:off x="2544312" y="2486465"/>
          <a:ext cx="4893394" cy="584157"/>
        </p:xfrm>
        <a:graphic>
          <a:graphicData uri="http://schemas.openxmlformats.org/presentationml/2006/ole">
            <mc:AlternateContent xmlns:mc="http://schemas.openxmlformats.org/markup-compatibility/2006">
              <mc:Choice xmlns:v="urn:schemas-microsoft-com:vml" Requires="v">
                <p:oleObj spid="_x0000_s266158" name="Equation" r:id="rId14" imgW="1917360" imgH="228600" progId="Equation.DSMT4">
                  <p:embed/>
                </p:oleObj>
              </mc:Choice>
              <mc:Fallback>
                <p:oleObj name="Equation" r:id="rId14" imgW="1917360" imgH="228600" progId="Equation.DSMT4">
                  <p:embed/>
                  <p:pic>
                    <p:nvPicPr>
                      <p:cNvPr id="56486" name="Object 166">
                        <a:extLst>
                          <a:ext uri="{FF2B5EF4-FFF2-40B4-BE49-F238E27FC236}">
                            <a16:creationId xmlns:a16="http://schemas.microsoft.com/office/drawing/2014/main" id="{7B903907-0662-4B92-8E1F-B5E9AE90920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44312" y="2486465"/>
                        <a:ext cx="4893394" cy="584157"/>
                      </a:xfrm>
                      <a:prstGeom prst="rect">
                        <a:avLst/>
                      </a:prstGeom>
                      <a:noFill/>
                    </p:spPr>
                  </p:pic>
                </p:oleObj>
              </mc:Fallback>
            </mc:AlternateContent>
          </a:graphicData>
        </a:graphic>
      </p:graphicFrame>
      <p:sp>
        <p:nvSpPr>
          <p:cNvPr id="56488" name="Rectangle 168">
            <a:extLst>
              <a:ext uri="{FF2B5EF4-FFF2-40B4-BE49-F238E27FC236}">
                <a16:creationId xmlns:a16="http://schemas.microsoft.com/office/drawing/2014/main" id="{09BE1C53-986B-48C2-BF3B-E817B17F9891}"/>
              </a:ext>
            </a:extLst>
          </p:cNvPr>
          <p:cNvSpPr>
            <a:spLocks noChangeArrowheads="1"/>
          </p:cNvSpPr>
          <p:nvPr/>
        </p:nvSpPr>
        <p:spPr bwMode="auto">
          <a:xfrm>
            <a:off x="251520" y="3208412"/>
            <a:ext cx="8200082" cy="584157"/>
          </a:xfrm>
          <a:prstGeom prst="rect">
            <a:avLst/>
          </a:prstGeom>
          <a:solidFill>
            <a:schemeClr val="accent1">
              <a:alpha val="50000"/>
            </a:schemeClr>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dirty="0">
                <a:solidFill>
                  <a:schemeClr val="tx1"/>
                </a:solidFill>
                <a:latin typeface="华文仿宋" panose="02010600040101010101" pitchFamily="2" charset="-122"/>
                <a:ea typeface="华文仿宋" panose="02010600040101010101" pitchFamily="2" charset="-122"/>
              </a:rPr>
              <a:t>上述方法称为</a:t>
            </a:r>
            <a:r>
              <a:rPr lang="en-US" altLang="zh-CN" sz="2400" dirty="0">
                <a:solidFill>
                  <a:schemeClr val="tx1"/>
                </a:solidFill>
                <a:latin typeface="华文仿宋" panose="02010600040101010101" pitchFamily="2" charset="-122"/>
                <a:ea typeface="华文仿宋" panose="02010600040101010101" pitchFamily="2" charset="-122"/>
              </a:rPr>
              <a:t>Jacobi</a:t>
            </a:r>
            <a:r>
              <a:rPr lang="zh-CN" altLang="en-US" sz="2400" dirty="0">
                <a:solidFill>
                  <a:schemeClr val="tx1"/>
                </a:solidFill>
                <a:latin typeface="华文仿宋" panose="02010600040101010101" pitchFamily="2" charset="-122"/>
                <a:ea typeface="华文仿宋" panose="02010600040101010101" pitchFamily="2" charset="-122"/>
              </a:rPr>
              <a:t>迭代法，简称</a:t>
            </a:r>
            <a:r>
              <a:rPr lang="en-US" altLang="zh-CN" sz="2400" dirty="0">
                <a:solidFill>
                  <a:schemeClr val="tx1"/>
                </a:solidFill>
                <a:latin typeface="华文仿宋" panose="02010600040101010101" pitchFamily="2" charset="-122"/>
                <a:ea typeface="华文仿宋" panose="02010600040101010101" pitchFamily="2" charset="-122"/>
              </a:rPr>
              <a:t>J</a:t>
            </a:r>
            <a:r>
              <a:rPr lang="zh-CN" altLang="en-US" sz="2400" dirty="0">
                <a:solidFill>
                  <a:schemeClr val="tx1"/>
                </a:solidFill>
                <a:latin typeface="华文仿宋" panose="02010600040101010101" pitchFamily="2" charset="-122"/>
                <a:ea typeface="华文仿宋" panose="02010600040101010101" pitchFamily="2" charset="-122"/>
              </a:rPr>
              <a:t>法或简单迭代法</a:t>
            </a:r>
          </a:p>
        </p:txBody>
      </p:sp>
      <p:sp>
        <p:nvSpPr>
          <p:cNvPr id="56489" name="Rectangle 169">
            <a:extLst>
              <a:ext uri="{FF2B5EF4-FFF2-40B4-BE49-F238E27FC236}">
                <a16:creationId xmlns:a16="http://schemas.microsoft.com/office/drawing/2014/main" id="{BA42E16D-4C17-4B32-8C3A-4B9E9BC37B21}"/>
              </a:ext>
            </a:extLst>
          </p:cNvPr>
          <p:cNvSpPr>
            <a:spLocks noChangeArrowheads="1"/>
          </p:cNvSpPr>
          <p:nvPr/>
        </p:nvSpPr>
        <p:spPr bwMode="auto">
          <a:xfrm>
            <a:off x="251520" y="3930208"/>
            <a:ext cx="2043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华文仿宋" panose="02010600040101010101" pitchFamily="2" charset="-122"/>
                <a:ea typeface="华文仿宋" panose="02010600040101010101" pitchFamily="2" charset="-122"/>
              </a:rPr>
              <a:t>分量形式：</a:t>
            </a:r>
          </a:p>
        </p:txBody>
      </p:sp>
      <p:grpSp>
        <p:nvGrpSpPr>
          <p:cNvPr id="56493" name="Group 173">
            <a:extLst>
              <a:ext uri="{FF2B5EF4-FFF2-40B4-BE49-F238E27FC236}">
                <a16:creationId xmlns:a16="http://schemas.microsoft.com/office/drawing/2014/main" id="{52EB5A0E-A942-45EB-A985-FE6267DBDD4E}"/>
              </a:ext>
            </a:extLst>
          </p:cNvPr>
          <p:cNvGrpSpPr>
            <a:grpSpLocks/>
          </p:cNvGrpSpPr>
          <p:nvPr/>
        </p:nvGrpSpPr>
        <p:grpSpPr bwMode="auto">
          <a:xfrm>
            <a:off x="366871" y="4518097"/>
            <a:ext cx="7703691" cy="1822585"/>
            <a:chOff x="32" y="2800"/>
            <a:chExt cx="5608" cy="1280"/>
          </a:xfrm>
        </p:grpSpPr>
        <p:sp>
          <p:nvSpPr>
            <p:cNvPr id="56492" name="Rectangle 172">
              <a:extLst>
                <a:ext uri="{FF2B5EF4-FFF2-40B4-BE49-F238E27FC236}">
                  <a16:creationId xmlns:a16="http://schemas.microsoft.com/office/drawing/2014/main" id="{D57A130F-4832-4690-840B-04AB606F253F}"/>
                </a:ext>
              </a:extLst>
            </p:cNvPr>
            <p:cNvSpPr>
              <a:spLocks noChangeArrowheads="1"/>
            </p:cNvSpPr>
            <p:nvPr/>
          </p:nvSpPr>
          <p:spPr bwMode="auto">
            <a:xfrm>
              <a:off x="32" y="2800"/>
              <a:ext cx="5608" cy="1280"/>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aphicFrame>
          <p:nvGraphicFramePr>
            <p:cNvPr id="56490" name="Object 170">
              <a:extLst>
                <a:ext uri="{FF2B5EF4-FFF2-40B4-BE49-F238E27FC236}">
                  <a16:creationId xmlns:a16="http://schemas.microsoft.com/office/drawing/2014/main" id="{8177F1D8-81AA-4341-B568-013B141E6E90}"/>
                </a:ext>
              </a:extLst>
            </p:cNvPr>
            <p:cNvGraphicFramePr>
              <a:graphicFrameLocks noChangeAspect="1"/>
            </p:cNvGraphicFramePr>
            <p:nvPr/>
          </p:nvGraphicFramePr>
          <p:xfrm>
            <a:off x="96" y="2815"/>
            <a:ext cx="5472" cy="1261"/>
          </p:xfrm>
          <a:graphic>
            <a:graphicData uri="http://schemas.openxmlformats.org/presentationml/2006/ole">
              <mc:AlternateContent xmlns:mc="http://schemas.openxmlformats.org/markup-compatibility/2006">
                <mc:Choice xmlns:v="urn:schemas-microsoft-com:vml" Requires="v">
                  <p:oleObj spid="_x0000_s266159" name="Equation" r:id="rId16" imgW="2933640" imgH="672840" progId="Equation.DSMT4">
                    <p:embed/>
                  </p:oleObj>
                </mc:Choice>
                <mc:Fallback>
                  <p:oleObj name="Equation" r:id="rId16" imgW="2933640" imgH="672840" progId="Equation.DSMT4">
                    <p:embed/>
                    <p:pic>
                      <p:nvPicPr>
                        <p:cNvPr id="56490" name="Object 170">
                          <a:extLst>
                            <a:ext uri="{FF2B5EF4-FFF2-40B4-BE49-F238E27FC236}">
                              <a16:creationId xmlns:a16="http://schemas.microsoft.com/office/drawing/2014/main" id="{8177F1D8-81AA-4341-B568-013B141E6E9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 y="2815"/>
                          <a:ext cx="5472" cy="1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135017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485"/>
                                        </p:tgtEl>
                                        <p:attrNameLst>
                                          <p:attrName>style.visibility</p:attrName>
                                        </p:attrNameLst>
                                      </p:cBhvr>
                                      <p:to>
                                        <p:strVal val="visible"/>
                                      </p:to>
                                    </p:set>
                                    <p:animEffect transition="in" filter="wipe(left)">
                                      <p:cBhvr>
                                        <p:cTn id="7" dur="500"/>
                                        <p:tgtEl>
                                          <p:spTgt spid="56485"/>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6486"/>
                                        </p:tgtEl>
                                        <p:attrNameLst>
                                          <p:attrName>style.visibility</p:attrName>
                                        </p:attrNameLst>
                                      </p:cBhvr>
                                      <p:to>
                                        <p:strVal val="visible"/>
                                      </p:to>
                                    </p:set>
                                    <p:animEffect transition="in" filter="wipe(left)">
                                      <p:cBhvr>
                                        <p:cTn id="11" dur="500"/>
                                        <p:tgtEl>
                                          <p:spTgt spid="56486"/>
                                        </p:tgtEl>
                                      </p:cBhvr>
                                    </p:animEffect>
                                  </p:childTnLst>
                                  <p:subTnLst>
                                    <p:audio>
                                      <p:cMediaNode>
                                        <p:cTn display="0" masterRel="sameClick">
                                          <p:stCondLst>
                                            <p:cond evt="begin" delay="0">
                                              <p:tn val="9"/>
                                            </p:cond>
                                          </p:stCondLst>
                                          <p:endCondLst>
                                            <p:cond evt="onStopAudio" delay="0">
                                              <p:tgtEl>
                                                <p:sldTgt/>
                                              </p:tgtEl>
                                            </p:cond>
                                          </p:endCondLst>
                                        </p:cTn>
                                        <p:tgtEl>
                                          <p:sndTgt r:embed="rId4" name="camera.wav"/>
                                        </p:tgtEl>
                                      </p:cMediaNode>
                                    </p:audio>
                                  </p:subTnLst>
                                </p:cTn>
                              </p:par>
                            </p:childTnLst>
                          </p:cTn>
                        </p:par>
                        <p:par>
                          <p:cTn id="12" fill="hold" nodeType="withGroup">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6488"/>
                                        </p:tgtEl>
                                        <p:attrNameLst>
                                          <p:attrName>style.visibility</p:attrName>
                                        </p:attrNameLst>
                                      </p:cBhvr>
                                      <p:to>
                                        <p:strVal val="visible"/>
                                      </p:to>
                                    </p:set>
                                    <p:animEffect transition="in" filter="barn(outVertical)">
                                      <p:cBhvr>
                                        <p:cTn id="15" dur="500"/>
                                        <p:tgtEl>
                                          <p:spTgt spid="56488"/>
                                        </p:tgtEl>
                                      </p:cBhvr>
                                    </p:animEffect>
                                  </p:childTnLst>
                                  <p:subTnLst>
                                    <p:audio>
                                      <p:cMediaNode>
                                        <p:cTn display="0" masterRel="sameClick">
                                          <p:stCondLst>
                                            <p:cond evt="begin" delay="0">
                                              <p:tn val="13"/>
                                            </p:cond>
                                          </p:stCondLst>
                                          <p:endCondLst>
                                            <p:cond evt="onStopAudio" delay="0">
                                              <p:tgtEl>
                                                <p:sldTgt/>
                                              </p:tgtEl>
                                            </p:cond>
                                          </p:endCondLst>
                                        </p:cTn>
                                        <p:tgtEl>
                                          <p:sndTgt r:embed="rId5" name="whoosh.wav"/>
                                        </p:tgtEl>
                                      </p:cMediaNode>
                                    </p:audio>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649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6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85" grpId="0" autoUpdateAnimBg="0"/>
      <p:bldP spid="56488" grpId="0" animBg="1" autoUpdateAnimBg="0"/>
      <p:bldP spid="5648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F798E3-142B-4145-BD4A-C89642963E45}"/>
              </a:ext>
            </a:extLst>
          </p:cNvPr>
          <p:cNvSpPr txBox="1"/>
          <p:nvPr/>
        </p:nvSpPr>
        <p:spPr>
          <a:xfrm>
            <a:off x="305480" y="332656"/>
            <a:ext cx="147565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3.7</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70BAEB28-CFF5-4DFD-BECF-88A5AE9DE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0"/>
            <a:ext cx="6705661" cy="6713809"/>
          </a:xfrm>
          <a:prstGeom prst="rect">
            <a:avLst/>
          </a:prstGeom>
        </p:spPr>
      </p:pic>
    </p:spTree>
    <p:extLst>
      <p:ext uri="{BB962C8B-B14F-4D97-AF65-F5344CB8AC3E}">
        <p14:creationId xmlns:p14="http://schemas.microsoft.com/office/powerpoint/2010/main" val="576608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C9F65E2-B3C1-4A4C-8BF0-4C765CEDE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12" y="404664"/>
            <a:ext cx="8943975" cy="4781550"/>
          </a:xfrm>
          <a:prstGeom prst="rect">
            <a:avLst/>
          </a:prstGeom>
        </p:spPr>
      </p:pic>
      <p:pic>
        <p:nvPicPr>
          <p:cNvPr id="5" name="图片 4">
            <a:extLst>
              <a:ext uri="{FF2B5EF4-FFF2-40B4-BE49-F238E27FC236}">
                <a16:creationId xmlns:a16="http://schemas.microsoft.com/office/drawing/2014/main" id="{A5305F52-061F-40AD-AF32-9B4F8484C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2" y="5517232"/>
            <a:ext cx="8943974" cy="739392"/>
          </a:xfrm>
          <a:prstGeom prst="rect">
            <a:avLst/>
          </a:prstGeom>
        </p:spPr>
      </p:pic>
    </p:spTree>
    <p:extLst>
      <p:ext uri="{BB962C8B-B14F-4D97-AF65-F5344CB8AC3E}">
        <p14:creationId xmlns:p14="http://schemas.microsoft.com/office/powerpoint/2010/main" val="3611247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60" name="Rectangle 1216">
            <a:extLst>
              <a:ext uri="{FF2B5EF4-FFF2-40B4-BE49-F238E27FC236}">
                <a16:creationId xmlns:a16="http://schemas.microsoft.com/office/drawing/2014/main" id="{E903036B-548D-4F4D-9120-EF5AD2ED1D89}"/>
              </a:ext>
            </a:extLst>
          </p:cNvPr>
          <p:cNvSpPr>
            <a:spLocks noChangeArrowheads="1"/>
          </p:cNvSpPr>
          <p:nvPr/>
        </p:nvSpPr>
        <p:spPr bwMode="auto">
          <a:xfrm>
            <a:off x="971600" y="286167"/>
            <a:ext cx="67687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olidFill>
                  <a:schemeClr val="tx1"/>
                </a:solidFill>
                <a:latin typeface="Times New Roman" panose="02020603050405020304" pitchFamily="18" charset="0"/>
              </a:rPr>
              <a:t>§</a:t>
            </a:r>
            <a:r>
              <a:rPr lang="en-US" altLang="zh-CN" sz="2400" b="0" dirty="0">
                <a:solidFill>
                  <a:schemeClr val="tx1"/>
                </a:solidFill>
                <a:latin typeface="仿宋" panose="02010609060101010101" pitchFamily="49" charset="-122"/>
                <a:ea typeface="仿宋" panose="02010609060101010101" pitchFamily="49" charset="-122"/>
              </a:rPr>
              <a:t>3.4.3 </a:t>
            </a:r>
            <a:r>
              <a:rPr lang="en-US" altLang="zh-CN" sz="2400" b="0" dirty="0">
                <a:solidFill>
                  <a:schemeClr val="bg2">
                    <a:lumMod val="10000"/>
                  </a:schemeClr>
                </a:solidFill>
                <a:latin typeface="仿宋" panose="02010609060101010101" pitchFamily="49" charset="-122"/>
                <a:ea typeface="仿宋" panose="02010609060101010101" pitchFamily="49" charset="-122"/>
              </a:rPr>
              <a:t>Gauss-Seidel</a:t>
            </a:r>
            <a:r>
              <a:rPr lang="zh-CN" altLang="en-US" sz="2400" b="0" dirty="0">
                <a:solidFill>
                  <a:schemeClr val="bg2">
                    <a:lumMod val="10000"/>
                  </a:schemeClr>
                </a:solidFill>
                <a:latin typeface="仿宋" panose="02010609060101010101" pitchFamily="49" charset="-122"/>
                <a:ea typeface="仿宋" panose="02010609060101010101" pitchFamily="49" charset="-122"/>
              </a:rPr>
              <a:t>（高斯</a:t>
            </a:r>
            <a:r>
              <a:rPr lang="en-US" altLang="zh-CN" sz="2400" b="0" dirty="0">
                <a:solidFill>
                  <a:schemeClr val="bg2">
                    <a:lumMod val="10000"/>
                  </a:schemeClr>
                </a:solidFill>
                <a:latin typeface="仿宋" panose="02010609060101010101" pitchFamily="49" charset="-122"/>
                <a:ea typeface="仿宋" panose="02010609060101010101" pitchFamily="49" charset="-122"/>
              </a:rPr>
              <a:t>-</a:t>
            </a:r>
            <a:r>
              <a:rPr lang="zh-CN" altLang="en-US" sz="2400" b="0" dirty="0">
                <a:solidFill>
                  <a:schemeClr val="bg2">
                    <a:lumMod val="10000"/>
                  </a:schemeClr>
                </a:solidFill>
                <a:latin typeface="仿宋" panose="02010609060101010101" pitchFamily="49" charset="-122"/>
                <a:ea typeface="仿宋" panose="02010609060101010101" pitchFamily="49" charset="-122"/>
              </a:rPr>
              <a:t>赛德尔）迭代法</a:t>
            </a:r>
            <a:r>
              <a:rPr lang="en-US" altLang="zh-CN" sz="2400" dirty="0">
                <a:solidFill>
                  <a:srgbClr val="FF0000"/>
                </a:solidFill>
              </a:rPr>
              <a:t> </a:t>
            </a:r>
            <a:endParaRPr lang="zh-CN" altLang="en-US" sz="2400" dirty="0">
              <a:solidFill>
                <a:srgbClr val="0000FF"/>
              </a:solidFill>
            </a:endParaRPr>
          </a:p>
        </p:txBody>
      </p:sp>
      <p:sp>
        <p:nvSpPr>
          <p:cNvPr id="58562" name="Rectangle 1218">
            <a:extLst>
              <a:ext uri="{FF2B5EF4-FFF2-40B4-BE49-F238E27FC236}">
                <a16:creationId xmlns:a16="http://schemas.microsoft.com/office/drawing/2014/main" id="{0335B25B-8BDD-4BD4-B58A-484106222EC1}"/>
              </a:ext>
            </a:extLst>
          </p:cNvPr>
          <p:cNvSpPr>
            <a:spLocks noChangeArrowheads="1"/>
          </p:cNvSpPr>
          <p:nvPr/>
        </p:nvSpPr>
        <p:spPr bwMode="auto">
          <a:xfrm>
            <a:off x="395536" y="2228561"/>
            <a:ext cx="6480720" cy="641350"/>
          </a:xfrm>
          <a:prstGeom prst="rect">
            <a:avLst/>
          </a:prstGeom>
          <a:solidFill>
            <a:schemeClr val="accent1">
              <a:alpha val="50000"/>
            </a:schemeClr>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400" b="0" dirty="0">
                <a:solidFill>
                  <a:schemeClr val="tx1"/>
                </a:solidFill>
                <a:latin typeface="华文仿宋" panose="02010600040101010101" pitchFamily="2" charset="-122"/>
                <a:ea typeface="华文仿宋" panose="02010600040101010101" pitchFamily="2" charset="-122"/>
              </a:rPr>
              <a:t>Gauss-Seidel</a:t>
            </a:r>
            <a:r>
              <a:rPr lang="zh-CN" altLang="en-US" sz="2400" dirty="0">
                <a:solidFill>
                  <a:schemeClr val="tx1"/>
                </a:solidFill>
                <a:latin typeface="+mn-ea"/>
                <a:ea typeface="+mn-ea"/>
              </a:rPr>
              <a:t>迭代法是</a:t>
            </a:r>
            <a:r>
              <a:rPr lang="en-US" altLang="zh-CN" sz="2400" dirty="0">
                <a:solidFill>
                  <a:schemeClr val="tx1"/>
                </a:solidFill>
                <a:latin typeface="+mn-ea"/>
                <a:ea typeface="+mn-ea"/>
              </a:rPr>
              <a:t>Jacobi</a:t>
            </a:r>
            <a:r>
              <a:rPr lang="zh-CN" altLang="en-US" sz="2400" dirty="0">
                <a:solidFill>
                  <a:schemeClr val="tx1"/>
                </a:solidFill>
                <a:latin typeface="+mn-ea"/>
                <a:ea typeface="+mn-ea"/>
              </a:rPr>
              <a:t>迭代法的一种</a:t>
            </a:r>
            <a:r>
              <a:rPr lang="zh-CN" altLang="en-US" sz="2400" dirty="0">
                <a:solidFill>
                  <a:srgbClr val="0000FF"/>
                </a:solidFill>
                <a:latin typeface="+mn-ea"/>
                <a:ea typeface="+mn-ea"/>
              </a:rPr>
              <a:t>改进</a:t>
            </a:r>
            <a:endParaRPr lang="zh-CN" altLang="en-US" sz="2400" b="0" dirty="0">
              <a:solidFill>
                <a:srgbClr val="0000FF"/>
              </a:solidFill>
              <a:latin typeface="+mn-ea"/>
              <a:ea typeface="+mn-ea"/>
            </a:endParaRPr>
          </a:p>
        </p:txBody>
      </p:sp>
      <p:grpSp>
        <p:nvGrpSpPr>
          <p:cNvPr id="58573" name="Group 1229">
            <a:extLst>
              <a:ext uri="{FF2B5EF4-FFF2-40B4-BE49-F238E27FC236}">
                <a16:creationId xmlns:a16="http://schemas.microsoft.com/office/drawing/2014/main" id="{F508FA77-76C5-43B3-9466-9E40A936DCD7}"/>
              </a:ext>
            </a:extLst>
          </p:cNvPr>
          <p:cNvGrpSpPr>
            <a:grpSpLocks/>
          </p:cNvGrpSpPr>
          <p:nvPr/>
        </p:nvGrpSpPr>
        <p:grpSpPr bwMode="auto">
          <a:xfrm>
            <a:off x="539070" y="958370"/>
            <a:ext cx="8497660" cy="1024217"/>
            <a:chOff x="96" y="611"/>
            <a:chExt cx="5522" cy="621"/>
          </a:xfrm>
        </p:grpSpPr>
        <p:sp>
          <p:nvSpPr>
            <p:cNvPr id="58563" name="Rectangle 1219">
              <a:extLst>
                <a:ext uri="{FF2B5EF4-FFF2-40B4-BE49-F238E27FC236}">
                  <a16:creationId xmlns:a16="http://schemas.microsoft.com/office/drawing/2014/main" id="{00AD6C67-A4EF-4D62-B1A0-0B3E77DF3F30}"/>
                </a:ext>
              </a:extLst>
            </p:cNvPr>
            <p:cNvSpPr>
              <a:spLocks noChangeArrowheads="1"/>
            </p:cNvSpPr>
            <p:nvPr/>
          </p:nvSpPr>
          <p:spPr bwMode="auto">
            <a:xfrm>
              <a:off x="96" y="624"/>
              <a:ext cx="5522" cy="28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175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zh-CN" altLang="en-US" sz="2400" dirty="0">
                  <a:solidFill>
                    <a:schemeClr val="tx1"/>
                  </a:solidFill>
                  <a:latin typeface="华文仿宋" panose="02010600040101010101" pitchFamily="2" charset="-122"/>
                  <a:ea typeface="华文仿宋" panose="02010600040101010101" pitchFamily="2" charset="-122"/>
                </a:rPr>
                <a:t>在</a:t>
              </a:r>
              <a:r>
                <a:rPr lang="en-US" altLang="zh-CN" sz="2400" dirty="0">
                  <a:solidFill>
                    <a:schemeClr val="tx1"/>
                  </a:solidFill>
                  <a:latin typeface="华文仿宋" panose="02010600040101010101" pitchFamily="2" charset="-122"/>
                  <a:ea typeface="华文仿宋" panose="02010600040101010101" pitchFamily="2" charset="-122"/>
                </a:rPr>
                <a:t>Jacobi</a:t>
              </a:r>
              <a:r>
                <a:rPr lang="zh-CN" altLang="en-US" sz="2400" dirty="0">
                  <a:solidFill>
                    <a:schemeClr val="tx1"/>
                  </a:solidFill>
                  <a:latin typeface="华文仿宋" panose="02010600040101010101" pitchFamily="2" charset="-122"/>
                  <a:ea typeface="华文仿宋" panose="02010600040101010101" pitchFamily="2" charset="-122"/>
                </a:rPr>
                <a:t>迭代公式中，计算         时，利用已经算出来的新的</a:t>
              </a:r>
            </a:p>
          </p:txBody>
        </p:sp>
        <p:graphicFrame>
          <p:nvGraphicFramePr>
            <p:cNvPr id="58564" name="Object 1220">
              <a:extLst>
                <a:ext uri="{FF2B5EF4-FFF2-40B4-BE49-F238E27FC236}">
                  <a16:creationId xmlns:a16="http://schemas.microsoft.com/office/drawing/2014/main" id="{DD0339F4-F014-4905-99CA-B09027ECD7F1}"/>
                </a:ext>
              </a:extLst>
            </p:cNvPr>
            <p:cNvGraphicFramePr>
              <a:graphicFrameLocks noChangeAspect="1"/>
            </p:cNvGraphicFramePr>
            <p:nvPr>
              <p:extLst>
                <p:ext uri="{D42A27DB-BD31-4B8C-83A1-F6EECF244321}">
                  <p14:modId xmlns:p14="http://schemas.microsoft.com/office/powerpoint/2010/main" val="2777627248"/>
                </p:ext>
              </p:extLst>
            </p:nvPr>
          </p:nvGraphicFramePr>
          <p:xfrm>
            <a:off x="2394" y="611"/>
            <a:ext cx="506" cy="344"/>
          </p:xfrm>
          <a:graphic>
            <a:graphicData uri="http://schemas.openxmlformats.org/presentationml/2006/ole">
              <mc:AlternateContent xmlns:mc="http://schemas.openxmlformats.org/markup-compatibility/2006">
                <mc:Choice xmlns:v="urn:schemas-microsoft-com:vml" Requires="v">
                  <p:oleObj spid="_x0000_s266713" name="Equation" r:id="rId3" imgW="355320" imgH="241200" progId="Equation.DSMT4">
                    <p:embed/>
                  </p:oleObj>
                </mc:Choice>
                <mc:Fallback>
                  <p:oleObj name="Equation" r:id="rId3" imgW="355320" imgH="241200" progId="Equation.DSMT4">
                    <p:embed/>
                    <p:pic>
                      <p:nvPicPr>
                        <p:cNvPr id="58564" name="Object 1220">
                          <a:extLst>
                            <a:ext uri="{FF2B5EF4-FFF2-40B4-BE49-F238E27FC236}">
                              <a16:creationId xmlns:a16="http://schemas.microsoft.com/office/drawing/2014/main" id="{DD0339F4-F014-4905-99CA-B09027ECD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4" y="611"/>
                          <a:ext cx="506" cy="344"/>
                        </a:xfrm>
                        <a:prstGeom prst="rect">
                          <a:avLst/>
                        </a:prstGeom>
                        <a:noFill/>
                        <a:ln>
                          <a:noFill/>
                        </a:ln>
                        <a:effectLst/>
                      </p:spPr>
                    </p:pic>
                  </p:oleObj>
                </mc:Fallback>
              </mc:AlternateContent>
            </a:graphicData>
          </a:graphic>
        </p:graphicFrame>
        <p:graphicFrame>
          <p:nvGraphicFramePr>
            <p:cNvPr id="58565" name="Object 1221">
              <a:extLst>
                <a:ext uri="{FF2B5EF4-FFF2-40B4-BE49-F238E27FC236}">
                  <a16:creationId xmlns:a16="http://schemas.microsoft.com/office/drawing/2014/main" id="{D74FD61F-472C-4997-B175-26AD543F6FD2}"/>
                </a:ext>
              </a:extLst>
            </p:cNvPr>
            <p:cNvGraphicFramePr>
              <a:graphicFrameLocks noChangeAspect="1"/>
            </p:cNvGraphicFramePr>
            <p:nvPr>
              <p:extLst>
                <p:ext uri="{D42A27DB-BD31-4B8C-83A1-F6EECF244321}">
                  <p14:modId xmlns:p14="http://schemas.microsoft.com/office/powerpoint/2010/main" val="1230777562"/>
                </p:ext>
              </p:extLst>
            </p:nvPr>
          </p:nvGraphicFramePr>
          <p:xfrm>
            <a:off x="209" y="905"/>
            <a:ext cx="1653" cy="310"/>
          </p:xfrm>
          <a:graphic>
            <a:graphicData uri="http://schemas.openxmlformats.org/presentationml/2006/ole">
              <mc:AlternateContent xmlns:mc="http://schemas.openxmlformats.org/markup-compatibility/2006">
                <mc:Choice xmlns:v="urn:schemas-microsoft-com:vml" Requires="v">
                  <p:oleObj spid="_x0000_s266714" name="Equation" r:id="rId5" imgW="1333440" imgH="241200" progId="Equation.DSMT4">
                    <p:embed/>
                  </p:oleObj>
                </mc:Choice>
                <mc:Fallback>
                  <p:oleObj name="Equation" r:id="rId5" imgW="1333440" imgH="241200" progId="Equation.DSMT4">
                    <p:embed/>
                    <p:pic>
                      <p:nvPicPr>
                        <p:cNvPr id="58565" name="Object 1221">
                          <a:extLst>
                            <a:ext uri="{FF2B5EF4-FFF2-40B4-BE49-F238E27FC236}">
                              <a16:creationId xmlns:a16="http://schemas.microsoft.com/office/drawing/2014/main" id="{D74FD61F-472C-4997-B175-26AD543F6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 y="905"/>
                          <a:ext cx="1653" cy="310"/>
                        </a:xfrm>
                        <a:prstGeom prst="rect">
                          <a:avLst/>
                        </a:prstGeom>
                        <a:noFill/>
                        <a:ln>
                          <a:noFill/>
                        </a:ln>
                        <a:effectLst/>
                      </p:spPr>
                    </p:pic>
                  </p:oleObj>
                </mc:Fallback>
              </mc:AlternateContent>
            </a:graphicData>
          </a:graphic>
        </p:graphicFrame>
        <p:sp>
          <p:nvSpPr>
            <p:cNvPr id="58566" name="Rectangle 1222">
              <a:extLst>
                <a:ext uri="{FF2B5EF4-FFF2-40B4-BE49-F238E27FC236}">
                  <a16:creationId xmlns:a16="http://schemas.microsoft.com/office/drawing/2014/main" id="{D1B91C28-3038-4C96-9454-049D3EFC015F}"/>
                </a:ext>
              </a:extLst>
            </p:cNvPr>
            <p:cNvSpPr>
              <a:spLocks noChangeArrowheads="1"/>
            </p:cNvSpPr>
            <p:nvPr/>
          </p:nvSpPr>
          <p:spPr bwMode="auto">
            <a:xfrm>
              <a:off x="1862" y="951"/>
              <a:ext cx="3114" cy="28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175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2400" dirty="0">
                  <a:solidFill>
                    <a:schemeClr val="tx1"/>
                  </a:solidFill>
                  <a:latin typeface="华文仿宋" panose="02010600040101010101" pitchFamily="2" charset="-122"/>
                  <a:ea typeface="华文仿宋" panose="02010600040101010101" pitchFamily="2" charset="-122"/>
                </a:rPr>
                <a:t>值，从而得到</a:t>
              </a:r>
              <a:r>
                <a:rPr lang="en-US" altLang="zh-CN" sz="2400" b="0" dirty="0">
                  <a:solidFill>
                    <a:schemeClr val="tx1"/>
                  </a:solidFill>
                  <a:latin typeface="华文仿宋" panose="02010600040101010101" pitchFamily="2" charset="-122"/>
                  <a:ea typeface="华文仿宋" panose="02010600040101010101" pitchFamily="2" charset="-122"/>
                </a:rPr>
                <a:t>Gauss-Seidel</a:t>
              </a:r>
              <a:r>
                <a:rPr lang="zh-CN" altLang="en-US" sz="2400" dirty="0">
                  <a:solidFill>
                    <a:schemeClr val="tx1"/>
                  </a:solidFill>
                  <a:latin typeface="华文仿宋" panose="02010600040101010101" pitchFamily="2" charset="-122"/>
                  <a:ea typeface="华文仿宋" panose="02010600040101010101" pitchFamily="2" charset="-122"/>
                </a:rPr>
                <a:t>迭代法。</a:t>
              </a:r>
            </a:p>
          </p:txBody>
        </p:sp>
      </p:grpSp>
      <p:sp>
        <p:nvSpPr>
          <p:cNvPr id="58568" name="Rectangle 1224">
            <a:extLst>
              <a:ext uri="{FF2B5EF4-FFF2-40B4-BE49-F238E27FC236}">
                <a16:creationId xmlns:a16="http://schemas.microsoft.com/office/drawing/2014/main" id="{412CA7F0-BDFD-4127-90E9-4CB22421C7BF}"/>
              </a:ext>
            </a:extLst>
          </p:cNvPr>
          <p:cNvSpPr>
            <a:spLocks noChangeArrowheads="1"/>
          </p:cNvSpPr>
          <p:nvPr/>
        </p:nvSpPr>
        <p:spPr bwMode="auto">
          <a:xfrm>
            <a:off x="552872" y="3195317"/>
            <a:ext cx="4559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chemeClr val="tx1"/>
                </a:solidFill>
                <a:latin typeface="+mn-ea"/>
                <a:ea typeface="+mn-ea"/>
                <a:sym typeface="Wingdings" panose="05000000000000000000" pitchFamily="2" charset="2"/>
              </a:rPr>
              <a:t></a:t>
            </a:r>
            <a:r>
              <a:rPr lang="en-US" altLang="zh-CN" sz="2400" dirty="0">
                <a:solidFill>
                  <a:schemeClr val="tx1"/>
                </a:solidFill>
                <a:latin typeface="+mn-ea"/>
                <a:ea typeface="+mn-ea"/>
              </a:rPr>
              <a:t> G-S</a:t>
            </a:r>
            <a:r>
              <a:rPr lang="zh-CN" altLang="en-US" sz="2400" dirty="0">
                <a:solidFill>
                  <a:schemeClr val="tx1"/>
                </a:solidFill>
                <a:latin typeface="+mn-ea"/>
                <a:ea typeface="+mn-ea"/>
              </a:rPr>
              <a:t>迭代法的分量形式：</a:t>
            </a:r>
          </a:p>
        </p:txBody>
      </p:sp>
      <p:grpSp>
        <p:nvGrpSpPr>
          <p:cNvPr id="58572" name="Group 1228">
            <a:extLst>
              <a:ext uri="{FF2B5EF4-FFF2-40B4-BE49-F238E27FC236}">
                <a16:creationId xmlns:a16="http://schemas.microsoft.com/office/drawing/2014/main" id="{B7979B6C-9DFA-4BA7-B634-7A7DA2291557}"/>
              </a:ext>
            </a:extLst>
          </p:cNvPr>
          <p:cNvGrpSpPr>
            <a:grpSpLocks/>
          </p:cNvGrpSpPr>
          <p:nvPr/>
        </p:nvGrpSpPr>
        <p:grpSpPr bwMode="auto">
          <a:xfrm>
            <a:off x="613515" y="3780410"/>
            <a:ext cx="7916969" cy="1766439"/>
            <a:chOff x="88" y="2864"/>
            <a:chExt cx="5608" cy="1280"/>
          </a:xfrm>
        </p:grpSpPr>
        <p:sp>
          <p:nvSpPr>
            <p:cNvPr id="58570" name="Rectangle 1226">
              <a:extLst>
                <a:ext uri="{FF2B5EF4-FFF2-40B4-BE49-F238E27FC236}">
                  <a16:creationId xmlns:a16="http://schemas.microsoft.com/office/drawing/2014/main" id="{272702AC-8916-440B-90C5-84C9D690F0A8}"/>
                </a:ext>
              </a:extLst>
            </p:cNvPr>
            <p:cNvSpPr>
              <a:spLocks noChangeArrowheads="1"/>
            </p:cNvSpPr>
            <p:nvPr/>
          </p:nvSpPr>
          <p:spPr bwMode="auto">
            <a:xfrm>
              <a:off x="88" y="2864"/>
              <a:ext cx="5608" cy="1280"/>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571" name="Object 1227">
              <a:extLst>
                <a:ext uri="{FF2B5EF4-FFF2-40B4-BE49-F238E27FC236}">
                  <a16:creationId xmlns:a16="http://schemas.microsoft.com/office/drawing/2014/main" id="{E657D8C8-0DBF-488E-8102-AA17F1FCFD1C}"/>
                </a:ext>
              </a:extLst>
            </p:cNvPr>
            <p:cNvGraphicFramePr>
              <a:graphicFrameLocks noChangeAspect="1"/>
            </p:cNvGraphicFramePr>
            <p:nvPr>
              <p:extLst>
                <p:ext uri="{D42A27DB-BD31-4B8C-83A1-F6EECF244321}">
                  <p14:modId xmlns:p14="http://schemas.microsoft.com/office/powerpoint/2010/main" val="210092222"/>
                </p:ext>
              </p:extLst>
            </p:nvPr>
          </p:nvGraphicFramePr>
          <p:xfrm>
            <a:off x="194" y="2880"/>
            <a:ext cx="5395" cy="1207"/>
          </p:xfrm>
          <a:graphic>
            <a:graphicData uri="http://schemas.openxmlformats.org/presentationml/2006/ole">
              <mc:AlternateContent xmlns:mc="http://schemas.openxmlformats.org/markup-compatibility/2006">
                <mc:Choice xmlns:v="urn:schemas-microsoft-com:vml" Requires="v">
                  <p:oleObj spid="_x0000_s266715" name="Equation" r:id="rId7" imgW="3022560" imgH="672840" progId="Equation.DSMT4">
                    <p:embed/>
                  </p:oleObj>
                </mc:Choice>
                <mc:Fallback>
                  <p:oleObj name="Equation" r:id="rId7" imgW="3022560" imgH="672840" progId="Equation.DSMT4">
                    <p:embed/>
                    <p:pic>
                      <p:nvPicPr>
                        <p:cNvPr id="58571" name="Object 1227">
                          <a:extLst>
                            <a:ext uri="{FF2B5EF4-FFF2-40B4-BE49-F238E27FC236}">
                              <a16:creationId xmlns:a16="http://schemas.microsoft.com/office/drawing/2014/main" id="{E657D8C8-0DBF-488E-8102-AA17F1FCFD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 y="2880"/>
                          <a:ext cx="5395" cy="1207"/>
                        </a:xfrm>
                        <a:prstGeom prst="rect">
                          <a:avLst/>
                        </a:prstGeom>
                        <a:noFill/>
                      </p:spPr>
                    </p:pic>
                  </p:oleObj>
                </mc:Fallback>
              </mc:AlternateContent>
            </a:graphicData>
          </a:graphic>
        </p:graphicFrame>
      </p:grpSp>
      <p:sp>
        <p:nvSpPr>
          <p:cNvPr id="2" name="椭圆 1">
            <a:extLst>
              <a:ext uri="{FF2B5EF4-FFF2-40B4-BE49-F238E27FC236}">
                <a16:creationId xmlns:a16="http://schemas.microsoft.com/office/drawing/2014/main" id="{7A3BF0E2-E4F3-4B46-84DD-3A0F5F9C1525}"/>
              </a:ext>
            </a:extLst>
          </p:cNvPr>
          <p:cNvSpPr/>
          <p:nvPr/>
        </p:nvSpPr>
        <p:spPr bwMode="auto">
          <a:xfrm>
            <a:off x="3491880" y="3656982"/>
            <a:ext cx="864096" cy="1140170"/>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lang="zh-CN" altLang="en-US" sz="2800" dirty="0">
              <a:solidFill>
                <a:srgbClr val="FF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425958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5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5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62" grpId="0" animBg="1"/>
      <p:bldP spid="58568" grpId="0"/>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486" name="Group 142">
            <a:extLst>
              <a:ext uri="{FF2B5EF4-FFF2-40B4-BE49-F238E27FC236}">
                <a16:creationId xmlns:a16="http://schemas.microsoft.com/office/drawing/2014/main" id="{F0D25A5E-6819-4EE9-91F3-F8164CD5CB04}"/>
              </a:ext>
            </a:extLst>
          </p:cNvPr>
          <p:cNvGrpSpPr>
            <a:grpSpLocks/>
          </p:cNvGrpSpPr>
          <p:nvPr/>
        </p:nvGrpSpPr>
        <p:grpSpPr bwMode="auto">
          <a:xfrm>
            <a:off x="75101" y="163585"/>
            <a:ext cx="8212538" cy="2576440"/>
            <a:chOff x="38" y="91"/>
            <a:chExt cx="5366" cy="1877"/>
          </a:xfrm>
        </p:grpSpPr>
        <p:sp>
          <p:nvSpPr>
            <p:cNvPr id="57452" name="Rectangle 108">
              <a:extLst>
                <a:ext uri="{FF2B5EF4-FFF2-40B4-BE49-F238E27FC236}">
                  <a16:creationId xmlns:a16="http://schemas.microsoft.com/office/drawing/2014/main" id="{A4531493-FA01-4CEA-AAEF-00256C4F371A}"/>
                </a:ext>
              </a:extLst>
            </p:cNvPr>
            <p:cNvSpPr>
              <a:spLocks noChangeArrowheads="1"/>
            </p:cNvSpPr>
            <p:nvPr/>
          </p:nvSpPr>
          <p:spPr bwMode="auto">
            <a:xfrm>
              <a:off x="38" y="91"/>
              <a:ext cx="536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FF0000"/>
                  </a:solidFill>
                  <a:latin typeface="华文仿宋" panose="02010600040101010101" pitchFamily="2" charset="-122"/>
                  <a:ea typeface="华文仿宋" panose="02010600040101010101" pitchFamily="2" charset="-122"/>
                </a:rPr>
                <a:t>例</a:t>
              </a:r>
              <a:r>
                <a:rPr lang="en-US" altLang="zh-CN" sz="2400" dirty="0">
                  <a:solidFill>
                    <a:srgbClr val="FF0000"/>
                  </a:solidFill>
                  <a:latin typeface="华文仿宋" panose="02010600040101010101" pitchFamily="2" charset="-122"/>
                  <a:ea typeface="华文仿宋" panose="02010600040101010101" pitchFamily="2" charset="-122"/>
                </a:rPr>
                <a:t>3.8</a:t>
              </a:r>
              <a:r>
                <a:rPr lang="zh-CN" altLang="en-US" sz="2400" dirty="0">
                  <a:solidFill>
                    <a:srgbClr val="FF0000"/>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利用</a:t>
              </a:r>
              <a:r>
                <a:rPr lang="en-US" altLang="zh-CN" sz="2400" dirty="0">
                  <a:solidFill>
                    <a:srgbClr val="FF0000"/>
                  </a:solidFill>
                  <a:latin typeface="华文仿宋" panose="02010600040101010101" pitchFamily="2" charset="-122"/>
                  <a:ea typeface="华文仿宋" panose="02010600040101010101" pitchFamily="2" charset="-122"/>
                </a:rPr>
                <a:t>Jacobi</a:t>
              </a:r>
              <a:r>
                <a:rPr lang="zh-CN" altLang="en-US" sz="2400" dirty="0">
                  <a:solidFill>
                    <a:srgbClr val="0000FF"/>
                  </a:solidFill>
                  <a:latin typeface="华文仿宋" panose="02010600040101010101" pitchFamily="2" charset="-122"/>
                  <a:ea typeface="华文仿宋" panose="02010600040101010101" pitchFamily="2" charset="-122"/>
                </a:rPr>
                <a:t>和</a:t>
              </a:r>
              <a:r>
                <a:rPr lang="en-US" altLang="zh-CN" sz="2400" dirty="0">
                  <a:solidFill>
                    <a:srgbClr val="FF0000"/>
                  </a:solidFill>
                  <a:latin typeface="华文仿宋" panose="02010600040101010101" pitchFamily="2" charset="-122"/>
                  <a:ea typeface="华文仿宋" panose="02010600040101010101" pitchFamily="2" charset="-122"/>
                </a:rPr>
                <a:t>Gauss-Seidel</a:t>
              </a:r>
              <a:r>
                <a:rPr lang="zh-CN" altLang="en-US" sz="2400" dirty="0">
                  <a:solidFill>
                    <a:srgbClr val="0000FF"/>
                  </a:solidFill>
                  <a:latin typeface="华文仿宋" panose="02010600040101010101" pitchFamily="2" charset="-122"/>
                  <a:ea typeface="华文仿宋" panose="02010600040101010101" pitchFamily="2" charset="-122"/>
                </a:rPr>
                <a:t>迭代法求解方程组</a:t>
              </a:r>
            </a:p>
          </p:txBody>
        </p:sp>
        <p:grpSp>
          <p:nvGrpSpPr>
            <p:cNvPr id="57474" name="Group 130">
              <a:extLst>
                <a:ext uri="{FF2B5EF4-FFF2-40B4-BE49-F238E27FC236}">
                  <a16:creationId xmlns:a16="http://schemas.microsoft.com/office/drawing/2014/main" id="{94877486-FE35-4A96-B801-272021470D6F}"/>
                </a:ext>
              </a:extLst>
            </p:cNvPr>
            <p:cNvGrpSpPr>
              <a:grpSpLocks/>
            </p:cNvGrpSpPr>
            <p:nvPr/>
          </p:nvGrpSpPr>
          <p:grpSpPr bwMode="auto">
            <a:xfrm>
              <a:off x="1488" y="520"/>
              <a:ext cx="2832" cy="1448"/>
              <a:chOff x="816" y="528"/>
              <a:chExt cx="2832" cy="1448"/>
            </a:xfrm>
          </p:grpSpPr>
          <p:sp>
            <p:nvSpPr>
              <p:cNvPr id="57454" name="AutoShape 110">
                <a:extLst>
                  <a:ext uri="{FF2B5EF4-FFF2-40B4-BE49-F238E27FC236}">
                    <a16:creationId xmlns:a16="http://schemas.microsoft.com/office/drawing/2014/main" id="{1827AE25-CD2F-41FC-A686-FE670993B756}"/>
                  </a:ext>
                </a:extLst>
              </p:cNvPr>
              <p:cNvSpPr>
                <a:spLocks noChangeArrowheads="1"/>
              </p:cNvSpPr>
              <p:nvPr/>
            </p:nvSpPr>
            <p:spPr bwMode="auto">
              <a:xfrm>
                <a:off x="816" y="637"/>
                <a:ext cx="1440" cy="1283"/>
              </a:xfrm>
              <a:prstGeom prst="bracketPair">
                <a:avLst>
                  <a:gd name="adj" fmla="val 7500"/>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7455" name="Object 111">
                <a:extLst>
                  <a:ext uri="{FF2B5EF4-FFF2-40B4-BE49-F238E27FC236}">
                    <a16:creationId xmlns:a16="http://schemas.microsoft.com/office/drawing/2014/main" id="{24C392BA-989F-4B06-AAC1-9ECC5ED567B6}"/>
                  </a:ext>
                </a:extLst>
              </p:cNvPr>
              <p:cNvGraphicFramePr>
                <a:graphicFrameLocks noChangeAspect="1"/>
              </p:cNvGraphicFramePr>
              <p:nvPr/>
            </p:nvGraphicFramePr>
            <p:xfrm>
              <a:off x="884" y="637"/>
              <a:ext cx="397" cy="336"/>
            </p:xfrm>
            <a:graphic>
              <a:graphicData uri="http://schemas.openxmlformats.org/presentationml/2006/ole">
                <mc:AlternateContent xmlns:mc="http://schemas.openxmlformats.org/markup-compatibility/2006">
                  <mc:Choice xmlns:v="urn:schemas-microsoft-com:vml" Requires="v">
                    <p:oleObj spid="_x0000_s356265" name="Equation" r:id="rId4" imgW="177480" imgH="177480" progId="Equation.DSMT4">
                      <p:embed/>
                    </p:oleObj>
                  </mc:Choice>
                  <mc:Fallback>
                    <p:oleObj name="Equation" r:id="rId4" imgW="177480" imgH="177480" progId="Equation.DSMT4">
                      <p:embed/>
                      <p:pic>
                        <p:nvPicPr>
                          <p:cNvPr id="57455" name="Object 111">
                            <a:extLst>
                              <a:ext uri="{FF2B5EF4-FFF2-40B4-BE49-F238E27FC236}">
                                <a16:creationId xmlns:a16="http://schemas.microsoft.com/office/drawing/2014/main" id="{24C392BA-989F-4B06-AAC1-9ECC5ED567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 y="637"/>
                            <a:ext cx="39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57" name="Object 113">
                <a:extLst>
                  <a:ext uri="{FF2B5EF4-FFF2-40B4-BE49-F238E27FC236}">
                    <a16:creationId xmlns:a16="http://schemas.microsoft.com/office/drawing/2014/main" id="{85886789-91D5-48D9-8DE0-3A41234DF8D6}"/>
                  </a:ext>
                </a:extLst>
              </p:cNvPr>
              <p:cNvGraphicFramePr>
                <a:graphicFrameLocks noChangeAspect="1"/>
              </p:cNvGraphicFramePr>
              <p:nvPr/>
            </p:nvGraphicFramePr>
            <p:xfrm>
              <a:off x="1392" y="632"/>
              <a:ext cx="257" cy="347"/>
            </p:xfrm>
            <a:graphic>
              <a:graphicData uri="http://schemas.openxmlformats.org/presentationml/2006/ole">
                <mc:AlternateContent xmlns:mc="http://schemas.openxmlformats.org/markup-compatibility/2006">
                  <mc:Choice xmlns:v="urn:schemas-microsoft-com:vml" Requires="v">
                    <p:oleObj spid="_x0000_s356266" name="Equation" r:id="rId6" imgW="114120" imgH="177480" progId="Equation.DSMT4">
                      <p:embed/>
                    </p:oleObj>
                  </mc:Choice>
                  <mc:Fallback>
                    <p:oleObj name="Equation" r:id="rId6" imgW="114120" imgH="177480" progId="Equation.DSMT4">
                      <p:embed/>
                      <p:pic>
                        <p:nvPicPr>
                          <p:cNvPr id="57457" name="Object 113">
                            <a:extLst>
                              <a:ext uri="{FF2B5EF4-FFF2-40B4-BE49-F238E27FC236}">
                                <a16:creationId xmlns:a16="http://schemas.microsoft.com/office/drawing/2014/main" id="{85886789-91D5-48D9-8DE0-3A41234DF8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 y="632"/>
                            <a:ext cx="257"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58" name="Object 114">
                <a:extLst>
                  <a:ext uri="{FF2B5EF4-FFF2-40B4-BE49-F238E27FC236}">
                    <a16:creationId xmlns:a16="http://schemas.microsoft.com/office/drawing/2014/main" id="{49E444FC-B658-403E-B329-1F4FAAC63186}"/>
                  </a:ext>
                </a:extLst>
              </p:cNvPr>
              <p:cNvGraphicFramePr>
                <a:graphicFrameLocks noChangeAspect="1"/>
              </p:cNvGraphicFramePr>
              <p:nvPr/>
            </p:nvGraphicFramePr>
            <p:xfrm>
              <a:off x="1972" y="626"/>
              <a:ext cx="171" cy="304"/>
            </p:xfrm>
            <a:graphic>
              <a:graphicData uri="http://schemas.openxmlformats.org/presentationml/2006/ole">
                <mc:AlternateContent xmlns:mc="http://schemas.openxmlformats.org/markup-compatibility/2006">
                  <mc:Choice xmlns:v="urn:schemas-microsoft-com:vml" Requires="v">
                    <p:oleObj spid="_x0000_s356267" name="Equation" r:id="rId8" imgW="88560" imgH="164880" progId="Equation.DSMT4">
                      <p:embed/>
                    </p:oleObj>
                  </mc:Choice>
                  <mc:Fallback>
                    <p:oleObj name="Equation" r:id="rId8" imgW="88560" imgH="164880" progId="Equation.DSMT4">
                      <p:embed/>
                      <p:pic>
                        <p:nvPicPr>
                          <p:cNvPr id="57458" name="Object 114">
                            <a:extLst>
                              <a:ext uri="{FF2B5EF4-FFF2-40B4-BE49-F238E27FC236}">
                                <a16:creationId xmlns:a16="http://schemas.microsoft.com/office/drawing/2014/main" id="{49E444FC-B658-403E-B329-1F4FAAC631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2" y="626"/>
                            <a:ext cx="171"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59" name="Object 115">
                <a:extLst>
                  <a:ext uri="{FF2B5EF4-FFF2-40B4-BE49-F238E27FC236}">
                    <a16:creationId xmlns:a16="http://schemas.microsoft.com/office/drawing/2014/main" id="{9AC71D0F-1CFF-4B19-B93B-C01AD6FD8838}"/>
                  </a:ext>
                </a:extLst>
              </p:cNvPr>
              <p:cNvGraphicFramePr>
                <a:graphicFrameLocks noChangeAspect="1"/>
              </p:cNvGraphicFramePr>
              <p:nvPr/>
            </p:nvGraphicFramePr>
            <p:xfrm>
              <a:off x="1879" y="1585"/>
              <a:ext cx="305" cy="348"/>
            </p:xfrm>
            <a:graphic>
              <a:graphicData uri="http://schemas.openxmlformats.org/presentationml/2006/ole">
                <mc:AlternateContent xmlns:mc="http://schemas.openxmlformats.org/markup-compatibility/2006">
                  <mc:Choice xmlns:v="urn:schemas-microsoft-com:vml" Requires="v">
                    <p:oleObj spid="_x0000_s356268" name="Equation" r:id="rId10" imgW="177480" imgH="177480" progId="Equation.DSMT4">
                      <p:embed/>
                    </p:oleObj>
                  </mc:Choice>
                  <mc:Fallback>
                    <p:oleObj name="Equation" r:id="rId10" imgW="177480" imgH="177480" progId="Equation.DSMT4">
                      <p:embed/>
                      <p:pic>
                        <p:nvPicPr>
                          <p:cNvPr id="57459" name="Object 115">
                            <a:extLst>
                              <a:ext uri="{FF2B5EF4-FFF2-40B4-BE49-F238E27FC236}">
                                <a16:creationId xmlns:a16="http://schemas.microsoft.com/office/drawing/2014/main" id="{9AC71D0F-1CFF-4B19-B93B-C01AD6FD88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9" y="1585"/>
                            <a:ext cx="305"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60" name="Object 116">
                <a:extLst>
                  <a:ext uri="{FF2B5EF4-FFF2-40B4-BE49-F238E27FC236}">
                    <a16:creationId xmlns:a16="http://schemas.microsoft.com/office/drawing/2014/main" id="{5EAFAC2C-663F-4039-83DE-132F0ACA63BD}"/>
                  </a:ext>
                </a:extLst>
              </p:cNvPr>
              <p:cNvGraphicFramePr>
                <a:graphicFrameLocks noChangeAspect="1"/>
              </p:cNvGraphicFramePr>
              <p:nvPr/>
            </p:nvGraphicFramePr>
            <p:xfrm>
              <a:off x="1272" y="1078"/>
              <a:ext cx="486" cy="348"/>
            </p:xfrm>
            <a:graphic>
              <a:graphicData uri="http://schemas.openxmlformats.org/presentationml/2006/ole">
                <mc:AlternateContent xmlns:mc="http://schemas.openxmlformats.org/markup-compatibility/2006">
                  <mc:Choice xmlns:v="urn:schemas-microsoft-com:vml" Requires="v">
                    <p:oleObj spid="_x0000_s356269" name="Equation" r:id="rId12" imgW="279360" imgH="177480" progId="Equation.DSMT4">
                      <p:embed/>
                    </p:oleObj>
                  </mc:Choice>
                  <mc:Fallback>
                    <p:oleObj name="Equation" r:id="rId12" imgW="279360" imgH="177480" progId="Equation.DSMT4">
                      <p:embed/>
                      <p:pic>
                        <p:nvPicPr>
                          <p:cNvPr id="57460" name="Object 116">
                            <a:extLst>
                              <a:ext uri="{FF2B5EF4-FFF2-40B4-BE49-F238E27FC236}">
                                <a16:creationId xmlns:a16="http://schemas.microsoft.com/office/drawing/2014/main" id="{5EAFAC2C-663F-4039-83DE-132F0ACA63B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72" y="1078"/>
                            <a:ext cx="486"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61" name="Object 117">
                <a:extLst>
                  <a:ext uri="{FF2B5EF4-FFF2-40B4-BE49-F238E27FC236}">
                    <a16:creationId xmlns:a16="http://schemas.microsoft.com/office/drawing/2014/main" id="{11BA21C8-6FF6-4ABA-BF14-147FEB79FC33}"/>
                  </a:ext>
                </a:extLst>
              </p:cNvPr>
              <p:cNvGraphicFramePr>
                <a:graphicFrameLocks noChangeAspect="1"/>
              </p:cNvGraphicFramePr>
              <p:nvPr/>
            </p:nvGraphicFramePr>
            <p:xfrm>
              <a:off x="916" y="1077"/>
              <a:ext cx="286" cy="323"/>
            </p:xfrm>
            <a:graphic>
              <a:graphicData uri="http://schemas.openxmlformats.org/presentationml/2006/ole">
                <mc:AlternateContent xmlns:mc="http://schemas.openxmlformats.org/markup-compatibility/2006">
                  <mc:Choice xmlns:v="urn:schemas-microsoft-com:vml" Requires="v">
                    <p:oleObj spid="_x0000_s356270" name="Equation" r:id="rId14" imgW="126720" imgH="164880" progId="Equation.DSMT4">
                      <p:embed/>
                    </p:oleObj>
                  </mc:Choice>
                  <mc:Fallback>
                    <p:oleObj name="Equation" r:id="rId14" imgW="126720" imgH="164880" progId="Equation.DSMT4">
                      <p:embed/>
                      <p:pic>
                        <p:nvPicPr>
                          <p:cNvPr id="57461" name="Object 117">
                            <a:extLst>
                              <a:ext uri="{FF2B5EF4-FFF2-40B4-BE49-F238E27FC236}">
                                <a16:creationId xmlns:a16="http://schemas.microsoft.com/office/drawing/2014/main" id="{11BA21C8-6FF6-4ABA-BF14-147FEB79FC3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6" y="1077"/>
                            <a:ext cx="286"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62" name="Object 118">
                <a:extLst>
                  <a:ext uri="{FF2B5EF4-FFF2-40B4-BE49-F238E27FC236}">
                    <a16:creationId xmlns:a16="http://schemas.microsoft.com/office/drawing/2014/main" id="{29C7C468-503D-4F5A-9A5E-F94214648BBE}"/>
                  </a:ext>
                </a:extLst>
              </p:cNvPr>
              <p:cNvGraphicFramePr>
                <a:graphicFrameLocks noChangeAspect="1"/>
              </p:cNvGraphicFramePr>
              <p:nvPr/>
            </p:nvGraphicFramePr>
            <p:xfrm>
              <a:off x="943" y="1585"/>
              <a:ext cx="221" cy="312"/>
            </p:xfrm>
            <a:graphic>
              <a:graphicData uri="http://schemas.openxmlformats.org/presentationml/2006/ole">
                <mc:AlternateContent xmlns:mc="http://schemas.openxmlformats.org/markup-compatibility/2006">
                  <mc:Choice xmlns:v="urn:schemas-microsoft-com:vml" Requires="v">
                    <p:oleObj spid="_x0000_s356271" name="Equation" r:id="rId16" imgW="88560" imgH="164880" progId="Equation.DSMT4">
                      <p:embed/>
                    </p:oleObj>
                  </mc:Choice>
                  <mc:Fallback>
                    <p:oleObj name="Equation" r:id="rId16" imgW="88560" imgH="164880" progId="Equation.DSMT4">
                      <p:embed/>
                      <p:pic>
                        <p:nvPicPr>
                          <p:cNvPr id="57462" name="Object 118">
                            <a:extLst>
                              <a:ext uri="{FF2B5EF4-FFF2-40B4-BE49-F238E27FC236}">
                                <a16:creationId xmlns:a16="http://schemas.microsoft.com/office/drawing/2014/main" id="{29C7C468-503D-4F5A-9A5E-F94214648BB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3" y="1585"/>
                            <a:ext cx="22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63" name="Object 119">
                <a:extLst>
                  <a:ext uri="{FF2B5EF4-FFF2-40B4-BE49-F238E27FC236}">
                    <a16:creationId xmlns:a16="http://schemas.microsoft.com/office/drawing/2014/main" id="{1A4F3A54-86E3-418E-9641-082194D5530F}"/>
                  </a:ext>
                </a:extLst>
              </p:cNvPr>
              <p:cNvGraphicFramePr>
                <a:graphicFrameLocks noChangeAspect="1"/>
              </p:cNvGraphicFramePr>
              <p:nvPr/>
            </p:nvGraphicFramePr>
            <p:xfrm>
              <a:off x="1922" y="1056"/>
              <a:ext cx="199" cy="349"/>
            </p:xfrm>
            <a:graphic>
              <a:graphicData uri="http://schemas.openxmlformats.org/presentationml/2006/ole">
                <mc:AlternateContent xmlns:mc="http://schemas.openxmlformats.org/markup-compatibility/2006">
                  <mc:Choice xmlns:v="urn:schemas-microsoft-com:vml" Requires="v">
                    <p:oleObj spid="_x0000_s356272" name="Equation" r:id="rId18" imgW="114120" imgH="177480" progId="Equation.DSMT4">
                      <p:embed/>
                    </p:oleObj>
                  </mc:Choice>
                  <mc:Fallback>
                    <p:oleObj name="Equation" r:id="rId18" imgW="114120" imgH="177480" progId="Equation.DSMT4">
                      <p:embed/>
                      <p:pic>
                        <p:nvPicPr>
                          <p:cNvPr id="57463" name="Object 119">
                            <a:extLst>
                              <a:ext uri="{FF2B5EF4-FFF2-40B4-BE49-F238E27FC236}">
                                <a16:creationId xmlns:a16="http://schemas.microsoft.com/office/drawing/2014/main" id="{1A4F3A54-86E3-418E-9641-082194D5530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22" y="1056"/>
                            <a:ext cx="199"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64" name="Object 120">
                <a:extLst>
                  <a:ext uri="{FF2B5EF4-FFF2-40B4-BE49-F238E27FC236}">
                    <a16:creationId xmlns:a16="http://schemas.microsoft.com/office/drawing/2014/main" id="{54632152-AFC7-4C35-B4D6-09F945B8C3FB}"/>
                  </a:ext>
                </a:extLst>
              </p:cNvPr>
              <p:cNvGraphicFramePr>
                <a:graphicFrameLocks noChangeAspect="1"/>
              </p:cNvGraphicFramePr>
              <p:nvPr/>
            </p:nvGraphicFramePr>
            <p:xfrm>
              <a:off x="1399" y="1569"/>
              <a:ext cx="257" cy="348"/>
            </p:xfrm>
            <a:graphic>
              <a:graphicData uri="http://schemas.openxmlformats.org/presentationml/2006/ole">
                <mc:AlternateContent xmlns:mc="http://schemas.openxmlformats.org/markup-compatibility/2006">
                  <mc:Choice xmlns:v="urn:schemas-microsoft-com:vml" Requires="v">
                    <p:oleObj spid="_x0000_s356273" name="Equation" r:id="rId20" imgW="114120" imgH="177480" progId="Equation.DSMT4">
                      <p:embed/>
                    </p:oleObj>
                  </mc:Choice>
                  <mc:Fallback>
                    <p:oleObj name="Equation" r:id="rId20" imgW="114120" imgH="177480" progId="Equation.DSMT4">
                      <p:embed/>
                      <p:pic>
                        <p:nvPicPr>
                          <p:cNvPr id="57464" name="Object 120">
                            <a:extLst>
                              <a:ext uri="{FF2B5EF4-FFF2-40B4-BE49-F238E27FC236}">
                                <a16:creationId xmlns:a16="http://schemas.microsoft.com/office/drawing/2014/main" id="{54632152-AFC7-4C35-B4D6-09F945B8C3F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99" y="1569"/>
                            <a:ext cx="257"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65" name="AutoShape 121">
                <a:extLst>
                  <a:ext uri="{FF2B5EF4-FFF2-40B4-BE49-F238E27FC236}">
                    <a16:creationId xmlns:a16="http://schemas.microsoft.com/office/drawing/2014/main" id="{222CEE4C-4CA7-4325-9210-3997143755FD}"/>
                  </a:ext>
                </a:extLst>
              </p:cNvPr>
              <p:cNvSpPr>
                <a:spLocks noChangeArrowheads="1"/>
              </p:cNvSpPr>
              <p:nvPr/>
            </p:nvSpPr>
            <p:spPr bwMode="auto">
              <a:xfrm>
                <a:off x="2304" y="632"/>
                <a:ext cx="432" cy="1288"/>
              </a:xfrm>
              <a:prstGeom prst="bracketPair">
                <a:avLst>
                  <a:gd name="adj" fmla="val 7500"/>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7466" name="Object 122">
                <a:extLst>
                  <a:ext uri="{FF2B5EF4-FFF2-40B4-BE49-F238E27FC236}">
                    <a16:creationId xmlns:a16="http://schemas.microsoft.com/office/drawing/2014/main" id="{0100E23C-CBB4-45EB-AEE0-2747EDF0EE16}"/>
                  </a:ext>
                </a:extLst>
              </p:cNvPr>
              <p:cNvGraphicFramePr>
                <a:graphicFrameLocks noChangeAspect="1"/>
              </p:cNvGraphicFramePr>
              <p:nvPr/>
            </p:nvGraphicFramePr>
            <p:xfrm>
              <a:off x="2360" y="528"/>
              <a:ext cx="346" cy="480"/>
            </p:xfrm>
            <a:graphic>
              <a:graphicData uri="http://schemas.openxmlformats.org/presentationml/2006/ole">
                <mc:AlternateContent xmlns:mc="http://schemas.openxmlformats.org/markup-compatibility/2006">
                  <mc:Choice xmlns:v="urn:schemas-microsoft-com:vml" Requires="v">
                    <p:oleObj spid="_x0000_s356274" name="Equation" r:id="rId22" imgW="164880" imgH="228600" progId="Equation.DSMT4">
                      <p:embed/>
                    </p:oleObj>
                  </mc:Choice>
                  <mc:Fallback>
                    <p:oleObj name="Equation" r:id="rId22" imgW="164880" imgH="228600" progId="Equation.DSMT4">
                      <p:embed/>
                      <p:pic>
                        <p:nvPicPr>
                          <p:cNvPr id="57466" name="Object 122">
                            <a:extLst>
                              <a:ext uri="{FF2B5EF4-FFF2-40B4-BE49-F238E27FC236}">
                                <a16:creationId xmlns:a16="http://schemas.microsoft.com/office/drawing/2014/main" id="{0100E23C-CBB4-45EB-AEE0-2747EDF0EE1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60" y="528"/>
                            <a:ext cx="346"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67" name="Object 123">
                <a:extLst>
                  <a:ext uri="{FF2B5EF4-FFF2-40B4-BE49-F238E27FC236}">
                    <a16:creationId xmlns:a16="http://schemas.microsoft.com/office/drawing/2014/main" id="{9A197D46-96CE-4B0F-8A01-0C3AAF6505A2}"/>
                  </a:ext>
                </a:extLst>
              </p:cNvPr>
              <p:cNvGraphicFramePr>
                <a:graphicFrameLocks noChangeAspect="1"/>
              </p:cNvGraphicFramePr>
              <p:nvPr/>
            </p:nvGraphicFramePr>
            <p:xfrm>
              <a:off x="2352" y="984"/>
              <a:ext cx="399" cy="480"/>
            </p:xfrm>
            <a:graphic>
              <a:graphicData uri="http://schemas.openxmlformats.org/presentationml/2006/ole">
                <mc:AlternateContent xmlns:mc="http://schemas.openxmlformats.org/markup-compatibility/2006">
                  <mc:Choice xmlns:v="urn:schemas-microsoft-com:vml" Requires="v">
                    <p:oleObj spid="_x0000_s356275" name="Equation" r:id="rId24" imgW="190440" imgH="228600" progId="Equation.DSMT4">
                      <p:embed/>
                    </p:oleObj>
                  </mc:Choice>
                  <mc:Fallback>
                    <p:oleObj name="Equation" r:id="rId24" imgW="190440" imgH="228600" progId="Equation.DSMT4">
                      <p:embed/>
                      <p:pic>
                        <p:nvPicPr>
                          <p:cNvPr id="57467" name="Object 123">
                            <a:extLst>
                              <a:ext uri="{FF2B5EF4-FFF2-40B4-BE49-F238E27FC236}">
                                <a16:creationId xmlns:a16="http://schemas.microsoft.com/office/drawing/2014/main" id="{9A197D46-96CE-4B0F-8A01-0C3AAF6505A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352" y="984"/>
                            <a:ext cx="399"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68" name="Object 124">
                <a:extLst>
                  <a:ext uri="{FF2B5EF4-FFF2-40B4-BE49-F238E27FC236}">
                    <a16:creationId xmlns:a16="http://schemas.microsoft.com/office/drawing/2014/main" id="{0E41E4E5-872D-4687-B0DD-BFEDFA07BE83}"/>
                  </a:ext>
                </a:extLst>
              </p:cNvPr>
              <p:cNvGraphicFramePr>
                <a:graphicFrameLocks noChangeAspect="1"/>
              </p:cNvGraphicFramePr>
              <p:nvPr/>
            </p:nvGraphicFramePr>
            <p:xfrm>
              <a:off x="2352" y="1488"/>
              <a:ext cx="379" cy="488"/>
            </p:xfrm>
            <a:graphic>
              <a:graphicData uri="http://schemas.openxmlformats.org/presentationml/2006/ole">
                <mc:AlternateContent xmlns:mc="http://schemas.openxmlformats.org/markup-compatibility/2006">
                  <mc:Choice xmlns:v="urn:schemas-microsoft-com:vml" Requires="v">
                    <p:oleObj spid="_x0000_s356276" name="Equation" r:id="rId26" imgW="177480" imgH="228600" progId="Equation.DSMT4">
                      <p:embed/>
                    </p:oleObj>
                  </mc:Choice>
                  <mc:Fallback>
                    <p:oleObj name="Equation" r:id="rId26" imgW="177480" imgH="228600" progId="Equation.DSMT4">
                      <p:embed/>
                      <p:pic>
                        <p:nvPicPr>
                          <p:cNvPr id="57468" name="Object 124">
                            <a:extLst>
                              <a:ext uri="{FF2B5EF4-FFF2-40B4-BE49-F238E27FC236}">
                                <a16:creationId xmlns:a16="http://schemas.microsoft.com/office/drawing/2014/main" id="{0E41E4E5-872D-4687-B0DD-BFEDFA07BE83}"/>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52" y="1488"/>
                            <a:ext cx="379"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69" name="Object 125">
                <a:extLst>
                  <a:ext uri="{FF2B5EF4-FFF2-40B4-BE49-F238E27FC236}">
                    <a16:creationId xmlns:a16="http://schemas.microsoft.com/office/drawing/2014/main" id="{31792545-A3D5-4FA6-B0C9-29C335B63310}"/>
                  </a:ext>
                </a:extLst>
              </p:cNvPr>
              <p:cNvGraphicFramePr>
                <a:graphicFrameLocks noChangeAspect="1"/>
              </p:cNvGraphicFramePr>
              <p:nvPr/>
            </p:nvGraphicFramePr>
            <p:xfrm>
              <a:off x="2776" y="1128"/>
              <a:ext cx="380" cy="310"/>
            </p:xfrm>
            <a:graphic>
              <a:graphicData uri="http://schemas.openxmlformats.org/presentationml/2006/ole">
                <mc:AlternateContent xmlns:mc="http://schemas.openxmlformats.org/markup-compatibility/2006">
                  <mc:Choice xmlns:v="urn:schemas-microsoft-com:vml" Requires="v">
                    <p:oleObj spid="_x0000_s356277" name="Equation" r:id="rId28" imgW="139680" imgH="114120" progId="Equation.DSMT4">
                      <p:embed/>
                    </p:oleObj>
                  </mc:Choice>
                  <mc:Fallback>
                    <p:oleObj name="Equation" r:id="rId28" imgW="139680" imgH="114120" progId="Equation.DSMT4">
                      <p:embed/>
                      <p:pic>
                        <p:nvPicPr>
                          <p:cNvPr id="57469" name="Object 125">
                            <a:extLst>
                              <a:ext uri="{FF2B5EF4-FFF2-40B4-BE49-F238E27FC236}">
                                <a16:creationId xmlns:a16="http://schemas.microsoft.com/office/drawing/2014/main" id="{31792545-A3D5-4FA6-B0C9-29C335B63310}"/>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76" y="1128"/>
                            <a:ext cx="380"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70" name="AutoShape 126">
                <a:extLst>
                  <a:ext uri="{FF2B5EF4-FFF2-40B4-BE49-F238E27FC236}">
                    <a16:creationId xmlns:a16="http://schemas.microsoft.com/office/drawing/2014/main" id="{61B39B42-478F-4E1E-900E-8733C84DCFA7}"/>
                  </a:ext>
                </a:extLst>
              </p:cNvPr>
              <p:cNvSpPr>
                <a:spLocks noChangeArrowheads="1"/>
              </p:cNvSpPr>
              <p:nvPr/>
            </p:nvSpPr>
            <p:spPr bwMode="auto">
              <a:xfrm>
                <a:off x="3153" y="624"/>
                <a:ext cx="495" cy="1288"/>
              </a:xfrm>
              <a:prstGeom prst="bracketPair">
                <a:avLst>
                  <a:gd name="adj" fmla="val 7500"/>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7471" name="Object 127">
                <a:extLst>
                  <a:ext uri="{FF2B5EF4-FFF2-40B4-BE49-F238E27FC236}">
                    <a16:creationId xmlns:a16="http://schemas.microsoft.com/office/drawing/2014/main" id="{E448522A-1CE4-4FD9-8C48-7A5B414AB00C}"/>
                  </a:ext>
                </a:extLst>
              </p:cNvPr>
              <p:cNvGraphicFramePr>
                <a:graphicFrameLocks noChangeAspect="1"/>
              </p:cNvGraphicFramePr>
              <p:nvPr/>
            </p:nvGraphicFramePr>
            <p:xfrm>
              <a:off x="3220" y="587"/>
              <a:ext cx="372" cy="346"/>
            </p:xfrm>
            <a:graphic>
              <a:graphicData uri="http://schemas.openxmlformats.org/presentationml/2006/ole">
                <mc:AlternateContent xmlns:mc="http://schemas.openxmlformats.org/markup-compatibility/2006">
                  <mc:Choice xmlns:v="urn:schemas-microsoft-com:vml" Requires="v">
                    <p:oleObj spid="_x0000_s356278" name="Equation" r:id="rId30" imgW="177480" imgH="164880" progId="Equation.DSMT4">
                      <p:embed/>
                    </p:oleObj>
                  </mc:Choice>
                  <mc:Fallback>
                    <p:oleObj name="Equation" r:id="rId30" imgW="177480" imgH="164880" progId="Equation.DSMT4">
                      <p:embed/>
                      <p:pic>
                        <p:nvPicPr>
                          <p:cNvPr id="57471" name="Object 127">
                            <a:extLst>
                              <a:ext uri="{FF2B5EF4-FFF2-40B4-BE49-F238E27FC236}">
                                <a16:creationId xmlns:a16="http://schemas.microsoft.com/office/drawing/2014/main" id="{E448522A-1CE4-4FD9-8C48-7A5B414AB00C}"/>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20" y="587"/>
                            <a:ext cx="372"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72" name="Object 128">
                <a:extLst>
                  <a:ext uri="{FF2B5EF4-FFF2-40B4-BE49-F238E27FC236}">
                    <a16:creationId xmlns:a16="http://schemas.microsoft.com/office/drawing/2014/main" id="{3DECFCC0-8F4E-4157-A4AE-68689EFEA403}"/>
                  </a:ext>
                </a:extLst>
              </p:cNvPr>
              <p:cNvGraphicFramePr>
                <a:graphicFrameLocks noChangeAspect="1"/>
              </p:cNvGraphicFramePr>
              <p:nvPr/>
            </p:nvGraphicFramePr>
            <p:xfrm>
              <a:off x="3188" y="1029"/>
              <a:ext cx="426" cy="373"/>
            </p:xfrm>
            <a:graphic>
              <a:graphicData uri="http://schemas.openxmlformats.org/presentationml/2006/ole">
                <mc:AlternateContent xmlns:mc="http://schemas.openxmlformats.org/markup-compatibility/2006">
                  <mc:Choice xmlns:v="urn:schemas-microsoft-com:vml" Requires="v">
                    <p:oleObj spid="_x0000_s356279" name="Equation" r:id="rId32" imgW="203040" imgH="177480" progId="Equation.DSMT4">
                      <p:embed/>
                    </p:oleObj>
                  </mc:Choice>
                  <mc:Fallback>
                    <p:oleObj name="Equation" r:id="rId32" imgW="203040" imgH="177480" progId="Equation.DSMT4">
                      <p:embed/>
                      <p:pic>
                        <p:nvPicPr>
                          <p:cNvPr id="57472" name="Object 128">
                            <a:extLst>
                              <a:ext uri="{FF2B5EF4-FFF2-40B4-BE49-F238E27FC236}">
                                <a16:creationId xmlns:a16="http://schemas.microsoft.com/office/drawing/2014/main" id="{3DECFCC0-8F4E-4157-A4AE-68689EFEA403}"/>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188" y="1029"/>
                            <a:ext cx="426"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73" name="Object 129">
                <a:extLst>
                  <a:ext uri="{FF2B5EF4-FFF2-40B4-BE49-F238E27FC236}">
                    <a16:creationId xmlns:a16="http://schemas.microsoft.com/office/drawing/2014/main" id="{2B5E4BA4-1D72-4FDB-BC55-483F3E73D709}"/>
                  </a:ext>
                </a:extLst>
              </p:cNvPr>
              <p:cNvGraphicFramePr>
                <a:graphicFrameLocks noChangeAspect="1"/>
              </p:cNvGraphicFramePr>
              <p:nvPr/>
            </p:nvGraphicFramePr>
            <p:xfrm>
              <a:off x="3217" y="1548"/>
              <a:ext cx="379" cy="352"/>
            </p:xfrm>
            <a:graphic>
              <a:graphicData uri="http://schemas.openxmlformats.org/presentationml/2006/ole">
                <mc:AlternateContent xmlns:mc="http://schemas.openxmlformats.org/markup-compatibility/2006">
                  <mc:Choice xmlns:v="urn:schemas-microsoft-com:vml" Requires="v">
                    <p:oleObj spid="_x0000_s356280" name="Equation" r:id="rId34" imgW="177480" imgH="164880" progId="Equation.DSMT4">
                      <p:embed/>
                    </p:oleObj>
                  </mc:Choice>
                  <mc:Fallback>
                    <p:oleObj name="Equation" r:id="rId34" imgW="177480" imgH="164880" progId="Equation.DSMT4">
                      <p:embed/>
                      <p:pic>
                        <p:nvPicPr>
                          <p:cNvPr id="57473" name="Object 129">
                            <a:extLst>
                              <a:ext uri="{FF2B5EF4-FFF2-40B4-BE49-F238E27FC236}">
                                <a16:creationId xmlns:a16="http://schemas.microsoft.com/office/drawing/2014/main" id="{2B5E4BA4-1D72-4FDB-BC55-483F3E73D709}"/>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217" y="1548"/>
                            <a:ext cx="379"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7475" name="Rectangle 131">
            <a:extLst>
              <a:ext uri="{FF2B5EF4-FFF2-40B4-BE49-F238E27FC236}">
                <a16:creationId xmlns:a16="http://schemas.microsoft.com/office/drawing/2014/main" id="{9AF8EC13-4E73-4911-BD9C-F8DE1694C930}"/>
              </a:ext>
            </a:extLst>
          </p:cNvPr>
          <p:cNvSpPr>
            <a:spLocks noChangeArrowheads="1"/>
          </p:cNvSpPr>
          <p:nvPr/>
        </p:nvSpPr>
        <p:spPr bwMode="auto">
          <a:xfrm>
            <a:off x="436269" y="2652176"/>
            <a:ext cx="1044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rgbClr val="FF0000"/>
                </a:solidFill>
              </a:rPr>
              <a:t>解：</a:t>
            </a:r>
          </a:p>
        </p:txBody>
      </p:sp>
      <p:grpSp>
        <p:nvGrpSpPr>
          <p:cNvPr id="57485" name="Group 141">
            <a:extLst>
              <a:ext uri="{FF2B5EF4-FFF2-40B4-BE49-F238E27FC236}">
                <a16:creationId xmlns:a16="http://schemas.microsoft.com/office/drawing/2014/main" id="{4B74FB9A-9265-4A74-A2F9-F659627921D5}"/>
              </a:ext>
            </a:extLst>
          </p:cNvPr>
          <p:cNvGrpSpPr>
            <a:grpSpLocks/>
          </p:cNvGrpSpPr>
          <p:nvPr/>
        </p:nvGrpSpPr>
        <p:grpSpPr bwMode="auto">
          <a:xfrm>
            <a:off x="1835696" y="3160552"/>
            <a:ext cx="6477000" cy="3302000"/>
            <a:chOff x="1040" y="2064"/>
            <a:chExt cx="4080" cy="2080"/>
          </a:xfrm>
        </p:grpSpPr>
        <p:sp>
          <p:nvSpPr>
            <p:cNvPr id="57484" name="Rectangle 140">
              <a:extLst>
                <a:ext uri="{FF2B5EF4-FFF2-40B4-BE49-F238E27FC236}">
                  <a16:creationId xmlns:a16="http://schemas.microsoft.com/office/drawing/2014/main" id="{1686CC0A-ABE4-403C-9344-1A3F95C963F6}"/>
                </a:ext>
              </a:extLst>
            </p:cNvPr>
            <p:cNvSpPr>
              <a:spLocks noChangeArrowheads="1"/>
            </p:cNvSpPr>
            <p:nvPr/>
          </p:nvSpPr>
          <p:spPr bwMode="auto">
            <a:xfrm>
              <a:off x="1040" y="2080"/>
              <a:ext cx="4080" cy="2064"/>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endParaRPr lang="zh-CN" altLang="en-US"/>
            </a:p>
          </p:txBody>
        </p:sp>
        <p:sp>
          <p:nvSpPr>
            <p:cNvPr id="57477" name="AutoShape 133">
              <a:extLst>
                <a:ext uri="{FF2B5EF4-FFF2-40B4-BE49-F238E27FC236}">
                  <a16:creationId xmlns:a16="http://schemas.microsoft.com/office/drawing/2014/main" id="{49B3AD5D-A097-4371-8A40-1C878CB4BC14}"/>
                </a:ext>
              </a:extLst>
            </p:cNvPr>
            <p:cNvSpPr>
              <a:spLocks/>
            </p:cNvSpPr>
            <p:nvPr/>
          </p:nvSpPr>
          <p:spPr bwMode="auto">
            <a:xfrm>
              <a:off x="1192" y="2440"/>
              <a:ext cx="96" cy="1488"/>
            </a:xfrm>
            <a:prstGeom prst="leftBrace">
              <a:avLst>
                <a:gd name="adj1" fmla="val 129167"/>
                <a:gd name="adj2" fmla="val 50000"/>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7478" name="Object 134">
              <a:extLst>
                <a:ext uri="{FF2B5EF4-FFF2-40B4-BE49-F238E27FC236}">
                  <a16:creationId xmlns:a16="http://schemas.microsoft.com/office/drawing/2014/main" id="{78D11DC1-1D78-4DBA-8EC1-3B9FE1292FFE}"/>
                </a:ext>
              </a:extLst>
            </p:cNvPr>
            <p:cNvGraphicFramePr>
              <a:graphicFrameLocks noChangeAspect="1"/>
            </p:cNvGraphicFramePr>
            <p:nvPr/>
          </p:nvGraphicFramePr>
          <p:xfrm>
            <a:off x="1248" y="2064"/>
            <a:ext cx="3264" cy="686"/>
          </p:xfrm>
          <a:graphic>
            <a:graphicData uri="http://schemas.openxmlformats.org/presentationml/2006/ole">
              <mc:AlternateContent xmlns:mc="http://schemas.openxmlformats.org/markup-compatibility/2006">
                <mc:Choice xmlns:v="urn:schemas-microsoft-com:vml" Requires="v">
                  <p:oleObj spid="_x0000_s356281" name="Equation" r:id="rId36" imgW="1752480" imgH="368280" progId="Equation.DSMT4">
                    <p:embed/>
                  </p:oleObj>
                </mc:Choice>
                <mc:Fallback>
                  <p:oleObj name="Equation" r:id="rId36" imgW="1752480" imgH="368280" progId="Equation.DSMT4">
                    <p:embed/>
                    <p:pic>
                      <p:nvPicPr>
                        <p:cNvPr id="57478" name="Object 134">
                          <a:extLst>
                            <a:ext uri="{FF2B5EF4-FFF2-40B4-BE49-F238E27FC236}">
                              <a16:creationId xmlns:a16="http://schemas.microsoft.com/office/drawing/2014/main" id="{78D11DC1-1D78-4DBA-8EC1-3B9FE1292FFE}"/>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248" y="2064"/>
                          <a:ext cx="3264"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79" name="Object 135">
              <a:extLst>
                <a:ext uri="{FF2B5EF4-FFF2-40B4-BE49-F238E27FC236}">
                  <a16:creationId xmlns:a16="http://schemas.microsoft.com/office/drawing/2014/main" id="{405B6240-885F-4D08-90EC-94750D2EA8F0}"/>
                </a:ext>
              </a:extLst>
            </p:cNvPr>
            <p:cNvGraphicFramePr>
              <a:graphicFrameLocks noChangeAspect="1"/>
            </p:cNvGraphicFramePr>
            <p:nvPr/>
          </p:nvGraphicFramePr>
          <p:xfrm>
            <a:off x="1248" y="2779"/>
            <a:ext cx="3792" cy="725"/>
          </p:xfrm>
          <a:graphic>
            <a:graphicData uri="http://schemas.openxmlformats.org/presentationml/2006/ole">
              <mc:AlternateContent xmlns:mc="http://schemas.openxmlformats.org/markup-compatibility/2006">
                <mc:Choice xmlns:v="urn:schemas-microsoft-com:vml" Requires="v">
                  <p:oleObj spid="_x0000_s356282" name="Equation" r:id="rId38" imgW="2057400" imgH="393480" progId="Equation.DSMT4">
                    <p:embed/>
                  </p:oleObj>
                </mc:Choice>
                <mc:Fallback>
                  <p:oleObj name="Equation" r:id="rId38" imgW="2057400" imgH="393480" progId="Equation.DSMT4">
                    <p:embed/>
                    <p:pic>
                      <p:nvPicPr>
                        <p:cNvPr id="57479" name="Object 135">
                          <a:extLst>
                            <a:ext uri="{FF2B5EF4-FFF2-40B4-BE49-F238E27FC236}">
                              <a16:creationId xmlns:a16="http://schemas.microsoft.com/office/drawing/2014/main" id="{405B6240-885F-4D08-90EC-94750D2EA8F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248" y="2779"/>
                          <a:ext cx="3792"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80" name="Object 136">
              <a:extLst>
                <a:ext uri="{FF2B5EF4-FFF2-40B4-BE49-F238E27FC236}">
                  <a16:creationId xmlns:a16="http://schemas.microsoft.com/office/drawing/2014/main" id="{FC6A20CB-672A-48FE-9A3B-BCAF5360AF16}"/>
                </a:ext>
              </a:extLst>
            </p:cNvPr>
            <p:cNvGraphicFramePr>
              <a:graphicFrameLocks noChangeAspect="1"/>
            </p:cNvGraphicFramePr>
            <p:nvPr/>
          </p:nvGraphicFramePr>
          <p:xfrm>
            <a:off x="1248" y="3456"/>
            <a:ext cx="3264" cy="686"/>
          </p:xfrm>
          <a:graphic>
            <a:graphicData uri="http://schemas.openxmlformats.org/presentationml/2006/ole">
              <mc:AlternateContent xmlns:mc="http://schemas.openxmlformats.org/markup-compatibility/2006">
                <mc:Choice xmlns:v="urn:schemas-microsoft-com:vml" Requires="v">
                  <p:oleObj spid="_x0000_s356283" name="Equation" r:id="rId40" imgW="1752480" imgH="368280" progId="Equation.DSMT4">
                    <p:embed/>
                  </p:oleObj>
                </mc:Choice>
                <mc:Fallback>
                  <p:oleObj name="Equation" r:id="rId40" imgW="1752480" imgH="368280" progId="Equation.DSMT4">
                    <p:embed/>
                    <p:pic>
                      <p:nvPicPr>
                        <p:cNvPr id="57480" name="Object 136">
                          <a:extLst>
                            <a:ext uri="{FF2B5EF4-FFF2-40B4-BE49-F238E27FC236}">
                              <a16:creationId xmlns:a16="http://schemas.microsoft.com/office/drawing/2014/main" id="{FC6A20CB-672A-48FE-9A3B-BCAF5360AF16}"/>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248" y="3456"/>
                          <a:ext cx="3264"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7490" name="Rectangle 146">
            <a:extLst>
              <a:ext uri="{FF2B5EF4-FFF2-40B4-BE49-F238E27FC236}">
                <a16:creationId xmlns:a16="http://schemas.microsoft.com/office/drawing/2014/main" id="{8BC58801-049C-48FA-AF88-C9B588834B6C}"/>
              </a:ext>
            </a:extLst>
          </p:cNvPr>
          <p:cNvSpPr>
            <a:spLocks noChangeArrowheads="1"/>
          </p:cNvSpPr>
          <p:nvPr/>
        </p:nvSpPr>
        <p:spPr bwMode="auto">
          <a:xfrm>
            <a:off x="391910" y="3735070"/>
            <a:ext cx="920711" cy="130526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wrap="none" anchor="ctr"/>
          <a:lstStyle/>
          <a:p>
            <a:endParaRPr lang="zh-CN" altLang="en-US"/>
          </a:p>
        </p:txBody>
      </p:sp>
      <p:sp>
        <p:nvSpPr>
          <p:cNvPr id="3" name="文本框 2">
            <a:extLst>
              <a:ext uri="{FF2B5EF4-FFF2-40B4-BE49-F238E27FC236}">
                <a16:creationId xmlns:a16="http://schemas.microsoft.com/office/drawing/2014/main" id="{99681E2D-C96A-41A8-A90F-EB5ECEE4E83F}"/>
              </a:ext>
            </a:extLst>
          </p:cNvPr>
          <p:cNvSpPr txBox="1"/>
          <p:nvPr/>
        </p:nvSpPr>
        <p:spPr>
          <a:xfrm>
            <a:off x="391910" y="3787536"/>
            <a:ext cx="1088934" cy="1200329"/>
          </a:xfrm>
          <a:prstGeom prst="rect">
            <a:avLst/>
          </a:prstGeom>
          <a:noFill/>
        </p:spPr>
        <p:txBody>
          <a:bodyPr wrap="square" rtlCol="0">
            <a:spAutoFit/>
          </a:bodyPr>
          <a:lstStyle/>
          <a:p>
            <a:pPr algn="l"/>
            <a:r>
              <a:rPr lang="en-US" altLang="zh-CN" sz="2400" b="0" dirty="0">
                <a:solidFill>
                  <a:srgbClr val="0000FF"/>
                </a:solidFill>
                <a:latin typeface="+mn-ea"/>
                <a:ea typeface="+mn-ea"/>
              </a:rPr>
              <a:t>Jacobi</a:t>
            </a:r>
            <a:r>
              <a:rPr lang="zh-CN" altLang="en-US" sz="2400" b="0" dirty="0">
                <a:solidFill>
                  <a:srgbClr val="0000FF"/>
                </a:solidFill>
                <a:latin typeface="+mn-ea"/>
                <a:ea typeface="+mn-ea"/>
              </a:rPr>
              <a:t>迭代格式</a:t>
            </a:r>
          </a:p>
        </p:txBody>
      </p:sp>
    </p:spTree>
    <p:extLst>
      <p:ext uri="{BB962C8B-B14F-4D97-AF65-F5344CB8AC3E}">
        <p14:creationId xmlns:p14="http://schemas.microsoft.com/office/powerpoint/2010/main" val="1349939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57485"/>
                                        </p:tgtEl>
                                        <p:attrNameLst>
                                          <p:attrName>style.visibility</p:attrName>
                                        </p:attrNameLst>
                                      </p:cBhvr>
                                      <p:to>
                                        <p:strVal val="visible"/>
                                      </p:to>
                                    </p:set>
                                    <p:animEffect transition="in" filter="barn(outVertical)">
                                      <p:cBhvr>
                                        <p:cTn id="7" dur="500"/>
                                        <p:tgtEl>
                                          <p:spTgt spid="57485"/>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37" name="Group 1081">
            <a:extLst>
              <a:ext uri="{FF2B5EF4-FFF2-40B4-BE49-F238E27FC236}">
                <a16:creationId xmlns:a16="http://schemas.microsoft.com/office/drawing/2014/main" id="{3A6FBFB5-1CD4-4596-BE83-61207328F83F}"/>
              </a:ext>
            </a:extLst>
          </p:cNvPr>
          <p:cNvGrpSpPr>
            <a:grpSpLocks/>
          </p:cNvGrpSpPr>
          <p:nvPr/>
        </p:nvGrpSpPr>
        <p:grpSpPr bwMode="auto">
          <a:xfrm>
            <a:off x="1979712" y="1052736"/>
            <a:ext cx="6264696" cy="3168352"/>
            <a:chOff x="1104" y="272"/>
            <a:chExt cx="4224" cy="2080"/>
          </a:xfrm>
        </p:grpSpPr>
        <p:sp>
          <p:nvSpPr>
            <p:cNvPr id="122925" name="Rectangle 1069">
              <a:extLst>
                <a:ext uri="{FF2B5EF4-FFF2-40B4-BE49-F238E27FC236}">
                  <a16:creationId xmlns:a16="http://schemas.microsoft.com/office/drawing/2014/main" id="{7767AB5D-4D45-4279-87E2-80D0F4A7A73E}"/>
                </a:ext>
              </a:extLst>
            </p:cNvPr>
            <p:cNvSpPr>
              <a:spLocks noChangeArrowheads="1"/>
            </p:cNvSpPr>
            <p:nvPr/>
          </p:nvSpPr>
          <p:spPr bwMode="auto">
            <a:xfrm>
              <a:off x="1104" y="288"/>
              <a:ext cx="4224" cy="2064"/>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122926" name="AutoShape 1070">
              <a:extLst>
                <a:ext uri="{FF2B5EF4-FFF2-40B4-BE49-F238E27FC236}">
                  <a16:creationId xmlns:a16="http://schemas.microsoft.com/office/drawing/2014/main" id="{746191EA-B87B-4CCC-9D77-52CB0D2A6C12}"/>
                </a:ext>
              </a:extLst>
            </p:cNvPr>
            <p:cNvSpPr>
              <a:spLocks/>
            </p:cNvSpPr>
            <p:nvPr/>
          </p:nvSpPr>
          <p:spPr bwMode="auto">
            <a:xfrm>
              <a:off x="1256" y="648"/>
              <a:ext cx="96" cy="1488"/>
            </a:xfrm>
            <a:prstGeom prst="leftBrace">
              <a:avLst>
                <a:gd name="adj1" fmla="val 129167"/>
                <a:gd name="adj2" fmla="val 50000"/>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graphicFrame>
          <p:nvGraphicFramePr>
            <p:cNvPr id="122927" name="Object 1071">
              <a:extLst>
                <a:ext uri="{FF2B5EF4-FFF2-40B4-BE49-F238E27FC236}">
                  <a16:creationId xmlns:a16="http://schemas.microsoft.com/office/drawing/2014/main" id="{26D1A67E-B889-44D2-BF5E-24040A574AC6}"/>
                </a:ext>
              </a:extLst>
            </p:cNvPr>
            <p:cNvGraphicFramePr>
              <a:graphicFrameLocks noChangeAspect="1"/>
            </p:cNvGraphicFramePr>
            <p:nvPr>
              <p:extLst>
                <p:ext uri="{D42A27DB-BD31-4B8C-83A1-F6EECF244321}">
                  <p14:modId xmlns:p14="http://schemas.microsoft.com/office/powerpoint/2010/main" val="869607684"/>
                </p:ext>
              </p:extLst>
            </p:nvPr>
          </p:nvGraphicFramePr>
          <p:xfrm>
            <a:off x="1312" y="272"/>
            <a:ext cx="3264" cy="686"/>
          </p:xfrm>
          <a:graphic>
            <a:graphicData uri="http://schemas.openxmlformats.org/presentationml/2006/ole">
              <mc:AlternateContent xmlns:mc="http://schemas.openxmlformats.org/markup-compatibility/2006">
                <mc:Choice xmlns:v="urn:schemas-microsoft-com:vml" Requires="v">
                  <p:oleObj spid="_x0000_s268918" name="Equation" r:id="rId3" imgW="1752480" imgH="368280" progId="Equation.DSMT4">
                    <p:embed/>
                  </p:oleObj>
                </mc:Choice>
                <mc:Fallback>
                  <p:oleObj name="Equation" r:id="rId3" imgW="1752480" imgH="368280" progId="Equation.DSMT4">
                    <p:embed/>
                    <p:pic>
                      <p:nvPicPr>
                        <p:cNvPr id="122927" name="Object 1071">
                          <a:extLst>
                            <a:ext uri="{FF2B5EF4-FFF2-40B4-BE49-F238E27FC236}">
                              <a16:creationId xmlns:a16="http://schemas.microsoft.com/office/drawing/2014/main" id="{26D1A67E-B889-44D2-BF5E-24040A574AC6}"/>
                            </a:ext>
                          </a:extLst>
                        </p:cNvPr>
                        <p:cNvPicPr>
                          <a:picLocks noChangeAspect="1" noChangeArrowheads="1"/>
                        </p:cNvPicPr>
                        <p:nvPr/>
                      </p:nvPicPr>
                      <p:blipFill>
                        <a:blip r:embed="rId4"/>
                        <a:srcRect/>
                        <a:stretch>
                          <a:fillRect/>
                        </a:stretch>
                      </p:blipFill>
                      <p:spPr bwMode="auto">
                        <a:xfrm>
                          <a:off x="1312" y="272"/>
                          <a:ext cx="3264"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8" name="Object 1072">
              <a:extLst>
                <a:ext uri="{FF2B5EF4-FFF2-40B4-BE49-F238E27FC236}">
                  <a16:creationId xmlns:a16="http://schemas.microsoft.com/office/drawing/2014/main" id="{92698352-B595-4BBD-84BB-F37D739A0EA7}"/>
                </a:ext>
              </a:extLst>
            </p:cNvPr>
            <p:cNvGraphicFramePr>
              <a:graphicFrameLocks noChangeAspect="1"/>
            </p:cNvGraphicFramePr>
            <p:nvPr>
              <p:extLst>
                <p:ext uri="{D42A27DB-BD31-4B8C-83A1-F6EECF244321}">
                  <p14:modId xmlns:p14="http://schemas.microsoft.com/office/powerpoint/2010/main" val="4122394896"/>
                </p:ext>
              </p:extLst>
            </p:nvPr>
          </p:nvGraphicFramePr>
          <p:xfrm>
            <a:off x="1300" y="987"/>
            <a:ext cx="3956" cy="725"/>
          </p:xfrm>
          <a:graphic>
            <a:graphicData uri="http://schemas.openxmlformats.org/presentationml/2006/ole">
              <mc:AlternateContent xmlns:mc="http://schemas.openxmlformats.org/markup-compatibility/2006">
                <mc:Choice xmlns:v="urn:schemas-microsoft-com:vml" Requires="v">
                  <p:oleObj spid="_x0000_s268919" name="Equation" r:id="rId5" imgW="2145960" imgH="393480" progId="Equation.DSMT4">
                    <p:embed/>
                  </p:oleObj>
                </mc:Choice>
                <mc:Fallback>
                  <p:oleObj name="Equation" r:id="rId5" imgW="2145960" imgH="393480" progId="Equation.DSMT4">
                    <p:embed/>
                    <p:pic>
                      <p:nvPicPr>
                        <p:cNvPr id="122928" name="Object 1072">
                          <a:extLst>
                            <a:ext uri="{FF2B5EF4-FFF2-40B4-BE49-F238E27FC236}">
                              <a16:creationId xmlns:a16="http://schemas.microsoft.com/office/drawing/2014/main" id="{92698352-B595-4BBD-84BB-F37D739A0EA7}"/>
                            </a:ext>
                          </a:extLst>
                        </p:cNvPr>
                        <p:cNvPicPr>
                          <a:picLocks noChangeAspect="1" noChangeArrowheads="1"/>
                        </p:cNvPicPr>
                        <p:nvPr/>
                      </p:nvPicPr>
                      <p:blipFill>
                        <a:blip r:embed="rId6"/>
                        <a:srcRect/>
                        <a:stretch>
                          <a:fillRect/>
                        </a:stretch>
                      </p:blipFill>
                      <p:spPr bwMode="auto">
                        <a:xfrm>
                          <a:off x="1300" y="987"/>
                          <a:ext cx="3956"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9" name="Object 1073">
              <a:extLst>
                <a:ext uri="{FF2B5EF4-FFF2-40B4-BE49-F238E27FC236}">
                  <a16:creationId xmlns:a16="http://schemas.microsoft.com/office/drawing/2014/main" id="{0ABC9359-FF5D-4066-8D9B-AF3D69C0B82E}"/>
                </a:ext>
              </a:extLst>
            </p:cNvPr>
            <p:cNvGraphicFramePr>
              <a:graphicFrameLocks noChangeAspect="1"/>
            </p:cNvGraphicFramePr>
            <p:nvPr>
              <p:extLst>
                <p:ext uri="{D42A27DB-BD31-4B8C-83A1-F6EECF244321}">
                  <p14:modId xmlns:p14="http://schemas.microsoft.com/office/powerpoint/2010/main" val="373989224"/>
                </p:ext>
              </p:extLst>
            </p:nvPr>
          </p:nvGraphicFramePr>
          <p:xfrm>
            <a:off x="1352" y="1637"/>
            <a:ext cx="3595" cy="686"/>
          </p:xfrm>
          <a:graphic>
            <a:graphicData uri="http://schemas.openxmlformats.org/presentationml/2006/ole">
              <mc:AlternateContent xmlns:mc="http://schemas.openxmlformats.org/markup-compatibility/2006">
                <mc:Choice xmlns:v="urn:schemas-microsoft-com:vml" Requires="v">
                  <p:oleObj spid="_x0000_s268920" name="Equation" r:id="rId7" imgW="1930320" imgH="368280" progId="Equation.DSMT4">
                    <p:embed/>
                  </p:oleObj>
                </mc:Choice>
                <mc:Fallback>
                  <p:oleObj name="Equation" r:id="rId7" imgW="1930320" imgH="368280" progId="Equation.DSMT4">
                    <p:embed/>
                    <p:pic>
                      <p:nvPicPr>
                        <p:cNvPr id="122929" name="Object 1073">
                          <a:extLst>
                            <a:ext uri="{FF2B5EF4-FFF2-40B4-BE49-F238E27FC236}">
                              <a16:creationId xmlns:a16="http://schemas.microsoft.com/office/drawing/2014/main" id="{0ABC9359-FF5D-4066-8D9B-AF3D69C0B8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2" y="1637"/>
                          <a:ext cx="359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2944" name="Group 1088">
            <a:extLst>
              <a:ext uri="{FF2B5EF4-FFF2-40B4-BE49-F238E27FC236}">
                <a16:creationId xmlns:a16="http://schemas.microsoft.com/office/drawing/2014/main" id="{75EB337C-D308-4EB9-BEB6-7DF17D42283B}"/>
              </a:ext>
            </a:extLst>
          </p:cNvPr>
          <p:cNvGrpSpPr>
            <a:grpSpLocks/>
          </p:cNvGrpSpPr>
          <p:nvPr/>
        </p:nvGrpSpPr>
        <p:grpSpPr bwMode="auto">
          <a:xfrm>
            <a:off x="413885" y="4653136"/>
            <a:ext cx="3524552" cy="554038"/>
            <a:chOff x="1247" y="2146"/>
            <a:chExt cx="2181" cy="349"/>
          </a:xfrm>
        </p:grpSpPr>
        <p:graphicFrame>
          <p:nvGraphicFramePr>
            <p:cNvPr id="122942" name="Object 1086">
              <a:extLst>
                <a:ext uri="{FF2B5EF4-FFF2-40B4-BE49-F238E27FC236}">
                  <a16:creationId xmlns:a16="http://schemas.microsoft.com/office/drawing/2014/main" id="{88FCB05D-50FC-4C25-AE65-DD56CEF90DD5}"/>
                </a:ext>
              </a:extLst>
            </p:cNvPr>
            <p:cNvGraphicFramePr>
              <a:graphicFrameLocks noChangeAspect="1"/>
            </p:cNvGraphicFramePr>
            <p:nvPr>
              <p:extLst>
                <p:ext uri="{D42A27DB-BD31-4B8C-83A1-F6EECF244321}">
                  <p14:modId xmlns:p14="http://schemas.microsoft.com/office/powerpoint/2010/main" val="3830027090"/>
                </p:ext>
              </p:extLst>
            </p:nvPr>
          </p:nvGraphicFramePr>
          <p:xfrm>
            <a:off x="1934" y="2146"/>
            <a:ext cx="1494" cy="349"/>
          </p:xfrm>
          <a:graphic>
            <a:graphicData uri="http://schemas.openxmlformats.org/presentationml/2006/ole">
              <mc:AlternateContent xmlns:mc="http://schemas.openxmlformats.org/markup-compatibility/2006">
                <mc:Choice xmlns:v="urn:schemas-microsoft-com:vml" Requires="v">
                  <p:oleObj spid="_x0000_s268921" name="Equation" r:id="rId9" imgW="977760" imgH="228600" progId="Equation.DSMT4">
                    <p:embed/>
                  </p:oleObj>
                </mc:Choice>
                <mc:Fallback>
                  <p:oleObj name="Equation" r:id="rId9" imgW="977760" imgH="228600" progId="Equation.DSMT4">
                    <p:embed/>
                    <p:pic>
                      <p:nvPicPr>
                        <p:cNvPr id="122942" name="Object 1086">
                          <a:extLst>
                            <a:ext uri="{FF2B5EF4-FFF2-40B4-BE49-F238E27FC236}">
                              <a16:creationId xmlns:a16="http://schemas.microsoft.com/office/drawing/2014/main" id="{88FCB05D-50FC-4C25-AE65-DD56CEF90D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4" y="2146"/>
                          <a:ext cx="1494" cy="349"/>
                        </a:xfrm>
                        <a:prstGeom prst="rect">
                          <a:avLst/>
                        </a:prstGeom>
                        <a:noFill/>
                        <a:ln>
                          <a:noFill/>
                        </a:ln>
                        <a:effectLst/>
                      </p:spPr>
                    </p:pic>
                  </p:oleObj>
                </mc:Fallback>
              </mc:AlternateContent>
            </a:graphicData>
          </a:graphic>
        </p:graphicFrame>
        <p:sp>
          <p:nvSpPr>
            <p:cNvPr id="122943" name="Rectangle 1087">
              <a:extLst>
                <a:ext uri="{FF2B5EF4-FFF2-40B4-BE49-F238E27FC236}">
                  <a16:creationId xmlns:a16="http://schemas.microsoft.com/office/drawing/2014/main" id="{5366AE25-C034-4247-8468-8B66C7B24A82}"/>
                </a:ext>
              </a:extLst>
            </p:cNvPr>
            <p:cNvSpPr>
              <a:spLocks noChangeArrowheads="1"/>
            </p:cNvSpPr>
            <p:nvPr/>
          </p:nvSpPr>
          <p:spPr bwMode="auto">
            <a:xfrm>
              <a:off x="1247" y="2194"/>
              <a:ext cx="687" cy="29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175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dirty="0">
                  <a:solidFill>
                    <a:srgbClr val="0000FF"/>
                  </a:solidFill>
                  <a:latin typeface="Arial" panose="020B0604020202020204" pitchFamily="34" charset="0"/>
                </a:rPr>
                <a:t>取初值</a:t>
              </a:r>
            </a:p>
          </p:txBody>
        </p:sp>
      </p:grpSp>
      <p:sp>
        <p:nvSpPr>
          <p:cNvPr id="2" name="文本框 1">
            <a:extLst>
              <a:ext uri="{FF2B5EF4-FFF2-40B4-BE49-F238E27FC236}">
                <a16:creationId xmlns:a16="http://schemas.microsoft.com/office/drawing/2014/main" id="{78A8FBBD-87AB-46EA-A24E-0E3F355556FA}"/>
              </a:ext>
            </a:extLst>
          </p:cNvPr>
          <p:cNvSpPr txBox="1"/>
          <p:nvPr/>
        </p:nvSpPr>
        <p:spPr>
          <a:xfrm>
            <a:off x="413885" y="1357027"/>
            <a:ext cx="1153805" cy="1569660"/>
          </a:xfrm>
          <a:prstGeom prst="rect">
            <a:avLst/>
          </a:prstGeom>
          <a:noFill/>
        </p:spPr>
        <p:txBody>
          <a:bodyPr wrap="square" rtlCol="0">
            <a:spAutoFit/>
          </a:bodyPr>
          <a:lstStyle/>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Gauss-Seidel</a:t>
            </a:r>
            <a:r>
              <a:rPr lang="zh-CN" altLang="en-US" sz="2400" b="0" dirty="0">
                <a:solidFill>
                  <a:schemeClr val="bg2">
                    <a:lumMod val="10000"/>
                  </a:schemeClr>
                </a:solidFill>
                <a:latin typeface="仿宋" panose="02010609060101010101" pitchFamily="49" charset="-122"/>
                <a:ea typeface="仿宋" panose="02010609060101010101" pitchFamily="49" charset="-122"/>
              </a:rPr>
              <a:t>迭代格式</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5718264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53" name="Rectangle 181">
            <a:extLst>
              <a:ext uri="{FF2B5EF4-FFF2-40B4-BE49-F238E27FC236}">
                <a16:creationId xmlns:a16="http://schemas.microsoft.com/office/drawing/2014/main" id="{2A92646C-DB51-4B86-B132-7B910D520F02}"/>
              </a:ext>
            </a:extLst>
          </p:cNvPr>
          <p:cNvSpPr>
            <a:spLocks noChangeArrowheads="1"/>
          </p:cNvSpPr>
          <p:nvPr/>
        </p:nvSpPr>
        <p:spPr bwMode="auto">
          <a:xfrm>
            <a:off x="-8592" y="4725144"/>
            <a:ext cx="2000486" cy="83317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175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sz="2400" dirty="0">
                <a:solidFill>
                  <a:srgbClr val="FF0000"/>
                </a:solidFill>
                <a:latin typeface="Arial" panose="020B0604020202020204" pitchFamily="34" charset="0"/>
              </a:rPr>
              <a:t>Gauss-Seidel</a:t>
            </a:r>
            <a:r>
              <a:rPr lang="zh-CN" altLang="en-US" sz="2400" dirty="0">
                <a:solidFill>
                  <a:srgbClr val="0000FF"/>
                </a:solidFill>
                <a:latin typeface="Arial" panose="020B0604020202020204" pitchFamily="34" charset="0"/>
              </a:rPr>
              <a:t>迭代法</a:t>
            </a:r>
          </a:p>
        </p:txBody>
      </p:sp>
      <p:graphicFrame>
        <p:nvGraphicFramePr>
          <p:cNvPr id="54454" name="Group 182">
            <a:extLst>
              <a:ext uri="{FF2B5EF4-FFF2-40B4-BE49-F238E27FC236}">
                <a16:creationId xmlns:a16="http://schemas.microsoft.com/office/drawing/2014/main" id="{3186878F-891A-4965-AD7F-BDB7792B8670}"/>
              </a:ext>
            </a:extLst>
          </p:cNvPr>
          <p:cNvGraphicFramePr>
            <a:graphicFrameLocks noGrp="1"/>
          </p:cNvGraphicFramePr>
          <p:nvPr>
            <p:extLst>
              <p:ext uri="{D42A27DB-BD31-4B8C-83A1-F6EECF244321}">
                <p14:modId xmlns:p14="http://schemas.microsoft.com/office/powerpoint/2010/main" val="4273229421"/>
              </p:ext>
            </p:extLst>
          </p:nvPr>
        </p:nvGraphicFramePr>
        <p:xfrm>
          <a:off x="2123728" y="3861048"/>
          <a:ext cx="6624735" cy="2301979"/>
        </p:xfrm>
        <a:graphic>
          <a:graphicData uri="http://schemas.openxmlformats.org/drawingml/2006/table">
            <a:tbl>
              <a:tblPr/>
              <a:tblGrid>
                <a:gridCol w="1160455">
                  <a:extLst>
                    <a:ext uri="{9D8B030D-6E8A-4147-A177-3AD203B41FA5}">
                      <a16:colId xmlns:a16="http://schemas.microsoft.com/office/drawing/2014/main" val="416780489"/>
                    </a:ext>
                  </a:extLst>
                </a:gridCol>
                <a:gridCol w="916864">
                  <a:extLst>
                    <a:ext uri="{9D8B030D-6E8A-4147-A177-3AD203B41FA5}">
                      <a16:colId xmlns:a16="http://schemas.microsoft.com/office/drawing/2014/main" val="860734429"/>
                    </a:ext>
                  </a:extLst>
                </a:gridCol>
                <a:gridCol w="4547416">
                  <a:extLst>
                    <a:ext uri="{9D8B030D-6E8A-4147-A177-3AD203B41FA5}">
                      <a16:colId xmlns:a16="http://schemas.microsoft.com/office/drawing/2014/main" val="842748537"/>
                    </a:ext>
                  </a:extLst>
                </a:gridCol>
              </a:tblGrid>
              <a:tr h="92389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1" lang="zh-CN" altLang="en-US"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要求</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精度</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迭代</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华文仿宋" panose="02010600040101010101" pitchFamily="2" charset="-122"/>
                          <a:ea typeface="华文仿宋" panose="02010600040101010101" pitchFamily="2" charset="-122"/>
                        </a:rPr>
                        <a:t>次数</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zh-CN" altLang="en-US" sz="2400" b="1" dirty="0">
                          <a:solidFill>
                            <a:schemeClr val="tx1"/>
                          </a:solidFill>
                          <a:latin typeface="华文仿宋" panose="02010600040101010101" pitchFamily="2" charset="-122"/>
                          <a:ea typeface="华文仿宋" panose="02010600040101010101" pitchFamily="2" charset="-122"/>
                        </a:rPr>
                        <a:t>方程组的</a:t>
                      </a:r>
                      <a:endParaRPr lang="en-US" altLang="zh-CN" sz="2400" b="1" dirty="0">
                        <a:solidFill>
                          <a:schemeClr val="tx1"/>
                        </a:solidFill>
                        <a:latin typeface="华文仿宋" panose="02010600040101010101" pitchFamily="2" charset="-122"/>
                        <a:ea typeface="华文仿宋" panose="0201060004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lang="zh-CN" altLang="en-US" sz="2400" b="1" dirty="0">
                          <a:solidFill>
                            <a:schemeClr val="tx1"/>
                          </a:solidFill>
                          <a:latin typeface="华文仿宋" panose="02010600040101010101" pitchFamily="2" charset="-122"/>
                          <a:ea typeface="华文仿宋" panose="02010600040101010101" pitchFamily="2" charset="-122"/>
                        </a:rPr>
                        <a:t>近似解</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5050588"/>
                  </a:ext>
                </a:extLst>
              </a:tr>
              <a:tr h="37401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a:ln>
                            <a:noFill/>
                          </a:ln>
                          <a:solidFill>
                            <a:schemeClr val="tx1"/>
                          </a:solidFill>
                          <a:effectLst/>
                          <a:latin typeface="+mn-ea"/>
                          <a:ea typeface="+mn-ea"/>
                          <a:cs typeface="+mn-cs"/>
                        </a:rPr>
                        <a:t>  0.001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a:ln>
                            <a:noFill/>
                          </a:ln>
                          <a:solidFill>
                            <a:schemeClr val="tx1"/>
                          </a:solidFill>
                          <a:effectLst/>
                          <a:latin typeface="+mn-ea"/>
                          <a:ea typeface="+mn-ea"/>
                          <a:cs typeface="+mn-cs"/>
                        </a:rPr>
                        <a:t>   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a:ln>
                            <a:noFill/>
                          </a:ln>
                          <a:solidFill>
                            <a:srgbClr val="0000FF"/>
                          </a:solidFill>
                          <a:effectLst/>
                          <a:latin typeface="+mn-ea"/>
                          <a:ea typeface="+mn-ea"/>
                          <a:cs typeface="+mn-cs"/>
                        </a:rPr>
                        <a:t>(0.9997916   0.9998479   1.0000664)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5723948"/>
                  </a:ext>
                </a:extLst>
              </a:tr>
              <a:tr h="37401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a:ln>
                            <a:noFill/>
                          </a:ln>
                          <a:solidFill>
                            <a:schemeClr val="tx1"/>
                          </a:solidFill>
                          <a:effectLst/>
                          <a:latin typeface="+mn-ea"/>
                          <a:ea typeface="+mn-ea"/>
                          <a:cs typeface="+mn-cs"/>
                        </a:rPr>
                        <a:t> 0.0001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a:ln>
                            <a:noFill/>
                          </a:ln>
                          <a:solidFill>
                            <a:schemeClr val="tx1"/>
                          </a:solidFill>
                          <a:effectLst/>
                          <a:latin typeface="+mn-ea"/>
                          <a:ea typeface="+mn-ea"/>
                          <a:cs typeface="+mn-cs"/>
                        </a:rPr>
                        <a:t>   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a:ln>
                            <a:noFill/>
                          </a:ln>
                          <a:solidFill>
                            <a:srgbClr val="0000FF"/>
                          </a:solidFill>
                          <a:effectLst/>
                          <a:latin typeface="+mn-ea"/>
                          <a:ea typeface="+mn-ea"/>
                          <a:cs typeface="+mn-cs"/>
                        </a:rPr>
                        <a:t>(0.9999929   0.9999949   1.0000022)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178147"/>
                  </a:ext>
                </a:extLst>
              </a:tr>
              <a:tr h="37401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a:ln>
                            <a:noFill/>
                          </a:ln>
                          <a:solidFill>
                            <a:schemeClr val="tx1"/>
                          </a:solidFill>
                          <a:effectLst/>
                          <a:latin typeface="+mn-ea"/>
                          <a:ea typeface="+mn-ea"/>
                          <a:cs typeface="+mn-cs"/>
                        </a:rPr>
                        <a:t>0.00001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a:ln>
                            <a:noFill/>
                          </a:ln>
                          <a:solidFill>
                            <a:schemeClr val="tx1"/>
                          </a:solidFill>
                          <a:effectLst/>
                          <a:latin typeface="+mn-ea"/>
                          <a:ea typeface="+mn-ea"/>
                          <a:cs typeface="+mn-cs"/>
                        </a:rPr>
                        <a:t>   8</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a:ln>
                            <a:noFill/>
                          </a:ln>
                          <a:solidFill>
                            <a:srgbClr val="0000FF"/>
                          </a:solidFill>
                          <a:effectLst/>
                          <a:latin typeface="+mn-ea"/>
                          <a:ea typeface="+mn-ea"/>
                          <a:cs typeface="+mn-cs"/>
                        </a:rPr>
                        <a:t>(1.0000013   1.0000009   0.9999996)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8916195"/>
                  </a:ext>
                </a:extLst>
              </a:tr>
            </a:tbl>
          </a:graphicData>
        </a:graphic>
      </p:graphicFrame>
      <p:sp>
        <p:nvSpPr>
          <p:cNvPr id="19" name="文本框 18">
            <a:extLst>
              <a:ext uri="{FF2B5EF4-FFF2-40B4-BE49-F238E27FC236}">
                <a16:creationId xmlns:a16="http://schemas.microsoft.com/office/drawing/2014/main" id="{A368E307-5066-4E0D-A3F6-9CE72874797B}"/>
              </a:ext>
            </a:extLst>
          </p:cNvPr>
          <p:cNvSpPr txBox="1"/>
          <p:nvPr/>
        </p:nvSpPr>
        <p:spPr>
          <a:xfrm>
            <a:off x="476382" y="259166"/>
            <a:ext cx="2204368"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计算结果</a:t>
            </a:r>
          </a:p>
        </p:txBody>
      </p:sp>
      <p:sp>
        <p:nvSpPr>
          <p:cNvPr id="20" name="Rectangle 1089">
            <a:extLst>
              <a:ext uri="{FF2B5EF4-FFF2-40B4-BE49-F238E27FC236}">
                <a16:creationId xmlns:a16="http://schemas.microsoft.com/office/drawing/2014/main" id="{9EA4AEDB-FF22-46A1-A8BF-6439292389A9}"/>
              </a:ext>
            </a:extLst>
          </p:cNvPr>
          <p:cNvSpPr>
            <a:spLocks noChangeArrowheads="1"/>
          </p:cNvSpPr>
          <p:nvPr/>
        </p:nvSpPr>
        <p:spPr bwMode="auto">
          <a:xfrm>
            <a:off x="476382" y="1601054"/>
            <a:ext cx="1426051" cy="95628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175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sz="2800" dirty="0">
                <a:solidFill>
                  <a:srgbClr val="FF0000"/>
                </a:solidFill>
                <a:latin typeface="Arial" panose="020B0604020202020204" pitchFamily="34" charset="0"/>
              </a:rPr>
              <a:t>Jacobi</a:t>
            </a:r>
          </a:p>
          <a:p>
            <a:r>
              <a:rPr lang="zh-CN" altLang="en-US" sz="2800" dirty="0">
                <a:solidFill>
                  <a:srgbClr val="0000FF"/>
                </a:solidFill>
                <a:latin typeface="Arial" panose="020B0604020202020204" pitchFamily="34" charset="0"/>
              </a:rPr>
              <a:t>迭代法</a:t>
            </a:r>
          </a:p>
        </p:txBody>
      </p:sp>
      <p:graphicFrame>
        <p:nvGraphicFramePr>
          <p:cNvPr id="21" name="Group 1146">
            <a:extLst>
              <a:ext uri="{FF2B5EF4-FFF2-40B4-BE49-F238E27FC236}">
                <a16:creationId xmlns:a16="http://schemas.microsoft.com/office/drawing/2014/main" id="{662339E3-96AD-4538-B979-6A276776768D}"/>
              </a:ext>
            </a:extLst>
          </p:cNvPr>
          <p:cNvGraphicFramePr>
            <a:graphicFrameLocks noGrp="1"/>
          </p:cNvGraphicFramePr>
          <p:nvPr>
            <p:extLst>
              <p:ext uri="{D42A27DB-BD31-4B8C-83A1-F6EECF244321}">
                <p14:modId xmlns:p14="http://schemas.microsoft.com/office/powerpoint/2010/main" val="1842028644"/>
              </p:ext>
            </p:extLst>
          </p:nvPr>
        </p:nvGraphicFramePr>
        <p:xfrm>
          <a:off x="2123729" y="1052736"/>
          <a:ext cx="6624735" cy="2276352"/>
        </p:xfrm>
        <a:graphic>
          <a:graphicData uri="http://schemas.openxmlformats.org/drawingml/2006/table">
            <a:tbl>
              <a:tblPr/>
              <a:tblGrid>
                <a:gridCol w="1152127">
                  <a:extLst>
                    <a:ext uri="{9D8B030D-6E8A-4147-A177-3AD203B41FA5}">
                      <a16:colId xmlns:a16="http://schemas.microsoft.com/office/drawing/2014/main" val="1515322330"/>
                    </a:ext>
                  </a:extLst>
                </a:gridCol>
                <a:gridCol w="936104">
                  <a:extLst>
                    <a:ext uri="{9D8B030D-6E8A-4147-A177-3AD203B41FA5}">
                      <a16:colId xmlns:a16="http://schemas.microsoft.com/office/drawing/2014/main" val="2971132532"/>
                    </a:ext>
                  </a:extLst>
                </a:gridCol>
                <a:gridCol w="4536504">
                  <a:extLst>
                    <a:ext uri="{9D8B030D-6E8A-4147-A177-3AD203B41FA5}">
                      <a16:colId xmlns:a16="http://schemas.microsoft.com/office/drawing/2014/main" val="110555014"/>
                    </a:ext>
                  </a:extLst>
                </a:gridCol>
              </a:tblGrid>
              <a:tr h="88467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r>
                        <a:rPr kumimoji="1" lang="zh-CN" altLang="en-US"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要求</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精度</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迭代</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次数</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zh-CN" altLang="en-US" sz="2400" b="1" dirty="0">
                          <a:solidFill>
                            <a:schemeClr val="tx1"/>
                          </a:solidFill>
                          <a:latin typeface="华文仿宋" panose="02010600040101010101" pitchFamily="2" charset="-122"/>
                          <a:ea typeface="华文仿宋" panose="02010600040101010101" pitchFamily="2" charset="-122"/>
                        </a:rPr>
                        <a:t>方程组的</a:t>
                      </a:r>
                      <a:endParaRPr lang="en-US" altLang="zh-CN" sz="2400" b="1" dirty="0">
                        <a:solidFill>
                          <a:schemeClr val="tx1"/>
                        </a:solidFill>
                        <a:latin typeface="华文仿宋" panose="02010600040101010101" pitchFamily="2" charset="-122"/>
                        <a:ea typeface="华文仿宋" panose="0201060004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lang="zh-CN" altLang="en-US" sz="2400" b="1" dirty="0">
                          <a:solidFill>
                            <a:schemeClr val="tx1"/>
                          </a:solidFill>
                          <a:latin typeface="华文仿宋" panose="02010600040101010101" pitchFamily="2" charset="-122"/>
                          <a:ea typeface="华文仿宋" panose="02010600040101010101" pitchFamily="2" charset="-122"/>
                        </a:rPr>
                        <a:t>近似解</a:t>
                      </a:r>
                      <a:r>
                        <a:rPr kumimoji="1" lang="en-US" altLang="zh-CN" sz="2400" b="1" i="0" u="none" strike="noStrike" cap="none" normalizeH="0" baseline="0" dirty="0">
                          <a:ln>
                            <a:noFill/>
                          </a:ln>
                          <a:solidFill>
                            <a:schemeClr val="tx1"/>
                          </a:solidFill>
                          <a:effectLst/>
                          <a:latin typeface="华文仿宋" panose="02010600040101010101" pitchFamily="2" charset="-122"/>
                          <a:ea typeface="华文仿宋" panose="02010600040101010101" pitchFamily="2" charset="-122"/>
                        </a:rPr>
                        <a:t>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4256451"/>
                  </a:ext>
                </a:extLst>
              </a:tr>
              <a:tr h="45240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mn-ea"/>
                          <a:ea typeface="+mn-ea"/>
                        </a:rPr>
                        <a:t>  0.001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mn-ea"/>
                          <a:ea typeface="+mn-ea"/>
                        </a:rPr>
                        <a:t>   9</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FF"/>
                          </a:solidFill>
                          <a:effectLst/>
                          <a:latin typeface="+mn-ea"/>
                          <a:ea typeface="+mn-ea"/>
                        </a:rPr>
                        <a:t>(1.0002507   1.0000694   1.0002507)</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3161711"/>
                  </a:ext>
                </a:extLst>
              </a:tr>
              <a:tr h="45240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mn-ea"/>
                          <a:ea typeface="+mn-ea"/>
                        </a:rPr>
                        <a:t> 0.0001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mn-ea"/>
                          <a:ea typeface="+mn-ea"/>
                        </a:rPr>
                        <a:t>  10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a:ln>
                            <a:noFill/>
                          </a:ln>
                          <a:solidFill>
                            <a:srgbClr val="0000FF"/>
                          </a:solidFill>
                          <a:effectLst/>
                          <a:latin typeface="+mn-ea"/>
                          <a:ea typeface="+mn-ea"/>
                          <a:cs typeface="+mn-cs"/>
                        </a:rPr>
                        <a:t>(0.9999541   1.0001253   0.9999541)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5917589"/>
                  </a:ext>
                </a:extLst>
              </a:tr>
              <a:tr h="45240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mn-ea"/>
                          <a:ea typeface="+mn-ea"/>
                        </a:rPr>
                        <a:t>0.00001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mn-ea"/>
                          <a:ea typeface="+mn-ea"/>
                        </a:rPr>
                        <a:t>  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a:ln>
                            <a:noFill/>
                          </a:ln>
                          <a:solidFill>
                            <a:srgbClr val="0000FF"/>
                          </a:solidFill>
                          <a:effectLst/>
                          <a:latin typeface="+mn-ea"/>
                          <a:ea typeface="+mn-ea"/>
                          <a:cs typeface="+mn-cs"/>
                        </a:rPr>
                        <a:t>(0.9999981   1.0000020   0.9999981)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319067"/>
                  </a:ext>
                </a:extLst>
              </a:tr>
            </a:tbl>
          </a:graphicData>
        </a:graphic>
      </p:graphicFrame>
    </p:spTree>
    <p:extLst>
      <p:ext uri="{BB962C8B-B14F-4D97-AF65-F5344CB8AC3E}">
        <p14:creationId xmlns:p14="http://schemas.microsoft.com/office/powerpoint/2010/main" val="22012317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D6FBC54-BC6F-49D4-8025-CC1790B6C8E4}"/>
              </a:ext>
            </a:extLst>
          </p:cNvPr>
          <p:cNvSpPr txBox="1"/>
          <p:nvPr/>
        </p:nvSpPr>
        <p:spPr>
          <a:xfrm>
            <a:off x="395536" y="476673"/>
            <a:ext cx="8208912"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假设线性方程组</a:t>
            </a:r>
            <a:r>
              <a:rPr lang="en-US" altLang="zh-CN" sz="2400" b="0" dirty="0">
                <a:solidFill>
                  <a:schemeClr val="tx1">
                    <a:lumMod val="95000"/>
                    <a:lumOff val="5000"/>
                  </a:schemeClr>
                </a:solidFill>
                <a:latin typeface="+mn-ea"/>
                <a:ea typeface="+mn-ea"/>
              </a:rPr>
              <a:t>Ax=b</a:t>
            </a:r>
            <a:r>
              <a:rPr lang="zh-CN" altLang="en-US" sz="2400" b="0" dirty="0">
                <a:solidFill>
                  <a:schemeClr val="tx1">
                    <a:lumMod val="95000"/>
                    <a:lumOff val="5000"/>
                  </a:schemeClr>
                </a:solidFill>
                <a:latin typeface="+mn-ea"/>
                <a:ea typeface="+mn-ea"/>
              </a:rPr>
              <a:t>的</a:t>
            </a:r>
            <a:r>
              <a:rPr lang="zh-CN" altLang="en-US" sz="2400" b="0" dirty="0">
                <a:solidFill>
                  <a:srgbClr val="0000FF"/>
                </a:solidFill>
                <a:latin typeface="+mn-ea"/>
                <a:ea typeface="+mn-ea"/>
              </a:rPr>
              <a:t>矩阵</a:t>
            </a:r>
            <a:r>
              <a:rPr lang="en-US" altLang="zh-CN" sz="2400" b="0" dirty="0">
                <a:solidFill>
                  <a:srgbClr val="0000FF"/>
                </a:solidFill>
                <a:latin typeface="+mn-ea"/>
                <a:ea typeface="+mn-ea"/>
              </a:rPr>
              <a:t>A</a:t>
            </a:r>
            <a:r>
              <a:rPr lang="zh-CN" altLang="en-US" sz="2400" b="0" dirty="0">
                <a:solidFill>
                  <a:srgbClr val="0000FF"/>
                </a:solidFill>
                <a:latin typeface="+mn-ea"/>
                <a:ea typeface="+mn-ea"/>
              </a:rPr>
              <a:t>是严格对角占优的</a:t>
            </a:r>
            <a:r>
              <a:rPr lang="zh-CN" altLang="en-US" sz="2400" b="0" dirty="0">
                <a:solidFill>
                  <a:schemeClr val="tx1">
                    <a:lumMod val="95000"/>
                    <a:lumOff val="5000"/>
                  </a:schemeClr>
                </a:solidFill>
                <a:latin typeface="+mn-ea"/>
                <a:ea typeface="+mn-ea"/>
              </a:rPr>
              <a:t>。则</a:t>
            </a:r>
            <a:r>
              <a:rPr lang="en-US" altLang="zh-CN" sz="2400" b="0" dirty="0">
                <a:solidFill>
                  <a:schemeClr val="tx1">
                    <a:lumMod val="95000"/>
                    <a:lumOff val="5000"/>
                  </a:schemeClr>
                </a:solidFill>
                <a:latin typeface="+mn-ea"/>
                <a:ea typeface="+mn-ea"/>
              </a:rPr>
              <a:t>Jacobi</a:t>
            </a:r>
            <a:r>
              <a:rPr lang="zh-CN" altLang="en-US" sz="2400" b="0" dirty="0">
                <a:solidFill>
                  <a:schemeClr val="tx1">
                    <a:lumMod val="95000"/>
                    <a:lumOff val="5000"/>
                  </a:schemeClr>
                </a:solidFill>
                <a:latin typeface="+mn-ea"/>
                <a:ea typeface="+mn-ea"/>
              </a:rPr>
              <a:t>迭代法和</a:t>
            </a:r>
            <a:r>
              <a:rPr lang="en-US" altLang="zh-CN" sz="2400" b="0" dirty="0">
                <a:solidFill>
                  <a:schemeClr val="tx1">
                    <a:lumMod val="95000"/>
                    <a:lumOff val="5000"/>
                  </a:schemeClr>
                </a:solidFill>
                <a:latin typeface="+mn-ea"/>
                <a:ea typeface="+mn-ea"/>
              </a:rPr>
              <a:t>Gauss-Seidel</a:t>
            </a:r>
            <a:r>
              <a:rPr lang="zh-CN" altLang="en-US" sz="2400" b="0" dirty="0">
                <a:solidFill>
                  <a:schemeClr val="tx1">
                    <a:lumMod val="95000"/>
                    <a:lumOff val="5000"/>
                  </a:schemeClr>
                </a:solidFill>
                <a:latin typeface="+mn-ea"/>
                <a:ea typeface="+mn-ea"/>
              </a:rPr>
              <a:t>迭代法的</a:t>
            </a:r>
            <a:r>
              <a:rPr lang="en-US" altLang="zh-CN" sz="2400" b="0" dirty="0" err="1">
                <a:solidFill>
                  <a:schemeClr val="tx1">
                    <a:lumMod val="95000"/>
                    <a:lumOff val="5000"/>
                  </a:schemeClr>
                </a:solidFill>
                <a:latin typeface="+mn-ea"/>
                <a:ea typeface="+mn-ea"/>
              </a:rPr>
              <a:t>Matlab</a:t>
            </a:r>
            <a:r>
              <a:rPr lang="zh-CN" altLang="en-US" sz="2400" b="0" dirty="0">
                <a:solidFill>
                  <a:schemeClr val="tx1">
                    <a:lumMod val="95000"/>
                    <a:lumOff val="5000"/>
                  </a:schemeClr>
                </a:solidFill>
                <a:latin typeface="+mn-ea"/>
                <a:ea typeface="+mn-ea"/>
              </a:rPr>
              <a:t>程序实现如下：</a:t>
            </a:r>
          </a:p>
        </p:txBody>
      </p:sp>
      <p:sp>
        <p:nvSpPr>
          <p:cNvPr id="3" name="文本框 2">
            <a:extLst>
              <a:ext uri="{FF2B5EF4-FFF2-40B4-BE49-F238E27FC236}">
                <a16:creationId xmlns:a16="http://schemas.microsoft.com/office/drawing/2014/main" id="{CA6C12A9-EB7C-4FB6-9A81-D40D71E92020}"/>
              </a:ext>
            </a:extLst>
          </p:cNvPr>
          <p:cNvSpPr txBox="1"/>
          <p:nvPr/>
        </p:nvSpPr>
        <p:spPr>
          <a:xfrm>
            <a:off x="1403648" y="1663869"/>
            <a:ext cx="2520280" cy="461665"/>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ea typeface="+mn-ea"/>
              </a:rPr>
              <a:t>Jacobi.m</a:t>
            </a:r>
            <a:endParaRPr lang="zh-CN" altLang="en-US" sz="2400" b="0" dirty="0">
              <a:solidFill>
                <a:schemeClr val="tx1">
                  <a:lumMod val="95000"/>
                  <a:lumOff val="5000"/>
                </a:schemeClr>
              </a:solidFill>
              <a:latin typeface="+mn-ea"/>
              <a:ea typeface="+mn-ea"/>
            </a:endParaRPr>
          </a:p>
        </p:txBody>
      </p:sp>
      <p:sp>
        <p:nvSpPr>
          <p:cNvPr id="4" name="文本框 3">
            <a:extLst>
              <a:ext uri="{FF2B5EF4-FFF2-40B4-BE49-F238E27FC236}">
                <a16:creationId xmlns:a16="http://schemas.microsoft.com/office/drawing/2014/main" id="{B9EF871E-ECDC-4D78-8244-5A68C79B4FED}"/>
              </a:ext>
            </a:extLst>
          </p:cNvPr>
          <p:cNvSpPr txBox="1"/>
          <p:nvPr/>
        </p:nvSpPr>
        <p:spPr>
          <a:xfrm>
            <a:off x="1273136" y="2564904"/>
            <a:ext cx="2664296" cy="461665"/>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rPr>
              <a:t>GaussSeidel.m</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573884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946FD6-DF2C-4F53-8E51-0735AB190FA5}"/>
              </a:ext>
            </a:extLst>
          </p:cNvPr>
          <p:cNvSpPr txBox="1"/>
          <p:nvPr/>
        </p:nvSpPr>
        <p:spPr>
          <a:xfrm>
            <a:off x="3059832" y="58846"/>
            <a:ext cx="6192688" cy="6740307"/>
          </a:xfrm>
          <a:prstGeom prst="rect">
            <a:avLst/>
          </a:prstGeom>
          <a:noFill/>
        </p:spPr>
        <p:txBody>
          <a:bodyPr wrap="square" rtlCol="0">
            <a:spAutoFit/>
          </a:bodyPr>
          <a:lstStyle/>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function X=</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jacobi</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A,B,P,delta</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max1)</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Input    - A is an N x N nonsingular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B is an N x 1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P is an N x 1 matrix; the initial guess</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delta is the tolerance for P</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max1 is the maximum number of iterations</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Output - X is an N x 1 matrix: the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jacobi</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approximation to</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the solution of AX = B</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N = length(B);</a:t>
            </a:r>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 k=1:max1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for j=1:N</a:t>
            </a:r>
          </a:p>
          <a:p>
            <a:pPr algn="l"/>
            <a:r>
              <a:rPr lang="pt-BR" altLang="zh-CN" b="0" dirty="0">
                <a:solidFill>
                  <a:srgbClr val="FF0000"/>
                </a:solidFill>
                <a:latin typeface="Times New Roman" panose="02020603050405020304" pitchFamily="18" charset="0"/>
                <a:cs typeface="Times New Roman" panose="02020603050405020304" pitchFamily="18" charset="0"/>
              </a:rPr>
              <a:t>      X(j)=(B(j)-A(j,[1:j-1,j+1:N])*P([1:j-1,j+1:N]))/A(j,j);</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err=abs(norm(X'-P));</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relerr</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=err/(norm(X)+eps);</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P=X';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if (err&lt;delta)|(</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relerr</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&lt;delta)</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break</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end</a:t>
            </a:r>
          </a:p>
          <a:p>
            <a:pPr algn="l"/>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X=X';</a:t>
            </a:r>
          </a:p>
        </p:txBody>
      </p:sp>
      <p:sp>
        <p:nvSpPr>
          <p:cNvPr id="3" name="文本框 2">
            <a:extLst>
              <a:ext uri="{FF2B5EF4-FFF2-40B4-BE49-F238E27FC236}">
                <a16:creationId xmlns:a16="http://schemas.microsoft.com/office/drawing/2014/main" id="{26B3EDB2-42B1-4A66-A79F-80B840B66BBA}"/>
              </a:ext>
            </a:extLst>
          </p:cNvPr>
          <p:cNvSpPr txBox="1"/>
          <p:nvPr/>
        </p:nvSpPr>
        <p:spPr>
          <a:xfrm>
            <a:off x="251520" y="1556792"/>
            <a:ext cx="2520280" cy="523220"/>
          </a:xfrm>
          <a:prstGeom prst="rect">
            <a:avLst/>
          </a:prstGeom>
          <a:noFill/>
        </p:spPr>
        <p:txBody>
          <a:bodyPr wrap="square" rtlCol="0">
            <a:spAutoFit/>
          </a:bodyPr>
          <a:lstStyle/>
          <a:p>
            <a:pPr algn="l"/>
            <a:r>
              <a:rPr lang="en-US" altLang="zh-CN" sz="2800" b="0" dirty="0" err="1">
                <a:solidFill>
                  <a:schemeClr val="tx1">
                    <a:lumMod val="95000"/>
                    <a:lumOff val="5000"/>
                  </a:schemeClr>
                </a:solidFill>
                <a:latin typeface="+mn-ea"/>
                <a:ea typeface="+mn-ea"/>
              </a:rPr>
              <a:t>Jacobi.m</a:t>
            </a:r>
            <a:endParaRPr lang="zh-CN" altLang="en-US" sz="28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98072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23" name="Rectangle 7">
            <a:extLst>
              <a:ext uri="{FF2B5EF4-FFF2-40B4-BE49-F238E27FC236}">
                <a16:creationId xmlns:a16="http://schemas.microsoft.com/office/drawing/2014/main" id="{2C787771-2334-4FF1-8501-A9CC9510DE4E}"/>
              </a:ext>
            </a:extLst>
          </p:cNvPr>
          <p:cNvSpPr>
            <a:spLocks noChangeArrowheads="1"/>
          </p:cNvSpPr>
          <p:nvPr/>
        </p:nvSpPr>
        <p:spPr bwMode="auto">
          <a:xfrm>
            <a:off x="179512" y="2703370"/>
            <a:ext cx="885316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Clr>
                <a:schemeClr val="hlink"/>
              </a:buClr>
            </a:pPr>
            <a:r>
              <a:rPr lang="zh-CN" altLang="en-US" sz="2600" dirty="0">
                <a:solidFill>
                  <a:srgbClr val="006600"/>
                </a:solidFill>
              </a:rPr>
              <a:t>迭代法</a:t>
            </a:r>
            <a:r>
              <a:rPr lang="zh-CN" altLang="en-US" sz="28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24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把方程组的解向量看作是某种极限过程的极限，从一个初始向量出发，</a:t>
            </a:r>
            <a:r>
              <a:rPr lang="zh-CN" altLang="en-US" sz="2400" b="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按照一定的迭代格式，</a:t>
            </a:r>
            <a:r>
              <a:rPr lang="zh-CN" altLang="en-US" sz="24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构造出一个趋向于真解的无穷序列。</a:t>
            </a:r>
          </a:p>
        </p:txBody>
      </p:sp>
      <p:sp>
        <p:nvSpPr>
          <p:cNvPr id="7" name="Rectangle 6">
            <a:extLst>
              <a:ext uri="{FF2B5EF4-FFF2-40B4-BE49-F238E27FC236}">
                <a16:creationId xmlns:a16="http://schemas.microsoft.com/office/drawing/2014/main" id="{85F3F70C-59A6-49F4-93BE-7B0D05683433}"/>
              </a:ext>
            </a:extLst>
          </p:cNvPr>
          <p:cNvSpPr>
            <a:spLocks noChangeArrowheads="1"/>
          </p:cNvSpPr>
          <p:nvPr/>
        </p:nvSpPr>
        <p:spPr bwMode="auto">
          <a:xfrm>
            <a:off x="139356" y="712648"/>
            <a:ext cx="900464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600" dirty="0">
                <a:solidFill>
                  <a:srgbClr val="006600"/>
                </a:solidFill>
              </a:rPr>
              <a:t>直接法</a:t>
            </a:r>
            <a:r>
              <a:rPr lang="zh-CN" altLang="en-US" sz="28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24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只包含有限次四则运算。若在计算过程中都不发生舍 </a:t>
            </a:r>
            <a:endParaRPr lang="en-US" altLang="zh-CN" sz="24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endParaRPr>
          </a:p>
          <a:p>
            <a:pPr algn="l"/>
            <a:r>
              <a:rPr lang="zh-CN" altLang="en-US" sz="24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入误差的假定下，计算结果就是原方程组的精确解。包括</a:t>
            </a:r>
            <a:r>
              <a:rPr lang="en-US" altLang="zh-CN" sz="2400" b="0" dirty="0">
                <a:solidFill>
                  <a:schemeClr val="bg2">
                    <a:lumMod val="10000"/>
                  </a:schemeClr>
                </a:solidFill>
                <a:latin typeface="仿宋" panose="02010609060101010101" pitchFamily="49" charset="-122"/>
                <a:ea typeface="仿宋" panose="02010609060101010101" pitchFamily="49" charset="-122"/>
              </a:rPr>
              <a:t> </a:t>
            </a:r>
          </a:p>
        </p:txBody>
      </p:sp>
      <p:sp>
        <p:nvSpPr>
          <p:cNvPr id="2" name="文本框 1">
            <a:extLst>
              <a:ext uri="{FF2B5EF4-FFF2-40B4-BE49-F238E27FC236}">
                <a16:creationId xmlns:a16="http://schemas.microsoft.com/office/drawing/2014/main" id="{3DE20D40-E1AB-42CC-9ECF-22C3AAB51D37}"/>
              </a:ext>
            </a:extLst>
          </p:cNvPr>
          <p:cNvSpPr txBox="1"/>
          <p:nvPr/>
        </p:nvSpPr>
        <p:spPr>
          <a:xfrm>
            <a:off x="2735796" y="1727465"/>
            <a:ext cx="3672408" cy="954107"/>
          </a:xfrm>
          <a:prstGeom prst="rect">
            <a:avLst/>
          </a:prstGeom>
          <a:noFill/>
        </p:spPr>
        <p:txBody>
          <a:bodyPr wrap="square" rtlCol="0">
            <a:spAutoFit/>
          </a:bodyPr>
          <a:lstStyle/>
          <a:p>
            <a:pPr marL="457200" indent="-457200" algn="l">
              <a:buFont typeface="Wingdings" panose="05000000000000000000" pitchFamily="2" charset="2"/>
              <a:buChar char="ü"/>
            </a:pPr>
            <a:r>
              <a:rPr lang="en-US" altLang="zh-CN" sz="2800" b="0" dirty="0">
                <a:solidFill>
                  <a:schemeClr val="bg2">
                    <a:lumMod val="10000"/>
                  </a:schemeClr>
                </a:solidFill>
                <a:latin typeface="仿宋" panose="02010609060101010101" pitchFamily="49" charset="-122"/>
                <a:ea typeface="仿宋" panose="02010609060101010101" pitchFamily="49" charset="-122"/>
              </a:rPr>
              <a:t>Gauss</a:t>
            </a:r>
            <a:r>
              <a:rPr lang="zh-CN" altLang="en-US" sz="2800" b="0" dirty="0">
                <a:solidFill>
                  <a:schemeClr val="bg2">
                    <a:lumMod val="10000"/>
                  </a:schemeClr>
                </a:solidFill>
                <a:latin typeface="仿宋" panose="02010609060101010101" pitchFamily="49" charset="-122"/>
                <a:ea typeface="仿宋" panose="02010609060101010101" pitchFamily="49" charset="-122"/>
              </a:rPr>
              <a:t>消元法</a:t>
            </a:r>
            <a:r>
              <a:rPr lang="en-US" altLang="zh-CN" sz="2800" dirty="0">
                <a:solidFill>
                  <a:srgbClr val="0000CC"/>
                </a:solidFill>
                <a:ea typeface="楷体_GB2312" pitchFamily="49" charset="-122"/>
              </a:rPr>
              <a:t> </a:t>
            </a:r>
            <a:endParaRPr lang="zh-CN" altLang="en-US" sz="2800" dirty="0">
              <a:solidFill>
                <a:srgbClr val="0000CC"/>
              </a:solidFill>
              <a:ea typeface="楷体_GB2312" pitchFamily="49" charset="-122"/>
            </a:endParaRPr>
          </a:p>
          <a:p>
            <a:pPr marL="457200" indent="-457200" algn="l">
              <a:buFont typeface="Wingdings" panose="05000000000000000000" pitchFamily="2" charset="2"/>
              <a:buChar char="ü"/>
            </a:pPr>
            <a:r>
              <a:rPr lang="zh-CN" altLang="en-US" sz="2800" b="0" dirty="0">
                <a:solidFill>
                  <a:schemeClr val="bg2">
                    <a:lumMod val="10000"/>
                  </a:schemeClr>
                </a:solidFill>
                <a:latin typeface="仿宋" panose="02010609060101010101" pitchFamily="49" charset="-122"/>
                <a:ea typeface="仿宋" panose="02010609060101010101" pitchFamily="49" charset="-122"/>
              </a:rPr>
              <a:t>三角分解法  </a:t>
            </a:r>
            <a:endParaRPr lang="zh-CN" altLang="en-US" sz="2800" dirty="0">
              <a:solidFill>
                <a:schemeClr val="tx1">
                  <a:lumMod val="95000"/>
                  <a:lumOff val="5000"/>
                </a:schemeClr>
              </a:solidFill>
              <a:latin typeface="+mn-ea"/>
              <a:ea typeface="+mn-ea"/>
            </a:endParaRPr>
          </a:p>
        </p:txBody>
      </p:sp>
      <p:sp>
        <p:nvSpPr>
          <p:cNvPr id="9" name="文本框 8">
            <a:extLst>
              <a:ext uri="{FF2B5EF4-FFF2-40B4-BE49-F238E27FC236}">
                <a16:creationId xmlns:a16="http://schemas.microsoft.com/office/drawing/2014/main" id="{0CDBD1C0-3A4C-40BD-816A-06ECA6AF7CD7}"/>
              </a:ext>
            </a:extLst>
          </p:cNvPr>
          <p:cNvSpPr txBox="1"/>
          <p:nvPr/>
        </p:nvSpPr>
        <p:spPr>
          <a:xfrm>
            <a:off x="2339752" y="3837272"/>
            <a:ext cx="5123224" cy="1815882"/>
          </a:xfrm>
          <a:prstGeom prst="rect">
            <a:avLst/>
          </a:prstGeom>
          <a:noFill/>
        </p:spPr>
        <p:txBody>
          <a:bodyPr wrap="square" rtlCol="0">
            <a:spAutoFit/>
          </a:bodyPr>
          <a:lstStyle/>
          <a:p>
            <a:pPr marL="457200" indent="-457200" algn="l">
              <a:buFont typeface="Wingdings" panose="05000000000000000000" pitchFamily="2" charset="2"/>
              <a:buChar char="ü"/>
            </a:pPr>
            <a:r>
              <a:rPr lang="en-US" altLang="zh-CN" sz="2800" b="0" dirty="0">
                <a:solidFill>
                  <a:schemeClr val="bg2">
                    <a:lumMod val="10000"/>
                  </a:schemeClr>
                </a:solidFill>
                <a:latin typeface="仿宋" panose="02010609060101010101" pitchFamily="49" charset="-122"/>
                <a:ea typeface="仿宋" panose="02010609060101010101" pitchFamily="49" charset="-122"/>
              </a:rPr>
              <a:t>Jacobi</a:t>
            </a:r>
            <a:r>
              <a:rPr lang="zh-CN" altLang="en-US" sz="2800" b="0" dirty="0">
                <a:solidFill>
                  <a:schemeClr val="bg2">
                    <a:lumMod val="10000"/>
                  </a:schemeClr>
                </a:solidFill>
                <a:latin typeface="仿宋" panose="02010609060101010101" pitchFamily="49" charset="-122"/>
                <a:ea typeface="仿宋" panose="02010609060101010101" pitchFamily="49" charset="-122"/>
              </a:rPr>
              <a:t>迭代法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marL="457200" indent="-457200" algn="l">
              <a:buFont typeface="Wingdings" panose="05000000000000000000" pitchFamily="2" charset="2"/>
              <a:buChar char="ü"/>
            </a:pPr>
            <a:r>
              <a:rPr lang="en-US" altLang="zh-CN" sz="2800" b="0" dirty="0">
                <a:solidFill>
                  <a:schemeClr val="bg2">
                    <a:lumMod val="10000"/>
                  </a:schemeClr>
                </a:solidFill>
                <a:latin typeface="仿宋" panose="02010609060101010101" pitchFamily="49" charset="-122"/>
                <a:ea typeface="仿宋" panose="02010609060101010101" pitchFamily="49" charset="-122"/>
              </a:rPr>
              <a:t>Gauss-Seidel</a:t>
            </a:r>
            <a:r>
              <a:rPr lang="zh-CN" altLang="en-US" sz="2800" b="0" dirty="0">
                <a:solidFill>
                  <a:schemeClr val="bg2">
                    <a:lumMod val="10000"/>
                  </a:schemeClr>
                </a:solidFill>
                <a:latin typeface="仿宋" panose="02010609060101010101" pitchFamily="49" charset="-122"/>
                <a:ea typeface="仿宋" panose="02010609060101010101" pitchFamily="49" charset="-122"/>
              </a:rPr>
              <a:t>迭代法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marL="457200" indent="-457200" algn="l">
              <a:buFont typeface="Wingdings" panose="05000000000000000000" pitchFamily="2" charset="2"/>
              <a:buChar char="ü"/>
            </a:pPr>
            <a:r>
              <a:rPr lang="zh-CN" altLang="en-US" sz="2800" b="0" dirty="0">
                <a:solidFill>
                  <a:schemeClr val="bg2">
                    <a:lumMod val="10000"/>
                  </a:schemeClr>
                </a:solidFill>
                <a:latin typeface="仿宋" panose="02010609060101010101" pitchFamily="49" charset="-122"/>
                <a:ea typeface="仿宋" panose="02010609060101010101" pitchFamily="49" charset="-122"/>
              </a:rPr>
              <a:t>超松弛</a:t>
            </a:r>
            <a:r>
              <a:rPr lang="en-US" altLang="zh-CN" sz="2800" b="0" dirty="0">
                <a:solidFill>
                  <a:schemeClr val="bg2">
                    <a:lumMod val="10000"/>
                  </a:schemeClr>
                </a:solidFill>
                <a:latin typeface="仿宋" panose="02010609060101010101" pitchFamily="49" charset="-122"/>
                <a:ea typeface="仿宋" panose="02010609060101010101" pitchFamily="49" charset="-122"/>
              </a:rPr>
              <a:t>(SOR)</a:t>
            </a:r>
            <a:r>
              <a:rPr lang="zh-CN" altLang="en-US" sz="2800" b="0" dirty="0">
                <a:solidFill>
                  <a:schemeClr val="bg2">
                    <a:lumMod val="10000"/>
                  </a:schemeClr>
                </a:solidFill>
                <a:latin typeface="仿宋" panose="02010609060101010101" pitchFamily="49" charset="-122"/>
                <a:ea typeface="仿宋" panose="02010609060101010101" pitchFamily="49" charset="-122"/>
              </a:rPr>
              <a:t>迭代法 </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marL="457200" indent="-457200" algn="l">
              <a:buFont typeface="Wingdings" panose="05000000000000000000" pitchFamily="2" charset="2"/>
              <a:buChar char="ü"/>
            </a:pPr>
            <a:r>
              <a:rPr lang="zh-CN" altLang="en-US" sz="2800" b="0" dirty="0">
                <a:solidFill>
                  <a:schemeClr val="bg2">
                    <a:lumMod val="10000"/>
                  </a:schemeClr>
                </a:solidFill>
                <a:latin typeface="仿宋" panose="02010609060101010101" pitchFamily="49" charset="-122"/>
                <a:ea typeface="仿宋" panose="02010609060101010101" pitchFamily="49" charset="-122"/>
              </a:rPr>
              <a:t>共轭梯度法 </a:t>
            </a:r>
          </a:p>
        </p:txBody>
      </p:sp>
      <p:sp>
        <p:nvSpPr>
          <p:cNvPr id="10" name="Text Box 5">
            <a:extLst>
              <a:ext uri="{FF2B5EF4-FFF2-40B4-BE49-F238E27FC236}">
                <a16:creationId xmlns:a16="http://schemas.microsoft.com/office/drawing/2014/main" id="{81920609-D3E5-4642-8ADB-9B4F631F9E3A}"/>
              </a:ext>
            </a:extLst>
          </p:cNvPr>
          <p:cNvSpPr txBox="1">
            <a:spLocks noChangeArrowheads="1"/>
          </p:cNvSpPr>
          <p:nvPr/>
        </p:nvSpPr>
        <p:spPr bwMode="auto">
          <a:xfrm>
            <a:off x="294166" y="5699076"/>
            <a:ext cx="869502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lgn="l" eaLnBrk="1" hangingPunct="1">
              <a:spcBef>
                <a:spcPct val="50000"/>
              </a:spcBef>
            </a:pPr>
            <a:r>
              <a:rPr lang="en-US" altLang="zh-CN" sz="2800" b="0" dirty="0">
                <a:solidFill>
                  <a:srgbClr val="FF0000"/>
                </a:solidFill>
                <a:latin typeface="Tahoma" panose="020B0604030504040204" pitchFamily="34" charset="0"/>
                <a:ea typeface="宋体" panose="02010600030101010101" pitchFamily="2" charset="-122"/>
              </a:rPr>
              <a:t>Remark</a:t>
            </a:r>
            <a:r>
              <a:rPr lang="zh-CN" altLang="en-US" sz="2800" b="0" dirty="0">
                <a:solidFill>
                  <a:srgbClr val="FF0000"/>
                </a:solidFill>
                <a:latin typeface="Tahoma" panose="020B0604030504040204" pitchFamily="34" charset="0"/>
                <a:ea typeface="宋体" panose="02010600030101010101" pitchFamily="2" charset="-122"/>
              </a:rPr>
              <a:t>：</a:t>
            </a:r>
            <a:r>
              <a:rPr lang="zh-CN" altLang="en-US" sz="2400" b="0" dirty="0">
                <a:latin typeface="华文仿宋" panose="02010600040101010101" pitchFamily="2" charset="-122"/>
                <a:ea typeface="华文仿宋" panose="02010600040101010101" pitchFamily="2" charset="-122"/>
              </a:rPr>
              <a:t>由于运算过程中舍入误差的存在，实际上直接方法得到的解也是方程组的近始解。</a:t>
            </a:r>
          </a:p>
        </p:txBody>
      </p:sp>
      <p:sp>
        <p:nvSpPr>
          <p:cNvPr id="11" name="Rectangle 5">
            <a:extLst>
              <a:ext uri="{FF2B5EF4-FFF2-40B4-BE49-F238E27FC236}">
                <a16:creationId xmlns:a16="http://schemas.microsoft.com/office/drawing/2014/main" id="{2D1D5714-254A-4DF2-AAEB-FD251BAB2CE4}"/>
              </a:ext>
            </a:extLst>
          </p:cNvPr>
          <p:cNvSpPr>
            <a:spLocks noChangeArrowheads="1"/>
          </p:cNvSpPr>
          <p:nvPr/>
        </p:nvSpPr>
        <p:spPr bwMode="auto">
          <a:xfrm>
            <a:off x="179512" y="65840"/>
            <a:ext cx="8229600" cy="5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buClr>
                <a:schemeClr val="hlink"/>
              </a:buClr>
              <a:buFont typeface="Wingdings" panose="05000000000000000000" pitchFamily="2" charset="2"/>
              <a:buChar char="q"/>
            </a:pPr>
            <a:r>
              <a:rPr lang="zh-CN" altLang="en-US" sz="2600" dirty="0">
                <a:solidFill>
                  <a:srgbClr val="0000CC"/>
                </a:solidFill>
              </a:rPr>
              <a:t> 线性方程组的数值解法有：</a:t>
            </a:r>
            <a:r>
              <a:rPr lang="zh-CN" altLang="en-US" sz="2600" dirty="0">
                <a:solidFill>
                  <a:srgbClr val="006600"/>
                </a:solidFill>
              </a:rPr>
              <a:t>直接法</a:t>
            </a:r>
            <a:r>
              <a:rPr lang="zh-CN" altLang="en-US" sz="2600" dirty="0">
                <a:solidFill>
                  <a:srgbClr val="0000CC"/>
                </a:solidFill>
              </a:rPr>
              <a:t>和</a:t>
            </a:r>
            <a:r>
              <a:rPr lang="zh-CN" altLang="en-US" sz="2600" dirty="0">
                <a:solidFill>
                  <a:srgbClr val="006600"/>
                </a:solidFill>
              </a:rPr>
              <a:t>迭代法</a:t>
            </a:r>
            <a:r>
              <a:rPr lang="zh-CN" altLang="en-US" sz="2600" dirty="0">
                <a:solidFill>
                  <a:srgbClr val="0000CC"/>
                </a:solidFill>
              </a:rPr>
              <a:t>。</a:t>
            </a:r>
          </a:p>
        </p:txBody>
      </p:sp>
    </p:spTree>
    <p:extLst>
      <p:ext uri="{BB962C8B-B14F-4D97-AF65-F5344CB8AC3E}">
        <p14:creationId xmlns:p14="http://schemas.microsoft.com/office/powerpoint/2010/main" val="8510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64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23" grpId="0"/>
      <p:bldP spid="9" grpId="0"/>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953E66-3AD1-4592-89AC-F2124D94B075}"/>
              </a:ext>
            </a:extLst>
          </p:cNvPr>
          <p:cNvSpPr txBox="1"/>
          <p:nvPr/>
        </p:nvSpPr>
        <p:spPr>
          <a:xfrm>
            <a:off x="6876256" y="1340768"/>
            <a:ext cx="2664296" cy="461665"/>
          </a:xfrm>
          <a:prstGeom prst="rect">
            <a:avLst/>
          </a:prstGeom>
          <a:noFill/>
        </p:spPr>
        <p:txBody>
          <a:bodyPr wrap="square" rtlCol="0">
            <a:spAutoFit/>
          </a:bodyPr>
          <a:lstStyle/>
          <a:p>
            <a:pPr algn="l"/>
            <a:r>
              <a:rPr lang="en-US" altLang="zh-CN" sz="2400" b="0" dirty="0" err="1">
                <a:solidFill>
                  <a:srgbClr val="FF0000"/>
                </a:solidFill>
                <a:latin typeface="+mn-ea"/>
              </a:rPr>
              <a:t>GaussSeidel</a:t>
            </a:r>
            <a:r>
              <a:rPr lang="en-US" altLang="zh-CN" sz="2400" b="0" dirty="0" err="1">
                <a:solidFill>
                  <a:schemeClr val="tx1">
                    <a:lumMod val="95000"/>
                    <a:lumOff val="5000"/>
                  </a:schemeClr>
                </a:solidFill>
                <a:latin typeface="+mn-ea"/>
              </a:rPr>
              <a:t>.m</a:t>
            </a:r>
            <a:endParaRPr lang="zh-CN" altLang="en-US" sz="2400" b="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37E11355-717D-4E08-BD2B-FBC65A18904D}"/>
              </a:ext>
            </a:extLst>
          </p:cNvPr>
          <p:cNvSpPr txBox="1"/>
          <p:nvPr/>
        </p:nvSpPr>
        <p:spPr>
          <a:xfrm>
            <a:off x="71500" y="0"/>
            <a:ext cx="5292588" cy="6740307"/>
          </a:xfrm>
          <a:prstGeom prst="rect">
            <a:avLst/>
          </a:prstGeom>
          <a:noFill/>
        </p:spPr>
        <p:txBody>
          <a:bodyPr wrap="square" rtlCol="0">
            <a:spAutoFit/>
          </a:bodyPr>
          <a:lstStyle/>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function X=</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GaussSeidel</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A,B,P,delta</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max1)</a:t>
            </a:r>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Input    - A is an N x N nonsingular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B is an N x 1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P is an N x 1 matrix; the initial guess</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delta is the tolerance for P</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max1 is the maximum number of iterations</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Output - X is an N x 1 matrix: the gauss-</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seidel</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approximation to</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the solution of AX = B</a:t>
            </a:r>
          </a:p>
          <a:p>
            <a:pPr algn="l"/>
            <a:endPar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N = length(B);</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 k=1:max1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for j=1:N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if j==1</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X(1)=(B(1)-A(1,2:N)*P(2:N))/A(1,1);</a:t>
            </a:r>
          </a:p>
          <a:p>
            <a:pPr algn="l"/>
            <a:r>
              <a:rPr lang="en-US" altLang="zh-CN" b="0" dirty="0">
                <a:solidFill>
                  <a:srgbClr val="FF0000"/>
                </a:solidFill>
                <a:latin typeface="Times New Roman" panose="02020603050405020304" pitchFamily="18" charset="0"/>
                <a:cs typeface="Times New Roman" panose="02020603050405020304" pitchFamily="18" charset="0"/>
              </a:rPr>
              <a:t>      elseif j==N</a:t>
            </a:r>
          </a:p>
          <a:p>
            <a:pPr algn="l"/>
            <a:r>
              <a:rPr lang="pt-BR" altLang="zh-CN" b="0" dirty="0">
                <a:solidFill>
                  <a:srgbClr val="FF0000"/>
                </a:solidFill>
                <a:latin typeface="Times New Roman" panose="02020603050405020304" pitchFamily="18" charset="0"/>
                <a:cs typeface="Times New Roman" panose="02020603050405020304" pitchFamily="18" charset="0"/>
              </a:rPr>
              <a:t>         X(N)=(B(N)-A(N,1:N-1)*(X(1:N-1))')/A(N,N);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else</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%X contains the kth approximations and P the (k-1)</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st</a:t>
            </a:r>
            <a:endPar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X(j)=(B(j)-A(j,1:j-1)*X(1:j-1)'-A(j,j+1:N)*P(j+1:N))/A(j,j);</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p:txBody>
      </p:sp>
      <p:sp>
        <p:nvSpPr>
          <p:cNvPr id="4" name="文本框 3">
            <a:extLst>
              <a:ext uri="{FF2B5EF4-FFF2-40B4-BE49-F238E27FC236}">
                <a16:creationId xmlns:a16="http://schemas.microsoft.com/office/drawing/2014/main" id="{EEF54347-6B78-4EEA-B135-AF6938C80912}"/>
              </a:ext>
            </a:extLst>
          </p:cNvPr>
          <p:cNvSpPr txBox="1"/>
          <p:nvPr/>
        </p:nvSpPr>
        <p:spPr>
          <a:xfrm>
            <a:off x="5831632" y="3717032"/>
            <a:ext cx="3312368" cy="2855926"/>
          </a:xfrm>
          <a:prstGeom prst="rect">
            <a:avLst/>
          </a:prstGeom>
          <a:noFill/>
        </p:spPr>
        <p:txBody>
          <a:bodyPr wrap="square" rtlCol="0">
            <a:spAutoFit/>
          </a:bodyPr>
          <a:lstStyle/>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err=abs(norm(X'-P));</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relerr</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=err/(norm(X)+eps);</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P=X';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if (err&lt;delta)|(</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relerr</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&lt;delta)</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break</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end</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X=X';</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62974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C91103A-D20E-4C4C-A6BE-F5D609B7A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34" y="1821071"/>
            <a:ext cx="7229475" cy="1295400"/>
          </a:xfrm>
          <a:prstGeom prst="rect">
            <a:avLst/>
          </a:prstGeom>
        </p:spPr>
      </p:pic>
      <p:sp>
        <p:nvSpPr>
          <p:cNvPr id="7" name="文本框 6">
            <a:extLst>
              <a:ext uri="{FF2B5EF4-FFF2-40B4-BE49-F238E27FC236}">
                <a16:creationId xmlns:a16="http://schemas.microsoft.com/office/drawing/2014/main" id="{7260785B-EA29-4654-BB8A-4592DDA5C389}"/>
              </a:ext>
            </a:extLst>
          </p:cNvPr>
          <p:cNvSpPr txBox="1"/>
          <p:nvPr/>
        </p:nvSpPr>
        <p:spPr>
          <a:xfrm>
            <a:off x="121498" y="2989469"/>
            <a:ext cx="288032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算法与程序</a:t>
            </a:r>
          </a:p>
        </p:txBody>
      </p:sp>
      <p:pic>
        <p:nvPicPr>
          <p:cNvPr id="5" name="图片 4">
            <a:extLst>
              <a:ext uri="{FF2B5EF4-FFF2-40B4-BE49-F238E27FC236}">
                <a16:creationId xmlns:a16="http://schemas.microsoft.com/office/drawing/2014/main" id="{6025AA2B-5DDD-4501-AFC3-651751F70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78" y="393785"/>
            <a:ext cx="8901004" cy="1585997"/>
          </a:xfrm>
          <a:prstGeom prst="rect">
            <a:avLst/>
          </a:prstGeom>
        </p:spPr>
      </p:pic>
      <p:pic>
        <p:nvPicPr>
          <p:cNvPr id="10" name="图片 9">
            <a:extLst>
              <a:ext uri="{FF2B5EF4-FFF2-40B4-BE49-F238E27FC236}">
                <a16:creationId xmlns:a16="http://schemas.microsoft.com/office/drawing/2014/main" id="{230FD52F-7E97-49FC-850A-BA5E0A2128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03" y="3573016"/>
            <a:ext cx="6624736" cy="3111619"/>
          </a:xfrm>
          <a:prstGeom prst="rect">
            <a:avLst/>
          </a:prstGeom>
        </p:spPr>
      </p:pic>
      <p:sp>
        <p:nvSpPr>
          <p:cNvPr id="2" name="文本框 1">
            <a:extLst>
              <a:ext uri="{FF2B5EF4-FFF2-40B4-BE49-F238E27FC236}">
                <a16:creationId xmlns:a16="http://schemas.microsoft.com/office/drawing/2014/main" id="{5FA3F700-A5A4-4D59-887D-9E964D31BDB0}"/>
              </a:ext>
            </a:extLst>
          </p:cNvPr>
          <p:cNvSpPr txBox="1"/>
          <p:nvPr/>
        </p:nvSpPr>
        <p:spPr>
          <a:xfrm>
            <a:off x="3520878" y="71274"/>
            <a:ext cx="2163204" cy="523220"/>
          </a:xfrm>
          <a:prstGeom prst="rect">
            <a:avLst/>
          </a:prstGeom>
          <a:noFill/>
        </p:spPr>
        <p:txBody>
          <a:bodyPr wrap="square" rtlCol="0">
            <a:spAutoFit/>
          </a:bodyPr>
          <a:lstStyle/>
          <a:p>
            <a:pPr algn="l"/>
            <a:r>
              <a:rPr lang="zh-CN" altLang="en-US" sz="2800" b="0" dirty="0">
                <a:solidFill>
                  <a:srgbClr val="0000FF"/>
                </a:solidFill>
                <a:latin typeface="+mn-ea"/>
                <a:ea typeface="+mn-ea"/>
              </a:rPr>
              <a:t>作业</a:t>
            </a:r>
            <a:r>
              <a:rPr lang="en-US" altLang="zh-CN" sz="2800" b="0" dirty="0">
                <a:solidFill>
                  <a:srgbClr val="0000FF"/>
                </a:solidFill>
                <a:latin typeface="+mn-ea"/>
                <a:ea typeface="+mn-ea"/>
              </a:rPr>
              <a:t>3.3</a:t>
            </a:r>
            <a:endParaRPr lang="zh-CN" altLang="en-US" sz="2800" b="0" dirty="0">
              <a:solidFill>
                <a:srgbClr val="0000FF"/>
              </a:solidFill>
              <a:latin typeface="+mn-ea"/>
              <a:ea typeface="+mn-ea"/>
            </a:endParaRPr>
          </a:p>
        </p:txBody>
      </p:sp>
    </p:spTree>
    <p:extLst>
      <p:ext uri="{BB962C8B-B14F-4D97-AF65-F5344CB8AC3E}">
        <p14:creationId xmlns:p14="http://schemas.microsoft.com/office/powerpoint/2010/main" val="14105964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467544" y="1009412"/>
            <a:ext cx="8064896" cy="524924"/>
          </a:xfrm>
        </p:spPr>
        <p:txBody>
          <a:bodyPr>
            <a:normAutofit fontScale="25000" lnSpcReduction="20000"/>
          </a:bodyPr>
          <a:lstStyle/>
          <a:p>
            <a:pPr marL="0" indent="0">
              <a:buNone/>
            </a:pPr>
            <a:r>
              <a:rPr lang="zh-CN" altLang="en-US" sz="14400" b="1" dirty="0">
                <a:latin typeface="仿宋" panose="02010609060101010101" pitchFamily="49" charset="-122"/>
                <a:ea typeface="仿宋" panose="02010609060101010101" pitchFamily="49" charset="-122"/>
              </a:rPr>
              <a:t>第三章 线性方程组      的数值解法</a:t>
            </a:r>
            <a:endParaRPr lang="en-US" altLang="zh-CN" sz="14400" b="1" dirty="0">
              <a:latin typeface="仿宋" panose="02010609060101010101" pitchFamily="49" charset="-122"/>
              <a:ea typeface="仿宋" panose="02010609060101010101" pitchFamily="49" charset="-122"/>
            </a:endParaRPr>
          </a:p>
          <a:p>
            <a:pPr marL="0" indent="0">
              <a:buNone/>
            </a:pPr>
            <a:r>
              <a:rPr lang="zh-CN" altLang="en-US" dirty="0"/>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1475656" y="1628800"/>
            <a:ext cx="7128792" cy="4770537"/>
          </a:xfrm>
          <a:prstGeom prst="rect">
            <a:avLst/>
          </a:prstGeom>
          <a:noFill/>
        </p:spPr>
        <p:txBody>
          <a:bodyPr wrap="square" rtlCol="0">
            <a:spAutoFit/>
          </a:bodyPr>
          <a:lstStyle/>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3.2 </a:t>
            </a:r>
            <a:r>
              <a:rPr lang="zh-CN" altLang="en-US" sz="2800" b="0" dirty="0">
                <a:solidFill>
                  <a:schemeClr val="bg2">
                    <a:lumMod val="10000"/>
                  </a:schemeClr>
                </a:solidFill>
                <a:latin typeface="仿宋" panose="02010609060101010101" pitchFamily="49" charset="-122"/>
                <a:ea typeface="仿宋" panose="02010609060101010101" pitchFamily="49" charset="-122"/>
              </a:rPr>
              <a:t>线性代数的基础知识</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3.3 </a:t>
            </a:r>
            <a:r>
              <a:rPr lang="zh-CN" altLang="en-US" sz="2800" b="0" dirty="0">
                <a:solidFill>
                  <a:schemeClr val="bg2">
                    <a:lumMod val="10000"/>
                  </a:schemeClr>
                </a:solidFill>
                <a:latin typeface="仿宋" panose="02010609060101010101" pitchFamily="49" charset="-122"/>
                <a:ea typeface="仿宋" panose="02010609060101010101" pitchFamily="49" charset="-122"/>
              </a:rPr>
              <a:t>直接解法： </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3.3.1 Gauss</a:t>
            </a:r>
            <a:r>
              <a:rPr lang="zh-CN" altLang="en-US" sz="2400" b="0" dirty="0">
                <a:solidFill>
                  <a:schemeClr val="bg2">
                    <a:lumMod val="10000"/>
                  </a:schemeClr>
                </a:solidFill>
                <a:latin typeface="仿宋" panose="02010609060101010101" pitchFamily="49" charset="-122"/>
                <a:ea typeface="仿宋" panose="02010609060101010101" pitchFamily="49" charset="-122"/>
              </a:rPr>
              <a:t>消去法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a:t>
            </a:r>
            <a:r>
              <a:rPr lang="en-US" altLang="zh-CN" sz="2400" b="0" dirty="0">
                <a:solidFill>
                  <a:srgbClr val="FF0000"/>
                </a:solidFill>
                <a:latin typeface="仿宋" panose="02010609060101010101" pitchFamily="49" charset="-122"/>
                <a:ea typeface="仿宋" panose="02010609060101010101" pitchFamily="49" charset="-122"/>
              </a:rPr>
              <a:t>    3.3.2 </a:t>
            </a:r>
            <a:r>
              <a:rPr lang="zh-CN" altLang="en-US" sz="2400" b="0" dirty="0">
                <a:solidFill>
                  <a:srgbClr val="FF0000"/>
                </a:solidFill>
                <a:latin typeface="仿宋" panose="02010609060101010101" pitchFamily="49" charset="-122"/>
                <a:ea typeface="仿宋" panose="02010609060101010101" pitchFamily="49" charset="-122"/>
              </a:rPr>
              <a:t>三角分解法  </a:t>
            </a:r>
            <a:r>
              <a:rPr lang="en-US" altLang="zh-CN" sz="2400" b="0" dirty="0">
                <a:solidFill>
                  <a:srgbClr val="FF0000"/>
                </a:solidFill>
                <a:latin typeface="仿宋" panose="02010609060101010101" pitchFamily="49" charset="-122"/>
                <a:ea typeface="仿宋" panose="02010609060101010101" pitchFamily="49" charset="-122"/>
              </a:rPr>
              <a:t>(LU</a:t>
            </a:r>
            <a:r>
              <a:rPr lang="zh-CN" altLang="en-US" sz="2400" b="0" dirty="0">
                <a:solidFill>
                  <a:srgbClr val="FF0000"/>
                </a:solidFill>
                <a:latin typeface="仿宋" panose="02010609060101010101" pitchFamily="49" charset="-122"/>
                <a:ea typeface="仿宋" panose="02010609060101010101" pitchFamily="49" charset="-122"/>
              </a:rPr>
              <a:t>分解）</a:t>
            </a:r>
            <a:endParaRPr lang="en-US" altLang="zh-CN" sz="2400" b="0" dirty="0">
              <a:solidFill>
                <a:srgbClr val="FF0000"/>
              </a:solidFill>
              <a:latin typeface="仿宋" panose="02010609060101010101" pitchFamily="49" charset="-122"/>
              <a:ea typeface="仿宋" panose="02010609060101010101" pitchFamily="49" charset="-122"/>
            </a:endParaRPr>
          </a:p>
          <a:p>
            <a:pPr algn="l"/>
            <a:r>
              <a:rPr lang="en-US" altLang="zh-CN" sz="2400" b="0" dirty="0">
                <a:solidFill>
                  <a:srgbClr val="FF0000"/>
                </a:solidFill>
                <a:latin typeface="仿宋" panose="02010609060101010101" pitchFamily="49" charset="-122"/>
                <a:ea typeface="仿宋" panose="02010609060101010101" pitchFamily="49" charset="-122"/>
              </a:rPr>
              <a:t>     3.3.3 </a:t>
            </a:r>
            <a:r>
              <a:rPr lang="zh-CN" altLang="en-US" sz="2400" b="0" dirty="0">
                <a:solidFill>
                  <a:srgbClr val="FF0000"/>
                </a:solidFill>
                <a:latin typeface="仿宋" panose="02010609060101010101" pitchFamily="49" charset="-122"/>
                <a:ea typeface="仿宋" panose="02010609060101010101" pitchFamily="49" charset="-122"/>
              </a:rPr>
              <a:t>直接解法的误差分析</a:t>
            </a:r>
            <a:endParaRPr lang="en-US" altLang="zh-CN" sz="2400" b="0" dirty="0">
              <a:solidFill>
                <a:srgbClr val="FF0000"/>
              </a:solidFill>
              <a:latin typeface="仿宋" panose="02010609060101010101" pitchFamily="49" charset="-122"/>
              <a:ea typeface="仿宋" panose="02010609060101010101" pitchFamily="49" charset="-122"/>
            </a:endParaRPr>
          </a:p>
          <a:p>
            <a:pPr algn="l"/>
            <a:r>
              <a:rPr lang="en-US" altLang="zh-CN" sz="2800" b="0" dirty="0">
                <a:solidFill>
                  <a:srgbClr val="FF0000"/>
                </a:solidFill>
                <a:latin typeface="仿宋" panose="02010609060101010101" pitchFamily="49" charset="-122"/>
                <a:ea typeface="仿宋" panose="02010609060101010101" pitchFamily="49" charset="-122"/>
              </a:rPr>
              <a:t>3.4 </a:t>
            </a:r>
            <a:r>
              <a:rPr lang="zh-CN" altLang="en-US" sz="2800" b="0" dirty="0">
                <a:solidFill>
                  <a:srgbClr val="FF0000"/>
                </a:solidFill>
                <a:latin typeface="仿宋" panose="02010609060101010101" pitchFamily="49" charset="-122"/>
                <a:ea typeface="仿宋" panose="02010609060101010101" pitchFamily="49" charset="-122"/>
              </a:rPr>
              <a:t>迭代解法</a:t>
            </a:r>
            <a:endParaRPr lang="en-US" altLang="zh-CN" sz="2800" b="0" dirty="0">
              <a:solidFill>
                <a:srgbClr val="FF0000"/>
              </a:solidFill>
              <a:latin typeface="仿宋" panose="02010609060101010101" pitchFamily="49" charset="-122"/>
              <a:ea typeface="仿宋" panose="02010609060101010101" pitchFamily="49" charset="-122"/>
            </a:endParaRPr>
          </a:p>
          <a:p>
            <a:pPr algn="l"/>
            <a:r>
              <a:rPr lang="en-US" altLang="zh-CN" sz="2400" b="0" dirty="0">
                <a:solidFill>
                  <a:srgbClr val="FF0000"/>
                </a:solidFill>
                <a:latin typeface="仿宋" panose="02010609060101010101" pitchFamily="49" charset="-122"/>
                <a:ea typeface="仿宋" panose="02010609060101010101" pitchFamily="49" charset="-122"/>
              </a:rPr>
              <a:t>     3.4.1 </a:t>
            </a:r>
            <a:r>
              <a:rPr lang="zh-CN" altLang="en-US" sz="2400" b="0" dirty="0">
                <a:solidFill>
                  <a:srgbClr val="FF0000"/>
                </a:solidFill>
                <a:latin typeface="仿宋" panose="02010609060101010101" pitchFamily="49" charset="-122"/>
                <a:ea typeface="仿宋" panose="02010609060101010101" pitchFamily="49" charset="-122"/>
              </a:rPr>
              <a:t>迭代法的基本概念（收敛判定条件）</a:t>
            </a:r>
            <a:endParaRPr lang="en-US" altLang="zh-CN" sz="2400" b="0" dirty="0">
              <a:solidFill>
                <a:srgbClr val="FF0000"/>
              </a:solidFill>
              <a:latin typeface="仿宋" panose="02010609060101010101" pitchFamily="49" charset="-122"/>
              <a:ea typeface="仿宋" panose="02010609060101010101" pitchFamily="49" charset="-122"/>
            </a:endParaRPr>
          </a:p>
          <a:p>
            <a:pPr algn="l"/>
            <a:r>
              <a:rPr lang="en-US" altLang="zh-CN" sz="2400" b="0" dirty="0">
                <a:solidFill>
                  <a:srgbClr val="FF0000"/>
                </a:solidFill>
                <a:latin typeface="仿宋" panose="02010609060101010101" pitchFamily="49" charset="-122"/>
                <a:ea typeface="仿宋" panose="02010609060101010101" pitchFamily="49" charset="-122"/>
              </a:rPr>
              <a:t>     3.4.2 Jacobi</a:t>
            </a:r>
            <a:r>
              <a:rPr lang="zh-CN" altLang="en-US" sz="2400" b="0" dirty="0">
                <a:solidFill>
                  <a:srgbClr val="FF0000"/>
                </a:solidFill>
                <a:latin typeface="仿宋" panose="02010609060101010101" pitchFamily="49" charset="-122"/>
                <a:ea typeface="仿宋" panose="02010609060101010101" pitchFamily="49" charset="-122"/>
              </a:rPr>
              <a:t>迭代法</a:t>
            </a:r>
            <a:endParaRPr lang="en-US" altLang="zh-CN" sz="2400" b="0" dirty="0">
              <a:solidFill>
                <a:srgbClr val="FF0000"/>
              </a:solidFill>
              <a:latin typeface="仿宋" panose="02010609060101010101" pitchFamily="49" charset="-122"/>
              <a:ea typeface="仿宋" panose="02010609060101010101" pitchFamily="49" charset="-122"/>
            </a:endParaRPr>
          </a:p>
          <a:p>
            <a:pPr algn="l"/>
            <a:r>
              <a:rPr lang="zh-CN" altLang="en-US" sz="2400" b="0" dirty="0">
                <a:solidFill>
                  <a:srgbClr val="FF0000"/>
                </a:solidFill>
                <a:latin typeface="仿宋" panose="02010609060101010101" pitchFamily="49" charset="-122"/>
                <a:ea typeface="仿宋" panose="02010609060101010101" pitchFamily="49" charset="-122"/>
              </a:rPr>
              <a:t>     </a:t>
            </a:r>
            <a:r>
              <a:rPr lang="en-US" altLang="zh-CN" sz="2400" b="0" dirty="0">
                <a:solidFill>
                  <a:srgbClr val="FF0000"/>
                </a:solidFill>
                <a:latin typeface="仿宋" panose="02010609060101010101" pitchFamily="49" charset="-122"/>
                <a:ea typeface="仿宋" panose="02010609060101010101" pitchFamily="49" charset="-122"/>
              </a:rPr>
              <a:t>3.4.3 Gauss-Seidel</a:t>
            </a:r>
            <a:r>
              <a:rPr lang="zh-CN" altLang="en-US" sz="2400" b="0" dirty="0">
                <a:solidFill>
                  <a:srgbClr val="FF0000"/>
                </a:solidFill>
                <a:latin typeface="仿宋" panose="02010609060101010101" pitchFamily="49" charset="-122"/>
                <a:ea typeface="仿宋" panose="02010609060101010101" pitchFamily="49" charset="-122"/>
              </a:rPr>
              <a:t>迭代法</a:t>
            </a:r>
            <a:endParaRPr lang="en-US" altLang="zh-CN" sz="2400" b="0" dirty="0">
              <a:solidFill>
                <a:srgbClr val="FF0000"/>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3.4.4 </a:t>
            </a:r>
            <a:r>
              <a:rPr lang="zh-CN" altLang="en-US" sz="2400" b="0" dirty="0">
                <a:solidFill>
                  <a:schemeClr val="bg2">
                    <a:lumMod val="10000"/>
                  </a:schemeClr>
                </a:solidFill>
                <a:latin typeface="仿宋" panose="02010609060101010101" pitchFamily="49" charset="-122"/>
                <a:ea typeface="仿宋" panose="02010609060101010101" pitchFamily="49" charset="-122"/>
              </a:rPr>
              <a:t>超松弛</a:t>
            </a:r>
            <a:r>
              <a:rPr lang="en-US" altLang="zh-CN" sz="2400" b="0" dirty="0">
                <a:solidFill>
                  <a:schemeClr val="bg2">
                    <a:lumMod val="10000"/>
                  </a:schemeClr>
                </a:solidFill>
                <a:latin typeface="仿宋" panose="02010609060101010101" pitchFamily="49" charset="-122"/>
                <a:ea typeface="仿宋" panose="02010609060101010101" pitchFamily="49" charset="-122"/>
              </a:rPr>
              <a:t>(SOR)</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迭代法（选讲）</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3.4.5 </a:t>
            </a:r>
            <a:r>
              <a:rPr lang="zh-CN" altLang="en-US" sz="2400" b="0" dirty="0">
                <a:solidFill>
                  <a:schemeClr val="bg2">
                    <a:lumMod val="10000"/>
                  </a:schemeClr>
                </a:solidFill>
                <a:latin typeface="仿宋" panose="02010609060101010101" pitchFamily="49" charset="-122"/>
                <a:ea typeface="仿宋" panose="02010609060101010101" pitchFamily="49" charset="-122"/>
              </a:rPr>
              <a:t>共轭梯度法（选讲）</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p:txBody>
      </p:sp>
      <p:pic>
        <p:nvPicPr>
          <p:cNvPr id="5" name="图片 4">
            <a:extLst>
              <a:ext uri="{FF2B5EF4-FFF2-40B4-BE49-F238E27FC236}">
                <a16:creationId xmlns:a16="http://schemas.microsoft.com/office/drawing/2014/main" id="{A155F3E5-5AC1-4F65-88F0-274E02E4B32B}"/>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481773" y="1052736"/>
            <a:ext cx="1314363" cy="314926"/>
          </a:xfrm>
          <a:prstGeom prst="rect">
            <a:avLst/>
          </a:prstGeom>
        </p:spPr>
      </p:pic>
      <p:sp>
        <p:nvSpPr>
          <p:cNvPr id="2" name="文本框 1">
            <a:extLst>
              <a:ext uri="{FF2B5EF4-FFF2-40B4-BE49-F238E27FC236}">
                <a16:creationId xmlns:a16="http://schemas.microsoft.com/office/drawing/2014/main" id="{9D9A6028-BC74-4AE6-A10D-47B9176771D6}"/>
              </a:ext>
            </a:extLst>
          </p:cNvPr>
          <p:cNvSpPr txBox="1"/>
          <p:nvPr/>
        </p:nvSpPr>
        <p:spPr>
          <a:xfrm>
            <a:off x="3635896" y="188640"/>
            <a:ext cx="2952328" cy="646331"/>
          </a:xfrm>
          <a:prstGeom prst="rect">
            <a:avLst/>
          </a:prstGeom>
          <a:noFill/>
        </p:spPr>
        <p:txBody>
          <a:bodyPr wrap="square" rtlCol="0">
            <a:spAutoFit/>
          </a:bodyPr>
          <a:lstStyle/>
          <a:p>
            <a:pPr algn="l"/>
            <a:r>
              <a:rPr lang="zh-CN" altLang="en-US" sz="36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944424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6" name="Text Box 100">
            <a:extLst>
              <a:ext uri="{FF2B5EF4-FFF2-40B4-BE49-F238E27FC236}">
                <a16:creationId xmlns:a16="http://schemas.microsoft.com/office/drawing/2014/main" id="{EC0FF9DF-1331-4533-847E-ACF4DAAD65B2}"/>
              </a:ext>
            </a:extLst>
          </p:cNvPr>
          <p:cNvSpPr txBox="1">
            <a:spLocks noChangeArrowheads="1"/>
          </p:cNvSpPr>
          <p:nvPr/>
        </p:nvSpPr>
        <p:spPr bwMode="auto">
          <a:xfrm>
            <a:off x="1907829" y="315857"/>
            <a:ext cx="5759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solidFill>
                  <a:schemeClr val="tx1"/>
                </a:solidFill>
                <a:latin typeface="华文仿宋" panose="02010600040101010101" pitchFamily="2" charset="-122"/>
                <a:ea typeface="华文仿宋" panose="02010600040101010101" pitchFamily="2" charset="-122"/>
              </a:rPr>
              <a:t>§3.4.4 </a:t>
            </a:r>
            <a:r>
              <a:rPr lang="zh-CN" altLang="en-US" sz="2800" dirty="0">
                <a:solidFill>
                  <a:schemeClr val="tx1"/>
                </a:solidFill>
                <a:latin typeface="华文仿宋" panose="02010600040101010101" pitchFamily="2" charset="-122"/>
                <a:ea typeface="华文仿宋" panose="02010600040101010101" pitchFamily="2" charset="-122"/>
              </a:rPr>
              <a:t>超松弛</a:t>
            </a:r>
            <a:r>
              <a:rPr lang="en-US" altLang="zh-CN" sz="2800" dirty="0">
                <a:solidFill>
                  <a:schemeClr val="tx1"/>
                </a:solidFill>
                <a:latin typeface="华文仿宋" panose="02010600040101010101" pitchFamily="2" charset="-122"/>
                <a:ea typeface="华文仿宋" panose="02010600040101010101" pitchFamily="2" charset="-122"/>
              </a:rPr>
              <a:t>(SOR)</a:t>
            </a:r>
            <a:r>
              <a:rPr lang="zh-CN" altLang="en-US" sz="2800" dirty="0">
                <a:solidFill>
                  <a:schemeClr val="tx1"/>
                </a:solidFill>
                <a:latin typeface="华文仿宋" panose="02010600040101010101" pitchFamily="2" charset="-122"/>
                <a:ea typeface="华文仿宋" panose="02010600040101010101" pitchFamily="2" charset="-122"/>
              </a:rPr>
              <a:t>迭代法（选讲）</a:t>
            </a:r>
            <a:endParaRPr lang="en-US" altLang="zh-CN" sz="2400" dirty="0">
              <a:solidFill>
                <a:srgbClr val="006600"/>
              </a:solidFill>
              <a:latin typeface="Arial" panose="020B0604020202020204" pitchFamily="34" charset="0"/>
            </a:endParaRPr>
          </a:p>
        </p:txBody>
      </p:sp>
      <p:sp>
        <p:nvSpPr>
          <p:cNvPr id="55590" name="Litebulb">
            <a:extLst>
              <a:ext uri="{FF2B5EF4-FFF2-40B4-BE49-F238E27FC236}">
                <a16:creationId xmlns:a16="http://schemas.microsoft.com/office/drawing/2014/main" id="{EEFC0D3C-3EFC-4EA0-AC24-46C3EDA0DD65}"/>
              </a:ext>
            </a:extLst>
          </p:cNvPr>
          <p:cNvSpPr>
            <a:spLocks noEditPoints="1" noChangeArrowheads="1"/>
          </p:cNvSpPr>
          <p:nvPr/>
        </p:nvSpPr>
        <p:spPr bwMode="auto">
          <a:xfrm>
            <a:off x="0" y="883444"/>
            <a:ext cx="1187624" cy="117740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FF00FF"/>
            </a:solidFill>
            <a:miter lim="800000"/>
            <a:headEnd/>
            <a:tailEnd/>
          </a:ln>
        </p:spPr>
        <p:txBody>
          <a:bodyPr/>
          <a:lstStyle/>
          <a:p>
            <a:r>
              <a:rPr kumimoji="0" lang="zh-CN" altLang="en-US" sz="2400" dirty="0">
                <a:solidFill>
                  <a:srgbClr val="0000FF"/>
                </a:solidFill>
                <a:latin typeface="Times New Roman" panose="02020603050405020304" pitchFamily="18" charset="0"/>
              </a:rPr>
              <a:t>思想</a:t>
            </a:r>
          </a:p>
        </p:txBody>
      </p:sp>
      <p:sp>
        <p:nvSpPr>
          <p:cNvPr id="55592" name="Rectangle 296">
            <a:extLst>
              <a:ext uri="{FF2B5EF4-FFF2-40B4-BE49-F238E27FC236}">
                <a16:creationId xmlns:a16="http://schemas.microsoft.com/office/drawing/2014/main" id="{C75D2B86-CFFB-4C1C-817C-1EB4DD3F650B}"/>
              </a:ext>
            </a:extLst>
          </p:cNvPr>
          <p:cNvSpPr>
            <a:spLocks noChangeArrowheads="1"/>
          </p:cNvSpPr>
          <p:nvPr/>
        </p:nvSpPr>
        <p:spPr bwMode="auto">
          <a:xfrm>
            <a:off x="1331640" y="1130825"/>
            <a:ext cx="7272808" cy="853565"/>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a:r>
              <a:rPr lang="zh-CN" altLang="en-US" sz="2400" dirty="0">
                <a:solidFill>
                  <a:schemeClr val="tx1"/>
                </a:solidFill>
                <a:latin typeface="华文仿宋" panose="02010600040101010101" pitchFamily="2" charset="-122"/>
                <a:ea typeface="华文仿宋" panose="02010600040101010101" pitchFamily="2" charset="-122"/>
              </a:rPr>
              <a:t>类似于</a:t>
            </a:r>
            <a:r>
              <a:rPr lang="en-US" altLang="zh-CN" sz="2400" b="0" dirty="0">
                <a:solidFill>
                  <a:schemeClr val="tx1"/>
                </a:solidFill>
                <a:latin typeface="华文仿宋" panose="02010600040101010101" pitchFamily="2" charset="-122"/>
                <a:ea typeface="华文仿宋" panose="02010600040101010101" pitchFamily="2" charset="-122"/>
              </a:rPr>
              <a:t>Gauss-Seidel</a:t>
            </a:r>
            <a:r>
              <a:rPr lang="zh-CN" altLang="en-US" sz="2400" dirty="0">
                <a:solidFill>
                  <a:schemeClr val="tx1"/>
                </a:solidFill>
                <a:latin typeface="华文仿宋" panose="02010600040101010101" pitchFamily="2" charset="-122"/>
                <a:ea typeface="华文仿宋" panose="02010600040101010101" pitchFamily="2" charset="-122"/>
              </a:rPr>
              <a:t>迭代法的改进方法，利用第</a:t>
            </a:r>
            <a:r>
              <a:rPr lang="en-US" altLang="zh-CN" sz="2400" dirty="0">
                <a:solidFill>
                  <a:srgbClr val="FF0000"/>
                </a:solidFill>
                <a:latin typeface="华文仿宋" panose="02010600040101010101" pitchFamily="2" charset="-122"/>
                <a:ea typeface="华文仿宋" panose="02010600040101010101" pitchFamily="2" charset="-122"/>
              </a:rPr>
              <a:t>k</a:t>
            </a:r>
            <a:r>
              <a:rPr lang="zh-CN" altLang="en-US" sz="2400" dirty="0">
                <a:solidFill>
                  <a:schemeClr val="tx1"/>
                </a:solidFill>
                <a:latin typeface="华文仿宋" panose="02010600040101010101" pitchFamily="2" charset="-122"/>
                <a:ea typeface="华文仿宋" panose="02010600040101010101" pitchFamily="2" charset="-122"/>
              </a:rPr>
              <a:t>次</a:t>
            </a:r>
          </a:p>
          <a:p>
            <a:pPr algn="l"/>
            <a:r>
              <a:rPr lang="zh-CN" altLang="en-US" sz="2400" dirty="0">
                <a:solidFill>
                  <a:schemeClr val="tx1"/>
                </a:solidFill>
                <a:latin typeface="华文仿宋" panose="02010600040101010101" pitchFamily="2" charset="-122"/>
                <a:ea typeface="华文仿宋" panose="02010600040101010101" pitchFamily="2" charset="-122"/>
              </a:rPr>
              <a:t>迭代值和第</a:t>
            </a:r>
            <a:r>
              <a:rPr lang="en-US" altLang="zh-CN" sz="2400" dirty="0">
                <a:solidFill>
                  <a:srgbClr val="FF0000"/>
                </a:solidFill>
                <a:latin typeface="华文仿宋" panose="02010600040101010101" pitchFamily="2" charset="-122"/>
                <a:ea typeface="华文仿宋" panose="02010600040101010101" pitchFamily="2" charset="-122"/>
              </a:rPr>
              <a:t>k +1</a:t>
            </a:r>
            <a:r>
              <a:rPr lang="zh-CN" altLang="en-US" sz="2400" dirty="0">
                <a:solidFill>
                  <a:schemeClr val="tx1"/>
                </a:solidFill>
                <a:latin typeface="华文仿宋" panose="02010600040101010101" pitchFamily="2" charset="-122"/>
                <a:ea typeface="华文仿宋" panose="02010600040101010101" pitchFamily="2" charset="-122"/>
              </a:rPr>
              <a:t>次的</a:t>
            </a:r>
            <a:r>
              <a:rPr lang="en-US" altLang="zh-CN" sz="2400" b="0" dirty="0">
                <a:solidFill>
                  <a:schemeClr val="tx1"/>
                </a:solidFill>
                <a:latin typeface="华文仿宋" panose="02010600040101010101" pitchFamily="2" charset="-122"/>
                <a:ea typeface="华文仿宋" panose="02010600040101010101" pitchFamily="2" charset="-122"/>
              </a:rPr>
              <a:t>Gauss-Seidel</a:t>
            </a:r>
            <a:r>
              <a:rPr lang="zh-CN" altLang="en-US" sz="2400" dirty="0">
                <a:solidFill>
                  <a:schemeClr val="tx1"/>
                </a:solidFill>
                <a:latin typeface="华文仿宋" panose="02010600040101010101" pitchFamily="2" charset="-122"/>
                <a:ea typeface="华文仿宋" panose="02010600040101010101" pitchFamily="2" charset="-122"/>
              </a:rPr>
              <a:t>迭代值作</a:t>
            </a:r>
            <a:r>
              <a:rPr lang="zh-CN" altLang="en-US" sz="2400" dirty="0">
                <a:solidFill>
                  <a:srgbClr val="FF0000"/>
                </a:solidFill>
                <a:latin typeface="华文仿宋" panose="02010600040101010101" pitchFamily="2" charset="-122"/>
                <a:ea typeface="华文仿宋" panose="02010600040101010101" pitchFamily="2" charset="-122"/>
              </a:rPr>
              <a:t>加权平均</a:t>
            </a:r>
          </a:p>
        </p:txBody>
      </p:sp>
      <p:graphicFrame>
        <p:nvGraphicFramePr>
          <p:cNvPr id="55595" name="Object 299">
            <a:extLst>
              <a:ext uri="{FF2B5EF4-FFF2-40B4-BE49-F238E27FC236}">
                <a16:creationId xmlns:a16="http://schemas.microsoft.com/office/drawing/2014/main" id="{F60AC9DD-7B0F-4356-8925-7A952B998427}"/>
              </a:ext>
            </a:extLst>
          </p:cNvPr>
          <p:cNvGraphicFramePr>
            <a:graphicFrameLocks noChangeAspect="1"/>
          </p:cNvGraphicFramePr>
          <p:nvPr>
            <p:extLst>
              <p:ext uri="{D42A27DB-BD31-4B8C-83A1-F6EECF244321}">
                <p14:modId xmlns:p14="http://schemas.microsoft.com/office/powerpoint/2010/main" val="3408832276"/>
              </p:ext>
            </p:extLst>
          </p:nvPr>
        </p:nvGraphicFramePr>
        <p:xfrm>
          <a:off x="2555776" y="3083687"/>
          <a:ext cx="5324227" cy="1619489"/>
        </p:xfrm>
        <a:graphic>
          <a:graphicData uri="http://schemas.openxmlformats.org/presentationml/2006/ole">
            <mc:AlternateContent xmlns:mc="http://schemas.openxmlformats.org/markup-compatibility/2006">
              <mc:Choice xmlns:v="urn:schemas-microsoft-com:vml" Requires="v">
                <p:oleObj spid="_x0000_s289241" name="Equation" r:id="rId4" imgW="2222280" imgH="672840" progId="Equation.DSMT4">
                  <p:embed/>
                </p:oleObj>
              </mc:Choice>
              <mc:Fallback>
                <p:oleObj name="Equation" r:id="rId4" imgW="2222280" imgH="672840" progId="Equation.DSMT4">
                  <p:embed/>
                  <p:pic>
                    <p:nvPicPr>
                      <p:cNvPr id="55595" name="Object 299">
                        <a:extLst>
                          <a:ext uri="{FF2B5EF4-FFF2-40B4-BE49-F238E27FC236}">
                            <a16:creationId xmlns:a16="http://schemas.microsoft.com/office/drawing/2014/main" id="{F60AC9DD-7B0F-4356-8925-7A952B9984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3083687"/>
                        <a:ext cx="5324227" cy="1619489"/>
                      </a:xfrm>
                      <a:prstGeom prst="rect">
                        <a:avLst/>
                      </a:prstGeom>
                      <a:noFill/>
                    </p:spPr>
                  </p:pic>
                </p:oleObj>
              </mc:Fallback>
            </mc:AlternateContent>
          </a:graphicData>
        </a:graphic>
      </p:graphicFrame>
      <p:sp>
        <p:nvSpPr>
          <p:cNvPr id="55596" name="Rectangle 300">
            <a:extLst>
              <a:ext uri="{FF2B5EF4-FFF2-40B4-BE49-F238E27FC236}">
                <a16:creationId xmlns:a16="http://schemas.microsoft.com/office/drawing/2014/main" id="{E42ABFE0-1DC2-4070-961A-A4B4FF5776E7}"/>
              </a:ext>
            </a:extLst>
          </p:cNvPr>
          <p:cNvSpPr>
            <a:spLocks noChangeArrowheads="1"/>
          </p:cNvSpPr>
          <p:nvPr/>
        </p:nvSpPr>
        <p:spPr bwMode="auto">
          <a:xfrm>
            <a:off x="210193" y="2463642"/>
            <a:ext cx="45865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0" dirty="0">
                <a:solidFill>
                  <a:schemeClr val="tx1"/>
                </a:solidFill>
                <a:latin typeface="华文仿宋" panose="02010600040101010101" pitchFamily="2" charset="-122"/>
                <a:ea typeface="华文仿宋" panose="02010600040101010101" pitchFamily="2" charset="-122"/>
              </a:rPr>
              <a:t>Gauss-Seidel</a:t>
            </a:r>
            <a:r>
              <a:rPr lang="zh-CN" altLang="en-US" sz="2400" dirty="0">
                <a:solidFill>
                  <a:schemeClr val="tx1"/>
                </a:solidFill>
                <a:latin typeface="华文仿宋" panose="02010600040101010101" pitchFamily="2" charset="-122"/>
                <a:ea typeface="华文仿宋" panose="02010600040101010101" pitchFamily="2" charset="-122"/>
              </a:rPr>
              <a:t>迭代法的计算公式 ：</a:t>
            </a:r>
          </a:p>
        </p:txBody>
      </p:sp>
      <p:graphicFrame>
        <p:nvGraphicFramePr>
          <p:cNvPr id="55597" name="Object 301">
            <a:extLst>
              <a:ext uri="{FF2B5EF4-FFF2-40B4-BE49-F238E27FC236}">
                <a16:creationId xmlns:a16="http://schemas.microsoft.com/office/drawing/2014/main" id="{703CFCD4-F48F-495F-88DD-7DB77D9EB2F2}"/>
              </a:ext>
            </a:extLst>
          </p:cNvPr>
          <p:cNvGraphicFramePr>
            <a:graphicFrameLocks noChangeAspect="1"/>
          </p:cNvGraphicFramePr>
          <p:nvPr>
            <p:extLst>
              <p:ext uri="{D42A27DB-BD31-4B8C-83A1-F6EECF244321}">
                <p14:modId xmlns:p14="http://schemas.microsoft.com/office/powerpoint/2010/main" val="475207969"/>
              </p:ext>
            </p:extLst>
          </p:nvPr>
        </p:nvGraphicFramePr>
        <p:xfrm>
          <a:off x="899592" y="3831341"/>
          <a:ext cx="1727200" cy="746125"/>
        </p:xfrm>
        <a:graphic>
          <a:graphicData uri="http://schemas.openxmlformats.org/presentationml/2006/ole">
            <mc:AlternateContent xmlns:mc="http://schemas.openxmlformats.org/markup-compatibility/2006">
              <mc:Choice xmlns:v="urn:schemas-microsoft-com:vml" Requires="v">
                <p:oleObj spid="_x0000_s289242" name="Equation" r:id="rId6" imgW="558720" imgH="241200" progId="Equation.DSMT4">
                  <p:embed/>
                </p:oleObj>
              </mc:Choice>
              <mc:Fallback>
                <p:oleObj name="Equation" r:id="rId6" imgW="558720" imgH="241200" progId="Equation.DSMT4">
                  <p:embed/>
                  <p:pic>
                    <p:nvPicPr>
                      <p:cNvPr id="55597" name="Object 301">
                        <a:extLst>
                          <a:ext uri="{FF2B5EF4-FFF2-40B4-BE49-F238E27FC236}">
                            <a16:creationId xmlns:a16="http://schemas.microsoft.com/office/drawing/2014/main" id="{703CFCD4-F48F-495F-88DD-7DB77D9EB2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3831341"/>
                        <a:ext cx="1727200"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598" name="Rectangle 302">
            <a:extLst>
              <a:ext uri="{FF2B5EF4-FFF2-40B4-BE49-F238E27FC236}">
                <a16:creationId xmlns:a16="http://schemas.microsoft.com/office/drawing/2014/main" id="{F48766EB-6734-4135-A68B-C07C4DF7F548}"/>
              </a:ext>
            </a:extLst>
          </p:cNvPr>
          <p:cNvSpPr>
            <a:spLocks noChangeArrowheads="1"/>
          </p:cNvSpPr>
          <p:nvPr/>
        </p:nvSpPr>
        <p:spPr bwMode="auto">
          <a:xfrm>
            <a:off x="210193" y="4827567"/>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1"/>
                </a:solidFill>
                <a:latin typeface="华文仿宋" panose="02010600040101010101" pitchFamily="2" charset="-122"/>
                <a:ea typeface="华文仿宋" panose="02010600040101010101" pitchFamily="2" charset="-122"/>
              </a:rPr>
              <a:t>作加权平均</a:t>
            </a:r>
          </a:p>
        </p:txBody>
      </p:sp>
      <p:graphicFrame>
        <p:nvGraphicFramePr>
          <p:cNvPr id="55599" name="Object 303">
            <a:extLst>
              <a:ext uri="{FF2B5EF4-FFF2-40B4-BE49-F238E27FC236}">
                <a16:creationId xmlns:a16="http://schemas.microsoft.com/office/drawing/2014/main" id="{1EFFB90E-1F48-45B6-B50F-80AACF5D6FA6}"/>
              </a:ext>
            </a:extLst>
          </p:cNvPr>
          <p:cNvGraphicFramePr>
            <a:graphicFrameLocks noChangeAspect="1"/>
          </p:cNvGraphicFramePr>
          <p:nvPr>
            <p:extLst>
              <p:ext uri="{D42A27DB-BD31-4B8C-83A1-F6EECF244321}">
                <p14:modId xmlns:p14="http://schemas.microsoft.com/office/powerpoint/2010/main" val="1588748634"/>
              </p:ext>
            </p:extLst>
          </p:nvPr>
        </p:nvGraphicFramePr>
        <p:xfrm>
          <a:off x="2051720" y="5446702"/>
          <a:ext cx="5376862" cy="746125"/>
        </p:xfrm>
        <a:graphic>
          <a:graphicData uri="http://schemas.openxmlformats.org/presentationml/2006/ole">
            <mc:AlternateContent xmlns:mc="http://schemas.openxmlformats.org/markup-compatibility/2006">
              <mc:Choice xmlns:v="urn:schemas-microsoft-com:vml" Requires="v">
                <p:oleObj spid="_x0000_s289243" name="Equation" r:id="rId8" imgW="1739880" imgH="241200" progId="Equation.DSMT4">
                  <p:embed/>
                </p:oleObj>
              </mc:Choice>
              <mc:Fallback>
                <p:oleObj name="Equation" r:id="rId8" imgW="1739880" imgH="241200" progId="Equation.DSMT4">
                  <p:embed/>
                  <p:pic>
                    <p:nvPicPr>
                      <p:cNvPr id="55599" name="Object 303">
                        <a:extLst>
                          <a:ext uri="{FF2B5EF4-FFF2-40B4-BE49-F238E27FC236}">
                            <a16:creationId xmlns:a16="http://schemas.microsoft.com/office/drawing/2014/main" id="{1EFFB90E-1F48-45B6-B50F-80AACF5D6F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720" y="5446702"/>
                        <a:ext cx="5376862"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203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5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5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5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5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96" grpId="0"/>
      <p:bldP spid="5559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41" name="Rectangle 221">
            <a:extLst>
              <a:ext uri="{FF2B5EF4-FFF2-40B4-BE49-F238E27FC236}">
                <a16:creationId xmlns:a16="http://schemas.microsoft.com/office/drawing/2014/main" id="{41053D3C-8222-4227-9AE2-D5CD509FD1FC}"/>
              </a:ext>
            </a:extLst>
          </p:cNvPr>
          <p:cNvSpPr>
            <a:spLocks noChangeArrowheads="1"/>
          </p:cNvSpPr>
          <p:nvPr/>
        </p:nvSpPr>
        <p:spPr bwMode="auto">
          <a:xfrm>
            <a:off x="213981" y="189012"/>
            <a:ext cx="50145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solidFill>
                  <a:schemeClr val="tx1"/>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400" dirty="0">
                <a:solidFill>
                  <a:schemeClr val="tx1"/>
                </a:solidFill>
                <a:latin typeface="华文仿宋" panose="02010600040101010101" pitchFamily="2" charset="-122"/>
                <a:ea typeface="华文仿宋" panose="02010600040101010101" pitchFamily="2" charset="-122"/>
              </a:rPr>
              <a:t>超松弛</a:t>
            </a:r>
            <a:r>
              <a:rPr lang="en-US" altLang="zh-CN" sz="2400" dirty="0">
                <a:solidFill>
                  <a:schemeClr val="tx1"/>
                </a:solidFill>
                <a:latin typeface="华文仿宋" panose="02010600040101010101" pitchFamily="2" charset="-122"/>
                <a:ea typeface="华文仿宋" panose="02010600040101010101" pitchFamily="2" charset="-122"/>
              </a:rPr>
              <a:t>(SOR)</a:t>
            </a:r>
            <a:r>
              <a:rPr lang="zh-CN" altLang="en-US" sz="2400" dirty="0">
                <a:solidFill>
                  <a:schemeClr val="tx1"/>
                </a:solidFill>
                <a:latin typeface="华文仿宋" panose="02010600040101010101" pitchFamily="2" charset="-122"/>
                <a:ea typeface="华文仿宋" panose="02010600040101010101" pitchFamily="2" charset="-122"/>
              </a:rPr>
              <a:t>迭代法的分量形式：</a:t>
            </a:r>
          </a:p>
        </p:txBody>
      </p:sp>
      <p:grpSp>
        <p:nvGrpSpPr>
          <p:cNvPr id="56544" name="Group 224">
            <a:extLst>
              <a:ext uri="{FF2B5EF4-FFF2-40B4-BE49-F238E27FC236}">
                <a16:creationId xmlns:a16="http://schemas.microsoft.com/office/drawing/2014/main" id="{C08E8687-8BE3-4EC5-B6DD-FE63B2685535}"/>
              </a:ext>
            </a:extLst>
          </p:cNvPr>
          <p:cNvGrpSpPr>
            <a:grpSpLocks/>
          </p:cNvGrpSpPr>
          <p:nvPr/>
        </p:nvGrpSpPr>
        <p:grpSpPr bwMode="auto">
          <a:xfrm>
            <a:off x="512724" y="779929"/>
            <a:ext cx="7810493" cy="2176113"/>
            <a:chOff x="72" y="832"/>
            <a:chExt cx="5568" cy="1712"/>
          </a:xfrm>
        </p:grpSpPr>
        <p:sp>
          <p:nvSpPr>
            <p:cNvPr id="56543" name="Rectangle 223">
              <a:extLst>
                <a:ext uri="{FF2B5EF4-FFF2-40B4-BE49-F238E27FC236}">
                  <a16:creationId xmlns:a16="http://schemas.microsoft.com/office/drawing/2014/main" id="{34B04BD4-773C-4209-BE8E-53C1F1E7AA1E}"/>
                </a:ext>
              </a:extLst>
            </p:cNvPr>
            <p:cNvSpPr>
              <a:spLocks noChangeArrowheads="1"/>
            </p:cNvSpPr>
            <p:nvPr/>
          </p:nvSpPr>
          <p:spPr bwMode="auto">
            <a:xfrm>
              <a:off x="72" y="832"/>
              <a:ext cx="5568" cy="1712"/>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6542" name="Object 222">
              <a:extLst>
                <a:ext uri="{FF2B5EF4-FFF2-40B4-BE49-F238E27FC236}">
                  <a16:creationId xmlns:a16="http://schemas.microsoft.com/office/drawing/2014/main" id="{A2B6518D-B9D4-465E-A3C0-63382142BD71}"/>
                </a:ext>
              </a:extLst>
            </p:cNvPr>
            <p:cNvGraphicFramePr>
              <a:graphicFrameLocks noChangeAspect="1"/>
            </p:cNvGraphicFramePr>
            <p:nvPr>
              <p:extLst>
                <p:ext uri="{D42A27DB-BD31-4B8C-83A1-F6EECF244321}">
                  <p14:modId xmlns:p14="http://schemas.microsoft.com/office/powerpoint/2010/main" val="1872653856"/>
                </p:ext>
              </p:extLst>
            </p:nvPr>
          </p:nvGraphicFramePr>
          <p:xfrm>
            <a:off x="219" y="914"/>
            <a:ext cx="5121" cy="1587"/>
          </p:xfrm>
          <a:graphic>
            <a:graphicData uri="http://schemas.openxmlformats.org/presentationml/2006/ole">
              <mc:AlternateContent xmlns:mc="http://schemas.openxmlformats.org/markup-compatibility/2006">
                <mc:Choice xmlns:v="urn:schemas-microsoft-com:vml" Requires="v">
                  <p:oleObj spid="_x0000_s363698" name="Equation" r:id="rId3" imgW="3124080" imgH="901440" progId="Equation.DSMT4">
                    <p:embed/>
                  </p:oleObj>
                </mc:Choice>
                <mc:Fallback>
                  <p:oleObj name="Equation" r:id="rId3" imgW="3124080" imgH="901440" progId="Equation.DSMT4">
                    <p:embed/>
                    <p:pic>
                      <p:nvPicPr>
                        <p:cNvPr id="56542" name="Object 222">
                          <a:extLst>
                            <a:ext uri="{FF2B5EF4-FFF2-40B4-BE49-F238E27FC236}">
                              <a16:creationId xmlns:a16="http://schemas.microsoft.com/office/drawing/2014/main" id="{A2B6518D-B9D4-465E-A3C0-63382142B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 y="914"/>
                          <a:ext cx="5121" cy="1587"/>
                        </a:xfrm>
                        <a:prstGeom prst="rect">
                          <a:avLst/>
                        </a:prstGeom>
                        <a:noFill/>
                      </p:spPr>
                    </p:pic>
                  </p:oleObj>
                </mc:Fallback>
              </mc:AlternateContent>
            </a:graphicData>
          </a:graphic>
        </p:graphicFrame>
      </p:grpSp>
      <p:grpSp>
        <p:nvGrpSpPr>
          <p:cNvPr id="56548" name="Group 228">
            <a:extLst>
              <a:ext uri="{FF2B5EF4-FFF2-40B4-BE49-F238E27FC236}">
                <a16:creationId xmlns:a16="http://schemas.microsoft.com/office/drawing/2014/main" id="{FAC81524-D8CD-4B42-9C68-6C8FC11FF845}"/>
              </a:ext>
            </a:extLst>
          </p:cNvPr>
          <p:cNvGrpSpPr>
            <a:grpSpLocks/>
          </p:cNvGrpSpPr>
          <p:nvPr/>
        </p:nvGrpSpPr>
        <p:grpSpPr bwMode="auto">
          <a:xfrm>
            <a:off x="460925" y="3135098"/>
            <a:ext cx="7556500" cy="557364"/>
            <a:chOff x="90" y="2558"/>
            <a:chExt cx="4571" cy="292"/>
          </a:xfrm>
        </p:grpSpPr>
        <p:sp>
          <p:nvSpPr>
            <p:cNvPr id="56545" name="Rectangle 225">
              <a:extLst>
                <a:ext uri="{FF2B5EF4-FFF2-40B4-BE49-F238E27FC236}">
                  <a16:creationId xmlns:a16="http://schemas.microsoft.com/office/drawing/2014/main" id="{44B4F119-9B13-4377-9CBC-F7C20E87BE14}"/>
                </a:ext>
              </a:extLst>
            </p:cNvPr>
            <p:cNvSpPr>
              <a:spLocks noChangeArrowheads="1"/>
            </p:cNvSpPr>
            <p:nvPr/>
          </p:nvSpPr>
          <p:spPr bwMode="auto">
            <a:xfrm>
              <a:off x="90" y="2559"/>
              <a:ext cx="45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1"/>
                  </a:solidFill>
                  <a:latin typeface="华文仿宋" panose="02010600040101010101" pitchFamily="2" charset="-122"/>
                  <a:ea typeface="华文仿宋" panose="02010600040101010101" pitchFamily="2" charset="-122"/>
                </a:rPr>
                <a:t>其中    称为松弛因子；            时即为</a:t>
              </a:r>
              <a:r>
                <a:rPr lang="en-US" altLang="zh-CN" sz="2400" dirty="0">
                  <a:solidFill>
                    <a:schemeClr val="tx1"/>
                  </a:solidFill>
                  <a:latin typeface="华文仿宋" panose="02010600040101010101" pitchFamily="2" charset="-122"/>
                  <a:ea typeface="华文仿宋" panose="02010600040101010101" pitchFamily="2" charset="-122"/>
                </a:rPr>
                <a:t>Gauss-Seidel</a:t>
              </a:r>
              <a:r>
                <a:rPr lang="zh-CN" altLang="en-US" sz="2400" dirty="0">
                  <a:solidFill>
                    <a:schemeClr val="tx1"/>
                  </a:solidFill>
                  <a:latin typeface="华文仿宋" panose="02010600040101010101" pitchFamily="2" charset="-122"/>
                  <a:ea typeface="华文仿宋" panose="02010600040101010101" pitchFamily="2" charset="-122"/>
                </a:rPr>
                <a:t>迭代</a:t>
              </a:r>
            </a:p>
          </p:txBody>
        </p:sp>
        <p:graphicFrame>
          <p:nvGraphicFramePr>
            <p:cNvPr id="56546" name="Object 226">
              <a:extLst>
                <a:ext uri="{FF2B5EF4-FFF2-40B4-BE49-F238E27FC236}">
                  <a16:creationId xmlns:a16="http://schemas.microsoft.com/office/drawing/2014/main" id="{2C062204-E570-40D7-ABD5-D2BBE4D221BE}"/>
                </a:ext>
              </a:extLst>
            </p:cNvPr>
            <p:cNvGraphicFramePr>
              <a:graphicFrameLocks noChangeAspect="1"/>
            </p:cNvGraphicFramePr>
            <p:nvPr>
              <p:extLst>
                <p:ext uri="{D42A27DB-BD31-4B8C-83A1-F6EECF244321}">
                  <p14:modId xmlns:p14="http://schemas.microsoft.com/office/powerpoint/2010/main" val="2768383790"/>
                </p:ext>
              </p:extLst>
            </p:nvPr>
          </p:nvGraphicFramePr>
          <p:xfrm>
            <a:off x="493" y="2589"/>
            <a:ext cx="220" cy="202"/>
          </p:xfrm>
          <a:graphic>
            <a:graphicData uri="http://schemas.openxmlformats.org/presentationml/2006/ole">
              <mc:AlternateContent xmlns:mc="http://schemas.openxmlformats.org/markup-compatibility/2006">
                <mc:Choice xmlns:v="urn:schemas-microsoft-com:vml" Requires="v">
                  <p:oleObj spid="_x0000_s363699" name="Equation" r:id="rId5" imgW="152280" imgH="139680" progId="Equation.DSMT4">
                    <p:embed/>
                  </p:oleObj>
                </mc:Choice>
                <mc:Fallback>
                  <p:oleObj name="Equation" r:id="rId5" imgW="152280" imgH="139680" progId="Equation.DSMT4">
                    <p:embed/>
                    <p:pic>
                      <p:nvPicPr>
                        <p:cNvPr id="56546" name="Object 226">
                          <a:extLst>
                            <a:ext uri="{FF2B5EF4-FFF2-40B4-BE49-F238E27FC236}">
                              <a16:creationId xmlns:a16="http://schemas.microsoft.com/office/drawing/2014/main" id="{2C062204-E570-40D7-ABD5-D2BBE4D221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 y="2589"/>
                          <a:ext cx="220" cy="202"/>
                        </a:xfrm>
                        <a:prstGeom prst="rect">
                          <a:avLst/>
                        </a:prstGeom>
                        <a:noFill/>
                        <a:ln>
                          <a:noFill/>
                        </a:ln>
                        <a:effectLst/>
                      </p:spPr>
                    </p:pic>
                  </p:oleObj>
                </mc:Fallback>
              </mc:AlternateContent>
            </a:graphicData>
          </a:graphic>
        </p:graphicFrame>
        <p:graphicFrame>
          <p:nvGraphicFramePr>
            <p:cNvPr id="56547" name="Object 227">
              <a:extLst>
                <a:ext uri="{FF2B5EF4-FFF2-40B4-BE49-F238E27FC236}">
                  <a16:creationId xmlns:a16="http://schemas.microsoft.com/office/drawing/2014/main" id="{88E2F3C4-A0E1-4B20-BACC-7C083785498D}"/>
                </a:ext>
              </a:extLst>
            </p:cNvPr>
            <p:cNvGraphicFramePr>
              <a:graphicFrameLocks noChangeAspect="1"/>
            </p:cNvGraphicFramePr>
            <p:nvPr>
              <p:extLst>
                <p:ext uri="{D42A27DB-BD31-4B8C-83A1-F6EECF244321}">
                  <p14:modId xmlns:p14="http://schemas.microsoft.com/office/powerpoint/2010/main" val="3515476206"/>
                </p:ext>
              </p:extLst>
            </p:nvPr>
          </p:nvGraphicFramePr>
          <p:xfrm>
            <a:off x="2038" y="2558"/>
            <a:ext cx="528" cy="264"/>
          </p:xfrm>
          <a:graphic>
            <a:graphicData uri="http://schemas.openxmlformats.org/presentationml/2006/ole">
              <mc:AlternateContent xmlns:mc="http://schemas.openxmlformats.org/markup-compatibility/2006">
                <mc:Choice xmlns:v="urn:schemas-microsoft-com:vml" Requires="v">
                  <p:oleObj spid="_x0000_s363700" name="Equation" r:id="rId7" imgW="355320" imgH="177480" progId="Equation.DSMT4">
                    <p:embed/>
                  </p:oleObj>
                </mc:Choice>
                <mc:Fallback>
                  <p:oleObj name="Equation" r:id="rId7" imgW="355320" imgH="177480" progId="Equation.DSMT4">
                    <p:embed/>
                    <p:pic>
                      <p:nvPicPr>
                        <p:cNvPr id="56547" name="Object 227">
                          <a:extLst>
                            <a:ext uri="{FF2B5EF4-FFF2-40B4-BE49-F238E27FC236}">
                              <a16:creationId xmlns:a16="http://schemas.microsoft.com/office/drawing/2014/main" id="{88E2F3C4-A0E1-4B20-BACC-7C08378549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8" y="2558"/>
                          <a:ext cx="528" cy="264"/>
                        </a:xfrm>
                        <a:prstGeom prst="rect">
                          <a:avLst/>
                        </a:prstGeom>
                        <a:noFill/>
                        <a:ln>
                          <a:noFill/>
                        </a:ln>
                        <a:effectLst/>
                      </p:spPr>
                    </p:pic>
                  </p:oleObj>
                </mc:Fallback>
              </mc:AlternateContent>
            </a:graphicData>
          </a:graphic>
        </p:graphicFrame>
      </p:grpSp>
      <p:sp>
        <p:nvSpPr>
          <p:cNvPr id="56549" name="Rectangle 229">
            <a:extLst>
              <a:ext uri="{FF2B5EF4-FFF2-40B4-BE49-F238E27FC236}">
                <a16:creationId xmlns:a16="http://schemas.microsoft.com/office/drawing/2014/main" id="{76E5E745-8641-456B-BBC6-35E06E3D3024}"/>
              </a:ext>
            </a:extLst>
          </p:cNvPr>
          <p:cNvSpPr>
            <a:spLocks noChangeArrowheads="1"/>
          </p:cNvSpPr>
          <p:nvPr/>
        </p:nvSpPr>
        <p:spPr bwMode="auto">
          <a:xfrm>
            <a:off x="536780" y="3752584"/>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solidFill>
                  <a:schemeClr val="tx1"/>
                </a:solidFill>
                <a:sym typeface="Wingdings" panose="05000000000000000000" pitchFamily="2" charset="2"/>
              </a:rPr>
              <a:t></a:t>
            </a:r>
            <a:r>
              <a:rPr lang="en-US" altLang="zh-CN" sz="2400" dirty="0">
                <a:solidFill>
                  <a:schemeClr val="tx1"/>
                </a:solidFill>
              </a:rPr>
              <a:t>SOR</a:t>
            </a:r>
            <a:r>
              <a:rPr lang="zh-CN" altLang="en-US" sz="2400" dirty="0">
                <a:solidFill>
                  <a:schemeClr val="tx1"/>
                </a:solidFill>
              </a:rPr>
              <a:t>迭代法的迭代矩阵：</a:t>
            </a:r>
          </a:p>
        </p:txBody>
      </p:sp>
      <p:grpSp>
        <p:nvGrpSpPr>
          <p:cNvPr id="56552" name="Group 232">
            <a:extLst>
              <a:ext uri="{FF2B5EF4-FFF2-40B4-BE49-F238E27FC236}">
                <a16:creationId xmlns:a16="http://schemas.microsoft.com/office/drawing/2014/main" id="{0776DE3B-2AE2-4684-8A41-D955E830A436}"/>
              </a:ext>
            </a:extLst>
          </p:cNvPr>
          <p:cNvGrpSpPr>
            <a:grpSpLocks/>
          </p:cNvGrpSpPr>
          <p:nvPr/>
        </p:nvGrpSpPr>
        <p:grpSpPr bwMode="auto">
          <a:xfrm>
            <a:off x="4492750" y="3785202"/>
            <a:ext cx="3108325" cy="538162"/>
            <a:chOff x="1819" y="3456"/>
            <a:chExt cx="1958" cy="339"/>
          </a:xfrm>
        </p:grpSpPr>
        <p:graphicFrame>
          <p:nvGraphicFramePr>
            <p:cNvPr id="56550" name="Object 230">
              <a:extLst>
                <a:ext uri="{FF2B5EF4-FFF2-40B4-BE49-F238E27FC236}">
                  <a16:creationId xmlns:a16="http://schemas.microsoft.com/office/drawing/2014/main" id="{93A0CECD-525A-4931-907B-A33D565892E9}"/>
                </a:ext>
              </a:extLst>
            </p:cNvPr>
            <p:cNvGraphicFramePr>
              <a:graphicFrameLocks noChangeAspect="1"/>
            </p:cNvGraphicFramePr>
            <p:nvPr/>
          </p:nvGraphicFramePr>
          <p:xfrm>
            <a:off x="2133" y="3479"/>
            <a:ext cx="1644" cy="316"/>
          </p:xfrm>
          <a:graphic>
            <a:graphicData uri="http://schemas.openxmlformats.org/presentationml/2006/ole">
              <mc:AlternateContent xmlns:mc="http://schemas.openxmlformats.org/markup-compatibility/2006">
                <mc:Choice xmlns:v="urn:schemas-microsoft-com:vml" Requires="v">
                  <p:oleObj spid="_x0000_s363701" name="Equation" r:id="rId9" imgW="927000" imgH="177480" progId="Equation.DSMT4">
                    <p:embed/>
                  </p:oleObj>
                </mc:Choice>
                <mc:Fallback>
                  <p:oleObj name="Equation" r:id="rId9" imgW="927000" imgH="177480" progId="Equation.DSMT4">
                    <p:embed/>
                    <p:pic>
                      <p:nvPicPr>
                        <p:cNvPr id="56550" name="Object 230">
                          <a:extLst>
                            <a:ext uri="{FF2B5EF4-FFF2-40B4-BE49-F238E27FC236}">
                              <a16:creationId xmlns:a16="http://schemas.microsoft.com/office/drawing/2014/main" id="{93A0CECD-525A-4931-907B-A33D565892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 y="3479"/>
                          <a:ext cx="1644"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551" name="Rectangle 231">
              <a:extLst>
                <a:ext uri="{FF2B5EF4-FFF2-40B4-BE49-F238E27FC236}">
                  <a16:creationId xmlns:a16="http://schemas.microsoft.com/office/drawing/2014/main" id="{0CEAC267-F043-4C78-8686-BC00F21390B3}"/>
                </a:ext>
              </a:extLst>
            </p:cNvPr>
            <p:cNvSpPr>
              <a:spLocks noChangeArrowheads="1"/>
            </p:cNvSpPr>
            <p:nvPr/>
          </p:nvSpPr>
          <p:spPr bwMode="auto">
            <a:xfrm>
              <a:off x="1819" y="3456"/>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1"/>
                  </a:solidFill>
                  <a:latin typeface="华文仿宋" panose="02010600040101010101" pitchFamily="2" charset="-122"/>
                  <a:ea typeface="华文仿宋" panose="02010600040101010101" pitchFamily="2" charset="-122"/>
                </a:rPr>
                <a:t>记</a:t>
              </a:r>
            </a:p>
          </p:txBody>
        </p:sp>
      </p:grpSp>
      <p:graphicFrame>
        <p:nvGraphicFramePr>
          <p:cNvPr id="56553" name="Object 233">
            <a:extLst>
              <a:ext uri="{FF2B5EF4-FFF2-40B4-BE49-F238E27FC236}">
                <a16:creationId xmlns:a16="http://schemas.microsoft.com/office/drawing/2014/main" id="{1162F2D1-F27E-4EC3-9641-BA0915159675}"/>
              </a:ext>
            </a:extLst>
          </p:cNvPr>
          <p:cNvGraphicFramePr>
            <a:graphicFrameLocks noChangeAspect="1"/>
          </p:cNvGraphicFramePr>
          <p:nvPr>
            <p:extLst>
              <p:ext uri="{D42A27DB-BD31-4B8C-83A1-F6EECF244321}">
                <p14:modId xmlns:p14="http://schemas.microsoft.com/office/powerpoint/2010/main" val="2685453297"/>
              </p:ext>
            </p:extLst>
          </p:nvPr>
        </p:nvGraphicFramePr>
        <p:xfrm>
          <a:off x="704637" y="4390563"/>
          <a:ext cx="7382355" cy="591331"/>
        </p:xfrm>
        <a:graphic>
          <a:graphicData uri="http://schemas.openxmlformats.org/presentationml/2006/ole">
            <mc:AlternateContent xmlns:mc="http://schemas.openxmlformats.org/markup-compatibility/2006">
              <mc:Choice xmlns:v="urn:schemas-microsoft-com:vml" Requires="v">
                <p:oleObj spid="_x0000_s363702" name="Equation" r:id="rId11" imgW="2857320" imgH="228600" progId="Equation.DSMT4">
                  <p:embed/>
                </p:oleObj>
              </mc:Choice>
              <mc:Fallback>
                <p:oleObj name="Equation" r:id="rId11" imgW="2857320" imgH="228600" progId="Equation.DSMT4">
                  <p:embed/>
                  <p:pic>
                    <p:nvPicPr>
                      <p:cNvPr id="56553" name="Object 233">
                        <a:extLst>
                          <a:ext uri="{FF2B5EF4-FFF2-40B4-BE49-F238E27FC236}">
                            <a16:creationId xmlns:a16="http://schemas.microsoft.com/office/drawing/2014/main" id="{1162F2D1-F27E-4EC3-9641-BA091515967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4637" y="4390563"/>
                        <a:ext cx="7382355" cy="591331"/>
                      </a:xfrm>
                      <a:prstGeom prst="rect">
                        <a:avLst/>
                      </a:prstGeom>
                      <a:noFill/>
                    </p:spPr>
                  </p:pic>
                </p:oleObj>
              </mc:Fallback>
            </mc:AlternateContent>
          </a:graphicData>
        </a:graphic>
      </p:graphicFrame>
      <p:grpSp>
        <p:nvGrpSpPr>
          <p:cNvPr id="15" name="Group 239">
            <a:extLst>
              <a:ext uri="{FF2B5EF4-FFF2-40B4-BE49-F238E27FC236}">
                <a16:creationId xmlns:a16="http://schemas.microsoft.com/office/drawing/2014/main" id="{3A51E746-BC41-4D5C-8F68-E1DFB25C3476}"/>
              </a:ext>
            </a:extLst>
          </p:cNvPr>
          <p:cNvGrpSpPr>
            <a:grpSpLocks/>
          </p:cNvGrpSpPr>
          <p:nvPr/>
        </p:nvGrpSpPr>
        <p:grpSpPr bwMode="auto">
          <a:xfrm>
            <a:off x="666945" y="5162324"/>
            <a:ext cx="7382355" cy="1332340"/>
            <a:chOff x="432" y="800"/>
            <a:chExt cx="5328" cy="1056"/>
          </a:xfrm>
        </p:grpSpPr>
        <p:sp>
          <p:nvSpPr>
            <p:cNvPr id="16" name="Rectangle 211">
              <a:extLst>
                <a:ext uri="{FF2B5EF4-FFF2-40B4-BE49-F238E27FC236}">
                  <a16:creationId xmlns:a16="http://schemas.microsoft.com/office/drawing/2014/main" id="{29FB123D-A7C9-4C33-AEA0-97620CE3B575}"/>
                </a:ext>
              </a:extLst>
            </p:cNvPr>
            <p:cNvSpPr>
              <a:spLocks noChangeArrowheads="1"/>
            </p:cNvSpPr>
            <p:nvPr/>
          </p:nvSpPr>
          <p:spPr bwMode="auto">
            <a:xfrm>
              <a:off x="432" y="800"/>
              <a:ext cx="5328" cy="1056"/>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sz="2400">
                <a:solidFill>
                  <a:schemeClr val="tx1"/>
                </a:solidFill>
              </a:endParaRPr>
            </a:p>
          </p:txBody>
        </p:sp>
        <p:graphicFrame>
          <p:nvGraphicFramePr>
            <p:cNvPr id="17" name="Object 206">
              <a:extLst>
                <a:ext uri="{FF2B5EF4-FFF2-40B4-BE49-F238E27FC236}">
                  <a16:creationId xmlns:a16="http://schemas.microsoft.com/office/drawing/2014/main" id="{FD7736E1-F74C-44D9-9BD1-4351D663EDC9}"/>
                </a:ext>
              </a:extLst>
            </p:cNvPr>
            <p:cNvGraphicFramePr>
              <a:graphicFrameLocks noChangeAspect="1"/>
            </p:cNvGraphicFramePr>
            <p:nvPr/>
          </p:nvGraphicFramePr>
          <p:xfrm>
            <a:off x="544" y="880"/>
            <a:ext cx="2256" cy="468"/>
          </p:xfrm>
          <a:graphic>
            <a:graphicData uri="http://schemas.openxmlformats.org/presentationml/2006/ole">
              <mc:AlternateContent xmlns:mc="http://schemas.openxmlformats.org/markup-compatibility/2006">
                <mc:Choice xmlns:v="urn:schemas-microsoft-com:vml" Requires="v">
                  <p:oleObj spid="_x0000_s363703" name="Equation" r:id="rId13" imgW="1104840" imgH="228600" progId="Equation.DSMT4">
                    <p:embed/>
                  </p:oleObj>
                </mc:Choice>
                <mc:Fallback>
                  <p:oleObj name="Equation" r:id="rId13" imgW="1104840" imgH="228600" progId="Equation.DSMT4">
                    <p:embed/>
                    <p:pic>
                      <p:nvPicPr>
                        <p:cNvPr id="58574" name="Object 206">
                          <a:extLst>
                            <a:ext uri="{FF2B5EF4-FFF2-40B4-BE49-F238E27FC236}">
                              <a16:creationId xmlns:a16="http://schemas.microsoft.com/office/drawing/2014/main" id="{972E7589-D817-4203-ABFA-D5A259520C8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4" y="880"/>
                          <a:ext cx="2256" cy="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207">
              <a:extLst>
                <a:ext uri="{FF2B5EF4-FFF2-40B4-BE49-F238E27FC236}">
                  <a16:creationId xmlns:a16="http://schemas.microsoft.com/office/drawing/2014/main" id="{8F14EC06-8C4E-44BB-92C8-35659C94BB4E}"/>
                </a:ext>
              </a:extLst>
            </p:cNvPr>
            <p:cNvGraphicFramePr>
              <a:graphicFrameLocks noChangeAspect="1"/>
            </p:cNvGraphicFramePr>
            <p:nvPr/>
          </p:nvGraphicFramePr>
          <p:xfrm>
            <a:off x="1472" y="1338"/>
            <a:ext cx="3744" cy="435"/>
          </p:xfrm>
          <a:graphic>
            <a:graphicData uri="http://schemas.openxmlformats.org/presentationml/2006/ole">
              <mc:AlternateContent xmlns:mc="http://schemas.openxmlformats.org/markup-compatibility/2006">
                <mc:Choice xmlns:v="urn:schemas-microsoft-com:vml" Requires="v">
                  <p:oleObj spid="_x0000_s363704" name="Equation" r:id="rId15" imgW="1968480" imgH="228600" progId="Equation.DSMT4">
                    <p:embed/>
                  </p:oleObj>
                </mc:Choice>
                <mc:Fallback>
                  <p:oleObj name="Equation" r:id="rId15" imgW="1968480" imgH="228600" progId="Equation.DSMT4">
                    <p:embed/>
                    <p:pic>
                      <p:nvPicPr>
                        <p:cNvPr id="58575" name="Object 207">
                          <a:extLst>
                            <a:ext uri="{FF2B5EF4-FFF2-40B4-BE49-F238E27FC236}">
                              <a16:creationId xmlns:a16="http://schemas.microsoft.com/office/drawing/2014/main" id="{E4C1A77B-6762-4D73-8D2C-61C46B3433B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2" y="1338"/>
                          <a:ext cx="3744"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08">
              <a:extLst>
                <a:ext uri="{FF2B5EF4-FFF2-40B4-BE49-F238E27FC236}">
                  <a16:creationId xmlns:a16="http://schemas.microsoft.com/office/drawing/2014/main" id="{EF95DE0D-7713-49F7-B54C-F48C826D0BC8}"/>
                </a:ext>
              </a:extLst>
            </p:cNvPr>
            <p:cNvSpPr>
              <a:spLocks noChangeArrowheads="1"/>
            </p:cNvSpPr>
            <p:nvPr/>
          </p:nvSpPr>
          <p:spPr bwMode="auto">
            <a:xfrm>
              <a:off x="445" y="1357"/>
              <a:ext cx="1026" cy="366"/>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spAutoFit/>
            </a:bodyPr>
            <a:lstStyle/>
            <a:p>
              <a:r>
                <a:rPr lang="zh-CN" altLang="en-US" sz="2400" dirty="0">
                  <a:solidFill>
                    <a:schemeClr val="tx1"/>
                  </a:solidFill>
                  <a:latin typeface="Arial" panose="020B0604020202020204" pitchFamily="34" charset="0"/>
                </a:rPr>
                <a:t>迭代矩阵</a:t>
              </a:r>
            </a:p>
          </p:txBody>
        </p:sp>
        <p:graphicFrame>
          <p:nvGraphicFramePr>
            <p:cNvPr id="20" name="Object 210">
              <a:extLst>
                <a:ext uri="{FF2B5EF4-FFF2-40B4-BE49-F238E27FC236}">
                  <a16:creationId xmlns:a16="http://schemas.microsoft.com/office/drawing/2014/main" id="{426B4DD5-07B1-49D2-83ED-5C5317C7D9DC}"/>
                </a:ext>
              </a:extLst>
            </p:cNvPr>
            <p:cNvGraphicFramePr>
              <a:graphicFrameLocks noChangeAspect="1"/>
            </p:cNvGraphicFramePr>
            <p:nvPr/>
          </p:nvGraphicFramePr>
          <p:xfrm>
            <a:off x="3331" y="872"/>
            <a:ext cx="2271" cy="435"/>
          </p:xfrm>
          <a:graphic>
            <a:graphicData uri="http://schemas.openxmlformats.org/presentationml/2006/ole">
              <mc:AlternateContent xmlns:mc="http://schemas.openxmlformats.org/markup-compatibility/2006">
                <mc:Choice xmlns:v="urn:schemas-microsoft-com:vml" Requires="v">
                  <p:oleObj spid="_x0000_s363705" name="Equation" r:id="rId17" imgW="1193760" imgH="228600" progId="Equation.DSMT4">
                    <p:embed/>
                  </p:oleObj>
                </mc:Choice>
                <mc:Fallback>
                  <p:oleObj name="Equation" r:id="rId17" imgW="1193760" imgH="228600" progId="Equation.DSMT4">
                    <p:embed/>
                    <p:pic>
                      <p:nvPicPr>
                        <p:cNvPr id="58578" name="Object 210">
                          <a:extLst>
                            <a:ext uri="{FF2B5EF4-FFF2-40B4-BE49-F238E27FC236}">
                              <a16:creationId xmlns:a16="http://schemas.microsoft.com/office/drawing/2014/main" id="{9943F7C3-665E-4C3D-A07B-598A082EEFF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31" y="872"/>
                          <a:ext cx="2271"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13">
              <a:extLst>
                <a:ext uri="{FF2B5EF4-FFF2-40B4-BE49-F238E27FC236}">
                  <a16:creationId xmlns:a16="http://schemas.microsoft.com/office/drawing/2014/main" id="{819D9E11-A610-4574-8D5E-8D29BB2FF88F}"/>
                </a:ext>
              </a:extLst>
            </p:cNvPr>
            <p:cNvSpPr>
              <a:spLocks noChangeArrowheads="1"/>
            </p:cNvSpPr>
            <p:nvPr/>
          </p:nvSpPr>
          <p:spPr bwMode="auto">
            <a:xfrm>
              <a:off x="2806" y="926"/>
              <a:ext cx="580" cy="366"/>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spAutoFit/>
            </a:bodyPr>
            <a:lstStyle/>
            <a:p>
              <a:r>
                <a:rPr lang="zh-CN" altLang="en-US" sz="2400">
                  <a:solidFill>
                    <a:schemeClr val="tx1"/>
                  </a:solidFill>
                  <a:latin typeface="Arial" panose="020B0604020202020204" pitchFamily="34" charset="0"/>
                </a:rPr>
                <a:t>其中</a:t>
              </a:r>
            </a:p>
          </p:txBody>
        </p:sp>
      </p:grpSp>
    </p:spTree>
    <p:extLst>
      <p:ext uri="{BB962C8B-B14F-4D97-AF65-F5344CB8AC3E}">
        <p14:creationId xmlns:p14="http://schemas.microsoft.com/office/powerpoint/2010/main" val="207083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5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5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4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606" name="Group 238">
            <a:extLst>
              <a:ext uri="{FF2B5EF4-FFF2-40B4-BE49-F238E27FC236}">
                <a16:creationId xmlns:a16="http://schemas.microsoft.com/office/drawing/2014/main" id="{37506DB4-566A-49CE-A4FC-B1CBADD17F98}"/>
              </a:ext>
            </a:extLst>
          </p:cNvPr>
          <p:cNvGrpSpPr>
            <a:grpSpLocks/>
          </p:cNvGrpSpPr>
          <p:nvPr/>
        </p:nvGrpSpPr>
        <p:grpSpPr bwMode="auto">
          <a:xfrm>
            <a:off x="248176" y="116313"/>
            <a:ext cx="7157246" cy="2041457"/>
            <a:chOff x="911" y="2064"/>
            <a:chExt cx="3838" cy="1853"/>
          </a:xfrm>
        </p:grpSpPr>
        <p:sp>
          <p:nvSpPr>
            <p:cNvPr id="58584" name="Rectangle 216">
              <a:extLst>
                <a:ext uri="{FF2B5EF4-FFF2-40B4-BE49-F238E27FC236}">
                  <a16:creationId xmlns:a16="http://schemas.microsoft.com/office/drawing/2014/main" id="{59A5F9EE-6884-4660-A4EA-0198D280AA89}"/>
                </a:ext>
              </a:extLst>
            </p:cNvPr>
            <p:cNvSpPr>
              <a:spLocks noChangeArrowheads="1"/>
            </p:cNvSpPr>
            <p:nvPr/>
          </p:nvSpPr>
          <p:spPr bwMode="auto">
            <a:xfrm>
              <a:off x="911" y="2064"/>
              <a:ext cx="3838"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1"/>
                  </a:solidFill>
                </a:rPr>
                <a:t>例</a:t>
              </a:r>
              <a:r>
                <a:rPr lang="en-US" altLang="zh-CN" sz="2400" dirty="0">
                  <a:solidFill>
                    <a:schemeClr val="tx1"/>
                  </a:solidFill>
                </a:rPr>
                <a:t>3.9</a:t>
              </a:r>
              <a:r>
                <a:rPr lang="zh-CN" altLang="en-US" sz="2400" dirty="0">
                  <a:solidFill>
                    <a:schemeClr val="tx1"/>
                  </a:solidFill>
                </a:rPr>
                <a:t>：写出</a:t>
              </a:r>
              <a:r>
                <a:rPr lang="en-US" altLang="zh-CN" sz="2400" dirty="0">
                  <a:solidFill>
                    <a:schemeClr val="tx1"/>
                  </a:solidFill>
                  <a:latin typeface="Arial" panose="020B0604020202020204" pitchFamily="34" charset="0"/>
                  <a:ea typeface="宋体" panose="02010600030101010101" pitchFamily="2" charset="-122"/>
                </a:rPr>
                <a:t>SOR</a:t>
              </a:r>
              <a:r>
                <a:rPr lang="zh-CN" altLang="en-US" sz="2400" dirty="0">
                  <a:solidFill>
                    <a:schemeClr val="tx1"/>
                  </a:solidFill>
                  <a:latin typeface="Arial" panose="020B0604020202020204" pitchFamily="34" charset="0"/>
                </a:rPr>
                <a:t>迭代法求解下列方程组的迭代格式</a:t>
              </a:r>
            </a:p>
          </p:txBody>
        </p:sp>
        <p:sp>
          <p:nvSpPr>
            <p:cNvPr id="58586" name="AutoShape 218">
              <a:extLst>
                <a:ext uri="{FF2B5EF4-FFF2-40B4-BE49-F238E27FC236}">
                  <a16:creationId xmlns:a16="http://schemas.microsoft.com/office/drawing/2014/main" id="{E4E7CC09-5395-4560-A118-4847FF34434B}"/>
                </a:ext>
              </a:extLst>
            </p:cNvPr>
            <p:cNvSpPr>
              <a:spLocks noChangeArrowheads="1"/>
            </p:cNvSpPr>
            <p:nvPr/>
          </p:nvSpPr>
          <p:spPr bwMode="auto">
            <a:xfrm>
              <a:off x="1430" y="2578"/>
              <a:ext cx="1546" cy="1283"/>
            </a:xfrm>
            <a:prstGeom prst="bracketPair">
              <a:avLst>
                <a:gd name="adj" fmla="val 7500"/>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587" name="Object 219">
              <a:extLst>
                <a:ext uri="{FF2B5EF4-FFF2-40B4-BE49-F238E27FC236}">
                  <a16:creationId xmlns:a16="http://schemas.microsoft.com/office/drawing/2014/main" id="{F9C95D92-F497-442B-9AD1-90046EE478BC}"/>
                </a:ext>
              </a:extLst>
            </p:cNvPr>
            <p:cNvGraphicFramePr>
              <a:graphicFrameLocks noChangeAspect="1"/>
            </p:cNvGraphicFramePr>
            <p:nvPr/>
          </p:nvGraphicFramePr>
          <p:xfrm>
            <a:off x="1573" y="2590"/>
            <a:ext cx="284" cy="312"/>
          </p:xfrm>
          <a:graphic>
            <a:graphicData uri="http://schemas.openxmlformats.org/presentationml/2006/ole">
              <mc:AlternateContent xmlns:mc="http://schemas.openxmlformats.org/markup-compatibility/2006">
                <mc:Choice xmlns:v="urn:schemas-microsoft-com:vml" Requires="v">
                  <p:oleObj spid="_x0000_s372952" name="Equation" r:id="rId3" imgW="126720" imgH="164880" progId="Equation.DSMT4">
                    <p:embed/>
                  </p:oleObj>
                </mc:Choice>
                <mc:Fallback>
                  <p:oleObj name="Equation" r:id="rId3" imgW="126720" imgH="164880" progId="Equation.DSMT4">
                    <p:embed/>
                    <p:pic>
                      <p:nvPicPr>
                        <p:cNvPr id="58587" name="Object 219">
                          <a:extLst>
                            <a:ext uri="{FF2B5EF4-FFF2-40B4-BE49-F238E27FC236}">
                              <a16:creationId xmlns:a16="http://schemas.microsoft.com/office/drawing/2014/main" id="{F9C95D92-F497-442B-9AD1-90046EE47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 y="2590"/>
                          <a:ext cx="28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88" name="Object 220">
              <a:extLst>
                <a:ext uri="{FF2B5EF4-FFF2-40B4-BE49-F238E27FC236}">
                  <a16:creationId xmlns:a16="http://schemas.microsoft.com/office/drawing/2014/main" id="{0E2144A3-A3B4-4617-A7CF-42CA578A71BE}"/>
                </a:ext>
              </a:extLst>
            </p:cNvPr>
            <p:cNvGraphicFramePr>
              <a:graphicFrameLocks noChangeAspect="1"/>
            </p:cNvGraphicFramePr>
            <p:nvPr/>
          </p:nvGraphicFramePr>
          <p:xfrm>
            <a:off x="2584" y="2582"/>
            <a:ext cx="244" cy="327"/>
          </p:xfrm>
          <a:graphic>
            <a:graphicData uri="http://schemas.openxmlformats.org/presentationml/2006/ole">
              <mc:AlternateContent xmlns:mc="http://schemas.openxmlformats.org/markup-compatibility/2006">
                <mc:Choice xmlns:v="urn:schemas-microsoft-com:vml" Requires="v">
                  <p:oleObj spid="_x0000_s372953" name="Equation" r:id="rId5" imgW="126720" imgH="177480" progId="Equation.DSMT4">
                    <p:embed/>
                  </p:oleObj>
                </mc:Choice>
                <mc:Fallback>
                  <p:oleObj name="Equation" r:id="rId5" imgW="126720" imgH="177480" progId="Equation.DSMT4">
                    <p:embed/>
                    <p:pic>
                      <p:nvPicPr>
                        <p:cNvPr id="58588" name="Object 220">
                          <a:extLst>
                            <a:ext uri="{FF2B5EF4-FFF2-40B4-BE49-F238E27FC236}">
                              <a16:creationId xmlns:a16="http://schemas.microsoft.com/office/drawing/2014/main" id="{0E2144A3-A3B4-4617-A7CF-42CA578A71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4" y="2582"/>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89" name="Object 221">
              <a:extLst>
                <a:ext uri="{FF2B5EF4-FFF2-40B4-BE49-F238E27FC236}">
                  <a16:creationId xmlns:a16="http://schemas.microsoft.com/office/drawing/2014/main" id="{7AC9698C-650B-4120-830B-123A73E8557C}"/>
                </a:ext>
              </a:extLst>
            </p:cNvPr>
            <p:cNvGraphicFramePr>
              <a:graphicFrameLocks noChangeAspect="1"/>
            </p:cNvGraphicFramePr>
            <p:nvPr/>
          </p:nvGraphicFramePr>
          <p:xfrm>
            <a:off x="2597" y="3538"/>
            <a:ext cx="218" cy="323"/>
          </p:xfrm>
          <a:graphic>
            <a:graphicData uri="http://schemas.openxmlformats.org/presentationml/2006/ole">
              <mc:AlternateContent xmlns:mc="http://schemas.openxmlformats.org/markup-compatibility/2006">
                <mc:Choice xmlns:v="urn:schemas-microsoft-com:vml" Requires="v">
                  <p:oleObj spid="_x0000_s372954" name="Equation" r:id="rId7" imgW="126720" imgH="164880" progId="Equation.DSMT4">
                    <p:embed/>
                  </p:oleObj>
                </mc:Choice>
                <mc:Fallback>
                  <p:oleObj name="Equation" r:id="rId7" imgW="126720" imgH="164880" progId="Equation.DSMT4">
                    <p:embed/>
                    <p:pic>
                      <p:nvPicPr>
                        <p:cNvPr id="58589" name="Object 221">
                          <a:extLst>
                            <a:ext uri="{FF2B5EF4-FFF2-40B4-BE49-F238E27FC236}">
                              <a16:creationId xmlns:a16="http://schemas.microsoft.com/office/drawing/2014/main" id="{7AC9698C-650B-4120-830B-123A73E855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7" y="3538"/>
                          <a:ext cx="218"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90" name="Object 222">
              <a:extLst>
                <a:ext uri="{FF2B5EF4-FFF2-40B4-BE49-F238E27FC236}">
                  <a16:creationId xmlns:a16="http://schemas.microsoft.com/office/drawing/2014/main" id="{A4F8B9F7-95CD-4A24-8FD1-565BF2313A88}"/>
                </a:ext>
              </a:extLst>
            </p:cNvPr>
            <p:cNvGraphicFramePr>
              <a:graphicFrameLocks noChangeAspect="1"/>
            </p:cNvGraphicFramePr>
            <p:nvPr/>
          </p:nvGraphicFramePr>
          <p:xfrm>
            <a:off x="2069" y="3031"/>
            <a:ext cx="222" cy="323"/>
          </p:xfrm>
          <a:graphic>
            <a:graphicData uri="http://schemas.openxmlformats.org/presentationml/2006/ole">
              <mc:AlternateContent xmlns:mc="http://schemas.openxmlformats.org/markup-compatibility/2006">
                <mc:Choice xmlns:v="urn:schemas-microsoft-com:vml" Requires="v">
                  <p:oleObj spid="_x0000_s372955" name="Equation" r:id="rId9" imgW="126720" imgH="164880" progId="Equation.DSMT4">
                    <p:embed/>
                  </p:oleObj>
                </mc:Choice>
                <mc:Fallback>
                  <p:oleObj name="Equation" r:id="rId9" imgW="126720" imgH="164880" progId="Equation.DSMT4">
                    <p:embed/>
                    <p:pic>
                      <p:nvPicPr>
                        <p:cNvPr id="58590" name="Object 222">
                          <a:extLst>
                            <a:ext uri="{FF2B5EF4-FFF2-40B4-BE49-F238E27FC236}">
                              <a16:creationId xmlns:a16="http://schemas.microsoft.com/office/drawing/2014/main" id="{A4F8B9F7-95CD-4A24-8FD1-565BF2313A8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9" y="3031"/>
                          <a:ext cx="222"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591" name="AutoShape 223">
              <a:extLst>
                <a:ext uri="{FF2B5EF4-FFF2-40B4-BE49-F238E27FC236}">
                  <a16:creationId xmlns:a16="http://schemas.microsoft.com/office/drawing/2014/main" id="{331B768A-41D3-4B70-B395-EF7079284393}"/>
                </a:ext>
              </a:extLst>
            </p:cNvPr>
            <p:cNvSpPr>
              <a:spLocks noChangeArrowheads="1"/>
            </p:cNvSpPr>
            <p:nvPr/>
          </p:nvSpPr>
          <p:spPr bwMode="auto">
            <a:xfrm>
              <a:off x="3024" y="2573"/>
              <a:ext cx="432" cy="1288"/>
            </a:xfrm>
            <a:prstGeom prst="bracketPair">
              <a:avLst>
                <a:gd name="adj" fmla="val 7500"/>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592" name="Object 224">
              <a:extLst>
                <a:ext uri="{FF2B5EF4-FFF2-40B4-BE49-F238E27FC236}">
                  <a16:creationId xmlns:a16="http://schemas.microsoft.com/office/drawing/2014/main" id="{CE7E38E7-EF76-4A66-B967-B172DB638AA4}"/>
                </a:ext>
              </a:extLst>
            </p:cNvPr>
            <p:cNvGraphicFramePr>
              <a:graphicFrameLocks noChangeAspect="1"/>
            </p:cNvGraphicFramePr>
            <p:nvPr/>
          </p:nvGraphicFramePr>
          <p:xfrm>
            <a:off x="3080" y="2469"/>
            <a:ext cx="346" cy="480"/>
          </p:xfrm>
          <a:graphic>
            <a:graphicData uri="http://schemas.openxmlformats.org/presentationml/2006/ole">
              <mc:AlternateContent xmlns:mc="http://schemas.openxmlformats.org/markup-compatibility/2006">
                <mc:Choice xmlns:v="urn:schemas-microsoft-com:vml" Requires="v">
                  <p:oleObj spid="_x0000_s372956" name="Equation" r:id="rId11" imgW="164880" imgH="228600" progId="Equation.DSMT4">
                    <p:embed/>
                  </p:oleObj>
                </mc:Choice>
                <mc:Fallback>
                  <p:oleObj name="Equation" r:id="rId11" imgW="164880" imgH="228600" progId="Equation.DSMT4">
                    <p:embed/>
                    <p:pic>
                      <p:nvPicPr>
                        <p:cNvPr id="58592" name="Object 224">
                          <a:extLst>
                            <a:ext uri="{FF2B5EF4-FFF2-40B4-BE49-F238E27FC236}">
                              <a16:creationId xmlns:a16="http://schemas.microsoft.com/office/drawing/2014/main" id="{CE7E38E7-EF76-4A66-B967-B172DB638AA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80" y="2469"/>
                          <a:ext cx="346"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93" name="Object 225">
              <a:extLst>
                <a:ext uri="{FF2B5EF4-FFF2-40B4-BE49-F238E27FC236}">
                  <a16:creationId xmlns:a16="http://schemas.microsoft.com/office/drawing/2014/main" id="{D2CDF8A1-A97A-488E-BE80-A1931FFCCB43}"/>
                </a:ext>
              </a:extLst>
            </p:cNvPr>
            <p:cNvGraphicFramePr>
              <a:graphicFrameLocks noChangeAspect="1"/>
            </p:cNvGraphicFramePr>
            <p:nvPr/>
          </p:nvGraphicFramePr>
          <p:xfrm>
            <a:off x="3072" y="2925"/>
            <a:ext cx="399" cy="480"/>
          </p:xfrm>
          <a:graphic>
            <a:graphicData uri="http://schemas.openxmlformats.org/presentationml/2006/ole">
              <mc:AlternateContent xmlns:mc="http://schemas.openxmlformats.org/markup-compatibility/2006">
                <mc:Choice xmlns:v="urn:schemas-microsoft-com:vml" Requires="v">
                  <p:oleObj spid="_x0000_s372957" name="Equation" r:id="rId13" imgW="190440" imgH="228600" progId="Equation.DSMT4">
                    <p:embed/>
                  </p:oleObj>
                </mc:Choice>
                <mc:Fallback>
                  <p:oleObj name="Equation" r:id="rId13" imgW="190440" imgH="228600" progId="Equation.DSMT4">
                    <p:embed/>
                    <p:pic>
                      <p:nvPicPr>
                        <p:cNvPr id="58593" name="Object 225">
                          <a:extLst>
                            <a:ext uri="{FF2B5EF4-FFF2-40B4-BE49-F238E27FC236}">
                              <a16:creationId xmlns:a16="http://schemas.microsoft.com/office/drawing/2014/main" id="{D2CDF8A1-A97A-488E-BE80-A1931FFCCB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2" y="2925"/>
                          <a:ext cx="399"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94" name="Object 226">
              <a:extLst>
                <a:ext uri="{FF2B5EF4-FFF2-40B4-BE49-F238E27FC236}">
                  <a16:creationId xmlns:a16="http://schemas.microsoft.com/office/drawing/2014/main" id="{7665BD56-83FB-4D9A-A36D-0B3F072F6BDD}"/>
                </a:ext>
              </a:extLst>
            </p:cNvPr>
            <p:cNvGraphicFramePr>
              <a:graphicFrameLocks noChangeAspect="1"/>
            </p:cNvGraphicFramePr>
            <p:nvPr/>
          </p:nvGraphicFramePr>
          <p:xfrm>
            <a:off x="3072" y="3429"/>
            <a:ext cx="379" cy="488"/>
          </p:xfrm>
          <a:graphic>
            <a:graphicData uri="http://schemas.openxmlformats.org/presentationml/2006/ole">
              <mc:AlternateContent xmlns:mc="http://schemas.openxmlformats.org/markup-compatibility/2006">
                <mc:Choice xmlns:v="urn:schemas-microsoft-com:vml" Requires="v">
                  <p:oleObj spid="_x0000_s372958" name="Equation" r:id="rId15" imgW="177480" imgH="228600" progId="Equation.DSMT4">
                    <p:embed/>
                  </p:oleObj>
                </mc:Choice>
                <mc:Fallback>
                  <p:oleObj name="Equation" r:id="rId15" imgW="177480" imgH="228600" progId="Equation.DSMT4">
                    <p:embed/>
                    <p:pic>
                      <p:nvPicPr>
                        <p:cNvPr id="58594" name="Object 226">
                          <a:extLst>
                            <a:ext uri="{FF2B5EF4-FFF2-40B4-BE49-F238E27FC236}">
                              <a16:creationId xmlns:a16="http://schemas.microsoft.com/office/drawing/2014/main" id="{7665BD56-83FB-4D9A-A36D-0B3F072F6BD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72" y="3429"/>
                          <a:ext cx="379"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95" name="Object 227">
              <a:extLst>
                <a:ext uri="{FF2B5EF4-FFF2-40B4-BE49-F238E27FC236}">
                  <a16:creationId xmlns:a16="http://schemas.microsoft.com/office/drawing/2014/main" id="{D52216A2-5447-424F-838F-3DFD62DCD115}"/>
                </a:ext>
              </a:extLst>
            </p:cNvPr>
            <p:cNvGraphicFramePr>
              <a:graphicFrameLocks noChangeAspect="1"/>
            </p:cNvGraphicFramePr>
            <p:nvPr/>
          </p:nvGraphicFramePr>
          <p:xfrm>
            <a:off x="3496" y="3069"/>
            <a:ext cx="380" cy="310"/>
          </p:xfrm>
          <a:graphic>
            <a:graphicData uri="http://schemas.openxmlformats.org/presentationml/2006/ole">
              <mc:AlternateContent xmlns:mc="http://schemas.openxmlformats.org/markup-compatibility/2006">
                <mc:Choice xmlns:v="urn:schemas-microsoft-com:vml" Requires="v">
                  <p:oleObj spid="_x0000_s372959" name="Equation" r:id="rId17" imgW="139680" imgH="114120" progId="Equation.DSMT4">
                    <p:embed/>
                  </p:oleObj>
                </mc:Choice>
                <mc:Fallback>
                  <p:oleObj name="Equation" r:id="rId17" imgW="139680" imgH="114120" progId="Equation.DSMT4">
                    <p:embed/>
                    <p:pic>
                      <p:nvPicPr>
                        <p:cNvPr id="58595" name="Object 227">
                          <a:extLst>
                            <a:ext uri="{FF2B5EF4-FFF2-40B4-BE49-F238E27FC236}">
                              <a16:creationId xmlns:a16="http://schemas.microsoft.com/office/drawing/2014/main" id="{D52216A2-5447-424F-838F-3DFD62DCD11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96" y="3069"/>
                          <a:ext cx="380"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596" name="AutoShape 228">
              <a:extLst>
                <a:ext uri="{FF2B5EF4-FFF2-40B4-BE49-F238E27FC236}">
                  <a16:creationId xmlns:a16="http://schemas.microsoft.com/office/drawing/2014/main" id="{0589364C-EB72-48D3-B2CE-9866F3A22DAC}"/>
                </a:ext>
              </a:extLst>
            </p:cNvPr>
            <p:cNvSpPr>
              <a:spLocks noChangeArrowheads="1"/>
            </p:cNvSpPr>
            <p:nvPr/>
          </p:nvSpPr>
          <p:spPr bwMode="auto">
            <a:xfrm>
              <a:off x="3873" y="2565"/>
              <a:ext cx="677" cy="1288"/>
            </a:xfrm>
            <a:prstGeom prst="bracketPair">
              <a:avLst>
                <a:gd name="adj" fmla="val 7500"/>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597" name="Object 229">
              <a:extLst>
                <a:ext uri="{FF2B5EF4-FFF2-40B4-BE49-F238E27FC236}">
                  <a16:creationId xmlns:a16="http://schemas.microsoft.com/office/drawing/2014/main" id="{91DAFE19-DB34-4BD2-84CB-47EE9B3C3E46}"/>
                </a:ext>
              </a:extLst>
            </p:cNvPr>
            <p:cNvGraphicFramePr>
              <a:graphicFrameLocks noChangeAspect="1"/>
            </p:cNvGraphicFramePr>
            <p:nvPr/>
          </p:nvGraphicFramePr>
          <p:xfrm>
            <a:off x="4005" y="2549"/>
            <a:ext cx="425" cy="346"/>
          </p:xfrm>
          <a:graphic>
            <a:graphicData uri="http://schemas.openxmlformats.org/presentationml/2006/ole">
              <mc:AlternateContent xmlns:mc="http://schemas.openxmlformats.org/markup-compatibility/2006">
                <mc:Choice xmlns:v="urn:schemas-microsoft-com:vml" Requires="v">
                  <p:oleObj spid="_x0000_s372960" name="Equation" r:id="rId19" imgW="203040" imgH="164880" progId="Equation.DSMT4">
                    <p:embed/>
                  </p:oleObj>
                </mc:Choice>
                <mc:Fallback>
                  <p:oleObj name="Equation" r:id="rId19" imgW="203040" imgH="164880" progId="Equation.DSMT4">
                    <p:embed/>
                    <p:pic>
                      <p:nvPicPr>
                        <p:cNvPr id="58597" name="Object 229">
                          <a:extLst>
                            <a:ext uri="{FF2B5EF4-FFF2-40B4-BE49-F238E27FC236}">
                              <a16:creationId xmlns:a16="http://schemas.microsoft.com/office/drawing/2014/main" id="{91DAFE19-DB34-4BD2-84CB-47EE9B3C3E4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05" y="2549"/>
                          <a:ext cx="425"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98" name="Object 230">
              <a:extLst>
                <a:ext uri="{FF2B5EF4-FFF2-40B4-BE49-F238E27FC236}">
                  <a16:creationId xmlns:a16="http://schemas.microsoft.com/office/drawing/2014/main" id="{49BEA7D6-9A6A-4B3A-B95F-CAF0A54E228C}"/>
                </a:ext>
              </a:extLst>
            </p:cNvPr>
            <p:cNvGraphicFramePr>
              <a:graphicFrameLocks noChangeAspect="1"/>
            </p:cNvGraphicFramePr>
            <p:nvPr/>
          </p:nvGraphicFramePr>
          <p:xfrm>
            <a:off x="2068" y="2573"/>
            <a:ext cx="220" cy="327"/>
          </p:xfrm>
          <a:graphic>
            <a:graphicData uri="http://schemas.openxmlformats.org/presentationml/2006/ole">
              <mc:AlternateContent xmlns:mc="http://schemas.openxmlformats.org/markup-compatibility/2006">
                <mc:Choice xmlns:v="urn:schemas-microsoft-com:vml" Requires="v">
                  <p:oleObj spid="_x0000_s372961" name="Equation" r:id="rId21" imgW="114120" imgH="177480" progId="Equation.DSMT4">
                    <p:embed/>
                  </p:oleObj>
                </mc:Choice>
                <mc:Fallback>
                  <p:oleObj name="Equation" r:id="rId21" imgW="114120" imgH="177480" progId="Equation.DSMT4">
                    <p:embed/>
                    <p:pic>
                      <p:nvPicPr>
                        <p:cNvPr id="58598" name="Object 230">
                          <a:extLst>
                            <a:ext uri="{FF2B5EF4-FFF2-40B4-BE49-F238E27FC236}">
                              <a16:creationId xmlns:a16="http://schemas.microsoft.com/office/drawing/2014/main" id="{49BEA7D6-9A6A-4B3A-B95F-CAF0A54E228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68" y="2573"/>
                          <a:ext cx="2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99" name="Object 231">
              <a:extLst>
                <a:ext uri="{FF2B5EF4-FFF2-40B4-BE49-F238E27FC236}">
                  <a16:creationId xmlns:a16="http://schemas.microsoft.com/office/drawing/2014/main" id="{341DD92C-5CC5-4C49-A11C-87894D67DDB4}"/>
                </a:ext>
              </a:extLst>
            </p:cNvPr>
            <p:cNvGraphicFramePr>
              <a:graphicFrameLocks noChangeAspect="1"/>
            </p:cNvGraphicFramePr>
            <p:nvPr/>
          </p:nvGraphicFramePr>
          <p:xfrm>
            <a:off x="1588" y="3021"/>
            <a:ext cx="220" cy="327"/>
          </p:xfrm>
          <a:graphic>
            <a:graphicData uri="http://schemas.openxmlformats.org/presentationml/2006/ole">
              <mc:AlternateContent xmlns:mc="http://schemas.openxmlformats.org/markup-compatibility/2006">
                <mc:Choice xmlns:v="urn:schemas-microsoft-com:vml" Requires="v">
                  <p:oleObj spid="_x0000_s372962" name="Equation" r:id="rId23" imgW="114120" imgH="177480" progId="Equation.DSMT4">
                    <p:embed/>
                  </p:oleObj>
                </mc:Choice>
                <mc:Fallback>
                  <p:oleObj name="Equation" r:id="rId23" imgW="114120" imgH="177480" progId="Equation.DSMT4">
                    <p:embed/>
                    <p:pic>
                      <p:nvPicPr>
                        <p:cNvPr id="58599" name="Object 231">
                          <a:extLst>
                            <a:ext uri="{FF2B5EF4-FFF2-40B4-BE49-F238E27FC236}">
                              <a16:creationId xmlns:a16="http://schemas.microsoft.com/office/drawing/2014/main" id="{341DD92C-5CC5-4C49-A11C-87894D67DDB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8" y="3021"/>
                          <a:ext cx="2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600" name="Object 232">
              <a:extLst>
                <a:ext uri="{FF2B5EF4-FFF2-40B4-BE49-F238E27FC236}">
                  <a16:creationId xmlns:a16="http://schemas.microsoft.com/office/drawing/2014/main" id="{F306FD14-A6C9-4770-8A0C-A8C4749E3C44}"/>
                </a:ext>
              </a:extLst>
            </p:cNvPr>
            <p:cNvGraphicFramePr>
              <a:graphicFrameLocks noChangeAspect="1"/>
            </p:cNvGraphicFramePr>
            <p:nvPr/>
          </p:nvGraphicFramePr>
          <p:xfrm>
            <a:off x="1576" y="3542"/>
            <a:ext cx="244" cy="327"/>
          </p:xfrm>
          <a:graphic>
            <a:graphicData uri="http://schemas.openxmlformats.org/presentationml/2006/ole">
              <mc:AlternateContent xmlns:mc="http://schemas.openxmlformats.org/markup-compatibility/2006">
                <mc:Choice xmlns:v="urn:schemas-microsoft-com:vml" Requires="v">
                  <p:oleObj spid="_x0000_s372963" name="Equation" r:id="rId25" imgW="126720" imgH="177480" progId="Equation.DSMT4">
                    <p:embed/>
                  </p:oleObj>
                </mc:Choice>
                <mc:Fallback>
                  <p:oleObj name="Equation" r:id="rId25" imgW="126720" imgH="177480" progId="Equation.DSMT4">
                    <p:embed/>
                    <p:pic>
                      <p:nvPicPr>
                        <p:cNvPr id="58600" name="Object 232">
                          <a:extLst>
                            <a:ext uri="{FF2B5EF4-FFF2-40B4-BE49-F238E27FC236}">
                              <a16:creationId xmlns:a16="http://schemas.microsoft.com/office/drawing/2014/main" id="{F306FD14-A6C9-4770-8A0C-A8C4749E3C4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76" y="3542"/>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601" name="Object 233">
              <a:extLst>
                <a:ext uri="{FF2B5EF4-FFF2-40B4-BE49-F238E27FC236}">
                  <a16:creationId xmlns:a16="http://schemas.microsoft.com/office/drawing/2014/main" id="{D24C85A6-000F-49A7-89FA-5AC531EE8BCA}"/>
                </a:ext>
              </a:extLst>
            </p:cNvPr>
            <p:cNvGraphicFramePr>
              <a:graphicFrameLocks noChangeAspect="1"/>
            </p:cNvGraphicFramePr>
            <p:nvPr/>
          </p:nvGraphicFramePr>
          <p:xfrm>
            <a:off x="2030" y="3554"/>
            <a:ext cx="391" cy="303"/>
          </p:xfrm>
          <a:graphic>
            <a:graphicData uri="http://schemas.openxmlformats.org/presentationml/2006/ole">
              <mc:AlternateContent xmlns:mc="http://schemas.openxmlformats.org/markup-compatibility/2006">
                <mc:Choice xmlns:v="urn:schemas-microsoft-com:vml" Requires="v">
                  <p:oleObj spid="_x0000_s372964" name="Equation" r:id="rId27" imgW="203040" imgH="164880" progId="Equation.DSMT4">
                    <p:embed/>
                  </p:oleObj>
                </mc:Choice>
                <mc:Fallback>
                  <p:oleObj name="Equation" r:id="rId27" imgW="203040" imgH="164880" progId="Equation.DSMT4">
                    <p:embed/>
                    <p:pic>
                      <p:nvPicPr>
                        <p:cNvPr id="58601" name="Object 233">
                          <a:extLst>
                            <a:ext uri="{FF2B5EF4-FFF2-40B4-BE49-F238E27FC236}">
                              <a16:creationId xmlns:a16="http://schemas.microsoft.com/office/drawing/2014/main" id="{D24C85A6-000F-49A7-89FA-5AC531EE8BC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30" y="3554"/>
                          <a:ext cx="391"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602" name="Object 234">
              <a:extLst>
                <a:ext uri="{FF2B5EF4-FFF2-40B4-BE49-F238E27FC236}">
                  <a16:creationId xmlns:a16="http://schemas.microsoft.com/office/drawing/2014/main" id="{C8C8EEA2-E63C-4E80-A5A8-13FD8ECD8ACF}"/>
                </a:ext>
              </a:extLst>
            </p:cNvPr>
            <p:cNvGraphicFramePr>
              <a:graphicFrameLocks noChangeAspect="1"/>
            </p:cNvGraphicFramePr>
            <p:nvPr/>
          </p:nvGraphicFramePr>
          <p:xfrm>
            <a:off x="2510" y="3033"/>
            <a:ext cx="391" cy="304"/>
          </p:xfrm>
          <a:graphic>
            <a:graphicData uri="http://schemas.openxmlformats.org/presentationml/2006/ole">
              <mc:AlternateContent xmlns:mc="http://schemas.openxmlformats.org/markup-compatibility/2006">
                <mc:Choice xmlns:v="urn:schemas-microsoft-com:vml" Requires="v">
                  <p:oleObj spid="_x0000_s372965" name="Equation" r:id="rId29" imgW="203040" imgH="164880" progId="Equation.DSMT4">
                    <p:embed/>
                  </p:oleObj>
                </mc:Choice>
                <mc:Fallback>
                  <p:oleObj name="Equation" r:id="rId29" imgW="203040" imgH="164880" progId="Equation.DSMT4">
                    <p:embed/>
                    <p:pic>
                      <p:nvPicPr>
                        <p:cNvPr id="58602" name="Object 234">
                          <a:extLst>
                            <a:ext uri="{FF2B5EF4-FFF2-40B4-BE49-F238E27FC236}">
                              <a16:creationId xmlns:a16="http://schemas.microsoft.com/office/drawing/2014/main" id="{C8C8EEA2-E63C-4E80-A5A8-13FD8ECD8AC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10" y="3033"/>
                          <a:ext cx="391"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603" name="Object 235">
              <a:extLst>
                <a:ext uri="{FF2B5EF4-FFF2-40B4-BE49-F238E27FC236}">
                  <a16:creationId xmlns:a16="http://schemas.microsoft.com/office/drawing/2014/main" id="{F5ED9173-45D6-45BD-B28D-D43A6C5E3C81}"/>
                </a:ext>
              </a:extLst>
            </p:cNvPr>
            <p:cNvGraphicFramePr>
              <a:graphicFrameLocks noChangeAspect="1"/>
            </p:cNvGraphicFramePr>
            <p:nvPr/>
          </p:nvGraphicFramePr>
          <p:xfrm>
            <a:off x="4026" y="3021"/>
            <a:ext cx="399" cy="373"/>
          </p:xfrm>
          <a:graphic>
            <a:graphicData uri="http://schemas.openxmlformats.org/presentationml/2006/ole">
              <mc:AlternateContent xmlns:mc="http://schemas.openxmlformats.org/markup-compatibility/2006">
                <mc:Choice xmlns:v="urn:schemas-microsoft-com:vml" Requires="v">
                  <p:oleObj spid="_x0000_s372966" name="Equation" r:id="rId31" imgW="190440" imgH="177480" progId="Equation.DSMT4">
                    <p:embed/>
                  </p:oleObj>
                </mc:Choice>
                <mc:Fallback>
                  <p:oleObj name="Equation" r:id="rId31" imgW="190440" imgH="177480" progId="Equation.DSMT4">
                    <p:embed/>
                    <p:pic>
                      <p:nvPicPr>
                        <p:cNvPr id="58603" name="Object 235">
                          <a:extLst>
                            <a:ext uri="{FF2B5EF4-FFF2-40B4-BE49-F238E27FC236}">
                              <a16:creationId xmlns:a16="http://schemas.microsoft.com/office/drawing/2014/main" id="{F5ED9173-45D6-45BD-B28D-D43A6C5E3C8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26" y="3021"/>
                          <a:ext cx="399"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604" name="Object 236">
              <a:extLst>
                <a:ext uri="{FF2B5EF4-FFF2-40B4-BE49-F238E27FC236}">
                  <a16:creationId xmlns:a16="http://schemas.microsoft.com/office/drawing/2014/main" id="{A8862E0C-D70D-4161-85F9-5DB2EBDE9242}"/>
                </a:ext>
              </a:extLst>
            </p:cNvPr>
            <p:cNvGraphicFramePr>
              <a:graphicFrameLocks noChangeAspect="1"/>
            </p:cNvGraphicFramePr>
            <p:nvPr/>
          </p:nvGraphicFramePr>
          <p:xfrm>
            <a:off x="3926" y="3533"/>
            <a:ext cx="585" cy="347"/>
          </p:xfrm>
          <a:graphic>
            <a:graphicData uri="http://schemas.openxmlformats.org/presentationml/2006/ole">
              <mc:AlternateContent xmlns:mc="http://schemas.openxmlformats.org/markup-compatibility/2006">
                <mc:Choice xmlns:v="urn:schemas-microsoft-com:vml" Requires="v">
                  <p:oleObj spid="_x0000_s372967" name="Equation" r:id="rId33" imgW="279360" imgH="164880" progId="Equation.DSMT4">
                    <p:embed/>
                  </p:oleObj>
                </mc:Choice>
                <mc:Fallback>
                  <p:oleObj name="Equation" r:id="rId33" imgW="279360" imgH="164880" progId="Equation.DSMT4">
                    <p:embed/>
                    <p:pic>
                      <p:nvPicPr>
                        <p:cNvPr id="58604" name="Object 236">
                          <a:extLst>
                            <a:ext uri="{FF2B5EF4-FFF2-40B4-BE49-F238E27FC236}">
                              <a16:creationId xmlns:a16="http://schemas.microsoft.com/office/drawing/2014/main" id="{A8862E0C-D70D-4161-85F9-5DB2EBDE924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926" y="3533"/>
                          <a:ext cx="585"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 name="Rectangle 148">
            <a:extLst>
              <a:ext uri="{FF2B5EF4-FFF2-40B4-BE49-F238E27FC236}">
                <a16:creationId xmlns:a16="http://schemas.microsoft.com/office/drawing/2014/main" id="{8EBD204D-DB45-406C-B21D-41927B36A783}"/>
              </a:ext>
            </a:extLst>
          </p:cNvPr>
          <p:cNvSpPr>
            <a:spLocks noChangeArrowheads="1"/>
          </p:cNvSpPr>
          <p:nvPr/>
        </p:nvSpPr>
        <p:spPr bwMode="auto">
          <a:xfrm>
            <a:off x="248176" y="2157770"/>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rgbClr val="FF0000"/>
                </a:solidFill>
                <a:latin typeface="Arial" panose="020B0604020202020204" pitchFamily="34" charset="0"/>
              </a:rPr>
              <a:t>解：</a:t>
            </a:r>
          </a:p>
        </p:txBody>
      </p:sp>
      <p:grpSp>
        <p:nvGrpSpPr>
          <p:cNvPr id="32" name="Group 163">
            <a:extLst>
              <a:ext uri="{FF2B5EF4-FFF2-40B4-BE49-F238E27FC236}">
                <a16:creationId xmlns:a16="http://schemas.microsoft.com/office/drawing/2014/main" id="{D6730C17-513D-4C20-8DB3-A0B4C320FEC6}"/>
              </a:ext>
            </a:extLst>
          </p:cNvPr>
          <p:cNvGrpSpPr>
            <a:grpSpLocks/>
          </p:cNvGrpSpPr>
          <p:nvPr/>
        </p:nvGrpSpPr>
        <p:grpSpPr bwMode="auto">
          <a:xfrm>
            <a:off x="1449711" y="2684629"/>
            <a:ext cx="5961468" cy="2591168"/>
            <a:chOff x="280" y="672"/>
            <a:chExt cx="5232" cy="2216"/>
          </a:xfrm>
        </p:grpSpPr>
        <p:sp>
          <p:nvSpPr>
            <p:cNvPr id="33" name="Rectangle 150">
              <a:extLst>
                <a:ext uri="{FF2B5EF4-FFF2-40B4-BE49-F238E27FC236}">
                  <a16:creationId xmlns:a16="http://schemas.microsoft.com/office/drawing/2014/main" id="{B3226207-A5CD-41FF-BE37-07F693B1D025}"/>
                </a:ext>
              </a:extLst>
            </p:cNvPr>
            <p:cNvSpPr>
              <a:spLocks noChangeArrowheads="1"/>
            </p:cNvSpPr>
            <p:nvPr/>
          </p:nvSpPr>
          <p:spPr bwMode="auto">
            <a:xfrm>
              <a:off x="280" y="672"/>
              <a:ext cx="5232" cy="2216"/>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151">
              <a:extLst>
                <a:ext uri="{FF2B5EF4-FFF2-40B4-BE49-F238E27FC236}">
                  <a16:creationId xmlns:a16="http://schemas.microsoft.com/office/drawing/2014/main" id="{48D9954F-68D6-4BA1-95CA-5ED192A50F85}"/>
                </a:ext>
              </a:extLst>
            </p:cNvPr>
            <p:cNvSpPr>
              <a:spLocks/>
            </p:cNvSpPr>
            <p:nvPr/>
          </p:nvSpPr>
          <p:spPr bwMode="auto">
            <a:xfrm>
              <a:off x="392" y="1016"/>
              <a:ext cx="96" cy="1488"/>
            </a:xfrm>
            <a:prstGeom prst="leftBrace">
              <a:avLst>
                <a:gd name="adj1" fmla="val 129167"/>
                <a:gd name="adj2" fmla="val 50000"/>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 name="Object 152">
              <a:extLst>
                <a:ext uri="{FF2B5EF4-FFF2-40B4-BE49-F238E27FC236}">
                  <a16:creationId xmlns:a16="http://schemas.microsoft.com/office/drawing/2014/main" id="{59D16B48-BE22-4308-B3AF-E1D4EFE0F0A4}"/>
                </a:ext>
              </a:extLst>
            </p:cNvPr>
            <p:cNvGraphicFramePr>
              <a:graphicFrameLocks noChangeAspect="1"/>
            </p:cNvGraphicFramePr>
            <p:nvPr>
              <p:extLst>
                <p:ext uri="{D42A27DB-BD31-4B8C-83A1-F6EECF244321}">
                  <p14:modId xmlns:p14="http://schemas.microsoft.com/office/powerpoint/2010/main" val="888313743"/>
                </p:ext>
              </p:extLst>
            </p:nvPr>
          </p:nvGraphicFramePr>
          <p:xfrm>
            <a:off x="488" y="677"/>
            <a:ext cx="4381" cy="757"/>
          </p:xfrm>
          <a:graphic>
            <a:graphicData uri="http://schemas.openxmlformats.org/presentationml/2006/ole">
              <mc:AlternateContent xmlns:mc="http://schemas.openxmlformats.org/markup-compatibility/2006">
                <mc:Choice xmlns:v="urn:schemas-microsoft-com:vml" Requires="v">
                  <p:oleObj spid="_x0000_s372968" name="Equation" r:id="rId35" imgW="2247840" imgH="406080" progId="Equation.DSMT4">
                    <p:embed/>
                  </p:oleObj>
                </mc:Choice>
                <mc:Fallback>
                  <p:oleObj name="Equation" r:id="rId35" imgW="2247840" imgH="406080" progId="Equation.DSMT4">
                    <p:embed/>
                    <p:pic>
                      <p:nvPicPr>
                        <p:cNvPr id="57496" name="Object 152">
                          <a:extLst>
                            <a:ext uri="{FF2B5EF4-FFF2-40B4-BE49-F238E27FC236}">
                              <a16:creationId xmlns:a16="http://schemas.microsoft.com/office/drawing/2014/main" id="{055434AD-8F36-4781-A5F6-3444EECF7E70}"/>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88" y="677"/>
                          <a:ext cx="4381" cy="7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155">
              <a:extLst>
                <a:ext uri="{FF2B5EF4-FFF2-40B4-BE49-F238E27FC236}">
                  <a16:creationId xmlns:a16="http://schemas.microsoft.com/office/drawing/2014/main" id="{2F844F35-B820-4147-93AD-8C8EDF65CDA5}"/>
                </a:ext>
              </a:extLst>
            </p:cNvPr>
            <p:cNvGraphicFramePr>
              <a:graphicFrameLocks noChangeAspect="1"/>
            </p:cNvGraphicFramePr>
            <p:nvPr/>
          </p:nvGraphicFramePr>
          <p:xfrm>
            <a:off x="472" y="1352"/>
            <a:ext cx="4989" cy="757"/>
          </p:xfrm>
          <a:graphic>
            <a:graphicData uri="http://schemas.openxmlformats.org/presentationml/2006/ole">
              <mc:AlternateContent xmlns:mc="http://schemas.openxmlformats.org/markup-compatibility/2006">
                <mc:Choice xmlns:v="urn:schemas-microsoft-com:vml" Requires="v">
                  <p:oleObj spid="_x0000_s372969" name="Equation" r:id="rId37" imgW="2705040" imgH="406080" progId="Equation.DSMT4">
                    <p:embed/>
                  </p:oleObj>
                </mc:Choice>
                <mc:Fallback>
                  <p:oleObj name="Equation" r:id="rId37" imgW="2705040" imgH="406080" progId="Equation.DSMT4">
                    <p:embed/>
                    <p:pic>
                      <p:nvPicPr>
                        <p:cNvPr id="57499" name="Object 155">
                          <a:extLst>
                            <a:ext uri="{FF2B5EF4-FFF2-40B4-BE49-F238E27FC236}">
                              <a16:creationId xmlns:a16="http://schemas.microsoft.com/office/drawing/2014/main" id="{8843099B-9094-43CE-8FC7-EAFA36C93D43}"/>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72" y="1352"/>
                          <a:ext cx="4989" cy="7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56">
              <a:extLst>
                <a:ext uri="{FF2B5EF4-FFF2-40B4-BE49-F238E27FC236}">
                  <a16:creationId xmlns:a16="http://schemas.microsoft.com/office/drawing/2014/main" id="{168AE489-9482-4382-A8B2-1BE3638E5B0F}"/>
                </a:ext>
              </a:extLst>
            </p:cNvPr>
            <p:cNvGraphicFramePr>
              <a:graphicFrameLocks noChangeAspect="1"/>
            </p:cNvGraphicFramePr>
            <p:nvPr/>
          </p:nvGraphicFramePr>
          <p:xfrm>
            <a:off x="466" y="2083"/>
            <a:ext cx="4334" cy="757"/>
          </p:xfrm>
          <a:graphic>
            <a:graphicData uri="http://schemas.openxmlformats.org/presentationml/2006/ole">
              <mc:AlternateContent xmlns:mc="http://schemas.openxmlformats.org/markup-compatibility/2006">
                <mc:Choice xmlns:v="urn:schemas-microsoft-com:vml" Requires="v">
                  <p:oleObj spid="_x0000_s372970" name="Equation" r:id="rId39" imgW="2349360" imgH="406080" progId="Equation.DSMT4">
                    <p:embed/>
                  </p:oleObj>
                </mc:Choice>
                <mc:Fallback>
                  <p:oleObj name="Equation" r:id="rId39" imgW="2349360" imgH="406080" progId="Equation.DSMT4">
                    <p:embed/>
                    <p:pic>
                      <p:nvPicPr>
                        <p:cNvPr id="57500" name="Object 156">
                          <a:extLst>
                            <a:ext uri="{FF2B5EF4-FFF2-40B4-BE49-F238E27FC236}">
                              <a16:creationId xmlns:a16="http://schemas.microsoft.com/office/drawing/2014/main" id="{FC080115-0D1D-40DE-9F5C-563B61889EE5}"/>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6" y="2083"/>
                          <a:ext cx="4334" cy="7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 name="Rectangle 158">
            <a:extLst>
              <a:ext uri="{FF2B5EF4-FFF2-40B4-BE49-F238E27FC236}">
                <a16:creationId xmlns:a16="http://schemas.microsoft.com/office/drawing/2014/main" id="{F303CC9E-8656-47B6-9B62-E8C0A631C07A}"/>
              </a:ext>
            </a:extLst>
          </p:cNvPr>
          <p:cNvSpPr>
            <a:spLocks noChangeArrowheads="1"/>
          </p:cNvSpPr>
          <p:nvPr/>
        </p:nvSpPr>
        <p:spPr bwMode="auto">
          <a:xfrm>
            <a:off x="1001570" y="2201838"/>
            <a:ext cx="33265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solidFill>
                  <a:srgbClr val="FF0000"/>
                </a:solidFill>
                <a:latin typeface="华文仿宋" panose="02010600040101010101" pitchFamily="2" charset="-122"/>
                <a:ea typeface="华文仿宋" panose="02010600040101010101" pitchFamily="2" charset="-122"/>
              </a:rPr>
              <a:t>SOR</a:t>
            </a:r>
            <a:r>
              <a:rPr lang="zh-CN" altLang="en-US" sz="2400" dirty="0">
                <a:solidFill>
                  <a:srgbClr val="0000FF"/>
                </a:solidFill>
                <a:latin typeface="华文仿宋" panose="02010600040101010101" pitchFamily="2" charset="-122"/>
                <a:ea typeface="华文仿宋" panose="02010600040101010101" pitchFamily="2" charset="-122"/>
              </a:rPr>
              <a:t>迭代法的迭代公式</a:t>
            </a:r>
          </a:p>
        </p:txBody>
      </p:sp>
      <p:grpSp>
        <p:nvGrpSpPr>
          <p:cNvPr id="39" name="Group 167">
            <a:extLst>
              <a:ext uri="{FF2B5EF4-FFF2-40B4-BE49-F238E27FC236}">
                <a16:creationId xmlns:a16="http://schemas.microsoft.com/office/drawing/2014/main" id="{6EBEE0FE-A491-4317-83F4-D339A8068ED2}"/>
              </a:ext>
            </a:extLst>
          </p:cNvPr>
          <p:cNvGrpSpPr>
            <a:grpSpLocks/>
          </p:cNvGrpSpPr>
          <p:nvPr/>
        </p:nvGrpSpPr>
        <p:grpSpPr bwMode="auto">
          <a:xfrm>
            <a:off x="1347388" y="5424681"/>
            <a:ext cx="6063791" cy="1098759"/>
            <a:chOff x="259" y="3034"/>
            <a:chExt cx="4128" cy="1056"/>
          </a:xfrm>
        </p:grpSpPr>
        <p:sp>
          <p:nvSpPr>
            <p:cNvPr id="40" name="Rectangle 166">
              <a:extLst>
                <a:ext uri="{FF2B5EF4-FFF2-40B4-BE49-F238E27FC236}">
                  <a16:creationId xmlns:a16="http://schemas.microsoft.com/office/drawing/2014/main" id="{B012F823-3BFE-4E1E-8BE3-B0C70686F19E}"/>
                </a:ext>
              </a:extLst>
            </p:cNvPr>
            <p:cNvSpPr>
              <a:spLocks noChangeArrowheads="1"/>
            </p:cNvSpPr>
            <p:nvPr/>
          </p:nvSpPr>
          <p:spPr bwMode="auto">
            <a:xfrm>
              <a:off x="259" y="3034"/>
              <a:ext cx="4128" cy="1056"/>
            </a:xfrm>
            <a:prstGeom prst="rect">
              <a:avLst/>
            </a:prstGeom>
            <a:solidFill>
              <a:srgbClr val="00FF00">
                <a:alpha val="50000"/>
              </a:srgbClr>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dirty="0">
                <a:solidFill>
                  <a:schemeClr val="tx1"/>
                </a:solidFill>
              </a:endParaRPr>
            </a:p>
          </p:txBody>
        </p:sp>
        <p:graphicFrame>
          <p:nvGraphicFramePr>
            <p:cNvPr id="41" name="Object 160">
              <a:extLst>
                <a:ext uri="{FF2B5EF4-FFF2-40B4-BE49-F238E27FC236}">
                  <a16:creationId xmlns:a16="http://schemas.microsoft.com/office/drawing/2014/main" id="{EA7A56CF-A54E-49A4-9B54-5684F9156107}"/>
                </a:ext>
              </a:extLst>
            </p:cNvPr>
            <p:cNvGraphicFramePr>
              <a:graphicFrameLocks noChangeAspect="1"/>
            </p:cNvGraphicFramePr>
            <p:nvPr>
              <p:extLst>
                <p:ext uri="{D42A27DB-BD31-4B8C-83A1-F6EECF244321}">
                  <p14:modId xmlns:p14="http://schemas.microsoft.com/office/powerpoint/2010/main" val="4259589821"/>
                </p:ext>
              </p:extLst>
            </p:nvPr>
          </p:nvGraphicFramePr>
          <p:xfrm>
            <a:off x="1387" y="3103"/>
            <a:ext cx="1901" cy="422"/>
          </p:xfrm>
          <a:graphic>
            <a:graphicData uri="http://schemas.openxmlformats.org/presentationml/2006/ole">
              <mc:AlternateContent xmlns:mc="http://schemas.openxmlformats.org/markup-compatibility/2006">
                <mc:Choice xmlns:v="urn:schemas-microsoft-com:vml" Requires="v">
                  <p:oleObj spid="_x0000_s372971" name="Equation" r:id="rId41" imgW="1028520" imgH="228600" progId="Equation.DSMT4">
                    <p:embed/>
                  </p:oleObj>
                </mc:Choice>
                <mc:Fallback>
                  <p:oleObj name="Equation" r:id="rId41" imgW="1028520" imgH="228600" progId="Equation.DSMT4">
                    <p:embed/>
                    <p:pic>
                      <p:nvPicPr>
                        <p:cNvPr id="57504" name="Object 160">
                          <a:extLst>
                            <a:ext uri="{FF2B5EF4-FFF2-40B4-BE49-F238E27FC236}">
                              <a16:creationId xmlns:a16="http://schemas.microsoft.com/office/drawing/2014/main" id="{6FD60A72-4012-4B95-ABA3-820A5FFD2A21}"/>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387" y="3103"/>
                          <a:ext cx="1901" cy="422"/>
                        </a:xfrm>
                        <a:prstGeom prst="rect">
                          <a:avLst/>
                        </a:prstGeom>
                        <a:noFill/>
                        <a:ln>
                          <a:noFill/>
                        </a:ln>
                        <a:effectLst/>
                      </p:spPr>
                    </p:pic>
                  </p:oleObj>
                </mc:Fallback>
              </mc:AlternateContent>
            </a:graphicData>
          </a:graphic>
        </p:graphicFrame>
        <p:sp>
          <p:nvSpPr>
            <p:cNvPr id="42" name="Rectangle 161">
              <a:extLst>
                <a:ext uri="{FF2B5EF4-FFF2-40B4-BE49-F238E27FC236}">
                  <a16:creationId xmlns:a16="http://schemas.microsoft.com/office/drawing/2014/main" id="{49E6D2B8-34D6-48F3-B4D9-8386D7504644}"/>
                </a:ext>
              </a:extLst>
            </p:cNvPr>
            <p:cNvSpPr>
              <a:spLocks noChangeArrowheads="1"/>
            </p:cNvSpPr>
            <p:nvPr/>
          </p:nvSpPr>
          <p:spPr bwMode="auto">
            <a:xfrm>
              <a:off x="315" y="3110"/>
              <a:ext cx="1089" cy="29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175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a:solidFill>
                    <a:schemeClr val="tx1"/>
                  </a:solidFill>
                  <a:latin typeface="Arial" panose="020B0604020202020204" pitchFamily="34" charset="0"/>
                </a:rPr>
                <a:t>取初始向量</a:t>
              </a:r>
            </a:p>
          </p:txBody>
        </p:sp>
        <p:sp>
          <p:nvSpPr>
            <p:cNvPr id="43" name="Rectangle 164">
              <a:extLst>
                <a:ext uri="{FF2B5EF4-FFF2-40B4-BE49-F238E27FC236}">
                  <a16:creationId xmlns:a16="http://schemas.microsoft.com/office/drawing/2014/main" id="{7530CF03-0726-490F-8C4E-1344DB31B1D4}"/>
                </a:ext>
              </a:extLst>
            </p:cNvPr>
            <p:cNvSpPr>
              <a:spLocks noChangeArrowheads="1"/>
            </p:cNvSpPr>
            <p:nvPr/>
          </p:nvSpPr>
          <p:spPr bwMode="auto">
            <a:xfrm>
              <a:off x="420" y="3532"/>
              <a:ext cx="35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chemeClr val="tx1"/>
                  </a:solidFill>
                  <a:latin typeface="Arial" panose="020B0604020202020204" pitchFamily="34" charset="0"/>
                </a:rPr>
                <a:t>选取不同的     值进行计算，结果见下表</a:t>
              </a:r>
            </a:p>
          </p:txBody>
        </p:sp>
        <p:graphicFrame>
          <p:nvGraphicFramePr>
            <p:cNvPr id="44" name="Object 165">
              <a:extLst>
                <a:ext uri="{FF2B5EF4-FFF2-40B4-BE49-F238E27FC236}">
                  <a16:creationId xmlns:a16="http://schemas.microsoft.com/office/drawing/2014/main" id="{10C51A0A-CC2E-4A48-89C0-B65E01970009}"/>
                </a:ext>
              </a:extLst>
            </p:cNvPr>
            <p:cNvGraphicFramePr>
              <a:graphicFrameLocks noChangeAspect="1"/>
            </p:cNvGraphicFramePr>
            <p:nvPr>
              <p:extLst>
                <p:ext uri="{D42A27DB-BD31-4B8C-83A1-F6EECF244321}">
                  <p14:modId xmlns:p14="http://schemas.microsoft.com/office/powerpoint/2010/main" val="1630364305"/>
                </p:ext>
              </p:extLst>
            </p:nvPr>
          </p:nvGraphicFramePr>
          <p:xfrm>
            <a:off x="1433" y="3649"/>
            <a:ext cx="288" cy="264"/>
          </p:xfrm>
          <a:graphic>
            <a:graphicData uri="http://schemas.openxmlformats.org/presentationml/2006/ole">
              <mc:AlternateContent xmlns:mc="http://schemas.openxmlformats.org/markup-compatibility/2006">
                <mc:Choice xmlns:v="urn:schemas-microsoft-com:vml" Requires="v">
                  <p:oleObj spid="_x0000_s372972" name="Equation" r:id="rId43" imgW="152280" imgH="139680" progId="Equation.DSMT4">
                    <p:embed/>
                  </p:oleObj>
                </mc:Choice>
                <mc:Fallback>
                  <p:oleObj name="Equation" r:id="rId43" imgW="152280" imgH="139680" progId="Equation.DSMT4">
                    <p:embed/>
                    <p:pic>
                      <p:nvPicPr>
                        <p:cNvPr id="57509" name="Object 165">
                          <a:extLst>
                            <a:ext uri="{FF2B5EF4-FFF2-40B4-BE49-F238E27FC236}">
                              <a16:creationId xmlns:a16="http://schemas.microsoft.com/office/drawing/2014/main" id="{934C0A1C-7EA3-4877-91C8-00B59ED37214}"/>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433" y="3649"/>
                          <a:ext cx="28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0030521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182" name="Group 302">
            <a:extLst>
              <a:ext uri="{FF2B5EF4-FFF2-40B4-BE49-F238E27FC236}">
                <a16:creationId xmlns:a16="http://schemas.microsoft.com/office/drawing/2014/main" id="{A68DBEAB-02C0-433C-BBD3-8BC2C81613BF}"/>
              </a:ext>
            </a:extLst>
          </p:cNvPr>
          <p:cNvGraphicFramePr>
            <a:graphicFrameLocks noGrp="1"/>
          </p:cNvGraphicFramePr>
          <p:nvPr>
            <p:extLst>
              <p:ext uri="{D42A27DB-BD31-4B8C-83A1-F6EECF244321}">
                <p14:modId xmlns:p14="http://schemas.microsoft.com/office/powerpoint/2010/main" val="3621019701"/>
              </p:ext>
            </p:extLst>
          </p:nvPr>
        </p:nvGraphicFramePr>
        <p:xfrm>
          <a:off x="196850" y="432678"/>
          <a:ext cx="8712200" cy="5968122"/>
        </p:xfrm>
        <a:graphic>
          <a:graphicData uri="http://schemas.openxmlformats.org/drawingml/2006/table">
            <a:tbl>
              <a:tblPr/>
              <a:tblGrid>
                <a:gridCol w="1219395">
                  <a:extLst>
                    <a:ext uri="{9D8B030D-6E8A-4147-A177-3AD203B41FA5}">
                      <a16:colId xmlns:a16="http://schemas.microsoft.com/office/drawing/2014/main" val="3794541480"/>
                    </a:ext>
                  </a:extLst>
                </a:gridCol>
                <a:gridCol w="1299023">
                  <a:extLst>
                    <a:ext uri="{9D8B030D-6E8A-4147-A177-3AD203B41FA5}">
                      <a16:colId xmlns:a16="http://schemas.microsoft.com/office/drawing/2014/main" val="3919173853"/>
                    </a:ext>
                  </a:extLst>
                </a:gridCol>
                <a:gridCol w="800961">
                  <a:extLst>
                    <a:ext uri="{9D8B030D-6E8A-4147-A177-3AD203B41FA5}">
                      <a16:colId xmlns:a16="http://schemas.microsoft.com/office/drawing/2014/main" val="2574851617"/>
                    </a:ext>
                  </a:extLst>
                </a:gridCol>
                <a:gridCol w="5392821">
                  <a:extLst>
                    <a:ext uri="{9D8B030D-6E8A-4147-A177-3AD203B41FA5}">
                      <a16:colId xmlns:a16="http://schemas.microsoft.com/office/drawing/2014/main" val="3182968550"/>
                    </a:ext>
                  </a:extLst>
                </a:gridCol>
              </a:tblGrid>
              <a:tr h="5445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要求</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   精度</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迭代</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次数</a:t>
                      </a:r>
                      <a:endParaRPr kumimoji="1" lang="zh-CN" altLang="en-US" sz="2400" b="1" i="0" u="none" strike="noStrike" cap="none" normalizeH="0" baseline="0">
                        <a:ln>
                          <a:noFill/>
                        </a:ln>
                        <a:solidFill>
                          <a:srgbClr val="FF0000"/>
                        </a:solidFill>
                        <a:effectLst/>
                        <a:latin typeface="Arial" panose="020B0604020202020204" pitchFamily="34" charset="0"/>
                        <a:ea typeface="楷体_GB2312"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rPr>
                        <a:t>               </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4125663"/>
                  </a:ext>
                </a:extLst>
              </a:tr>
              <a:tr h="431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FF0066"/>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  0.001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  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2"/>
                          </a:solidFill>
                          <a:effectLst/>
                          <a:latin typeface="楷体_GB2312" pitchFamily="49" charset="-122"/>
                          <a:ea typeface="楷体_GB2312" pitchFamily="49" charset="-122"/>
                        </a:rPr>
                        <a:t>(</a:t>
                      </a:r>
                      <a:r>
                        <a:rPr kumimoji="1"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3.0012790  3.9989342  -5.0002665</a:t>
                      </a:r>
                      <a:r>
                        <a:rPr kumimoji="1" lang="en-US" altLang="zh-CN" sz="2400" b="1" i="0" u="none" strike="noStrike" cap="none" normalizeH="0" baseline="0">
                          <a:ln>
                            <a:noFill/>
                          </a:ln>
                          <a:solidFill>
                            <a:schemeClr val="tx2"/>
                          </a:solidFill>
                          <a:effectLst/>
                          <a:latin typeface="楷体_GB2312" pitchFamily="49" charset="-122"/>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2973143"/>
                  </a:ext>
                </a:extLst>
              </a:tr>
              <a:tr h="431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FF0066"/>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 0.0001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  16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2"/>
                          </a:solidFill>
                          <a:effectLst/>
                          <a:latin typeface="楷体_GB2312" pitchFamily="49" charset="-122"/>
                          <a:ea typeface="楷体_GB2312" pitchFamily="49" charset="-122"/>
                        </a:rPr>
                        <a:t>(</a:t>
                      </a:r>
                      <a:r>
                        <a:rPr kumimoji="1"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3.0001952  3.9998374  -5.0000407</a:t>
                      </a:r>
                      <a:r>
                        <a:rPr kumimoji="1" lang="en-US" altLang="zh-CN" sz="2400" b="1" i="0" u="none" strike="noStrike" cap="none" normalizeH="0" baseline="0">
                          <a:ln>
                            <a:noFill/>
                          </a:ln>
                          <a:solidFill>
                            <a:schemeClr val="tx2"/>
                          </a:solidFill>
                          <a:effectLst/>
                          <a:latin typeface="楷体_GB2312" pitchFamily="49" charset="-122"/>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5801958"/>
                  </a:ext>
                </a:extLst>
              </a:tr>
              <a:tr h="431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FF0066"/>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0.00001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  21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2"/>
                          </a:solidFill>
                          <a:effectLst/>
                          <a:latin typeface="楷体_GB2312" pitchFamily="49" charset="-122"/>
                          <a:ea typeface="楷体_GB2312" pitchFamily="49" charset="-122"/>
                        </a:rPr>
                        <a:t>(</a:t>
                      </a:r>
                      <a:r>
                        <a:rPr kumimoji="1"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3.0000186  3.9999845  -5.0000039</a:t>
                      </a:r>
                      <a:r>
                        <a:rPr kumimoji="1" lang="en-US" altLang="zh-CN" sz="2400" b="1" i="0" u="none" strike="noStrike" cap="none" normalizeH="0" baseline="0">
                          <a:ln>
                            <a:noFill/>
                          </a:ln>
                          <a:solidFill>
                            <a:schemeClr val="tx2"/>
                          </a:solidFill>
                          <a:effectLst/>
                          <a:latin typeface="楷体_GB2312" pitchFamily="49" charset="-122"/>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6507099"/>
                  </a:ext>
                </a:extLst>
              </a:tr>
              <a:tr h="4762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FF0066"/>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  0.001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  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楷体_GB2312" pitchFamily="49" charset="-122"/>
                          <a:ea typeface="楷体_GB2312" pitchFamily="49" charset="-122"/>
                        </a:rPr>
                        <a:t>(</a:t>
                      </a: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3.0020191  3.9982705  -5.0004444</a:t>
                      </a:r>
                      <a:r>
                        <a:rPr kumimoji="1" lang="en-US" altLang="zh-CN" sz="2400" b="1" i="0" u="none" strike="noStrike" cap="none" normalizeH="0" baseline="0">
                          <a:ln>
                            <a:noFill/>
                          </a:ln>
                          <a:solidFill>
                            <a:srgbClr val="0000FF"/>
                          </a:solidFill>
                          <a:effectLst/>
                          <a:latin typeface="楷体_GB2312" pitchFamily="49" charset="-122"/>
                          <a:ea typeface="楷体_GB2312" pitchFamily="49" charset="-122"/>
                        </a:rPr>
                        <a:t>)</a:t>
                      </a:r>
                      <a:endPar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4453429"/>
                  </a:ext>
                </a:extLst>
              </a:tr>
              <a:tr h="431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FF0066"/>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 0.0001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  18</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楷体_GB2312" pitchFamily="49" charset="-122"/>
                          <a:ea typeface="楷体_GB2312" pitchFamily="49" charset="-122"/>
                        </a:rPr>
                        <a:t>(</a:t>
                      </a: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3.0001673  3.9998567  -5.0000368</a:t>
                      </a:r>
                      <a:r>
                        <a:rPr kumimoji="1" lang="en-US" altLang="zh-CN" sz="2400" b="1" i="0" u="none" strike="noStrike" cap="none" normalizeH="0" baseline="0">
                          <a:ln>
                            <a:noFill/>
                          </a:ln>
                          <a:solidFill>
                            <a:srgbClr val="0000FF"/>
                          </a:solidFill>
                          <a:effectLst/>
                          <a:latin typeface="楷体_GB2312" pitchFamily="49" charset="-122"/>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2226106"/>
                  </a:ext>
                </a:extLst>
              </a:tr>
              <a:tr h="431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FF0066"/>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0.00001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  23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楷体_GB2312" pitchFamily="49" charset="-122"/>
                          <a:ea typeface="楷体_GB2312" pitchFamily="49" charset="-122"/>
                        </a:rPr>
                        <a:t>(</a:t>
                      </a: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3.0000210  3.9999820  -5.0000046</a:t>
                      </a:r>
                      <a:r>
                        <a:rPr kumimoji="1" lang="en-US" altLang="zh-CN" sz="2400" b="1" i="0" u="none" strike="noStrike" cap="none" normalizeH="0" baseline="0">
                          <a:ln>
                            <a:noFill/>
                          </a:ln>
                          <a:solidFill>
                            <a:srgbClr val="0000FF"/>
                          </a:solidFill>
                          <a:effectLst/>
                          <a:latin typeface="楷体_GB2312" pitchFamily="49" charset="-122"/>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044733"/>
                  </a:ext>
                </a:extLst>
              </a:tr>
              <a:tr h="431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FF0066"/>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  0.001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8</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itchFamily="49" charset="-122"/>
                          <a:ea typeface="楷体_GB2312" pitchFamily="49" charset="-122"/>
                        </a:rPr>
                        <a:t>(</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2.9997451  4.0000653  -4.9998924</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0102133"/>
                  </a:ext>
                </a:extLst>
              </a:tr>
              <a:tr h="431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FF0066"/>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 0.0001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10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itchFamily="49" charset="-122"/>
                          <a:ea typeface="楷体_GB2312" pitchFamily="49" charset="-122"/>
                        </a:rPr>
                        <a:t>(</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2.9999853  4.0000031  -4.9999935</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6096384"/>
                  </a:ext>
                </a:extLst>
              </a:tr>
              <a:tr h="431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FF0066"/>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0.00001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楷体_GB2312" pitchFamily="49" charset="-122"/>
                          <a:ea typeface="楷体_GB2312" pitchFamily="49" charset="-122"/>
                        </a:rPr>
                        <a:t>(</a:t>
                      </a:r>
                      <a:r>
                        <a:rPr kumimoji="1" lang="en-US" altLang="zh-CN" sz="2400" b="1" i="0" u="none" strike="noStrike" cap="none" normalizeH="0" baseline="0">
                          <a:ln>
                            <a:noFill/>
                          </a:ln>
                          <a:solidFill>
                            <a:schemeClr val="tx1"/>
                          </a:solidFill>
                          <a:effectLst/>
                          <a:latin typeface="Arial" panose="020B0604020202020204" pitchFamily="34" charset="0"/>
                          <a:ea typeface="楷体_GB2312" pitchFamily="49" charset="-122"/>
                        </a:rPr>
                        <a:t>2.9999993  4.0000001  -4.9999996</a:t>
                      </a: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3018303"/>
                  </a:ext>
                </a:extLst>
              </a:tr>
              <a:tr h="431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FF0066"/>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  0.001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  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楷体_GB2312" pitchFamily="49" charset="-122"/>
                          <a:ea typeface="楷体_GB2312" pitchFamily="49" charset="-122"/>
                        </a:rPr>
                        <a:t>(</a:t>
                      </a: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3.0006104  4.0001741  -5.0007434</a:t>
                      </a:r>
                      <a:r>
                        <a:rPr kumimoji="1" lang="en-US" altLang="zh-CN" sz="2400" b="1" i="0" u="none" strike="noStrike" cap="none" normalizeH="0" baseline="0">
                          <a:ln>
                            <a:noFill/>
                          </a:ln>
                          <a:solidFill>
                            <a:srgbClr val="0000FF"/>
                          </a:solidFill>
                          <a:effectLst/>
                          <a:latin typeface="楷体_GB2312" pitchFamily="49" charset="-122"/>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7543538"/>
                  </a:ext>
                </a:extLst>
              </a:tr>
              <a:tr h="431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FF0066"/>
                        </a:solidFill>
                        <a:effectLst/>
                        <a:latin typeface="Arial" panose="020B060402020202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2"/>
                          </a:solidFill>
                          <a:effectLst/>
                          <a:latin typeface="Arial" panose="020B0604020202020204" pitchFamily="34" charset="0"/>
                          <a:ea typeface="宋体" panose="02010600030101010101" pitchFamily="2" charset="-122"/>
                        </a:rPr>
                        <a:t>  0.001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宋体" panose="02010600030101010101" pitchFamily="2" charset="-122"/>
                        </a:rPr>
                        <a:t> 151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FF"/>
                          </a:solidFill>
                          <a:effectLst/>
                          <a:latin typeface="楷体_GB2312" pitchFamily="49" charset="-122"/>
                          <a:ea typeface="楷体_GB2312" pitchFamily="49" charset="-122"/>
                        </a:rPr>
                        <a:t>(</a:t>
                      </a:r>
                      <a:r>
                        <a:rPr kumimoji="1" lang="en-US" altLang="zh-CN" sz="2400" b="1" i="0" u="none" strike="noStrike" cap="none" normalizeH="0" baseline="0" dirty="0">
                          <a:ln>
                            <a:noFill/>
                          </a:ln>
                          <a:solidFill>
                            <a:srgbClr val="0000FF"/>
                          </a:solidFill>
                          <a:effectLst/>
                          <a:latin typeface="Arial" panose="020B0604020202020204" pitchFamily="34" charset="0"/>
                          <a:ea typeface="楷体_GB2312" pitchFamily="49" charset="-122"/>
                        </a:rPr>
                        <a:t>2.9995106  4.0017780  -5.0027919</a:t>
                      </a:r>
                      <a:r>
                        <a:rPr kumimoji="1" lang="zh-CN" altLang="en-US" sz="2400" b="1" i="0" u="none" strike="noStrike" cap="none" normalizeH="0" baseline="0" dirty="0">
                          <a:ln>
                            <a:noFill/>
                          </a:ln>
                          <a:solidFill>
                            <a:srgbClr val="0000FF"/>
                          </a:solidFill>
                          <a:effectLst/>
                          <a:latin typeface="Arial" panose="020B0604020202020204" pitchFamily="34" charset="0"/>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4414880"/>
                  </a:ext>
                </a:extLst>
              </a:tr>
            </a:tbl>
          </a:graphicData>
        </a:graphic>
      </p:graphicFrame>
      <p:sp>
        <p:nvSpPr>
          <p:cNvPr id="123117" name="Rectangle 237">
            <a:extLst>
              <a:ext uri="{FF2B5EF4-FFF2-40B4-BE49-F238E27FC236}">
                <a16:creationId xmlns:a16="http://schemas.microsoft.com/office/drawing/2014/main" id="{5B25A3C3-703F-431A-91BB-F1EC4D0A08A7}"/>
              </a:ext>
            </a:extLst>
          </p:cNvPr>
          <p:cNvSpPr>
            <a:spLocks noChangeArrowheads="1"/>
          </p:cNvSpPr>
          <p:nvPr/>
        </p:nvSpPr>
        <p:spPr bwMode="auto">
          <a:xfrm>
            <a:off x="3635896" y="624840"/>
            <a:ext cx="3899122" cy="52540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3175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800" dirty="0">
                <a:solidFill>
                  <a:srgbClr val="0000FF"/>
                </a:solidFill>
                <a:latin typeface="Arial" panose="020B0604020202020204" pitchFamily="34" charset="0"/>
              </a:rPr>
              <a:t>方  程  组  的  </a:t>
            </a:r>
            <a:r>
              <a:rPr lang="zh-CN" altLang="en-US" sz="2800" dirty="0">
                <a:solidFill>
                  <a:srgbClr val="FF0000"/>
                </a:solidFill>
                <a:latin typeface="Arial" panose="020B0604020202020204" pitchFamily="34" charset="0"/>
              </a:rPr>
              <a:t>近  似  解</a:t>
            </a:r>
          </a:p>
        </p:txBody>
      </p:sp>
      <p:grpSp>
        <p:nvGrpSpPr>
          <p:cNvPr id="123175" name="Group 295">
            <a:extLst>
              <a:ext uri="{FF2B5EF4-FFF2-40B4-BE49-F238E27FC236}">
                <a16:creationId xmlns:a16="http://schemas.microsoft.com/office/drawing/2014/main" id="{2A853292-D282-48B0-83B2-AB607113D6CA}"/>
              </a:ext>
            </a:extLst>
          </p:cNvPr>
          <p:cNvGrpSpPr>
            <a:grpSpLocks/>
          </p:cNvGrpSpPr>
          <p:nvPr/>
        </p:nvGrpSpPr>
        <p:grpSpPr bwMode="auto">
          <a:xfrm>
            <a:off x="107950" y="596900"/>
            <a:ext cx="1358900" cy="5803900"/>
            <a:chOff x="45" y="240"/>
            <a:chExt cx="856" cy="3656"/>
          </a:xfrm>
        </p:grpSpPr>
        <p:grpSp>
          <p:nvGrpSpPr>
            <p:cNvPr id="123057" name="Group 177">
              <a:extLst>
                <a:ext uri="{FF2B5EF4-FFF2-40B4-BE49-F238E27FC236}">
                  <a16:creationId xmlns:a16="http://schemas.microsoft.com/office/drawing/2014/main" id="{EF06FB4E-18F0-43BC-B580-855B739E315C}"/>
                </a:ext>
              </a:extLst>
            </p:cNvPr>
            <p:cNvGrpSpPr>
              <a:grpSpLocks/>
            </p:cNvGrpSpPr>
            <p:nvPr/>
          </p:nvGrpSpPr>
          <p:grpSpPr bwMode="auto">
            <a:xfrm>
              <a:off x="125" y="240"/>
              <a:ext cx="732" cy="324"/>
              <a:chOff x="1488" y="2480"/>
              <a:chExt cx="732" cy="324"/>
            </a:xfrm>
          </p:grpSpPr>
          <p:graphicFrame>
            <p:nvGraphicFramePr>
              <p:cNvPr id="123055" name="Object 175">
                <a:extLst>
                  <a:ext uri="{FF2B5EF4-FFF2-40B4-BE49-F238E27FC236}">
                    <a16:creationId xmlns:a16="http://schemas.microsoft.com/office/drawing/2014/main" id="{947E2AB5-BD1B-413D-BC8A-339B5125B9A3}"/>
                  </a:ext>
                </a:extLst>
              </p:cNvPr>
              <p:cNvGraphicFramePr>
                <a:graphicFrameLocks noChangeAspect="1"/>
              </p:cNvGraphicFramePr>
              <p:nvPr/>
            </p:nvGraphicFramePr>
            <p:xfrm>
              <a:off x="1488" y="2496"/>
              <a:ext cx="336" cy="308"/>
            </p:xfrm>
            <a:graphic>
              <a:graphicData uri="http://schemas.openxmlformats.org/presentationml/2006/ole">
                <mc:AlternateContent xmlns:mc="http://schemas.openxmlformats.org/markup-compatibility/2006">
                  <mc:Choice xmlns:v="urn:schemas-microsoft-com:vml" Requires="v">
                    <p:oleObj spid="_x0000_s293802" name="Equation" r:id="rId3" imgW="152280" imgH="139680" progId="Equation.DSMT4">
                      <p:embed/>
                    </p:oleObj>
                  </mc:Choice>
                  <mc:Fallback>
                    <p:oleObj name="Equation" r:id="rId3" imgW="152280" imgH="139680" progId="Equation.DSMT4">
                      <p:embed/>
                      <p:pic>
                        <p:nvPicPr>
                          <p:cNvPr id="123055" name="Object 175">
                            <a:extLst>
                              <a:ext uri="{FF2B5EF4-FFF2-40B4-BE49-F238E27FC236}">
                                <a16:creationId xmlns:a16="http://schemas.microsoft.com/office/drawing/2014/main" id="{947E2AB5-BD1B-413D-BC8A-339B5125B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2496"/>
                            <a:ext cx="336"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56" name="Rectangle 176">
                <a:extLst>
                  <a:ext uri="{FF2B5EF4-FFF2-40B4-BE49-F238E27FC236}">
                    <a16:creationId xmlns:a16="http://schemas.microsoft.com/office/drawing/2014/main" id="{384FF15F-A972-4527-A93F-D95B1F4EADFB}"/>
                  </a:ext>
                </a:extLst>
              </p:cNvPr>
              <p:cNvSpPr>
                <a:spLocks noChangeArrowheads="1"/>
              </p:cNvSpPr>
              <p:nvPr/>
            </p:nvSpPr>
            <p:spPr bwMode="auto">
              <a:xfrm>
                <a:off x="1720" y="2480"/>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FF"/>
                    </a:solidFill>
                    <a:latin typeface="Times New Roman" panose="02020603050405020304" pitchFamily="18" charset="0"/>
                  </a:rPr>
                  <a:t>的值</a:t>
                </a:r>
              </a:p>
            </p:txBody>
          </p:sp>
        </p:grpSp>
        <p:graphicFrame>
          <p:nvGraphicFramePr>
            <p:cNvPr id="123058" name="Object 178">
              <a:extLst>
                <a:ext uri="{FF2B5EF4-FFF2-40B4-BE49-F238E27FC236}">
                  <a16:creationId xmlns:a16="http://schemas.microsoft.com/office/drawing/2014/main" id="{C3B70C3E-723F-46FC-B65A-8BC924FF3B99}"/>
                </a:ext>
              </a:extLst>
            </p:cNvPr>
            <p:cNvGraphicFramePr>
              <a:graphicFrameLocks noChangeAspect="1"/>
            </p:cNvGraphicFramePr>
            <p:nvPr/>
          </p:nvGraphicFramePr>
          <p:xfrm>
            <a:off x="117" y="672"/>
            <a:ext cx="672" cy="336"/>
          </p:xfrm>
          <a:graphic>
            <a:graphicData uri="http://schemas.openxmlformats.org/presentationml/2006/ole">
              <mc:AlternateContent xmlns:mc="http://schemas.openxmlformats.org/markup-compatibility/2006">
                <mc:Choice xmlns:v="urn:schemas-microsoft-com:vml" Requires="v">
                  <p:oleObj spid="_x0000_s293803" name="Equation" r:id="rId5" imgW="355320" imgH="177480" progId="Equation.DSMT4">
                    <p:embed/>
                  </p:oleObj>
                </mc:Choice>
                <mc:Fallback>
                  <p:oleObj name="Equation" r:id="rId5" imgW="355320" imgH="177480" progId="Equation.DSMT4">
                    <p:embed/>
                    <p:pic>
                      <p:nvPicPr>
                        <p:cNvPr id="123058" name="Object 178">
                          <a:extLst>
                            <a:ext uri="{FF2B5EF4-FFF2-40B4-BE49-F238E27FC236}">
                              <a16:creationId xmlns:a16="http://schemas.microsoft.com/office/drawing/2014/main" id="{C3B70C3E-723F-46FC-B65A-8BC924FF3B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 y="672"/>
                          <a:ext cx="67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59" name="Object 179">
              <a:extLst>
                <a:ext uri="{FF2B5EF4-FFF2-40B4-BE49-F238E27FC236}">
                  <a16:creationId xmlns:a16="http://schemas.microsoft.com/office/drawing/2014/main" id="{39F3F4B8-0E38-4213-A00A-76C68942051C}"/>
                </a:ext>
              </a:extLst>
            </p:cNvPr>
            <p:cNvGraphicFramePr>
              <a:graphicFrameLocks noChangeAspect="1"/>
            </p:cNvGraphicFramePr>
            <p:nvPr/>
          </p:nvGraphicFramePr>
          <p:xfrm>
            <a:off x="101" y="2435"/>
            <a:ext cx="736" cy="305"/>
          </p:xfrm>
          <a:graphic>
            <a:graphicData uri="http://schemas.openxmlformats.org/presentationml/2006/ole">
              <mc:AlternateContent xmlns:mc="http://schemas.openxmlformats.org/markup-compatibility/2006">
                <mc:Choice xmlns:v="urn:schemas-microsoft-com:vml" Requires="v">
                  <p:oleObj spid="_x0000_s293804" name="Equation" r:id="rId7" imgW="558720" imgH="177480" progId="Equation.DSMT4">
                    <p:embed/>
                  </p:oleObj>
                </mc:Choice>
                <mc:Fallback>
                  <p:oleObj name="Equation" r:id="rId7" imgW="558720" imgH="177480" progId="Equation.DSMT4">
                    <p:embed/>
                    <p:pic>
                      <p:nvPicPr>
                        <p:cNvPr id="123059" name="Object 179">
                          <a:extLst>
                            <a:ext uri="{FF2B5EF4-FFF2-40B4-BE49-F238E27FC236}">
                              <a16:creationId xmlns:a16="http://schemas.microsoft.com/office/drawing/2014/main" id="{39F3F4B8-0E38-4213-A00A-76C6894205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 y="2435"/>
                          <a:ext cx="736"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60" name="Object 180">
              <a:extLst>
                <a:ext uri="{FF2B5EF4-FFF2-40B4-BE49-F238E27FC236}">
                  <a16:creationId xmlns:a16="http://schemas.microsoft.com/office/drawing/2014/main" id="{6CC1F87D-97BC-4087-96CB-DA459FA4ED63}"/>
                </a:ext>
              </a:extLst>
            </p:cNvPr>
            <p:cNvGraphicFramePr>
              <a:graphicFrameLocks noChangeAspect="1"/>
            </p:cNvGraphicFramePr>
            <p:nvPr/>
          </p:nvGraphicFramePr>
          <p:xfrm>
            <a:off x="85" y="3270"/>
            <a:ext cx="776" cy="326"/>
          </p:xfrm>
          <a:graphic>
            <a:graphicData uri="http://schemas.openxmlformats.org/presentationml/2006/ole">
              <mc:AlternateContent xmlns:mc="http://schemas.openxmlformats.org/markup-compatibility/2006">
                <mc:Choice xmlns:v="urn:schemas-microsoft-com:vml" Requires="v">
                  <p:oleObj spid="_x0000_s293805" name="Equation" r:id="rId9" imgW="482400" imgH="177480" progId="Equation.DSMT4">
                    <p:embed/>
                  </p:oleObj>
                </mc:Choice>
                <mc:Fallback>
                  <p:oleObj name="Equation" r:id="rId9" imgW="482400" imgH="177480" progId="Equation.DSMT4">
                    <p:embed/>
                    <p:pic>
                      <p:nvPicPr>
                        <p:cNvPr id="123060" name="Object 180">
                          <a:extLst>
                            <a:ext uri="{FF2B5EF4-FFF2-40B4-BE49-F238E27FC236}">
                              <a16:creationId xmlns:a16="http://schemas.microsoft.com/office/drawing/2014/main" id="{6CC1F87D-97BC-4087-96CB-DA459FA4ED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 y="3270"/>
                          <a:ext cx="77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148" name="Object 268">
              <a:extLst>
                <a:ext uri="{FF2B5EF4-FFF2-40B4-BE49-F238E27FC236}">
                  <a16:creationId xmlns:a16="http://schemas.microsoft.com/office/drawing/2014/main" id="{AC923BB2-68EE-4BEE-902F-F8E6D1911349}"/>
                </a:ext>
              </a:extLst>
            </p:cNvPr>
            <p:cNvGraphicFramePr>
              <a:graphicFrameLocks noChangeAspect="1"/>
            </p:cNvGraphicFramePr>
            <p:nvPr/>
          </p:nvGraphicFramePr>
          <p:xfrm>
            <a:off x="77" y="1561"/>
            <a:ext cx="776" cy="315"/>
          </p:xfrm>
          <a:graphic>
            <a:graphicData uri="http://schemas.openxmlformats.org/presentationml/2006/ole">
              <mc:AlternateContent xmlns:mc="http://schemas.openxmlformats.org/markup-compatibility/2006">
                <mc:Choice xmlns:v="urn:schemas-microsoft-com:vml" Requires="v">
                  <p:oleObj spid="_x0000_s293806" name="Equation" r:id="rId11" imgW="571320" imgH="177480" progId="Equation.DSMT4">
                    <p:embed/>
                  </p:oleObj>
                </mc:Choice>
                <mc:Fallback>
                  <p:oleObj name="Equation" r:id="rId11" imgW="571320" imgH="177480" progId="Equation.DSMT4">
                    <p:embed/>
                    <p:pic>
                      <p:nvPicPr>
                        <p:cNvPr id="123148" name="Object 268">
                          <a:extLst>
                            <a:ext uri="{FF2B5EF4-FFF2-40B4-BE49-F238E27FC236}">
                              <a16:creationId xmlns:a16="http://schemas.microsoft.com/office/drawing/2014/main" id="{AC923BB2-68EE-4BEE-902F-F8E6D191134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 y="1561"/>
                          <a:ext cx="776"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154" name="Object 274">
              <a:extLst>
                <a:ext uri="{FF2B5EF4-FFF2-40B4-BE49-F238E27FC236}">
                  <a16:creationId xmlns:a16="http://schemas.microsoft.com/office/drawing/2014/main" id="{7710478F-68CB-46DD-A2AE-8F2033300757}"/>
                </a:ext>
              </a:extLst>
            </p:cNvPr>
            <p:cNvGraphicFramePr>
              <a:graphicFrameLocks noChangeAspect="1"/>
            </p:cNvGraphicFramePr>
            <p:nvPr/>
          </p:nvGraphicFramePr>
          <p:xfrm>
            <a:off x="45" y="3586"/>
            <a:ext cx="856" cy="310"/>
          </p:xfrm>
          <a:graphic>
            <a:graphicData uri="http://schemas.openxmlformats.org/presentationml/2006/ole">
              <mc:AlternateContent xmlns:mc="http://schemas.openxmlformats.org/markup-compatibility/2006">
                <mc:Choice xmlns:v="urn:schemas-microsoft-com:vml" Requires="v">
                  <p:oleObj spid="_x0000_s293807" name="Equation" r:id="rId13" imgW="558720" imgH="177480" progId="Equation.DSMT4">
                    <p:embed/>
                  </p:oleObj>
                </mc:Choice>
                <mc:Fallback>
                  <p:oleObj name="Equation" r:id="rId13" imgW="558720" imgH="177480" progId="Equation.DSMT4">
                    <p:embed/>
                    <p:pic>
                      <p:nvPicPr>
                        <p:cNvPr id="123154" name="Object 274">
                          <a:extLst>
                            <a:ext uri="{FF2B5EF4-FFF2-40B4-BE49-F238E27FC236}">
                              <a16:creationId xmlns:a16="http://schemas.microsoft.com/office/drawing/2014/main" id="{7710478F-68CB-46DD-A2AE-8F203330075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 y="3586"/>
                          <a:ext cx="856"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62835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22" name="Rectangle 258">
            <a:extLst>
              <a:ext uri="{FF2B5EF4-FFF2-40B4-BE49-F238E27FC236}">
                <a16:creationId xmlns:a16="http://schemas.microsoft.com/office/drawing/2014/main" id="{390F1EF9-BECC-4273-B461-2649A6B01544}"/>
              </a:ext>
            </a:extLst>
          </p:cNvPr>
          <p:cNvSpPr>
            <a:spLocks noChangeArrowheads="1"/>
          </p:cNvSpPr>
          <p:nvPr/>
        </p:nvSpPr>
        <p:spPr bwMode="auto">
          <a:xfrm>
            <a:off x="2475519" y="100459"/>
            <a:ext cx="39453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二、</a:t>
            </a:r>
            <a:r>
              <a:rPr lang="en-US" altLang="zh-CN" sz="2400" dirty="0">
                <a:solidFill>
                  <a:srgbClr val="FF0000"/>
                </a:solidFill>
                <a:latin typeface="华文仿宋" panose="02010600040101010101" pitchFamily="2" charset="-122"/>
                <a:ea typeface="华文仿宋" panose="02010600040101010101" pitchFamily="2" charset="-122"/>
              </a:rPr>
              <a:t>SOR</a:t>
            </a:r>
            <a:r>
              <a:rPr lang="zh-CN" altLang="en-US" sz="2400" dirty="0">
                <a:solidFill>
                  <a:srgbClr val="0000FF"/>
                </a:solidFill>
                <a:latin typeface="华文仿宋" panose="02010600040101010101" pitchFamily="2" charset="-122"/>
                <a:ea typeface="华文仿宋" panose="02010600040101010101" pitchFamily="2" charset="-122"/>
              </a:rPr>
              <a:t>迭代法的收敛性：</a:t>
            </a:r>
          </a:p>
        </p:txBody>
      </p:sp>
      <p:grpSp>
        <p:nvGrpSpPr>
          <p:cNvPr id="62737" name="Group 273">
            <a:extLst>
              <a:ext uri="{FF2B5EF4-FFF2-40B4-BE49-F238E27FC236}">
                <a16:creationId xmlns:a16="http://schemas.microsoft.com/office/drawing/2014/main" id="{A8A13580-03F9-4615-85DD-F40257907D14}"/>
              </a:ext>
            </a:extLst>
          </p:cNvPr>
          <p:cNvGrpSpPr>
            <a:grpSpLocks/>
          </p:cNvGrpSpPr>
          <p:nvPr/>
        </p:nvGrpSpPr>
        <p:grpSpPr bwMode="auto">
          <a:xfrm>
            <a:off x="1219199" y="690764"/>
            <a:ext cx="6457950" cy="1895475"/>
            <a:chOff x="974" y="624"/>
            <a:chExt cx="4068" cy="1194"/>
          </a:xfrm>
        </p:grpSpPr>
        <p:graphicFrame>
          <p:nvGraphicFramePr>
            <p:cNvPr id="62726" name="Object 262">
              <a:extLst>
                <a:ext uri="{FF2B5EF4-FFF2-40B4-BE49-F238E27FC236}">
                  <a16:creationId xmlns:a16="http://schemas.microsoft.com/office/drawing/2014/main" id="{75859019-5D53-4FBE-B630-0420CF220544}"/>
                </a:ext>
              </a:extLst>
            </p:cNvPr>
            <p:cNvGraphicFramePr>
              <a:graphicFrameLocks noChangeAspect="1"/>
            </p:cNvGraphicFramePr>
            <p:nvPr>
              <p:extLst>
                <p:ext uri="{D42A27DB-BD31-4B8C-83A1-F6EECF244321}">
                  <p14:modId xmlns:p14="http://schemas.microsoft.com/office/powerpoint/2010/main" val="2351839102"/>
                </p:ext>
              </p:extLst>
            </p:nvPr>
          </p:nvGraphicFramePr>
          <p:xfrm>
            <a:off x="1468" y="1462"/>
            <a:ext cx="3060" cy="356"/>
          </p:xfrm>
          <a:graphic>
            <a:graphicData uri="http://schemas.openxmlformats.org/presentationml/2006/ole">
              <mc:AlternateContent xmlns:mc="http://schemas.openxmlformats.org/markup-compatibility/2006">
                <mc:Choice xmlns:v="urn:schemas-microsoft-com:vml" Requires="v">
                  <p:oleObj spid="_x0000_s349766" name="Equation" r:id="rId4" imgW="1968480" imgH="228600" progId="Equation.DSMT4">
                    <p:embed/>
                  </p:oleObj>
                </mc:Choice>
                <mc:Fallback>
                  <p:oleObj name="Equation" r:id="rId4" imgW="1968480" imgH="228600" progId="Equation.DSMT4">
                    <p:embed/>
                    <p:pic>
                      <p:nvPicPr>
                        <p:cNvPr id="62726" name="Object 262">
                          <a:extLst>
                            <a:ext uri="{FF2B5EF4-FFF2-40B4-BE49-F238E27FC236}">
                              <a16:creationId xmlns:a16="http://schemas.microsoft.com/office/drawing/2014/main" id="{75859019-5D53-4FBE-B630-0420CF2205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8" y="1462"/>
                          <a:ext cx="3060" cy="356"/>
                        </a:xfrm>
                        <a:prstGeom prst="rect">
                          <a:avLst/>
                        </a:prstGeom>
                        <a:noFill/>
                      </p:spPr>
                    </p:pic>
                  </p:oleObj>
                </mc:Fallback>
              </mc:AlternateContent>
            </a:graphicData>
          </a:graphic>
        </p:graphicFrame>
        <p:sp>
          <p:nvSpPr>
            <p:cNvPr id="62729" name="Rectangle 265">
              <a:extLst>
                <a:ext uri="{FF2B5EF4-FFF2-40B4-BE49-F238E27FC236}">
                  <a16:creationId xmlns:a16="http://schemas.microsoft.com/office/drawing/2014/main" id="{DAC8978B-A423-42DE-806A-F7513FD65837}"/>
                </a:ext>
              </a:extLst>
            </p:cNvPr>
            <p:cNvSpPr>
              <a:spLocks noChangeArrowheads="1"/>
            </p:cNvSpPr>
            <p:nvPr/>
          </p:nvSpPr>
          <p:spPr bwMode="auto">
            <a:xfrm>
              <a:off x="974" y="1500"/>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0000FF"/>
                  </a:solidFill>
                  <a:latin typeface="Arial" panose="020B0604020202020204" pitchFamily="34" charset="0"/>
                </a:rPr>
                <a:t>其中</a:t>
              </a:r>
            </a:p>
          </p:txBody>
        </p:sp>
        <p:graphicFrame>
          <p:nvGraphicFramePr>
            <p:cNvPr id="62732" name="Object 268">
              <a:extLst>
                <a:ext uri="{FF2B5EF4-FFF2-40B4-BE49-F238E27FC236}">
                  <a16:creationId xmlns:a16="http://schemas.microsoft.com/office/drawing/2014/main" id="{4F3E553A-83DD-4D09-9A0F-EC1917074C7F}"/>
                </a:ext>
              </a:extLst>
            </p:cNvPr>
            <p:cNvGraphicFramePr>
              <a:graphicFrameLocks noChangeAspect="1"/>
            </p:cNvGraphicFramePr>
            <p:nvPr>
              <p:extLst>
                <p:ext uri="{D42A27DB-BD31-4B8C-83A1-F6EECF244321}">
                  <p14:modId xmlns:p14="http://schemas.microsoft.com/office/powerpoint/2010/main" val="2499771591"/>
                </p:ext>
              </p:extLst>
            </p:nvPr>
          </p:nvGraphicFramePr>
          <p:xfrm>
            <a:off x="1285" y="624"/>
            <a:ext cx="1560" cy="380"/>
          </p:xfrm>
          <a:graphic>
            <a:graphicData uri="http://schemas.openxmlformats.org/presentationml/2006/ole">
              <mc:AlternateContent xmlns:mc="http://schemas.openxmlformats.org/markup-compatibility/2006">
                <mc:Choice xmlns:v="urn:schemas-microsoft-com:vml" Requires="v">
                  <p:oleObj spid="_x0000_s349767" name="Equation" r:id="rId6" imgW="1079280" imgH="253800" progId="Equation.DSMT4">
                    <p:embed/>
                  </p:oleObj>
                </mc:Choice>
                <mc:Fallback>
                  <p:oleObj name="Equation" r:id="rId6" imgW="1079280" imgH="253800" progId="Equation.DSMT4">
                    <p:embed/>
                    <p:pic>
                      <p:nvPicPr>
                        <p:cNvPr id="62732" name="Object 268">
                          <a:extLst>
                            <a:ext uri="{FF2B5EF4-FFF2-40B4-BE49-F238E27FC236}">
                              <a16:creationId xmlns:a16="http://schemas.microsoft.com/office/drawing/2014/main" id="{4F3E553A-83DD-4D09-9A0F-EC1917074C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 y="624"/>
                          <a:ext cx="1560" cy="380"/>
                        </a:xfrm>
                        <a:prstGeom prst="rect">
                          <a:avLst/>
                        </a:prstGeom>
                        <a:noFill/>
                        <a:ln>
                          <a:noFill/>
                        </a:ln>
                        <a:effectLst/>
                      </p:spPr>
                    </p:pic>
                  </p:oleObj>
                </mc:Fallback>
              </mc:AlternateContent>
            </a:graphicData>
          </a:graphic>
        </p:graphicFrame>
        <p:graphicFrame>
          <p:nvGraphicFramePr>
            <p:cNvPr id="62733" name="Object 269">
              <a:extLst>
                <a:ext uri="{FF2B5EF4-FFF2-40B4-BE49-F238E27FC236}">
                  <a16:creationId xmlns:a16="http://schemas.microsoft.com/office/drawing/2014/main" id="{E39ADB19-EE42-415F-AEA8-11283635796A}"/>
                </a:ext>
              </a:extLst>
            </p:cNvPr>
            <p:cNvGraphicFramePr>
              <a:graphicFrameLocks noChangeAspect="1"/>
            </p:cNvGraphicFramePr>
            <p:nvPr>
              <p:extLst>
                <p:ext uri="{D42A27DB-BD31-4B8C-83A1-F6EECF244321}">
                  <p14:modId xmlns:p14="http://schemas.microsoft.com/office/powerpoint/2010/main" val="676651048"/>
                </p:ext>
              </p:extLst>
            </p:nvPr>
          </p:nvGraphicFramePr>
          <p:xfrm>
            <a:off x="2847" y="993"/>
            <a:ext cx="1388" cy="388"/>
          </p:xfrm>
          <a:graphic>
            <a:graphicData uri="http://schemas.openxmlformats.org/presentationml/2006/ole">
              <mc:AlternateContent xmlns:mc="http://schemas.openxmlformats.org/markup-compatibility/2006">
                <mc:Choice xmlns:v="urn:schemas-microsoft-com:vml" Requires="v">
                  <p:oleObj spid="_x0000_s349768" name="Equation" r:id="rId8" imgW="863280" imgH="241200" progId="Equation.DSMT4">
                    <p:embed/>
                  </p:oleObj>
                </mc:Choice>
                <mc:Fallback>
                  <p:oleObj name="Equation" r:id="rId8" imgW="863280" imgH="241200" progId="Equation.DSMT4">
                    <p:embed/>
                    <p:pic>
                      <p:nvPicPr>
                        <p:cNvPr id="62733" name="Object 269">
                          <a:extLst>
                            <a:ext uri="{FF2B5EF4-FFF2-40B4-BE49-F238E27FC236}">
                              <a16:creationId xmlns:a16="http://schemas.microsoft.com/office/drawing/2014/main" id="{E39ADB19-EE42-415F-AEA8-1128363579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7" y="993"/>
                          <a:ext cx="1388" cy="388"/>
                        </a:xfrm>
                        <a:prstGeom prst="rect">
                          <a:avLst/>
                        </a:prstGeom>
                        <a:noFill/>
                        <a:ln>
                          <a:noFill/>
                        </a:ln>
                        <a:effectLst/>
                      </p:spPr>
                    </p:pic>
                  </p:oleObj>
                </mc:Fallback>
              </mc:AlternateContent>
            </a:graphicData>
          </a:graphic>
        </p:graphicFrame>
        <p:sp>
          <p:nvSpPr>
            <p:cNvPr id="62734" name="Rectangle 270">
              <a:extLst>
                <a:ext uri="{FF2B5EF4-FFF2-40B4-BE49-F238E27FC236}">
                  <a16:creationId xmlns:a16="http://schemas.microsoft.com/office/drawing/2014/main" id="{E70C70F1-1DD7-4FB0-B86E-714DD5DE0EBE}"/>
                </a:ext>
              </a:extLst>
            </p:cNvPr>
            <p:cNvSpPr>
              <a:spLocks noChangeArrowheads="1"/>
            </p:cNvSpPr>
            <p:nvPr/>
          </p:nvSpPr>
          <p:spPr bwMode="auto">
            <a:xfrm>
              <a:off x="1016" y="640"/>
              <a:ext cx="40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0000FF"/>
                  </a:solidFill>
                  <a:latin typeface="Arial" panose="020B0604020202020204" pitchFamily="34" charset="0"/>
                </a:rPr>
                <a:t>对                              ， </a:t>
              </a:r>
              <a:r>
                <a:rPr lang="zh-CN" altLang="en-US" sz="2400" dirty="0">
                  <a:solidFill>
                    <a:srgbClr val="0000FF"/>
                  </a:solidFill>
                </a:rPr>
                <a:t>设其对角元皆非零，</a:t>
              </a:r>
            </a:p>
          </p:txBody>
        </p:sp>
        <p:sp>
          <p:nvSpPr>
            <p:cNvPr id="62735" name="Rectangle 271">
              <a:extLst>
                <a:ext uri="{FF2B5EF4-FFF2-40B4-BE49-F238E27FC236}">
                  <a16:creationId xmlns:a16="http://schemas.microsoft.com/office/drawing/2014/main" id="{8B6DE3D1-95AA-4E2A-9694-79F98E50BDBB}"/>
                </a:ext>
              </a:extLst>
            </p:cNvPr>
            <p:cNvSpPr>
              <a:spLocks noChangeArrowheads="1"/>
            </p:cNvSpPr>
            <p:nvPr/>
          </p:nvSpPr>
          <p:spPr bwMode="auto">
            <a:xfrm>
              <a:off x="974" y="1071"/>
              <a:ext cx="19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0000FF"/>
                  </a:solidFill>
                </a:rPr>
                <a:t>则对所有实数     ，有</a:t>
              </a:r>
            </a:p>
          </p:txBody>
        </p:sp>
        <p:graphicFrame>
          <p:nvGraphicFramePr>
            <p:cNvPr id="62736" name="Object 272">
              <a:extLst>
                <a:ext uri="{FF2B5EF4-FFF2-40B4-BE49-F238E27FC236}">
                  <a16:creationId xmlns:a16="http://schemas.microsoft.com/office/drawing/2014/main" id="{E3590376-3550-4F91-A119-A00D28D32369}"/>
                </a:ext>
              </a:extLst>
            </p:cNvPr>
            <p:cNvGraphicFramePr>
              <a:graphicFrameLocks noChangeAspect="1"/>
            </p:cNvGraphicFramePr>
            <p:nvPr>
              <p:extLst>
                <p:ext uri="{D42A27DB-BD31-4B8C-83A1-F6EECF244321}">
                  <p14:modId xmlns:p14="http://schemas.microsoft.com/office/powerpoint/2010/main" val="1018930967"/>
                </p:ext>
              </p:extLst>
            </p:nvPr>
          </p:nvGraphicFramePr>
          <p:xfrm>
            <a:off x="2170" y="1081"/>
            <a:ext cx="325" cy="298"/>
          </p:xfrm>
          <a:graphic>
            <a:graphicData uri="http://schemas.openxmlformats.org/presentationml/2006/ole">
              <mc:AlternateContent xmlns:mc="http://schemas.openxmlformats.org/markup-compatibility/2006">
                <mc:Choice xmlns:v="urn:schemas-microsoft-com:vml" Requires="v">
                  <p:oleObj spid="_x0000_s349769" name="Equation" r:id="rId10" imgW="152280" imgH="139680" progId="Equation.DSMT4">
                    <p:embed/>
                  </p:oleObj>
                </mc:Choice>
                <mc:Fallback>
                  <p:oleObj name="Equation" r:id="rId10" imgW="152280" imgH="139680" progId="Equation.DSMT4">
                    <p:embed/>
                    <p:pic>
                      <p:nvPicPr>
                        <p:cNvPr id="62736" name="Object 272">
                          <a:extLst>
                            <a:ext uri="{FF2B5EF4-FFF2-40B4-BE49-F238E27FC236}">
                              <a16:creationId xmlns:a16="http://schemas.microsoft.com/office/drawing/2014/main" id="{E3590376-3550-4F91-A119-A00D28D323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0" y="1081"/>
                          <a:ext cx="325"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738" name="Rectangle 274">
            <a:extLst>
              <a:ext uri="{FF2B5EF4-FFF2-40B4-BE49-F238E27FC236}">
                <a16:creationId xmlns:a16="http://schemas.microsoft.com/office/drawing/2014/main" id="{EDD4C19E-E574-425F-8076-44AA6933784C}"/>
              </a:ext>
            </a:extLst>
          </p:cNvPr>
          <p:cNvSpPr>
            <a:spLocks noChangeArrowheads="1"/>
          </p:cNvSpPr>
          <p:nvPr/>
        </p:nvSpPr>
        <p:spPr bwMode="auto">
          <a:xfrm>
            <a:off x="180353" y="3023558"/>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FF0000"/>
                </a:solidFill>
                <a:latin typeface="Arial" panose="020B0604020202020204" pitchFamily="34" charset="0"/>
              </a:rPr>
              <a:t>证明： </a:t>
            </a:r>
          </a:p>
        </p:txBody>
      </p:sp>
      <p:graphicFrame>
        <p:nvGraphicFramePr>
          <p:cNvPr id="62740" name="Object 276">
            <a:extLst>
              <a:ext uri="{FF2B5EF4-FFF2-40B4-BE49-F238E27FC236}">
                <a16:creationId xmlns:a16="http://schemas.microsoft.com/office/drawing/2014/main" id="{C61B9416-16ED-4CD3-AB30-BC2375EDC162}"/>
              </a:ext>
            </a:extLst>
          </p:cNvPr>
          <p:cNvGraphicFramePr>
            <a:graphicFrameLocks noChangeAspect="1"/>
          </p:cNvGraphicFramePr>
          <p:nvPr>
            <p:extLst>
              <p:ext uri="{D42A27DB-BD31-4B8C-83A1-F6EECF244321}">
                <p14:modId xmlns:p14="http://schemas.microsoft.com/office/powerpoint/2010/main" val="2488657536"/>
              </p:ext>
            </p:extLst>
          </p:nvPr>
        </p:nvGraphicFramePr>
        <p:xfrm>
          <a:off x="1366051" y="2965302"/>
          <a:ext cx="2444673" cy="470028"/>
        </p:xfrm>
        <a:graphic>
          <a:graphicData uri="http://schemas.openxmlformats.org/presentationml/2006/ole">
            <mc:AlternateContent xmlns:mc="http://schemas.openxmlformats.org/markup-compatibility/2006">
              <mc:Choice xmlns:v="urn:schemas-microsoft-com:vml" Requires="v">
                <p:oleObj spid="_x0000_s349770" name="Equation" r:id="rId12" imgW="927000" imgH="177480" progId="Equation.DSMT4">
                  <p:embed/>
                </p:oleObj>
              </mc:Choice>
              <mc:Fallback>
                <p:oleObj name="Equation" r:id="rId12" imgW="927000" imgH="177480" progId="Equation.DSMT4">
                  <p:embed/>
                  <p:pic>
                    <p:nvPicPr>
                      <p:cNvPr id="62740" name="Object 276">
                        <a:extLst>
                          <a:ext uri="{FF2B5EF4-FFF2-40B4-BE49-F238E27FC236}">
                            <a16:creationId xmlns:a16="http://schemas.microsoft.com/office/drawing/2014/main" id="{C61B9416-16ED-4CD3-AB30-BC2375EDC1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6051" y="2965302"/>
                        <a:ext cx="2444673" cy="470028"/>
                      </a:xfrm>
                      <a:prstGeom prst="rect">
                        <a:avLst/>
                      </a:prstGeom>
                      <a:noFill/>
                    </p:spPr>
                  </p:pic>
                </p:oleObj>
              </mc:Fallback>
            </mc:AlternateContent>
          </a:graphicData>
        </a:graphic>
      </p:graphicFrame>
      <p:grpSp>
        <p:nvGrpSpPr>
          <p:cNvPr id="62745" name="Group 281">
            <a:extLst>
              <a:ext uri="{FF2B5EF4-FFF2-40B4-BE49-F238E27FC236}">
                <a16:creationId xmlns:a16="http://schemas.microsoft.com/office/drawing/2014/main" id="{78D94BAE-125E-4745-A519-F54AB7E95E27}"/>
              </a:ext>
            </a:extLst>
          </p:cNvPr>
          <p:cNvGrpSpPr>
            <a:grpSpLocks/>
          </p:cNvGrpSpPr>
          <p:nvPr/>
        </p:nvGrpSpPr>
        <p:grpSpPr bwMode="auto">
          <a:xfrm>
            <a:off x="295273" y="3664476"/>
            <a:ext cx="5132388" cy="515938"/>
            <a:chOff x="144" y="2291"/>
            <a:chExt cx="3233" cy="325"/>
          </a:xfrm>
        </p:grpSpPr>
        <p:sp>
          <p:nvSpPr>
            <p:cNvPr id="62742" name="Rectangle 278">
              <a:extLst>
                <a:ext uri="{FF2B5EF4-FFF2-40B4-BE49-F238E27FC236}">
                  <a16:creationId xmlns:a16="http://schemas.microsoft.com/office/drawing/2014/main" id="{4FCF9859-6808-47F7-A971-E4E78C762C63}"/>
                </a:ext>
              </a:extLst>
            </p:cNvPr>
            <p:cNvSpPr>
              <a:spLocks noChangeArrowheads="1"/>
            </p:cNvSpPr>
            <p:nvPr/>
          </p:nvSpPr>
          <p:spPr bwMode="auto">
            <a:xfrm>
              <a:off x="144" y="2304"/>
              <a:ext cx="2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FF"/>
                  </a:solidFill>
                </a:rPr>
                <a:t>设</a:t>
              </a:r>
              <a:r>
                <a:rPr lang="zh-CN" altLang="en-US" sz="2400">
                  <a:solidFill>
                    <a:srgbClr val="FF0000"/>
                  </a:solidFill>
                </a:rPr>
                <a:t>迭代</a:t>
              </a:r>
              <a:r>
                <a:rPr lang="zh-CN" altLang="en-US" sz="2400">
                  <a:solidFill>
                    <a:srgbClr val="0000FF"/>
                  </a:solidFill>
                </a:rPr>
                <a:t>矩阵   的特征值为</a:t>
              </a:r>
            </a:p>
          </p:txBody>
        </p:sp>
        <p:graphicFrame>
          <p:nvGraphicFramePr>
            <p:cNvPr id="62743" name="Object 279">
              <a:extLst>
                <a:ext uri="{FF2B5EF4-FFF2-40B4-BE49-F238E27FC236}">
                  <a16:creationId xmlns:a16="http://schemas.microsoft.com/office/drawing/2014/main" id="{93F192C0-B765-49CD-9849-D319170195A4}"/>
                </a:ext>
              </a:extLst>
            </p:cNvPr>
            <p:cNvGraphicFramePr>
              <a:graphicFrameLocks noChangeAspect="1"/>
            </p:cNvGraphicFramePr>
            <p:nvPr>
              <p:extLst>
                <p:ext uri="{D42A27DB-BD31-4B8C-83A1-F6EECF244321}">
                  <p14:modId xmlns:p14="http://schemas.microsoft.com/office/powerpoint/2010/main" val="3475780033"/>
                </p:ext>
              </p:extLst>
            </p:nvPr>
          </p:nvGraphicFramePr>
          <p:xfrm>
            <a:off x="1151" y="2322"/>
            <a:ext cx="212" cy="248"/>
          </p:xfrm>
          <a:graphic>
            <a:graphicData uri="http://schemas.openxmlformats.org/presentationml/2006/ole">
              <mc:AlternateContent xmlns:mc="http://schemas.openxmlformats.org/markup-compatibility/2006">
                <mc:Choice xmlns:v="urn:schemas-microsoft-com:vml" Requires="v">
                  <p:oleObj spid="_x0000_s349771" name="Equation" r:id="rId14" imgW="152280" imgH="177480" progId="Equation.DSMT4">
                    <p:embed/>
                  </p:oleObj>
                </mc:Choice>
                <mc:Fallback>
                  <p:oleObj name="Equation" r:id="rId14" imgW="152280" imgH="177480" progId="Equation.DSMT4">
                    <p:embed/>
                    <p:pic>
                      <p:nvPicPr>
                        <p:cNvPr id="62743" name="Object 279">
                          <a:extLst>
                            <a:ext uri="{FF2B5EF4-FFF2-40B4-BE49-F238E27FC236}">
                              <a16:creationId xmlns:a16="http://schemas.microsoft.com/office/drawing/2014/main" id="{93F192C0-B765-49CD-9849-D319170195A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51" y="2322"/>
                          <a:ext cx="212" cy="248"/>
                        </a:xfrm>
                        <a:prstGeom prst="rect">
                          <a:avLst/>
                        </a:prstGeom>
                        <a:noFill/>
                        <a:ln>
                          <a:noFill/>
                        </a:ln>
                        <a:effectLst/>
                      </p:spPr>
                    </p:pic>
                  </p:oleObj>
                </mc:Fallback>
              </mc:AlternateContent>
            </a:graphicData>
          </a:graphic>
        </p:graphicFrame>
        <p:graphicFrame>
          <p:nvGraphicFramePr>
            <p:cNvPr id="62744" name="Object 280">
              <a:extLst>
                <a:ext uri="{FF2B5EF4-FFF2-40B4-BE49-F238E27FC236}">
                  <a16:creationId xmlns:a16="http://schemas.microsoft.com/office/drawing/2014/main" id="{2B65CE7B-032A-4737-974E-9D44B4F87BBF}"/>
                </a:ext>
              </a:extLst>
            </p:cNvPr>
            <p:cNvGraphicFramePr>
              <a:graphicFrameLocks noChangeAspect="1"/>
            </p:cNvGraphicFramePr>
            <p:nvPr>
              <p:extLst>
                <p:ext uri="{D42A27DB-BD31-4B8C-83A1-F6EECF244321}">
                  <p14:modId xmlns:p14="http://schemas.microsoft.com/office/powerpoint/2010/main" val="4279691277"/>
                </p:ext>
              </p:extLst>
            </p:nvPr>
          </p:nvGraphicFramePr>
          <p:xfrm>
            <a:off x="2282" y="2291"/>
            <a:ext cx="1095" cy="325"/>
          </p:xfrm>
          <a:graphic>
            <a:graphicData uri="http://schemas.openxmlformats.org/presentationml/2006/ole">
              <mc:AlternateContent xmlns:mc="http://schemas.openxmlformats.org/markup-compatibility/2006">
                <mc:Choice xmlns:v="urn:schemas-microsoft-com:vml" Requires="v">
                  <p:oleObj spid="_x0000_s349772" name="Equation" r:id="rId16" imgW="774360" imgH="228600" progId="Equation.DSMT4">
                    <p:embed/>
                  </p:oleObj>
                </mc:Choice>
                <mc:Fallback>
                  <p:oleObj name="Equation" r:id="rId16" imgW="774360" imgH="228600" progId="Equation.DSMT4">
                    <p:embed/>
                    <p:pic>
                      <p:nvPicPr>
                        <p:cNvPr id="62744" name="Object 280">
                          <a:extLst>
                            <a:ext uri="{FF2B5EF4-FFF2-40B4-BE49-F238E27FC236}">
                              <a16:creationId xmlns:a16="http://schemas.microsoft.com/office/drawing/2014/main" id="{2B65CE7B-032A-4737-974E-9D44B4F87BB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82" y="2291"/>
                          <a:ext cx="1095" cy="325"/>
                        </a:xfrm>
                        <a:prstGeom prst="rect">
                          <a:avLst/>
                        </a:prstGeom>
                        <a:noFill/>
                      </p:spPr>
                    </p:pic>
                  </p:oleObj>
                </mc:Fallback>
              </mc:AlternateContent>
            </a:graphicData>
          </a:graphic>
        </p:graphicFrame>
      </p:grpSp>
      <p:graphicFrame>
        <p:nvGraphicFramePr>
          <p:cNvPr id="62748" name="Object 284">
            <a:extLst>
              <a:ext uri="{FF2B5EF4-FFF2-40B4-BE49-F238E27FC236}">
                <a16:creationId xmlns:a16="http://schemas.microsoft.com/office/drawing/2014/main" id="{82163DB6-9D29-419D-8249-1E3DCEF7A7C7}"/>
              </a:ext>
            </a:extLst>
          </p:cNvPr>
          <p:cNvGraphicFramePr>
            <a:graphicFrameLocks noChangeAspect="1"/>
          </p:cNvGraphicFramePr>
          <p:nvPr>
            <p:extLst>
              <p:ext uri="{D42A27DB-BD31-4B8C-83A1-F6EECF244321}">
                <p14:modId xmlns:p14="http://schemas.microsoft.com/office/powerpoint/2010/main" val="3294521019"/>
              </p:ext>
            </p:extLst>
          </p:nvPr>
        </p:nvGraphicFramePr>
        <p:xfrm>
          <a:off x="778158" y="5056116"/>
          <a:ext cx="6697088" cy="577291"/>
        </p:xfrm>
        <a:graphic>
          <a:graphicData uri="http://schemas.openxmlformats.org/presentationml/2006/ole">
            <mc:AlternateContent xmlns:mc="http://schemas.openxmlformats.org/markup-compatibility/2006">
              <mc:Choice xmlns:v="urn:schemas-microsoft-com:vml" Requires="v">
                <p:oleObj spid="_x0000_s349773" name="Equation" r:id="rId18" imgW="2806560" imgH="228600" progId="Equation.DSMT4">
                  <p:embed/>
                </p:oleObj>
              </mc:Choice>
              <mc:Fallback>
                <p:oleObj name="Equation" r:id="rId18" imgW="2806560" imgH="228600" progId="Equation.DSMT4">
                  <p:embed/>
                  <p:pic>
                    <p:nvPicPr>
                      <p:cNvPr id="62748" name="Object 284">
                        <a:extLst>
                          <a:ext uri="{FF2B5EF4-FFF2-40B4-BE49-F238E27FC236}">
                            <a16:creationId xmlns:a16="http://schemas.microsoft.com/office/drawing/2014/main" id="{82163DB6-9D29-419D-8249-1E3DCEF7A7C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8158" y="5056116"/>
                        <a:ext cx="6697088" cy="577291"/>
                      </a:xfrm>
                      <a:prstGeom prst="rect">
                        <a:avLst/>
                      </a:prstGeom>
                      <a:noFill/>
                    </p:spPr>
                  </p:pic>
                </p:oleObj>
              </mc:Fallback>
            </mc:AlternateContent>
          </a:graphicData>
        </a:graphic>
      </p:graphicFrame>
      <p:graphicFrame>
        <p:nvGraphicFramePr>
          <p:cNvPr id="62749" name="Object 285">
            <a:extLst>
              <a:ext uri="{FF2B5EF4-FFF2-40B4-BE49-F238E27FC236}">
                <a16:creationId xmlns:a16="http://schemas.microsoft.com/office/drawing/2014/main" id="{69CDA3BD-D26C-4225-8063-40027458C234}"/>
              </a:ext>
            </a:extLst>
          </p:cNvPr>
          <p:cNvGraphicFramePr>
            <a:graphicFrameLocks noChangeAspect="1"/>
          </p:cNvGraphicFramePr>
          <p:nvPr>
            <p:extLst>
              <p:ext uri="{D42A27DB-BD31-4B8C-83A1-F6EECF244321}">
                <p14:modId xmlns:p14="http://schemas.microsoft.com/office/powerpoint/2010/main" val="4253450394"/>
              </p:ext>
            </p:extLst>
          </p:nvPr>
        </p:nvGraphicFramePr>
        <p:xfrm>
          <a:off x="1831155" y="5507508"/>
          <a:ext cx="3850309" cy="637946"/>
        </p:xfrm>
        <a:graphic>
          <a:graphicData uri="http://schemas.openxmlformats.org/presentationml/2006/ole">
            <mc:AlternateContent xmlns:mc="http://schemas.openxmlformats.org/markup-compatibility/2006">
              <mc:Choice xmlns:v="urn:schemas-microsoft-com:vml" Requires="v">
                <p:oleObj spid="_x0000_s349774" name="Equation" r:id="rId20" imgW="1460160" imgH="228600" progId="Equation.DSMT4">
                  <p:embed/>
                </p:oleObj>
              </mc:Choice>
              <mc:Fallback>
                <p:oleObj name="Equation" r:id="rId20" imgW="1460160" imgH="228600" progId="Equation.DSMT4">
                  <p:embed/>
                  <p:pic>
                    <p:nvPicPr>
                      <p:cNvPr id="62749" name="Object 285">
                        <a:extLst>
                          <a:ext uri="{FF2B5EF4-FFF2-40B4-BE49-F238E27FC236}">
                            <a16:creationId xmlns:a16="http://schemas.microsoft.com/office/drawing/2014/main" id="{69CDA3BD-D26C-4225-8063-40027458C23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31155" y="5507508"/>
                        <a:ext cx="3850309" cy="637946"/>
                      </a:xfrm>
                      <a:prstGeom prst="rect">
                        <a:avLst/>
                      </a:prstGeom>
                      <a:noFill/>
                    </p:spPr>
                  </p:pic>
                </p:oleObj>
              </mc:Fallback>
            </mc:AlternateContent>
          </a:graphicData>
        </a:graphic>
      </p:graphicFrame>
      <p:graphicFrame>
        <p:nvGraphicFramePr>
          <p:cNvPr id="62750" name="Object 286">
            <a:extLst>
              <a:ext uri="{FF2B5EF4-FFF2-40B4-BE49-F238E27FC236}">
                <a16:creationId xmlns:a16="http://schemas.microsoft.com/office/drawing/2014/main" id="{08CB56EF-AB32-45E3-AEFC-7783EF79EE39}"/>
              </a:ext>
            </a:extLst>
          </p:cNvPr>
          <p:cNvGraphicFramePr>
            <a:graphicFrameLocks noChangeAspect="1"/>
          </p:cNvGraphicFramePr>
          <p:nvPr>
            <p:extLst>
              <p:ext uri="{D42A27DB-BD31-4B8C-83A1-F6EECF244321}">
                <p14:modId xmlns:p14="http://schemas.microsoft.com/office/powerpoint/2010/main" val="877404550"/>
              </p:ext>
            </p:extLst>
          </p:nvPr>
        </p:nvGraphicFramePr>
        <p:xfrm>
          <a:off x="5681464" y="5570041"/>
          <a:ext cx="1317890" cy="512879"/>
        </p:xfrm>
        <a:graphic>
          <a:graphicData uri="http://schemas.openxmlformats.org/presentationml/2006/ole">
            <mc:AlternateContent xmlns:mc="http://schemas.openxmlformats.org/markup-compatibility/2006">
              <mc:Choice xmlns:v="urn:schemas-microsoft-com:vml" Requires="v">
                <p:oleObj spid="_x0000_s349775" name="Equation" r:id="rId22" imgW="622080" imgH="228600" progId="Equation.DSMT4">
                  <p:embed/>
                </p:oleObj>
              </mc:Choice>
              <mc:Fallback>
                <p:oleObj name="Equation" r:id="rId22" imgW="622080" imgH="228600" progId="Equation.DSMT4">
                  <p:embed/>
                  <p:pic>
                    <p:nvPicPr>
                      <p:cNvPr id="62750" name="Object 286">
                        <a:extLst>
                          <a:ext uri="{FF2B5EF4-FFF2-40B4-BE49-F238E27FC236}">
                            <a16:creationId xmlns:a16="http://schemas.microsoft.com/office/drawing/2014/main" id="{08CB56EF-AB32-45E3-AEFC-7783EF79EE3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81464" y="5570041"/>
                        <a:ext cx="1317890" cy="512879"/>
                      </a:xfrm>
                      <a:prstGeom prst="rect">
                        <a:avLst/>
                      </a:prstGeom>
                      <a:noFill/>
                    </p:spPr>
                  </p:pic>
                </p:oleObj>
              </mc:Fallback>
            </mc:AlternateContent>
          </a:graphicData>
        </a:graphic>
      </p:graphicFrame>
      <p:sp>
        <p:nvSpPr>
          <p:cNvPr id="2" name="文本框 1">
            <a:extLst>
              <a:ext uri="{FF2B5EF4-FFF2-40B4-BE49-F238E27FC236}">
                <a16:creationId xmlns:a16="http://schemas.microsoft.com/office/drawing/2014/main" id="{00955A49-6A8C-4C5B-A737-55F2A76B4845}"/>
              </a:ext>
            </a:extLst>
          </p:cNvPr>
          <p:cNvSpPr txBox="1"/>
          <p:nvPr/>
        </p:nvSpPr>
        <p:spPr>
          <a:xfrm>
            <a:off x="8752" y="665863"/>
            <a:ext cx="2092310"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定理</a:t>
            </a:r>
            <a:r>
              <a:rPr lang="en-US" altLang="zh-CN" sz="2800" b="0" dirty="0">
                <a:solidFill>
                  <a:schemeClr val="tx1">
                    <a:lumMod val="95000"/>
                    <a:lumOff val="5000"/>
                  </a:schemeClr>
                </a:solidFill>
                <a:latin typeface="+mn-ea"/>
                <a:ea typeface="+mn-ea"/>
              </a:rPr>
              <a:t>3.5</a:t>
            </a:r>
            <a:endParaRPr lang="zh-CN" altLang="en-US" sz="2800" b="0" dirty="0">
              <a:solidFill>
                <a:schemeClr val="tx1">
                  <a:lumMod val="95000"/>
                  <a:lumOff val="5000"/>
                </a:schemeClr>
              </a:solidFill>
              <a:latin typeface="+mn-ea"/>
              <a:ea typeface="+mn-ea"/>
            </a:endParaRPr>
          </a:p>
        </p:txBody>
      </p:sp>
      <p:pic>
        <p:nvPicPr>
          <p:cNvPr id="10" name="图片 9">
            <a:extLst>
              <a:ext uri="{FF2B5EF4-FFF2-40B4-BE49-F238E27FC236}">
                <a16:creationId xmlns:a16="http://schemas.microsoft.com/office/drawing/2014/main" id="{F6E8624F-FC54-4F8F-AB32-4C4B8CF138BB}"/>
              </a:ext>
            </a:extLst>
          </p:cNvPr>
          <p:cNvPicPr>
            <a:picLocks noChangeAspect="1"/>
          </p:cNvPicPr>
          <p:nvPr>
            <p:custDataLst>
              <p:tags r:id="rId2"/>
            </p:custDataLst>
          </p:nvPr>
        </p:nvPicPr>
        <p:blipFill>
          <a:blip r:embed="rId24" cstate="print">
            <a:extLst>
              <a:ext uri="{28A0092B-C50C-407E-A947-70E740481C1C}">
                <a14:useLocalDpi xmlns:a14="http://schemas.microsoft.com/office/drawing/2010/main" val="0"/>
              </a:ext>
            </a:extLst>
          </a:blip>
          <a:stretch>
            <a:fillRect/>
          </a:stretch>
        </p:blipFill>
        <p:spPr>
          <a:xfrm>
            <a:off x="2195496" y="4344369"/>
            <a:ext cx="4168803" cy="461963"/>
          </a:xfrm>
          <a:prstGeom prst="rect">
            <a:avLst/>
          </a:prstGeom>
        </p:spPr>
      </p:pic>
    </p:spTree>
    <p:extLst>
      <p:ext uri="{BB962C8B-B14F-4D97-AF65-F5344CB8AC3E}">
        <p14:creationId xmlns:p14="http://schemas.microsoft.com/office/powerpoint/2010/main" val="383881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7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7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7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7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7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3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728" name="Object 240">
            <a:extLst>
              <a:ext uri="{FF2B5EF4-FFF2-40B4-BE49-F238E27FC236}">
                <a16:creationId xmlns:a16="http://schemas.microsoft.com/office/drawing/2014/main" id="{E43DE848-4527-4F4F-80E2-A587052A15F2}"/>
              </a:ext>
            </a:extLst>
          </p:cNvPr>
          <p:cNvGraphicFramePr>
            <a:graphicFrameLocks noChangeAspect="1"/>
          </p:cNvGraphicFramePr>
          <p:nvPr>
            <p:extLst>
              <p:ext uri="{D42A27DB-BD31-4B8C-83A1-F6EECF244321}">
                <p14:modId xmlns:p14="http://schemas.microsoft.com/office/powerpoint/2010/main" val="1016264623"/>
              </p:ext>
            </p:extLst>
          </p:nvPr>
        </p:nvGraphicFramePr>
        <p:xfrm>
          <a:off x="5652120" y="464418"/>
          <a:ext cx="1971228" cy="926519"/>
        </p:xfrm>
        <a:graphic>
          <a:graphicData uri="http://schemas.openxmlformats.org/presentationml/2006/ole">
            <mc:AlternateContent xmlns:mc="http://schemas.openxmlformats.org/markup-compatibility/2006">
              <mc:Choice xmlns:v="urn:schemas-microsoft-com:vml" Requires="v">
                <p:oleObj spid="_x0000_s367731" name="Equation" r:id="rId4" imgW="838080" imgH="393480" progId="Equation.DSMT4">
                  <p:embed/>
                </p:oleObj>
              </mc:Choice>
              <mc:Fallback>
                <p:oleObj name="Equation" r:id="rId4" imgW="838080" imgH="393480" progId="Equation.DSMT4">
                  <p:embed/>
                  <p:pic>
                    <p:nvPicPr>
                      <p:cNvPr id="63728" name="Object 240">
                        <a:extLst>
                          <a:ext uri="{FF2B5EF4-FFF2-40B4-BE49-F238E27FC236}">
                            <a16:creationId xmlns:a16="http://schemas.microsoft.com/office/drawing/2014/main" id="{E43DE848-4527-4F4F-80E2-A587052A15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464418"/>
                        <a:ext cx="1971228" cy="926519"/>
                      </a:xfrm>
                      <a:prstGeom prst="rect">
                        <a:avLst/>
                      </a:prstGeom>
                      <a:noFill/>
                    </p:spPr>
                  </p:pic>
                </p:oleObj>
              </mc:Fallback>
            </mc:AlternateContent>
          </a:graphicData>
        </a:graphic>
      </p:graphicFrame>
      <p:grpSp>
        <p:nvGrpSpPr>
          <p:cNvPr id="63731" name="Group 243">
            <a:extLst>
              <a:ext uri="{FF2B5EF4-FFF2-40B4-BE49-F238E27FC236}">
                <a16:creationId xmlns:a16="http://schemas.microsoft.com/office/drawing/2014/main" id="{80A5834B-CB29-4226-899C-D8D96A49D132}"/>
              </a:ext>
            </a:extLst>
          </p:cNvPr>
          <p:cNvGrpSpPr>
            <a:grpSpLocks/>
          </p:cNvGrpSpPr>
          <p:nvPr/>
        </p:nvGrpSpPr>
        <p:grpSpPr bwMode="auto">
          <a:xfrm>
            <a:off x="3214687" y="1554449"/>
            <a:ext cx="2771775" cy="684213"/>
            <a:chOff x="1536" y="960"/>
            <a:chExt cx="2400" cy="672"/>
          </a:xfrm>
        </p:grpSpPr>
        <p:sp>
          <p:nvSpPr>
            <p:cNvPr id="63730" name="Rectangle 242">
              <a:extLst>
                <a:ext uri="{FF2B5EF4-FFF2-40B4-BE49-F238E27FC236}">
                  <a16:creationId xmlns:a16="http://schemas.microsoft.com/office/drawing/2014/main" id="{3D8F89DD-A189-4957-9C45-CF3E069C3E32}"/>
                </a:ext>
              </a:extLst>
            </p:cNvPr>
            <p:cNvSpPr>
              <a:spLocks noChangeArrowheads="1"/>
            </p:cNvSpPr>
            <p:nvPr/>
          </p:nvSpPr>
          <p:spPr bwMode="auto">
            <a:xfrm>
              <a:off x="1536" y="960"/>
              <a:ext cx="2400" cy="672"/>
            </a:xfrm>
            <a:prstGeom prst="rect">
              <a:avLst/>
            </a:prstGeom>
            <a:solidFill>
              <a:schemeClr val="accent1">
                <a:alpha val="50000"/>
              </a:schemeClr>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729" name="Object 241">
              <a:extLst>
                <a:ext uri="{FF2B5EF4-FFF2-40B4-BE49-F238E27FC236}">
                  <a16:creationId xmlns:a16="http://schemas.microsoft.com/office/drawing/2014/main" id="{169692E5-C31C-4B84-9D63-F02FB9170268}"/>
                </a:ext>
              </a:extLst>
            </p:cNvPr>
            <p:cNvGraphicFramePr>
              <a:graphicFrameLocks noChangeAspect="1"/>
            </p:cNvGraphicFramePr>
            <p:nvPr>
              <p:extLst>
                <p:ext uri="{D42A27DB-BD31-4B8C-83A1-F6EECF244321}">
                  <p14:modId xmlns:p14="http://schemas.microsoft.com/office/powerpoint/2010/main" val="777974092"/>
                </p:ext>
              </p:extLst>
            </p:nvPr>
          </p:nvGraphicFramePr>
          <p:xfrm>
            <a:off x="1619" y="974"/>
            <a:ext cx="2234" cy="625"/>
          </p:xfrm>
          <a:graphic>
            <a:graphicData uri="http://schemas.openxmlformats.org/presentationml/2006/ole">
              <mc:AlternateContent xmlns:mc="http://schemas.openxmlformats.org/markup-compatibility/2006">
                <mc:Choice xmlns:v="urn:schemas-microsoft-com:vml" Requires="v">
                  <p:oleObj spid="_x0000_s367732" name="Equation" r:id="rId6" imgW="863280" imgH="241200" progId="Equation.DSMT4">
                    <p:embed/>
                  </p:oleObj>
                </mc:Choice>
                <mc:Fallback>
                  <p:oleObj name="Equation" r:id="rId6" imgW="863280" imgH="241200" progId="Equation.DSMT4">
                    <p:embed/>
                    <p:pic>
                      <p:nvPicPr>
                        <p:cNvPr id="63729" name="Object 241">
                          <a:extLst>
                            <a:ext uri="{FF2B5EF4-FFF2-40B4-BE49-F238E27FC236}">
                              <a16:creationId xmlns:a16="http://schemas.microsoft.com/office/drawing/2014/main" id="{169692E5-C31C-4B84-9D63-F02FB91702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 y="974"/>
                          <a:ext cx="2234" cy="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3737" name="Group 249">
            <a:extLst>
              <a:ext uri="{FF2B5EF4-FFF2-40B4-BE49-F238E27FC236}">
                <a16:creationId xmlns:a16="http://schemas.microsoft.com/office/drawing/2014/main" id="{2249FF2D-14E6-40FB-95FE-E512B06D8C53}"/>
              </a:ext>
            </a:extLst>
          </p:cNvPr>
          <p:cNvGrpSpPr>
            <a:grpSpLocks/>
          </p:cNvGrpSpPr>
          <p:nvPr/>
        </p:nvGrpSpPr>
        <p:grpSpPr bwMode="auto">
          <a:xfrm>
            <a:off x="192255" y="2973579"/>
            <a:ext cx="7431088" cy="1433513"/>
            <a:chOff x="-40" y="1776"/>
            <a:chExt cx="4681" cy="903"/>
          </a:xfrm>
        </p:grpSpPr>
        <p:sp>
          <p:nvSpPr>
            <p:cNvPr id="63736" name="Rectangle 248">
              <a:extLst>
                <a:ext uri="{FF2B5EF4-FFF2-40B4-BE49-F238E27FC236}">
                  <a16:creationId xmlns:a16="http://schemas.microsoft.com/office/drawing/2014/main" id="{89145E28-6825-4A79-BD4E-A12F35D84909}"/>
                </a:ext>
              </a:extLst>
            </p:cNvPr>
            <p:cNvSpPr>
              <a:spLocks noChangeArrowheads="1"/>
            </p:cNvSpPr>
            <p:nvPr/>
          </p:nvSpPr>
          <p:spPr bwMode="auto">
            <a:xfrm>
              <a:off x="75" y="1776"/>
              <a:ext cx="4566" cy="821"/>
            </a:xfrm>
            <a:prstGeom prst="rect">
              <a:avLst/>
            </a:prstGeom>
            <a:ln>
              <a:noFill/>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
          <p:nvSpPr>
            <p:cNvPr id="63733" name="Rectangle 245">
              <a:extLst>
                <a:ext uri="{FF2B5EF4-FFF2-40B4-BE49-F238E27FC236}">
                  <a16:creationId xmlns:a16="http://schemas.microsoft.com/office/drawing/2014/main" id="{32F0421B-ED48-4D8B-A0C5-1F8036013C8D}"/>
                </a:ext>
              </a:extLst>
            </p:cNvPr>
            <p:cNvSpPr>
              <a:spLocks noChangeArrowheads="1"/>
            </p:cNvSpPr>
            <p:nvPr/>
          </p:nvSpPr>
          <p:spPr bwMode="auto">
            <a:xfrm>
              <a:off x="-40" y="1891"/>
              <a:ext cx="4535" cy="291"/>
            </a:xfrm>
            <a:prstGeom prst="rect">
              <a:avLst/>
            </a:prstGeom>
            <a:ln>
              <a:noFill/>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spAutoFit/>
            </a:bodyPr>
            <a:lstStyle/>
            <a:p>
              <a:pPr algn="l"/>
              <a:r>
                <a:rPr lang="zh-CN" altLang="en-US" sz="2400" dirty="0">
                  <a:solidFill>
                    <a:schemeClr val="tx1"/>
                  </a:solidFill>
                  <a:latin typeface="华文仿宋" panose="02010600040101010101" pitchFamily="2" charset="-122"/>
                  <a:ea typeface="华文仿宋" panose="02010600040101010101" pitchFamily="2" charset="-122"/>
                </a:rPr>
                <a:t>推论</a:t>
              </a:r>
              <a:r>
                <a:rPr lang="en-US" altLang="zh-CN" sz="2400" dirty="0">
                  <a:solidFill>
                    <a:schemeClr val="tx1"/>
                  </a:solidFill>
                  <a:latin typeface="华文仿宋" panose="02010600040101010101" pitchFamily="2" charset="-122"/>
                  <a:ea typeface="华文仿宋" panose="02010600040101010101" pitchFamily="2" charset="-122"/>
                </a:rPr>
                <a:t>3.1   </a:t>
              </a:r>
              <a:r>
                <a:rPr lang="zh-CN" altLang="en-US" sz="2400" dirty="0">
                  <a:solidFill>
                    <a:schemeClr val="tx1"/>
                  </a:solidFill>
                  <a:latin typeface="华文仿宋" panose="02010600040101010101" pitchFamily="2" charset="-122"/>
                  <a:ea typeface="华文仿宋" panose="02010600040101010101" pitchFamily="2" charset="-122"/>
                </a:rPr>
                <a:t>如果求解方程组                的</a:t>
              </a:r>
              <a:r>
                <a:rPr lang="en-US" altLang="zh-CN" sz="2400" dirty="0">
                  <a:solidFill>
                    <a:schemeClr val="tx1"/>
                  </a:solidFill>
                  <a:latin typeface="华文仿宋" panose="02010600040101010101" pitchFamily="2" charset="-122"/>
                  <a:ea typeface="华文仿宋" panose="02010600040101010101" pitchFamily="2" charset="-122"/>
                </a:rPr>
                <a:t>SOR</a:t>
              </a:r>
              <a:r>
                <a:rPr lang="zh-CN" altLang="en-US" sz="2400" dirty="0">
                  <a:solidFill>
                    <a:schemeClr val="tx1"/>
                  </a:solidFill>
                  <a:latin typeface="华文仿宋" panose="02010600040101010101" pitchFamily="2" charset="-122"/>
                  <a:ea typeface="华文仿宋" panose="02010600040101010101" pitchFamily="2" charset="-122"/>
                </a:rPr>
                <a:t>法收敛，则</a:t>
              </a:r>
            </a:p>
          </p:txBody>
        </p:sp>
        <p:graphicFrame>
          <p:nvGraphicFramePr>
            <p:cNvPr id="63734" name="Object 246">
              <a:extLst>
                <a:ext uri="{FF2B5EF4-FFF2-40B4-BE49-F238E27FC236}">
                  <a16:creationId xmlns:a16="http://schemas.microsoft.com/office/drawing/2014/main" id="{32F34627-C9C0-4344-9120-F341E4ACCBD4}"/>
                </a:ext>
              </a:extLst>
            </p:cNvPr>
            <p:cNvGraphicFramePr>
              <a:graphicFrameLocks noChangeAspect="1"/>
            </p:cNvGraphicFramePr>
            <p:nvPr>
              <p:extLst>
                <p:ext uri="{D42A27DB-BD31-4B8C-83A1-F6EECF244321}">
                  <p14:modId xmlns:p14="http://schemas.microsoft.com/office/powerpoint/2010/main" val="3731471044"/>
                </p:ext>
              </p:extLst>
            </p:nvPr>
          </p:nvGraphicFramePr>
          <p:xfrm>
            <a:off x="2095" y="1881"/>
            <a:ext cx="790" cy="291"/>
          </p:xfrm>
          <a:graphic>
            <a:graphicData uri="http://schemas.openxmlformats.org/presentationml/2006/ole">
              <mc:AlternateContent xmlns:mc="http://schemas.openxmlformats.org/markup-compatibility/2006">
                <mc:Choice xmlns:v="urn:schemas-microsoft-com:vml" Requires="v">
                  <p:oleObj spid="_x0000_s367733" name="Equation" r:id="rId8" imgW="482400" imgH="177480" progId="Equation.DSMT4">
                    <p:embed/>
                  </p:oleObj>
                </mc:Choice>
                <mc:Fallback>
                  <p:oleObj name="Equation" r:id="rId8" imgW="482400" imgH="177480" progId="Equation.DSMT4">
                    <p:embed/>
                    <p:pic>
                      <p:nvPicPr>
                        <p:cNvPr id="63734" name="Object 246">
                          <a:extLst>
                            <a:ext uri="{FF2B5EF4-FFF2-40B4-BE49-F238E27FC236}">
                              <a16:creationId xmlns:a16="http://schemas.microsoft.com/office/drawing/2014/main" id="{32F34627-C9C0-4344-9120-F341E4ACCB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5" y="1881"/>
                          <a:ext cx="790" cy="291"/>
                        </a:xfrm>
                        <a:prstGeom prst="rect">
                          <a:avLst/>
                        </a:prstGeom>
                        <a:noFill/>
                        <a:ln>
                          <a:noFill/>
                        </a:ln>
                        <a:effectLst/>
                      </p:spPr>
                    </p:pic>
                  </p:oleObj>
                </mc:Fallback>
              </mc:AlternateContent>
            </a:graphicData>
          </a:graphic>
        </p:graphicFrame>
        <p:graphicFrame>
          <p:nvGraphicFramePr>
            <p:cNvPr id="63735" name="Object 247">
              <a:extLst>
                <a:ext uri="{FF2B5EF4-FFF2-40B4-BE49-F238E27FC236}">
                  <a16:creationId xmlns:a16="http://schemas.microsoft.com/office/drawing/2014/main" id="{0BD9E8A8-1D57-41C2-92E0-30E8A9E954DA}"/>
                </a:ext>
              </a:extLst>
            </p:cNvPr>
            <p:cNvGraphicFramePr>
              <a:graphicFrameLocks noChangeAspect="1"/>
            </p:cNvGraphicFramePr>
            <p:nvPr>
              <p:extLst>
                <p:ext uri="{D42A27DB-BD31-4B8C-83A1-F6EECF244321}">
                  <p14:modId xmlns:p14="http://schemas.microsoft.com/office/powerpoint/2010/main" val="3829411743"/>
                </p:ext>
              </p:extLst>
            </p:nvPr>
          </p:nvGraphicFramePr>
          <p:xfrm>
            <a:off x="1403" y="2281"/>
            <a:ext cx="2387" cy="398"/>
          </p:xfrm>
          <a:graphic>
            <a:graphicData uri="http://schemas.openxmlformats.org/presentationml/2006/ole">
              <mc:AlternateContent xmlns:mc="http://schemas.openxmlformats.org/markup-compatibility/2006">
                <mc:Choice xmlns:v="urn:schemas-microsoft-com:vml" Requires="v">
                  <p:oleObj spid="_x0000_s367734" name="Equation" r:id="rId10" imgW="1447560" imgH="241200" progId="Equation.DSMT4">
                    <p:embed/>
                  </p:oleObj>
                </mc:Choice>
                <mc:Fallback>
                  <p:oleObj name="Equation" r:id="rId10" imgW="1447560" imgH="241200" progId="Equation.DSMT4">
                    <p:embed/>
                    <p:pic>
                      <p:nvPicPr>
                        <p:cNvPr id="63735" name="Object 247">
                          <a:extLst>
                            <a:ext uri="{FF2B5EF4-FFF2-40B4-BE49-F238E27FC236}">
                              <a16:creationId xmlns:a16="http://schemas.microsoft.com/office/drawing/2014/main" id="{0BD9E8A8-1D57-41C2-92E0-30E8A9E95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 y="2281"/>
                          <a:ext cx="2387" cy="398"/>
                        </a:xfrm>
                        <a:prstGeom prst="rect">
                          <a:avLst/>
                        </a:prstGeom>
                        <a:noFill/>
                      </p:spPr>
                    </p:pic>
                  </p:oleObj>
                </mc:Fallback>
              </mc:AlternateContent>
            </a:graphicData>
          </a:graphic>
        </p:graphicFrame>
      </p:grpSp>
      <p:grpSp>
        <p:nvGrpSpPr>
          <p:cNvPr id="63749" name="Group 261">
            <a:extLst>
              <a:ext uri="{FF2B5EF4-FFF2-40B4-BE49-F238E27FC236}">
                <a16:creationId xmlns:a16="http://schemas.microsoft.com/office/drawing/2014/main" id="{D429A10D-50F8-4DDB-AE4D-97AA64513BB3}"/>
              </a:ext>
            </a:extLst>
          </p:cNvPr>
          <p:cNvGrpSpPr>
            <a:grpSpLocks/>
          </p:cNvGrpSpPr>
          <p:nvPr/>
        </p:nvGrpSpPr>
        <p:grpSpPr bwMode="auto">
          <a:xfrm>
            <a:off x="1324591" y="4765250"/>
            <a:ext cx="6059412" cy="1223967"/>
            <a:chOff x="939" y="2996"/>
            <a:chExt cx="3148" cy="753"/>
          </a:xfrm>
        </p:grpSpPr>
        <p:grpSp>
          <p:nvGrpSpPr>
            <p:cNvPr id="63748" name="Group 260">
              <a:extLst>
                <a:ext uri="{FF2B5EF4-FFF2-40B4-BE49-F238E27FC236}">
                  <a16:creationId xmlns:a16="http://schemas.microsoft.com/office/drawing/2014/main" id="{A61DF650-74FE-4A7F-A824-CD3DE161FB39}"/>
                </a:ext>
              </a:extLst>
            </p:cNvPr>
            <p:cNvGrpSpPr>
              <a:grpSpLocks/>
            </p:cNvGrpSpPr>
            <p:nvPr/>
          </p:nvGrpSpPr>
          <p:grpSpPr bwMode="auto">
            <a:xfrm>
              <a:off x="939" y="2996"/>
              <a:ext cx="3148" cy="753"/>
              <a:chOff x="969" y="2829"/>
              <a:chExt cx="3148" cy="753"/>
            </a:xfrm>
          </p:grpSpPr>
          <p:graphicFrame>
            <p:nvGraphicFramePr>
              <p:cNvPr id="63742" name="Object 254">
                <a:extLst>
                  <a:ext uri="{FF2B5EF4-FFF2-40B4-BE49-F238E27FC236}">
                    <a16:creationId xmlns:a16="http://schemas.microsoft.com/office/drawing/2014/main" id="{63B916F2-2898-4C66-ADE8-75C655B03787}"/>
                  </a:ext>
                </a:extLst>
              </p:cNvPr>
              <p:cNvGraphicFramePr>
                <a:graphicFrameLocks noChangeAspect="1"/>
              </p:cNvGraphicFramePr>
              <p:nvPr>
                <p:extLst>
                  <p:ext uri="{D42A27DB-BD31-4B8C-83A1-F6EECF244321}">
                    <p14:modId xmlns:p14="http://schemas.microsoft.com/office/powerpoint/2010/main" val="3022450464"/>
                  </p:ext>
                </p:extLst>
              </p:nvPr>
            </p:nvGraphicFramePr>
            <p:xfrm>
              <a:off x="1160" y="2829"/>
              <a:ext cx="763" cy="262"/>
            </p:xfrm>
            <a:graphic>
              <a:graphicData uri="http://schemas.openxmlformats.org/presentationml/2006/ole">
                <mc:AlternateContent xmlns:mc="http://schemas.openxmlformats.org/markup-compatibility/2006">
                  <mc:Choice xmlns:v="urn:schemas-microsoft-com:vml" Requires="v">
                    <p:oleObj spid="_x0000_s367735" name="Equation" r:id="rId12" imgW="571320" imgH="190440" progId="Equation.DSMT4">
                      <p:embed/>
                    </p:oleObj>
                  </mc:Choice>
                  <mc:Fallback>
                    <p:oleObj name="Equation" r:id="rId12" imgW="571320" imgH="190440" progId="Equation.DSMT4">
                      <p:embed/>
                      <p:pic>
                        <p:nvPicPr>
                          <p:cNvPr id="63742" name="Object 254">
                            <a:extLst>
                              <a:ext uri="{FF2B5EF4-FFF2-40B4-BE49-F238E27FC236}">
                                <a16:creationId xmlns:a16="http://schemas.microsoft.com/office/drawing/2014/main" id="{63B916F2-2898-4C66-ADE8-75C655B0378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0" y="2829"/>
                            <a:ext cx="763" cy="262"/>
                          </a:xfrm>
                          <a:prstGeom prst="rect">
                            <a:avLst/>
                          </a:prstGeom>
                          <a:noFill/>
                          <a:ln>
                            <a:noFill/>
                          </a:ln>
                          <a:effectLst/>
                        </p:spPr>
                      </p:pic>
                    </p:oleObj>
                  </mc:Fallback>
                </mc:AlternateContent>
              </a:graphicData>
            </a:graphic>
          </p:graphicFrame>
          <p:sp>
            <p:nvSpPr>
              <p:cNvPr id="63744" name="Rectangle 256">
                <a:extLst>
                  <a:ext uri="{FF2B5EF4-FFF2-40B4-BE49-F238E27FC236}">
                    <a16:creationId xmlns:a16="http://schemas.microsoft.com/office/drawing/2014/main" id="{ED309AD4-361E-40E5-B2B2-EC392ADFCB9D}"/>
                  </a:ext>
                </a:extLst>
              </p:cNvPr>
              <p:cNvSpPr>
                <a:spLocks noChangeArrowheads="1"/>
              </p:cNvSpPr>
              <p:nvPr/>
            </p:nvSpPr>
            <p:spPr bwMode="auto">
              <a:xfrm>
                <a:off x="969" y="2844"/>
                <a:ext cx="2409"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1"/>
                    </a:solidFill>
                  </a:rPr>
                  <a:t>设</a:t>
                </a:r>
                <a:r>
                  <a:rPr lang="zh-CN" altLang="en-US" sz="2400" dirty="0">
                    <a:solidFill>
                      <a:schemeClr val="tx1"/>
                    </a:solidFill>
                    <a:latin typeface="Arial" panose="020B0604020202020204" pitchFamily="34" charset="0"/>
                  </a:rPr>
                  <a:t>                为对称正定</a:t>
                </a:r>
                <a:r>
                  <a:rPr lang="zh-CN" altLang="en-US" sz="2400" dirty="0">
                    <a:solidFill>
                      <a:schemeClr val="tx1"/>
                    </a:solidFill>
                  </a:rPr>
                  <a:t>矩阵，且</a:t>
                </a:r>
              </a:p>
            </p:txBody>
          </p:sp>
          <p:sp>
            <p:nvSpPr>
              <p:cNvPr id="63745" name="Rectangle 257">
                <a:extLst>
                  <a:ext uri="{FF2B5EF4-FFF2-40B4-BE49-F238E27FC236}">
                    <a16:creationId xmlns:a16="http://schemas.microsoft.com/office/drawing/2014/main" id="{61398FEB-3BBE-43A7-9530-D6392243AA97}"/>
                  </a:ext>
                </a:extLst>
              </p:cNvPr>
              <p:cNvSpPr>
                <a:spLocks noChangeArrowheads="1"/>
              </p:cNvSpPr>
              <p:nvPr/>
            </p:nvSpPr>
            <p:spPr bwMode="auto">
              <a:xfrm>
                <a:off x="1009" y="3298"/>
                <a:ext cx="2917"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1"/>
                    </a:solidFill>
                  </a:rPr>
                  <a:t>则求解方程组               的</a:t>
                </a:r>
                <a:r>
                  <a:rPr lang="en-US" altLang="zh-CN" sz="2400" dirty="0">
                    <a:solidFill>
                      <a:schemeClr val="tx1"/>
                    </a:solidFill>
                    <a:latin typeface="Arial" panose="020B0604020202020204" pitchFamily="34" charset="0"/>
                    <a:ea typeface="宋体" panose="02010600030101010101" pitchFamily="2" charset="-122"/>
                  </a:rPr>
                  <a:t>SOR</a:t>
                </a:r>
                <a:r>
                  <a:rPr lang="zh-CN" altLang="en-US" sz="2400" dirty="0">
                    <a:solidFill>
                      <a:schemeClr val="tx1"/>
                    </a:solidFill>
                    <a:latin typeface="Arial" panose="020B0604020202020204" pitchFamily="34" charset="0"/>
                  </a:rPr>
                  <a:t>法收敛。</a:t>
                </a:r>
              </a:p>
            </p:txBody>
          </p:sp>
          <p:graphicFrame>
            <p:nvGraphicFramePr>
              <p:cNvPr id="63746" name="Object 258">
                <a:extLst>
                  <a:ext uri="{FF2B5EF4-FFF2-40B4-BE49-F238E27FC236}">
                    <a16:creationId xmlns:a16="http://schemas.microsoft.com/office/drawing/2014/main" id="{17374B81-6868-48A2-93E9-B1AA5F0E048D}"/>
                  </a:ext>
                </a:extLst>
              </p:cNvPr>
              <p:cNvGraphicFramePr>
                <a:graphicFrameLocks noChangeAspect="1"/>
              </p:cNvGraphicFramePr>
              <p:nvPr>
                <p:extLst>
                  <p:ext uri="{D42A27DB-BD31-4B8C-83A1-F6EECF244321}">
                    <p14:modId xmlns:p14="http://schemas.microsoft.com/office/powerpoint/2010/main" val="351941464"/>
                  </p:ext>
                </p:extLst>
              </p:nvPr>
            </p:nvGraphicFramePr>
            <p:xfrm>
              <a:off x="3287" y="2850"/>
              <a:ext cx="830" cy="262"/>
            </p:xfrm>
            <a:graphic>
              <a:graphicData uri="http://schemas.openxmlformats.org/presentationml/2006/ole">
                <mc:AlternateContent xmlns:mc="http://schemas.openxmlformats.org/markup-compatibility/2006">
                  <mc:Choice xmlns:v="urn:schemas-microsoft-com:vml" Requires="v">
                    <p:oleObj spid="_x0000_s367736" name="Equation" r:id="rId14" imgW="622080" imgH="177480" progId="Equation.DSMT4">
                      <p:embed/>
                    </p:oleObj>
                  </mc:Choice>
                  <mc:Fallback>
                    <p:oleObj name="Equation" r:id="rId14" imgW="622080" imgH="177480" progId="Equation.DSMT4">
                      <p:embed/>
                      <p:pic>
                        <p:nvPicPr>
                          <p:cNvPr id="63746" name="Object 258">
                            <a:extLst>
                              <a:ext uri="{FF2B5EF4-FFF2-40B4-BE49-F238E27FC236}">
                                <a16:creationId xmlns:a16="http://schemas.microsoft.com/office/drawing/2014/main" id="{17374B81-6868-48A2-93E9-B1AA5F0E048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87" y="2850"/>
                            <a:ext cx="830" cy="262"/>
                          </a:xfrm>
                          <a:prstGeom prst="rect">
                            <a:avLst/>
                          </a:prstGeom>
                          <a:noFill/>
                          <a:ln>
                            <a:noFill/>
                          </a:ln>
                          <a:effectLst/>
                        </p:spPr>
                      </p:pic>
                    </p:oleObj>
                  </mc:Fallback>
                </mc:AlternateContent>
              </a:graphicData>
            </a:graphic>
          </p:graphicFrame>
        </p:grpSp>
        <p:graphicFrame>
          <p:nvGraphicFramePr>
            <p:cNvPr id="63747" name="Object 259">
              <a:extLst>
                <a:ext uri="{FF2B5EF4-FFF2-40B4-BE49-F238E27FC236}">
                  <a16:creationId xmlns:a16="http://schemas.microsoft.com/office/drawing/2014/main" id="{86B4A872-1059-4451-B48E-C7302AFE930A}"/>
                </a:ext>
              </a:extLst>
            </p:cNvPr>
            <p:cNvGraphicFramePr>
              <a:graphicFrameLocks noChangeAspect="1"/>
            </p:cNvGraphicFramePr>
            <p:nvPr>
              <p:extLst>
                <p:ext uri="{D42A27DB-BD31-4B8C-83A1-F6EECF244321}">
                  <p14:modId xmlns:p14="http://schemas.microsoft.com/office/powerpoint/2010/main" val="1500802463"/>
                </p:ext>
              </p:extLst>
            </p:nvPr>
          </p:nvGraphicFramePr>
          <p:xfrm>
            <a:off x="1963" y="3463"/>
            <a:ext cx="730" cy="270"/>
          </p:xfrm>
          <a:graphic>
            <a:graphicData uri="http://schemas.openxmlformats.org/presentationml/2006/ole">
              <mc:AlternateContent xmlns:mc="http://schemas.openxmlformats.org/markup-compatibility/2006">
                <mc:Choice xmlns:v="urn:schemas-microsoft-com:vml" Requires="v">
                  <p:oleObj spid="_x0000_s367737" name="Equation" r:id="rId16" imgW="482400" imgH="177480" progId="Equation.DSMT4">
                    <p:embed/>
                  </p:oleObj>
                </mc:Choice>
                <mc:Fallback>
                  <p:oleObj name="Equation" r:id="rId16" imgW="482400" imgH="177480" progId="Equation.DSMT4">
                    <p:embed/>
                    <p:pic>
                      <p:nvPicPr>
                        <p:cNvPr id="63747" name="Object 259">
                          <a:extLst>
                            <a:ext uri="{FF2B5EF4-FFF2-40B4-BE49-F238E27FC236}">
                              <a16:creationId xmlns:a16="http://schemas.microsoft.com/office/drawing/2014/main" id="{86B4A872-1059-4451-B48E-C7302AFE930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63" y="3463"/>
                          <a:ext cx="730" cy="270"/>
                        </a:xfrm>
                        <a:prstGeom prst="rect">
                          <a:avLst/>
                        </a:prstGeom>
                        <a:noFill/>
                        <a:ln>
                          <a:noFill/>
                        </a:ln>
                        <a:effectLst/>
                      </p:spPr>
                    </p:pic>
                  </p:oleObj>
                </mc:Fallback>
              </mc:AlternateContent>
            </a:graphicData>
          </a:graphic>
        </p:graphicFrame>
      </p:grpSp>
      <p:pic>
        <p:nvPicPr>
          <p:cNvPr id="3" name="图片 2">
            <a:extLst>
              <a:ext uri="{FF2B5EF4-FFF2-40B4-BE49-F238E27FC236}">
                <a16:creationId xmlns:a16="http://schemas.microsoft.com/office/drawing/2014/main" id="{607BB443-1005-4521-8759-B1936F5928C5}"/>
              </a:ext>
            </a:extLst>
          </p:cNvPr>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506048" y="686967"/>
            <a:ext cx="5056552" cy="489792"/>
          </a:xfrm>
          <a:prstGeom prst="rect">
            <a:avLst/>
          </a:prstGeom>
        </p:spPr>
      </p:pic>
      <p:sp>
        <p:nvSpPr>
          <p:cNvPr id="23" name="文本框 22">
            <a:extLst>
              <a:ext uri="{FF2B5EF4-FFF2-40B4-BE49-F238E27FC236}">
                <a16:creationId xmlns:a16="http://schemas.microsoft.com/office/drawing/2014/main" id="{8F493054-C9DE-4026-BA5A-5ED1970E7E34}"/>
              </a:ext>
            </a:extLst>
          </p:cNvPr>
          <p:cNvSpPr txBox="1"/>
          <p:nvPr/>
        </p:nvSpPr>
        <p:spPr>
          <a:xfrm>
            <a:off x="5986462" y="2104141"/>
            <a:ext cx="1224136" cy="477006"/>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谱半径</a:t>
            </a:r>
          </a:p>
        </p:txBody>
      </p:sp>
      <p:sp>
        <p:nvSpPr>
          <p:cNvPr id="4" name="文本框 3">
            <a:extLst>
              <a:ext uri="{FF2B5EF4-FFF2-40B4-BE49-F238E27FC236}">
                <a16:creationId xmlns:a16="http://schemas.microsoft.com/office/drawing/2014/main" id="{F8EF3B10-8D10-43E0-B06D-B4F0D05A81DE}"/>
              </a:ext>
            </a:extLst>
          </p:cNvPr>
          <p:cNvSpPr txBox="1"/>
          <p:nvPr/>
        </p:nvSpPr>
        <p:spPr>
          <a:xfrm>
            <a:off x="191552" y="4732468"/>
            <a:ext cx="1316862" cy="461665"/>
          </a:xfrm>
          <a:prstGeom prst="rect">
            <a:avLst/>
          </a:prstGeom>
          <a:noFill/>
        </p:spPr>
        <p:txBody>
          <a:bodyPr wrap="square" rtlCol="0">
            <a:spAutoFit/>
          </a:bodyPr>
          <a:lstStyle/>
          <a:p>
            <a:pPr algn="l"/>
            <a:r>
              <a:rPr lang="zh-CN" altLang="en-US" sz="2400" dirty="0">
                <a:solidFill>
                  <a:schemeClr val="tx1">
                    <a:lumMod val="95000"/>
                    <a:lumOff val="5000"/>
                  </a:schemeClr>
                </a:solidFill>
                <a:latin typeface="+mn-ea"/>
                <a:ea typeface="+mn-ea"/>
              </a:rPr>
              <a:t>推论</a:t>
            </a:r>
            <a:r>
              <a:rPr lang="en-US" altLang="zh-CN" sz="2400" dirty="0">
                <a:solidFill>
                  <a:schemeClr val="tx1">
                    <a:lumMod val="95000"/>
                    <a:lumOff val="5000"/>
                  </a:schemeClr>
                </a:solidFill>
                <a:latin typeface="+mn-ea"/>
                <a:ea typeface="+mn-ea"/>
              </a:rPr>
              <a:t>3.2</a:t>
            </a:r>
            <a:endParaRPr lang="zh-CN" altLang="en-US" sz="240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18972748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descr="Image000039">
            <a:extLst>
              <a:ext uri="{FF2B5EF4-FFF2-40B4-BE49-F238E27FC236}">
                <a16:creationId xmlns:a16="http://schemas.microsoft.com/office/drawing/2014/main" id="{983E2911-67D9-4418-B1C7-A176A39A9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6131024" cy="42625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7">
            <a:extLst>
              <a:ext uri="{FF2B5EF4-FFF2-40B4-BE49-F238E27FC236}">
                <a16:creationId xmlns:a16="http://schemas.microsoft.com/office/drawing/2014/main" id="{A4152A73-E04E-4978-838B-A62CDFAF6D2C}"/>
              </a:ext>
            </a:extLst>
          </p:cNvPr>
          <p:cNvSpPr>
            <a:spLocks noChangeArrowheads="1"/>
          </p:cNvSpPr>
          <p:nvPr/>
        </p:nvSpPr>
        <p:spPr bwMode="auto">
          <a:xfrm>
            <a:off x="4031940" y="5013176"/>
            <a:ext cx="5112568" cy="1700808"/>
          </a:xfrm>
          <a:prstGeom prst="rect">
            <a:avLst/>
          </a:prstGeom>
          <a:solidFill>
            <a:srgbClr val="00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a:solidFill>
                  <a:srgbClr val="0000FF"/>
                </a:solidFill>
                <a:latin typeface="Arial" panose="020B0604020202020204" pitchFamily="34" charset="0"/>
              </a:rPr>
              <a:t>关于</a:t>
            </a:r>
            <a:r>
              <a:rPr lang="zh-CN" altLang="en-US">
                <a:solidFill>
                  <a:srgbClr val="FF0000"/>
                </a:solidFill>
                <a:latin typeface="Arial" panose="020B0604020202020204" pitchFamily="34" charset="0"/>
              </a:rPr>
              <a:t>最佳</a:t>
            </a:r>
            <a:r>
              <a:rPr lang="zh-CN" altLang="en-US">
                <a:solidFill>
                  <a:srgbClr val="0000FF"/>
                </a:solidFill>
                <a:latin typeface="Arial" panose="020B0604020202020204" pitchFamily="34" charset="0"/>
              </a:rPr>
              <a:t>松弛因子的进一步讨论，可</a:t>
            </a:r>
            <a:r>
              <a:rPr lang="zh-CN" altLang="en-US">
                <a:solidFill>
                  <a:srgbClr val="FF0000"/>
                </a:solidFill>
                <a:latin typeface="Arial" panose="020B0604020202020204" pitchFamily="34" charset="0"/>
              </a:rPr>
              <a:t>参考文献</a:t>
            </a:r>
          </a:p>
          <a:p>
            <a:pPr algn="l"/>
            <a:endParaRPr lang="zh-CN" altLang="en-US">
              <a:solidFill>
                <a:srgbClr val="0000FF"/>
              </a:solidFill>
              <a:latin typeface="Arial" panose="020B0604020202020204" pitchFamily="34" charset="0"/>
            </a:endParaRPr>
          </a:p>
          <a:p>
            <a:pPr algn="l"/>
            <a:r>
              <a:rPr lang="en-US" altLang="zh-CN">
                <a:solidFill>
                  <a:srgbClr val="0000FF"/>
                </a:solidFill>
                <a:latin typeface="Arial" panose="020B0604020202020204" pitchFamily="34" charset="0"/>
              </a:rPr>
              <a:t>《</a:t>
            </a:r>
            <a:r>
              <a:rPr lang="zh-CN" altLang="en-US">
                <a:solidFill>
                  <a:srgbClr val="0000FF"/>
                </a:solidFill>
                <a:latin typeface="Arial" panose="020B0604020202020204" pitchFamily="34" charset="0"/>
              </a:rPr>
              <a:t>数值计算方法</a:t>
            </a:r>
            <a:r>
              <a:rPr lang="en-US" altLang="zh-CN">
                <a:solidFill>
                  <a:srgbClr val="0000FF"/>
                </a:solidFill>
                <a:latin typeface="Arial" panose="020B0604020202020204" pitchFamily="34" charset="0"/>
              </a:rPr>
              <a:t>》</a:t>
            </a:r>
            <a:r>
              <a:rPr lang="zh-CN" altLang="en-US">
                <a:solidFill>
                  <a:srgbClr val="0000FF"/>
                </a:solidFill>
                <a:latin typeface="Arial" panose="020B0604020202020204" pitchFamily="34" charset="0"/>
              </a:rPr>
              <a:t>（下册），</a:t>
            </a:r>
            <a:r>
              <a:rPr lang="zh-CN" altLang="en-US">
                <a:solidFill>
                  <a:srgbClr val="FF0000"/>
                </a:solidFill>
                <a:latin typeface="Arial" panose="020B0604020202020204" pitchFamily="34" charset="0"/>
              </a:rPr>
              <a:t>林成森</a:t>
            </a:r>
            <a:r>
              <a:rPr lang="zh-CN" altLang="en-US">
                <a:solidFill>
                  <a:srgbClr val="0000FF"/>
                </a:solidFill>
                <a:latin typeface="Arial" panose="020B0604020202020204" pitchFamily="34" charset="0"/>
              </a:rPr>
              <a:t>著</a:t>
            </a:r>
          </a:p>
          <a:p>
            <a:pPr algn="l"/>
            <a:endParaRPr lang="zh-CN" altLang="en-US">
              <a:solidFill>
                <a:srgbClr val="0000FF"/>
              </a:solidFill>
              <a:latin typeface="Arial" panose="020B0604020202020204" pitchFamily="34" charset="0"/>
            </a:endParaRPr>
          </a:p>
          <a:p>
            <a:pPr algn="l"/>
            <a:r>
              <a:rPr lang="en-US" altLang="zh-CN">
                <a:solidFill>
                  <a:srgbClr val="0000FF"/>
                </a:solidFill>
                <a:latin typeface="Arial" panose="020B0604020202020204" pitchFamily="34" charset="0"/>
              </a:rPr>
              <a:t>《</a:t>
            </a:r>
            <a:r>
              <a:rPr lang="zh-CN" altLang="en-US">
                <a:solidFill>
                  <a:srgbClr val="0000FF"/>
                </a:solidFill>
                <a:latin typeface="Arial" panose="020B0604020202020204" pitchFamily="34" charset="0"/>
              </a:rPr>
              <a:t>矩阵迭代分析</a:t>
            </a:r>
            <a:r>
              <a:rPr lang="en-US" altLang="zh-CN">
                <a:solidFill>
                  <a:srgbClr val="0000FF"/>
                </a:solidFill>
                <a:latin typeface="Arial" panose="020B0604020202020204" pitchFamily="34" charset="0"/>
              </a:rPr>
              <a:t>》</a:t>
            </a:r>
            <a:r>
              <a:rPr lang="zh-CN" altLang="en-US">
                <a:solidFill>
                  <a:srgbClr val="0000FF"/>
                </a:solidFill>
                <a:latin typeface="Arial" panose="020B0604020202020204" pitchFamily="34" charset="0"/>
              </a:rPr>
              <a:t>，</a:t>
            </a:r>
            <a:r>
              <a:rPr lang="en-US" altLang="zh-CN">
                <a:solidFill>
                  <a:srgbClr val="FF0000"/>
                </a:solidFill>
                <a:latin typeface="Arial" panose="020B0604020202020204" pitchFamily="34" charset="0"/>
              </a:rPr>
              <a:t>R.S.Varga</a:t>
            </a:r>
            <a:r>
              <a:rPr lang="zh-CN" altLang="en-US">
                <a:solidFill>
                  <a:srgbClr val="0000FF"/>
                </a:solidFill>
                <a:latin typeface="Arial" panose="020B0604020202020204" pitchFamily="34" charset="0"/>
              </a:rPr>
              <a:t>著，蒋尔雄等译</a:t>
            </a:r>
            <a:endParaRPr lang="zh-CN" altLang="en-US"/>
          </a:p>
        </p:txBody>
      </p:sp>
    </p:spTree>
    <p:extLst>
      <p:ext uri="{BB962C8B-B14F-4D97-AF65-F5344CB8AC3E}">
        <p14:creationId xmlns:p14="http://schemas.microsoft.com/office/powerpoint/2010/main" val="308035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0">
            <a:extLst>
              <a:ext uri="{FF2B5EF4-FFF2-40B4-BE49-F238E27FC236}">
                <a16:creationId xmlns:a16="http://schemas.microsoft.com/office/drawing/2014/main" id="{566577E8-0165-4AE8-AF0A-8681F8862E89}"/>
              </a:ext>
            </a:extLst>
          </p:cNvPr>
          <p:cNvSpPr txBox="1">
            <a:spLocks noChangeArrowheads="1"/>
          </p:cNvSpPr>
          <p:nvPr/>
        </p:nvSpPr>
        <p:spPr bwMode="auto">
          <a:xfrm>
            <a:off x="2209800" y="589752"/>
            <a:ext cx="4724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0" dirty="0">
                <a:solidFill>
                  <a:srgbClr val="FF0000"/>
                </a:solidFill>
                <a:latin typeface="+mn-ea"/>
                <a:ea typeface="+mn-ea"/>
              </a:rPr>
              <a:t>§3.2  </a:t>
            </a:r>
            <a:r>
              <a:rPr lang="zh-CN" altLang="en-US" sz="2800" b="0" dirty="0">
                <a:solidFill>
                  <a:srgbClr val="FF0000"/>
                </a:solidFill>
                <a:latin typeface="+mn-ea"/>
                <a:ea typeface="+mn-ea"/>
              </a:rPr>
              <a:t>线性代数的基础知识</a:t>
            </a:r>
            <a:endParaRPr lang="zh-CN" altLang="en-US" sz="2800" b="0" dirty="0">
              <a:solidFill>
                <a:srgbClr val="008000"/>
              </a:solidFill>
              <a:latin typeface="+mn-ea"/>
              <a:ea typeface="+mn-ea"/>
            </a:endParaRPr>
          </a:p>
        </p:txBody>
      </p:sp>
      <p:sp>
        <p:nvSpPr>
          <p:cNvPr id="5" name="文本框 4">
            <a:extLst>
              <a:ext uri="{FF2B5EF4-FFF2-40B4-BE49-F238E27FC236}">
                <a16:creationId xmlns:a16="http://schemas.microsoft.com/office/drawing/2014/main" id="{2557AFC6-549C-4CAC-BBFD-EC32D23D9F31}"/>
              </a:ext>
            </a:extLst>
          </p:cNvPr>
          <p:cNvSpPr txBox="1"/>
          <p:nvPr/>
        </p:nvSpPr>
        <p:spPr>
          <a:xfrm>
            <a:off x="53648" y="1410567"/>
            <a:ext cx="864096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一个</a:t>
            </a:r>
            <a:r>
              <a:rPr lang="en-US" altLang="zh-CN" sz="2400" b="0" dirty="0">
                <a:solidFill>
                  <a:schemeClr val="tx1">
                    <a:lumMod val="95000"/>
                    <a:lumOff val="5000"/>
                  </a:schemeClr>
                </a:solidFill>
                <a:latin typeface="+mn-ea"/>
                <a:ea typeface="+mn-ea"/>
              </a:rPr>
              <a:t>N</a:t>
            </a:r>
            <a:r>
              <a:rPr lang="zh-CN" altLang="en-US" sz="2400" b="0" dirty="0">
                <a:solidFill>
                  <a:schemeClr val="tx1">
                    <a:lumMod val="95000"/>
                    <a:lumOff val="5000"/>
                  </a:schemeClr>
                </a:solidFill>
                <a:latin typeface="+mn-ea"/>
                <a:ea typeface="+mn-ea"/>
              </a:rPr>
              <a:t>维实数向量</a:t>
            </a:r>
            <a:r>
              <a:rPr lang="en-US" altLang="zh-CN" sz="24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x</a:t>
            </a:r>
            <a:r>
              <a:rPr lang="zh-CN" altLang="en-US" sz="2400" b="0" dirty="0">
                <a:solidFill>
                  <a:schemeClr val="tx1">
                    <a:lumMod val="95000"/>
                    <a:lumOff val="5000"/>
                  </a:schemeClr>
                </a:solidFill>
                <a:latin typeface="+mn-ea"/>
                <a:ea typeface="+mn-ea"/>
              </a:rPr>
              <a:t>是</a:t>
            </a:r>
            <a:r>
              <a:rPr lang="en-US" altLang="zh-CN" sz="2400" b="0" dirty="0">
                <a:solidFill>
                  <a:schemeClr val="tx1">
                    <a:lumMod val="95000"/>
                    <a:lumOff val="5000"/>
                  </a:schemeClr>
                </a:solidFill>
                <a:latin typeface="+mn-ea"/>
                <a:ea typeface="+mn-ea"/>
              </a:rPr>
              <a:t>n</a:t>
            </a:r>
            <a:r>
              <a:rPr lang="zh-CN" altLang="en-US" sz="2400" b="0" dirty="0">
                <a:solidFill>
                  <a:schemeClr val="tx1">
                    <a:lumMod val="95000"/>
                    <a:lumOff val="5000"/>
                  </a:schemeClr>
                </a:solidFill>
                <a:latin typeface="+mn-ea"/>
                <a:ea typeface="+mn-ea"/>
              </a:rPr>
              <a:t>个实数的有序集合，通常写成坐标形式</a:t>
            </a:r>
          </a:p>
        </p:txBody>
      </p:sp>
      <p:pic>
        <p:nvPicPr>
          <p:cNvPr id="3" name="图片 2">
            <a:extLst>
              <a:ext uri="{FF2B5EF4-FFF2-40B4-BE49-F238E27FC236}">
                <a16:creationId xmlns:a16="http://schemas.microsoft.com/office/drawing/2014/main" id="{09BC0960-A908-4F9F-A0E7-AE95E950BFC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763260" y="2162474"/>
            <a:ext cx="3027578" cy="354178"/>
          </a:xfrm>
          <a:prstGeom prst="rect">
            <a:avLst/>
          </a:prstGeom>
        </p:spPr>
      </p:pic>
      <p:sp>
        <p:nvSpPr>
          <p:cNvPr id="9" name="文本框 8">
            <a:extLst>
              <a:ext uri="{FF2B5EF4-FFF2-40B4-BE49-F238E27FC236}">
                <a16:creationId xmlns:a16="http://schemas.microsoft.com/office/drawing/2014/main" id="{806BAD6C-950B-405E-9ECB-465117C57507}"/>
              </a:ext>
            </a:extLst>
          </p:cNvPr>
          <p:cNvSpPr txBox="1"/>
          <p:nvPr/>
        </p:nvSpPr>
        <p:spPr>
          <a:xfrm>
            <a:off x="114608" y="2719744"/>
            <a:ext cx="6680080" cy="461666"/>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其中                             称为</a:t>
            </a:r>
            <a:r>
              <a:rPr lang="en-US" altLang="zh-CN" sz="24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x</a:t>
            </a:r>
            <a:r>
              <a:rPr lang="zh-CN" altLang="en-US" sz="2400" b="0" dirty="0">
                <a:solidFill>
                  <a:schemeClr val="tx1">
                    <a:lumMod val="95000"/>
                    <a:lumOff val="5000"/>
                  </a:schemeClr>
                </a:solidFill>
                <a:latin typeface="+mn-ea"/>
                <a:ea typeface="+mn-ea"/>
              </a:rPr>
              <a:t>的坐标或分量。</a:t>
            </a:r>
          </a:p>
        </p:txBody>
      </p:sp>
      <p:pic>
        <p:nvPicPr>
          <p:cNvPr id="7" name="图片 6">
            <a:extLst>
              <a:ext uri="{FF2B5EF4-FFF2-40B4-BE49-F238E27FC236}">
                <a16:creationId xmlns:a16="http://schemas.microsoft.com/office/drawing/2014/main" id="{7B3FFE25-0E24-4762-8240-0CD96958F07E}"/>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899592" y="2899818"/>
            <a:ext cx="2084527" cy="224028"/>
          </a:xfrm>
          <a:prstGeom prst="rect">
            <a:avLst/>
          </a:prstGeom>
        </p:spPr>
      </p:pic>
      <p:sp>
        <p:nvSpPr>
          <p:cNvPr id="12" name="文本框 11">
            <a:extLst>
              <a:ext uri="{FF2B5EF4-FFF2-40B4-BE49-F238E27FC236}">
                <a16:creationId xmlns:a16="http://schemas.microsoft.com/office/drawing/2014/main" id="{4329DF31-A862-4B67-A824-D5CEBADCDEBE}"/>
              </a:ext>
            </a:extLst>
          </p:cNvPr>
          <p:cNvSpPr txBox="1"/>
          <p:nvPr/>
        </p:nvSpPr>
        <p:spPr>
          <a:xfrm>
            <a:off x="62320" y="3676590"/>
            <a:ext cx="8712968" cy="954107"/>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向量运算： </a:t>
            </a:r>
            <a:endParaRPr lang="en-US" altLang="zh-CN" sz="2800" b="0" dirty="0">
              <a:solidFill>
                <a:schemeClr val="tx1">
                  <a:lumMod val="95000"/>
                  <a:lumOff val="5000"/>
                </a:schemeClr>
              </a:solidFill>
              <a:latin typeface="+mn-ea"/>
              <a:ea typeface="+mn-ea"/>
            </a:endParaRPr>
          </a:p>
          <a:p>
            <a:pPr algn="l"/>
            <a:r>
              <a:rPr lang="en-US" altLang="zh-CN" sz="2800" b="0" dirty="0">
                <a:solidFill>
                  <a:schemeClr val="tx1">
                    <a:lumMod val="95000"/>
                    <a:lumOff val="5000"/>
                  </a:schemeClr>
                </a:solidFill>
                <a:latin typeface="+mn-ea"/>
                <a:ea typeface="+mn-ea"/>
              </a:rPr>
              <a:t>               </a:t>
            </a:r>
            <a:r>
              <a:rPr lang="zh-CN" altLang="en-US" sz="2800" b="0" dirty="0">
                <a:solidFill>
                  <a:schemeClr val="tx1">
                    <a:lumMod val="95000"/>
                    <a:lumOff val="5000"/>
                  </a:schemeClr>
                </a:solidFill>
                <a:latin typeface="+mn-ea"/>
                <a:ea typeface="+mn-ea"/>
              </a:rPr>
              <a:t>相等、和、取负、差、标量乘积</a:t>
            </a:r>
            <a:r>
              <a:rPr lang="en-US" altLang="zh-CN" sz="2800" b="0" dirty="0" err="1">
                <a:solidFill>
                  <a:schemeClr val="tx1">
                    <a:lumMod val="95000"/>
                    <a:lumOff val="5000"/>
                  </a:schemeClr>
                </a:solidFill>
                <a:latin typeface="+mn-ea"/>
                <a:ea typeface="+mn-ea"/>
              </a:rPr>
              <a:t>cX</a:t>
            </a:r>
            <a:r>
              <a:rPr lang="en-US" altLang="zh-CN" sz="2800" b="0" dirty="0">
                <a:solidFill>
                  <a:schemeClr val="tx1">
                    <a:lumMod val="95000"/>
                    <a:lumOff val="5000"/>
                  </a:schemeClr>
                </a:solidFill>
                <a:latin typeface="+mn-ea"/>
                <a:ea typeface="+mn-ea"/>
              </a:rPr>
              <a:t>, </a:t>
            </a:r>
            <a:r>
              <a:rPr lang="zh-CN" altLang="en-US" sz="2800" b="0" dirty="0">
                <a:solidFill>
                  <a:schemeClr val="tx1">
                    <a:lumMod val="95000"/>
                    <a:lumOff val="5000"/>
                  </a:schemeClr>
                </a:solidFill>
                <a:latin typeface="+mn-ea"/>
                <a:ea typeface="+mn-ea"/>
              </a:rPr>
              <a:t>线性组合</a:t>
            </a:r>
          </a:p>
        </p:txBody>
      </p:sp>
    </p:spTree>
    <p:extLst>
      <p:ext uri="{BB962C8B-B14F-4D97-AF65-F5344CB8AC3E}">
        <p14:creationId xmlns:p14="http://schemas.microsoft.com/office/powerpoint/2010/main" val="9618701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6" name="Text Box 100">
            <a:extLst>
              <a:ext uri="{FF2B5EF4-FFF2-40B4-BE49-F238E27FC236}">
                <a16:creationId xmlns:a16="http://schemas.microsoft.com/office/drawing/2014/main" id="{D9BC492E-CFBF-4A6E-8290-837D093827BE}"/>
              </a:ext>
            </a:extLst>
          </p:cNvPr>
          <p:cNvSpPr txBox="1">
            <a:spLocks noChangeArrowheads="1"/>
          </p:cNvSpPr>
          <p:nvPr/>
        </p:nvSpPr>
        <p:spPr bwMode="auto">
          <a:xfrm>
            <a:off x="2431421" y="169046"/>
            <a:ext cx="46230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800" b="1" dirty="0">
                <a:solidFill>
                  <a:schemeClr val="tx1"/>
                </a:solidFill>
                <a:latin typeface="华文仿宋" panose="02010600040101010101" pitchFamily="2" charset="-122"/>
                <a:ea typeface="华文仿宋" panose="02010600040101010101" pitchFamily="2" charset="-122"/>
              </a:rPr>
              <a:t>§3.4.5  </a:t>
            </a:r>
            <a:r>
              <a:rPr lang="zh-CN" altLang="en-US" sz="2800" b="1" dirty="0">
                <a:solidFill>
                  <a:schemeClr val="tx1"/>
                </a:solidFill>
                <a:latin typeface="华文仿宋" panose="02010600040101010101" pitchFamily="2" charset="-122"/>
                <a:ea typeface="华文仿宋" panose="02010600040101010101" pitchFamily="2" charset="-122"/>
              </a:rPr>
              <a:t>共轭梯度法</a:t>
            </a:r>
            <a:r>
              <a:rPr lang="zh-CN" altLang="en-US" sz="2800" dirty="0">
                <a:solidFill>
                  <a:schemeClr val="tx1"/>
                </a:solidFill>
                <a:latin typeface="华文仿宋" panose="02010600040101010101" pitchFamily="2" charset="-122"/>
                <a:ea typeface="华文仿宋" panose="02010600040101010101" pitchFamily="2" charset="-122"/>
              </a:rPr>
              <a:t>（选讲）</a:t>
            </a:r>
            <a:endParaRPr lang="en-US" altLang="zh-CN" sz="2800" b="1" dirty="0">
              <a:solidFill>
                <a:schemeClr val="tx1"/>
              </a:solidFill>
              <a:latin typeface="华文仿宋" panose="02010600040101010101" pitchFamily="2" charset="-122"/>
              <a:ea typeface="华文仿宋" panose="02010600040101010101" pitchFamily="2" charset="-122"/>
            </a:endParaRPr>
          </a:p>
        </p:txBody>
      </p:sp>
      <p:sp>
        <p:nvSpPr>
          <p:cNvPr id="55397" name="Rectangle 101">
            <a:extLst>
              <a:ext uri="{FF2B5EF4-FFF2-40B4-BE49-F238E27FC236}">
                <a16:creationId xmlns:a16="http://schemas.microsoft.com/office/drawing/2014/main" id="{81035CF8-383B-4A65-8FDC-9417434140AA}"/>
              </a:ext>
            </a:extLst>
          </p:cNvPr>
          <p:cNvSpPr>
            <a:spLocks noChangeArrowheads="1"/>
          </p:cNvSpPr>
          <p:nvPr/>
        </p:nvSpPr>
        <p:spPr bwMode="auto">
          <a:xfrm>
            <a:off x="210741" y="2765753"/>
            <a:ext cx="510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与</a:t>
            </a:r>
            <a:r>
              <a:rPr lang="zh-CN" altLang="en-US" sz="2400" b="1" dirty="0">
                <a:solidFill>
                  <a:srgbClr val="0000FF"/>
                </a:solidFill>
                <a:latin typeface="华文仿宋" panose="02010600040101010101" pitchFamily="2" charset="-122"/>
                <a:ea typeface="华文仿宋" panose="02010600040101010101" pitchFamily="2" charset="-122"/>
              </a:rPr>
              <a:t>方程组等价的</a:t>
            </a:r>
            <a:r>
              <a:rPr lang="zh-CN" altLang="en-US" sz="2400" b="1" dirty="0">
                <a:solidFill>
                  <a:srgbClr val="FF0000"/>
                </a:solidFill>
                <a:latin typeface="华文仿宋" panose="02010600040101010101" pitchFamily="2" charset="-122"/>
                <a:ea typeface="华文仿宋" panose="02010600040101010101" pitchFamily="2" charset="-122"/>
              </a:rPr>
              <a:t>变分</a:t>
            </a:r>
            <a:r>
              <a:rPr lang="zh-CN" altLang="en-US" sz="2400" b="1" dirty="0">
                <a:solidFill>
                  <a:srgbClr val="0000FF"/>
                </a:solidFill>
                <a:latin typeface="华文仿宋" panose="02010600040101010101" pitchFamily="2" charset="-122"/>
                <a:ea typeface="华文仿宋" panose="02010600040101010101" pitchFamily="2" charset="-122"/>
              </a:rPr>
              <a:t>问题</a:t>
            </a:r>
          </a:p>
        </p:txBody>
      </p:sp>
      <p:sp>
        <p:nvSpPr>
          <p:cNvPr id="55590" name="Litebulb">
            <a:extLst>
              <a:ext uri="{FF2B5EF4-FFF2-40B4-BE49-F238E27FC236}">
                <a16:creationId xmlns:a16="http://schemas.microsoft.com/office/drawing/2014/main" id="{D47848AC-FA7A-48E0-996E-C67E95938639}"/>
              </a:ext>
            </a:extLst>
          </p:cNvPr>
          <p:cNvSpPr>
            <a:spLocks noEditPoints="1" noChangeArrowheads="1"/>
          </p:cNvSpPr>
          <p:nvPr/>
        </p:nvSpPr>
        <p:spPr bwMode="auto">
          <a:xfrm>
            <a:off x="243990" y="886881"/>
            <a:ext cx="1175048" cy="99060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FF00FF"/>
            </a:solidFill>
            <a:miter lim="800000"/>
            <a:headEnd/>
            <a:tailEnd/>
          </a:ln>
        </p:spPr>
        <p:txBody>
          <a:bodyPr/>
          <a:lstStyle/>
          <a:p>
            <a:r>
              <a:rPr kumimoji="0" lang="zh-CN" altLang="en-US" sz="2400" b="1" dirty="0">
                <a:solidFill>
                  <a:srgbClr val="0000FF"/>
                </a:solidFill>
                <a:latin typeface="Times New Roman" panose="02020603050405020304" pitchFamily="18" charset="0"/>
              </a:rPr>
              <a:t>思想</a:t>
            </a:r>
          </a:p>
        </p:txBody>
      </p:sp>
      <p:sp>
        <p:nvSpPr>
          <p:cNvPr id="55592" name="Rectangle 296">
            <a:extLst>
              <a:ext uri="{FF2B5EF4-FFF2-40B4-BE49-F238E27FC236}">
                <a16:creationId xmlns:a16="http://schemas.microsoft.com/office/drawing/2014/main" id="{D312F5B8-D049-4C60-A702-8A9E38F4D706}"/>
              </a:ext>
            </a:extLst>
          </p:cNvPr>
          <p:cNvSpPr>
            <a:spLocks noChangeArrowheads="1"/>
          </p:cNvSpPr>
          <p:nvPr/>
        </p:nvSpPr>
        <p:spPr bwMode="auto">
          <a:xfrm>
            <a:off x="1501924" y="848082"/>
            <a:ext cx="6140152" cy="1048544"/>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eaLnBrk="0" hangingPunct="0"/>
            <a:r>
              <a:rPr lang="zh-CN" altLang="en-US" sz="2400" b="1" dirty="0">
                <a:solidFill>
                  <a:schemeClr val="tx1"/>
                </a:solidFill>
                <a:latin typeface="华文仿宋" panose="02010600040101010101" pitchFamily="2" charset="-122"/>
                <a:ea typeface="华文仿宋" panose="02010600040101010101" pitchFamily="2" charset="-122"/>
              </a:rPr>
              <a:t>共轭梯度法是一种变分方法，将求解方程组</a:t>
            </a:r>
          </a:p>
          <a:p>
            <a:pPr algn="l" eaLnBrk="0" hangingPunct="0"/>
            <a:r>
              <a:rPr lang="zh-CN" altLang="en-US" sz="2400" b="1" dirty="0">
                <a:solidFill>
                  <a:schemeClr val="tx1"/>
                </a:solidFill>
                <a:latin typeface="华文仿宋" panose="02010600040101010101" pitchFamily="2" charset="-122"/>
                <a:ea typeface="华文仿宋" panose="02010600040101010101" pitchFamily="2" charset="-122"/>
              </a:rPr>
              <a:t>问题</a:t>
            </a:r>
            <a:r>
              <a:rPr lang="zh-CN" altLang="en-US" sz="2400" b="1" dirty="0">
                <a:solidFill>
                  <a:srgbClr val="FF0000"/>
                </a:solidFill>
                <a:latin typeface="华文仿宋" panose="02010600040101010101" pitchFamily="2" charset="-122"/>
                <a:ea typeface="华文仿宋" panose="02010600040101010101" pitchFamily="2" charset="-122"/>
              </a:rPr>
              <a:t>等价</a:t>
            </a:r>
            <a:r>
              <a:rPr lang="zh-CN" altLang="en-US" sz="2400" b="1" dirty="0">
                <a:solidFill>
                  <a:schemeClr val="tx1"/>
                </a:solidFill>
                <a:latin typeface="华文仿宋" panose="02010600040101010101" pitchFamily="2" charset="-122"/>
                <a:ea typeface="华文仿宋" panose="02010600040101010101" pitchFamily="2" charset="-122"/>
              </a:rPr>
              <a:t>转化为一个</a:t>
            </a:r>
            <a:r>
              <a:rPr lang="zh-CN" altLang="en-US" sz="2400" b="1" dirty="0">
                <a:solidFill>
                  <a:srgbClr val="FF0000"/>
                </a:solidFill>
                <a:latin typeface="华文仿宋" panose="02010600040101010101" pitchFamily="2" charset="-122"/>
                <a:ea typeface="华文仿宋" panose="02010600040101010101" pitchFamily="2" charset="-122"/>
              </a:rPr>
              <a:t>二次函数</a:t>
            </a:r>
            <a:r>
              <a:rPr lang="zh-CN" altLang="en-US" sz="2400" b="1" dirty="0">
                <a:solidFill>
                  <a:schemeClr val="tx1"/>
                </a:solidFill>
                <a:latin typeface="华文仿宋" panose="02010600040101010101" pitchFamily="2" charset="-122"/>
                <a:ea typeface="华文仿宋" panose="02010600040101010101" pitchFamily="2" charset="-122"/>
              </a:rPr>
              <a:t>的</a:t>
            </a:r>
            <a:r>
              <a:rPr lang="zh-CN" altLang="en-US" sz="2400" b="1" dirty="0">
                <a:solidFill>
                  <a:srgbClr val="FF0000"/>
                </a:solidFill>
                <a:latin typeface="华文仿宋" panose="02010600040101010101" pitchFamily="2" charset="-122"/>
                <a:ea typeface="华文仿宋" panose="02010600040101010101" pitchFamily="2" charset="-122"/>
              </a:rPr>
              <a:t>极值</a:t>
            </a:r>
            <a:r>
              <a:rPr lang="zh-CN" altLang="en-US" sz="2400" b="1" dirty="0">
                <a:solidFill>
                  <a:schemeClr val="tx1"/>
                </a:solidFill>
                <a:latin typeface="华文仿宋" panose="02010600040101010101" pitchFamily="2" charset="-122"/>
                <a:ea typeface="华文仿宋" panose="02010600040101010101" pitchFamily="2" charset="-122"/>
              </a:rPr>
              <a:t>问题 。</a:t>
            </a:r>
          </a:p>
        </p:txBody>
      </p:sp>
      <p:grpSp>
        <p:nvGrpSpPr>
          <p:cNvPr id="55606" name="Group 310">
            <a:extLst>
              <a:ext uri="{FF2B5EF4-FFF2-40B4-BE49-F238E27FC236}">
                <a16:creationId xmlns:a16="http://schemas.microsoft.com/office/drawing/2014/main" id="{2A73BC94-4731-4654-9D30-890E6E026035}"/>
              </a:ext>
            </a:extLst>
          </p:cNvPr>
          <p:cNvGrpSpPr>
            <a:grpSpLocks/>
          </p:cNvGrpSpPr>
          <p:nvPr/>
        </p:nvGrpSpPr>
        <p:grpSpPr bwMode="auto">
          <a:xfrm>
            <a:off x="243990" y="3385860"/>
            <a:ext cx="6464300" cy="1185863"/>
            <a:chOff x="222" y="1913"/>
            <a:chExt cx="4072" cy="747"/>
          </a:xfrm>
        </p:grpSpPr>
        <p:sp>
          <p:nvSpPr>
            <p:cNvPr id="55600" name="Rectangle 304">
              <a:extLst>
                <a:ext uri="{FF2B5EF4-FFF2-40B4-BE49-F238E27FC236}">
                  <a16:creationId xmlns:a16="http://schemas.microsoft.com/office/drawing/2014/main" id="{544036C8-D266-47D7-92DE-B264A3EEB2D4}"/>
                </a:ext>
              </a:extLst>
            </p:cNvPr>
            <p:cNvSpPr>
              <a:spLocks noChangeArrowheads="1"/>
            </p:cNvSpPr>
            <p:nvPr/>
          </p:nvSpPr>
          <p:spPr bwMode="auto">
            <a:xfrm>
              <a:off x="222" y="1971"/>
              <a:ext cx="30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Arial" panose="020B0604020202020204" pitchFamily="34" charset="0"/>
                </a:rPr>
                <a:t>设                      为对称正定矩阵，</a:t>
              </a:r>
            </a:p>
          </p:txBody>
        </p:sp>
        <p:graphicFrame>
          <p:nvGraphicFramePr>
            <p:cNvPr id="55601" name="Object 305">
              <a:extLst>
                <a:ext uri="{FF2B5EF4-FFF2-40B4-BE49-F238E27FC236}">
                  <a16:creationId xmlns:a16="http://schemas.microsoft.com/office/drawing/2014/main" id="{3E80B9E6-D459-4A7A-972A-9C4BC2EA3E63}"/>
                </a:ext>
              </a:extLst>
            </p:cNvPr>
            <p:cNvGraphicFramePr>
              <a:graphicFrameLocks noChangeAspect="1"/>
            </p:cNvGraphicFramePr>
            <p:nvPr>
              <p:extLst>
                <p:ext uri="{D42A27DB-BD31-4B8C-83A1-F6EECF244321}">
                  <p14:modId xmlns:p14="http://schemas.microsoft.com/office/powerpoint/2010/main" val="1331592713"/>
                </p:ext>
              </p:extLst>
            </p:nvPr>
          </p:nvGraphicFramePr>
          <p:xfrm>
            <a:off x="472" y="1971"/>
            <a:ext cx="1201" cy="308"/>
          </p:xfrm>
          <a:graphic>
            <a:graphicData uri="http://schemas.openxmlformats.org/presentationml/2006/ole">
              <mc:AlternateContent xmlns:mc="http://schemas.openxmlformats.org/markup-compatibility/2006">
                <mc:Choice xmlns:v="urn:schemas-microsoft-com:vml" Requires="v">
                  <p:oleObj spid="_x0000_s376902" name="Equation" r:id="rId4" imgW="990360" imgH="253800" progId="Equation.DSMT4">
                    <p:embed/>
                  </p:oleObj>
                </mc:Choice>
                <mc:Fallback>
                  <p:oleObj name="Equation" r:id="rId4" imgW="990360" imgH="253800" progId="Equation.DSMT4">
                    <p:embed/>
                    <p:pic>
                      <p:nvPicPr>
                        <p:cNvPr id="55601" name="Object 305">
                          <a:extLst>
                            <a:ext uri="{FF2B5EF4-FFF2-40B4-BE49-F238E27FC236}">
                              <a16:creationId xmlns:a16="http://schemas.microsoft.com/office/drawing/2014/main" id="{3E80B9E6-D459-4A7A-972A-9C4BC2EA3E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 y="1971"/>
                          <a:ext cx="1201" cy="308"/>
                        </a:xfrm>
                        <a:prstGeom prst="rect">
                          <a:avLst/>
                        </a:prstGeom>
                        <a:noFill/>
                        <a:ln>
                          <a:noFill/>
                        </a:ln>
                        <a:effectLst/>
                      </p:spPr>
                    </p:pic>
                  </p:oleObj>
                </mc:Fallback>
              </mc:AlternateContent>
            </a:graphicData>
          </a:graphic>
        </p:graphicFrame>
        <p:graphicFrame>
          <p:nvGraphicFramePr>
            <p:cNvPr id="55602" name="Object 306">
              <a:extLst>
                <a:ext uri="{FF2B5EF4-FFF2-40B4-BE49-F238E27FC236}">
                  <a16:creationId xmlns:a16="http://schemas.microsoft.com/office/drawing/2014/main" id="{1D7B8624-41E7-4907-BE40-B606790605F4}"/>
                </a:ext>
              </a:extLst>
            </p:cNvPr>
            <p:cNvGraphicFramePr>
              <a:graphicFrameLocks noChangeAspect="1"/>
            </p:cNvGraphicFramePr>
            <p:nvPr>
              <p:extLst>
                <p:ext uri="{D42A27DB-BD31-4B8C-83A1-F6EECF244321}">
                  <p14:modId xmlns:p14="http://schemas.microsoft.com/office/powerpoint/2010/main" val="3109343899"/>
                </p:ext>
              </p:extLst>
            </p:nvPr>
          </p:nvGraphicFramePr>
          <p:xfrm>
            <a:off x="3082" y="1913"/>
            <a:ext cx="968" cy="357"/>
          </p:xfrm>
          <a:graphic>
            <a:graphicData uri="http://schemas.openxmlformats.org/presentationml/2006/ole">
              <mc:AlternateContent xmlns:mc="http://schemas.openxmlformats.org/markup-compatibility/2006">
                <mc:Choice xmlns:v="urn:schemas-microsoft-com:vml" Requires="v">
                  <p:oleObj spid="_x0000_s376903" name="Equation" r:id="rId6" imgW="482400" imgH="177480" progId="Equation.DSMT4">
                    <p:embed/>
                  </p:oleObj>
                </mc:Choice>
                <mc:Fallback>
                  <p:oleObj name="Equation" r:id="rId6" imgW="482400" imgH="177480" progId="Equation.DSMT4">
                    <p:embed/>
                    <p:pic>
                      <p:nvPicPr>
                        <p:cNvPr id="55602" name="Object 306">
                          <a:extLst>
                            <a:ext uri="{FF2B5EF4-FFF2-40B4-BE49-F238E27FC236}">
                              <a16:creationId xmlns:a16="http://schemas.microsoft.com/office/drawing/2014/main" id="{1D7B8624-41E7-4907-BE40-B606790605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2" y="1913"/>
                          <a:ext cx="968"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603" name="Rectangle 307">
              <a:extLst>
                <a:ext uri="{FF2B5EF4-FFF2-40B4-BE49-F238E27FC236}">
                  <a16:creationId xmlns:a16="http://schemas.microsoft.com/office/drawing/2014/main" id="{7D26E16B-E28B-485B-80FB-F2967058B0EB}"/>
                </a:ext>
              </a:extLst>
            </p:cNvPr>
            <p:cNvSpPr>
              <a:spLocks noChangeArrowheads="1"/>
            </p:cNvSpPr>
            <p:nvPr/>
          </p:nvSpPr>
          <p:spPr bwMode="auto">
            <a:xfrm>
              <a:off x="222" y="2350"/>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Arial" panose="020B0604020202020204" pitchFamily="34" charset="0"/>
                </a:rPr>
                <a:t>其中</a:t>
              </a:r>
            </a:p>
          </p:txBody>
        </p:sp>
        <p:graphicFrame>
          <p:nvGraphicFramePr>
            <p:cNvPr id="55604" name="Object 308">
              <a:extLst>
                <a:ext uri="{FF2B5EF4-FFF2-40B4-BE49-F238E27FC236}">
                  <a16:creationId xmlns:a16="http://schemas.microsoft.com/office/drawing/2014/main" id="{CF97967A-A95F-46B9-971E-8AC1E4661F29}"/>
                </a:ext>
              </a:extLst>
            </p:cNvPr>
            <p:cNvGraphicFramePr>
              <a:graphicFrameLocks noChangeAspect="1"/>
            </p:cNvGraphicFramePr>
            <p:nvPr>
              <p:extLst>
                <p:ext uri="{D42A27DB-BD31-4B8C-83A1-F6EECF244321}">
                  <p14:modId xmlns:p14="http://schemas.microsoft.com/office/powerpoint/2010/main" val="1053833269"/>
                </p:ext>
              </p:extLst>
            </p:nvPr>
          </p:nvGraphicFramePr>
          <p:xfrm>
            <a:off x="643" y="2300"/>
            <a:ext cx="1882" cy="354"/>
          </p:xfrm>
          <a:graphic>
            <a:graphicData uri="http://schemas.openxmlformats.org/presentationml/2006/ole">
              <mc:AlternateContent xmlns:mc="http://schemas.openxmlformats.org/markup-compatibility/2006">
                <mc:Choice xmlns:v="urn:schemas-microsoft-com:vml" Requires="v">
                  <p:oleObj spid="_x0000_s376904" name="Equation" r:id="rId8" imgW="1282680" imgH="241200" progId="Equation.DSMT4">
                    <p:embed/>
                  </p:oleObj>
                </mc:Choice>
                <mc:Fallback>
                  <p:oleObj name="Equation" r:id="rId8" imgW="1282680" imgH="241200" progId="Equation.DSMT4">
                    <p:embed/>
                    <p:pic>
                      <p:nvPicPr>
                        <p:cNvPr id="55604" name="Object 308">
                          <a:extLst>
                            <a:ext uri="{FF2B5EF4-FFF2-40B4-BE49-F238E27FC236}">
                              <a16:creationId xmlns:a16="http://schemas.microsoft.com/office/drawing/2014/main" id="{CF97967A-A95F-46B9-971E-8AC1E4661F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3" y="2300"/>
                          <a:ext cx="1882" cy="354"/>
                        </a:xfrm>
                        <a:prstGeom prst="rect">
                          <a:avLst/>
                        </a:prstGeom>
                        <a:noFill/>
                        <a:ln>
                          <a:noFill/>
                        </a:ln>
                        <a:effectLst/>
                      </p:spPr>
                    </p:pic>
                  </p:oleObj>
                </mc:Fallback>
              </mc:AlternateContent>
            </a:graphicData>
          </a:graphic>
        </p:graphicFrame>
        <p:graphicFrame>
          <p:nvGraphicFramePr>
            <p:cNvPr id="55605" name="Object 309">
              <a:extLst>
                <a:ext uri="{FF2B5EF4-FFF2-40B4-BE49-F238E27FC236}">
                  <a16:creationId xmlns:a16="http://schemas.microsoft.com/office/drawing/2014/main" id="{E396429A-4EEB-402F-919D-EF96AA7307F1}"/>
                </a:ext>
              </a:extLst>
            </p:cNvPr>
            <p:cNvGraphicFramePr>
              <a:graphicFrameLocks noChangeAspect="1"/>
            </p:cNvGraphicFramePr>
            <p:nvPr>
              <p:extLst>
                <p:ext uri="{D42A27DB-BD31-4B8C-83A1-F6EECF244321}">
                  <p14:modId xmlns:p14="http://schemas.microsoft.com/office/powerpoint/2010/main" val="3208712409"/>
                </p:ext>
              </p:extLst>
            </p:nvPr>
          </p:nvGraphicFramePr>
          <p:xfrm>
            <a:off x="2570" y="2296"/>
            <a:ext cx="1724" cy="364"/>
          </p:xfrm>
          <a:graphic>
            <a:graphicData uri="http://schemas.openxmlformats.org/presentationml/2006/ole">
              <mc:AlternateContent xmlns:mc="http://schemas.openxmlformats.org/markup-compatibility/2006">
                <mc:Choice xmlns:v="urn:schemas-microsoft-com:vml" Requires="v">
                  <p:oleObj spid="_x0000_s376905" name="Equation" r:id="rId10" imgW="1143000" imgH="241200" progId="Equation.DSMT4">
                    <p:embed/>
                  </p:oleObj>
                </mc:Choice>
                <mc:Fallback>
                  <p:oleObj name="Equation" r:id="rId10" imgW="1143000" imgH="241200" progId="Equation.DSMT4">
                    <p:embed/>
                    <p:pic>
                      <p:nvPicPr>
                        <p:cNvPr id="55605" name="Object 309">
                          <a:extLst>
                            <a:ext uri="{FF2B5EF4-FFF2-40B4-BE49-F238E27FC236}">
                              <a16:creationId xmlns:a16="http://schemas.microsoft.com/office/drawing/2014/main" id="{E396429A-4EEB-402F-919D-EF96AA7307F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0" y="2296"/>
                          <a:ext cx="1724" cy="364"/>
                        </a:xfrm>
                        <a:prstGeom prst="rect">
                          <a:avLst/>
                        </a:prstGeom>
                        <a:noFill/>
                        <a:ln>
                          <a:noFill/>
                        </a:ln>
                        <a:effectLst/>
                      </p:spPr>
                    </p:pic>
                  </p:oleObj>
                </mc:Fallback>
              </mc:AlternateContent>
            </a:graphicData>
          </a:graphic>
        </p:graphicFrame>
      </p:grpSp>
      <p:grpSp>
        <p:nvGrpSpPr>
          <p:cNvPr id="55615" name="Group 319">
            <a:extLst>
              <a:ext uri="{FF2B5EF4-FFF2-40B4-BE49-F238E27FC236}">
                <a16:creationId xmlns:a16="http://schemas.microsoft.com/office/drawing/2014/main" id="{3FECDE18-15EB-4253-9CCD-B69D4C05918A}"/>
              </a:ext>
            </a:extLst>
          </p:cNvPr>
          <p:cNvGrpSpPr>
            <a:grpSpLocks/>
          </p:cNvGrpSpPr>
          <p:nvPr/>
        </p:nvGrpSpPr>
        <p:grpSpPr bwMode="auto">
          <a:xfrm>
            <a:off x="263923" y="4654272"/>
            <a:ext cx="3875088" cy="519112"/>
            <a:chOff x="234" y="2805"/>
            <a:chExt cx="2441" cy="327"/>
          </a:xfrm>
        </p:grpSpPr>
        <p:sp>
          <p:nvSpPr>
            <p:cNvPr id="55607" name="Rectangle 311">
              <a:extLst>
                <a:ext uri="{FF2B5EF4-FFF2-40B4-BE49-F238E27FC236}">
                  <a16:creationId xmlns:a16="http://schemas.microsoft.com/office/drawing/2014/main" id="{75357EA1-4584-42CB-9D79-B417906F37EF}"/>
                </a:ext>
              </a:extLst>
            </p:cNvPr>
            <p:cNvSpPr>
              <a:spLocks noChangeArrowheads="1"/>
            </p:cNvSpPr>
            <p:nvPr/>
          </p:nvSpPr>
          <p:spPr bwMode="auto">
            <a:xfrm>
              <a:off x="234" y="2841"/>
              <a:ext cx="12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1"/>
                  </a:solidFill>
                  <a:latin typeface="华文仿宋" panose="02010600040101010101" pitchFamily="2" charset="-122"/>
                  <a:ea typeface="华文仿宋" panose="02010600040101010101" pitchFamily="2" charset="-122"/>
                </a:rPr>
                <a:t>定义二次函数</a:t>
              </a:r>
            </a:p>
          </p:txBody>
        </p:sp>
        <p:graphicFrame>
          <p:nvGraphicFramePr>
            <p:cNvPr id="55608" name="Object 312">
              <a:extLst>
                <a:ext uri="{FF2B5EF4-FFF2-40B4-BE49-F238E27FC236}">
                  <a16:creationId xmlns:a16="http://schemas.microsoft.com/office/drawing/2014/main" id="{F39A0F38-C517-4858-A759-C85B95C7A4CD}"/>
                </a:ext>
              </a:extLst>
            </p:cNvPr>
            <p:cNvGraphicFramePr>
              <a:graphicFrameLocks noChangeAspect="1"/>
            </p:cNvGraphicFramePr>
            <p:nvPr>
              <p:extLst>
                <p:ext uri="{D42A27DB-BD31-4B8C-83A1-F6EECF244321}">
                  <p14:modId xmlns:p14="http://schemas.microsoft.com/office/powerpoint/2010/main" val="1368402459"/>
                </p:ext>
              </p:extLst>
            </p:nvPr>
          </p:nvGraphicFramePr>
          <p:xfrm>
            <a:off x="1584" y="2805"/>
            <a:ext cx="1091" cy="327"/>
          </p:xfrm>
          <a:graphic>
            <a:graphicData uri="http://schemas.openxmlformats.org/presentationml/2006/ole">
              <mc:AlternateContent xmlns:mc="http://schemas.openxmlformats.org/markup-compatibility/2006">
                <mc:Choice xmlns:v="urn:schemas-microsoft-com:vml" Requires="v">
                  <p:oleObj spid="_x0000_s376906" name="Equation" r:id="rId12" imgW="761760" imgH="228600" progId="Equation.DSMT4">
                    <p:embed/>
                  </p:oleObj>
                </mc:Choice>
                <mc:Fallback>
                  <p:oleObj name="Equation" r:id="rId12" imgW="761760" imgH="228600" progId="Equation.DSMT4">
                    <p:embed/>
                    <p:pic>
                      <p:nvPicPr>
                        <p:cNvPr id="55608" name="Object 312">
                          <a:extLst>
                            <a:ext uri="{FF2B5EF4-FFF2-40B4-BE49-F238E27FC236}">
                              <a16:creationId xmlns:a16="http://schemas.microsoft.com/office/drawing/2014/main" id="{F39A0F38-C517-4858-A759-C85B95C7A4C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4" y="2805"/>
                          <a:ext cx="1091" cy="327"/>
                        </a:xfrm>
                        <a:prstGeom prst="rect">
                          <a:avLst/>
                        </a:prstGeom>
                        <a:noFill/>
                        <a:ln>
                          <a:noFill/>
                        </a:ln>
                        <a:effectLst/>
                      </p:spPr>
                    </p:pic>
                  </p:oleObj>
                </mc:Fallback>
              </mc:AlternateContent>
            </a:graphicData>
          </a:graphic>
        </p:graphicFrame>
      </p:grpSp>
      <p:grpSp>
        <p:nvGrpSpPr>
          <p:cNvPr id="55612" name="Group 316">
            <a:extLst>
              <a:ext uri="{FF2B5EF4-FFF2-40B4-BE49-F238E27FC236}">
                <a16:creationId xmlns:a16="http://schemas.microsoft.com/office/drawing/2014/main" id="{398681E8-19E1-468C-B3D6-F243016B6A08}"/>
              </a:ext>
            </a:extLst>
          </p:cNvPr>
          <p:cNvGrpSpPr>
            <a:grpSpLocks/>
          </p:cNvGrpSpPr>
          <p:nvPr/>
        </p:nvGrpSpPr>
        <p:grpSpPr bwMode="auto">
          <a:xfrm>
            <a:off x="455751" y="5348142"/>
            <a:ext cx="3371737" cy="1038946"/>
            <a:chOff x="96" y="3120"/>
            <a:chExt cx="2400" cy="769"/>
          </a:xfrm>
        </p:grpSpPr>
        <p:sp>
          <p:nvSpPr>
            <p:cNvPr id="55611" name="Rectangle 315">
              <a:extLst>
                <a:ext uri="{FF2B5EF4-FFF2-40B4-BE49-F238E27FC236}">
                  <a16:creationId xmlns:a16="http://schemas.microsoft.com/office/drawing/2014/main" id="{F2689D1F-9578-4D81-904D-9D329D9CA391}"/>
                </a:ext>
              </a:extLst>
            </p:cNvPr>
            <p:cNvSpPr>
              <a:spLocks noChangeArrowheads="1"/>
            </p:cNvSpPr>
            <p:nvPr/>
          </p:nvSpPr>
          <p:spPr bwMode="auto">
            <a:xfrm>
              <a:off x="96" y="3156"/>
              <a:ext cx="2400" cy="732"/>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wrap="none" anchor="ctr"/>
            <a:lstStyle/>
            <a:p>
              <a:endParaRPr lang="zh-CN" altLang="en-US"/>
            </a:p>
          </p:txBody>
        </p:sp>
        <p:graphicFrame>
          <p:nvGraphicFramePr>
            <p:cNvPr id="55609" name="Object 313">
              <a:extLst>
                <a:ext uri="{FF2B5EF4-FFF2-40B4-BE49-F238E27FC236}">
                  <a16:creationId xmlns:a16="http://schemas.microsoft.com/office/drawing/2014/main" id="{ECB6C9F4-514B-4031-8AC8-A84035E5076E}"/>
                </a:ext>
              </a:extLst>
            </p:cNvPr>
            <p:cNvGraphicFramePr>
              <a:graphicFrameLocks noChangeAspect="1"/>
            </p:cNvGraphicFramePr>
            <p:nvPr/>
          </p:nvGraphicFramePr>
          <p:xfrm>
            <a:off x="96" y="3120"/>
            <a:ext cx="2400" cy="769"/>
          </p:xfrm>
          <a:graphic>
            <a:graphicData uri="http://schemas.openxmlformats.org/presentationml/2006/ole">
              <mc:AlternateContent xmlns:mc="http://schemas.openxmlformats.org/markup-compatibility/2006">
                <mc:Choice xmlns:v="urn:schemas-microsoft-com:vml" Requires="v">
                  <p:oleObj spid="_x0000_s376907" name="Equation" r:id="rId14" imgW="1549080" imgH="406080" progId="Equation.DSMT4">
                    <p:embed/>
                  </p:oleObj>
                </mc:Choice>
                <mc:Fallback>
                  <p:oleObj name="Equation" r:id="rId14" imgW="1549080" imgH="406080" progId="Equation.DSMT4">
                    <p:embed/>
                    <p:pic>
                      <p:nvPicPr>
                        <p:cNvPr id="55609" name="Object 313">
                          <a:extLst>
                            <a:ext uri="{FF2B5EF4-FFF2-40B4-BE49-F238E27FC236}">
                              <a16:creationId xmlns:a16="http://schemas.microsoft.com/office/drawing/2014/main" id="{ECB6C9F4-514B-4031-8AC8-A84035E5076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 y="3120"/>
                          <a:ext cx="2400" cy="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5614" name="Group 318">
            <a:extLst>
              <a:ext uri="{FF2B5EF4-FFF2-40B4-BE49-F238E27FC236}">
                <a16:creationId xmlns:a16="http://schemas.microsoft.com/office/drawing/2014/main" id="{768CD944-00CB-4FB6-9B68-35DA898D2F11}"/>
              </a:ext>
            </a:extLst>
          </p:cNvPr>
          <p:cNvGrpSpPr>
            <a:grpSpLocks/>
          </p:cNvGrpSpPr>
          <p:nvPr/>
        </p:nvGrpSpPr>
        <p:grpSpPr bwMode="auto">
          <a:xfrm>
            <a:off x="3827792" y="5350290"/>
            <a:ext cx="4430784" cy="1067122"/>
            <a:chOff x="2505" y="3285"/>
            <a:chExt cx="3183" cy="768"/>
          </a:xfrm>
        </p:grpSpPr>
        <p:sp>
          <p:nvSpPr>
            <p:cNvPr id="55613" name="Rectangle 317">
              <a:extLst>
                <a:ext uri="{FF2B5EF4-FFF2-40B4-BE49-F238E27FC236}">
                  <a16:creationId xmlns:a16="http://schemas.microsoft.com/office/drawing/2014/main" id="{223B8D38-BDB5-4E9E-841F-4D7C62754AA2}"/>
                </a:ext>
              </a:extLst>
            </p:cNvPr>
            <p:cNvSpPr>
              <a:spLocks noChangeArrowheads="1"/>
            </p:cNvSpPr>
            <p:nvPr/>
          </p:nvSpPr>
          <p:spPr bwMode="auto">
            <a:xfrm>
              <a:off x="2514" y="3312"/>
              <a:ext cx="3174" cy="72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endParaRPr lang="zh-CN" altLang="en-US"/>
            </a:p>
          </p:txBody>
        </p:sp>
        <p:graphicFrame>
          <p:nvGraphicFramePr>
            <p:cNvPr id="55610" name="Object 314">
              <a:extLst>
                <a:ext uri="{FF2B5EF4-FFF2-40B4-BE49-F238E27FC236}">
                  <a16:creationId xmlns:a16="http://schemas.microsoft.com/office/drawing/2014/main" id="{4E6A5F4B-A8B8-4820-ADF9-B8BB53F959EF}"/>
                </a:ext>
              </a:extLst>
            </p:cNvPr>
            <p:cNvGraphicFramePr>
              <a:graphicFrameLocks noChangeAspect="1"/>
            </p:cNvGraphicFramePr>
            <p:nvPr>
              <p:extLst>
                <p:ext uri="{D42A27DB-BD31-4B8C-83A1-F6EECF244321}">
                  <p14:modId xmlns:p14="http://schemas.microsoft.com/office/powerpoint/2010/main" val="3927278121"/>
                </p:ext>
              </p:extLst>
            </p:nvPr>
          </p:nvGraphicFramePr>
          <p:xfrm>
            <a:off x="2505" y="3285"/>
            <a:ext cx="2894" cy="768"/>
          </p:xfrm>
          <a:graphic>
            <a:graphicData uri="http://schemas.openxmlformats.org/presentationml/2006/ole">
              <mc:AlternateContent xmlns:mc="http://schemas.openxmlformats.org/markup-compatibility/2006">
                <mc:Choice xmlns:v="urn:schemas-microsoft-com:vml" Requires="v">
                  <p:oleObj spid="_x0000_s376908" name="Equation" r:id="rId16" imgW="1676160" imgH="444240" progId="Equation.DSMT4">
                    <p:embed/>
                  </p:oleObj>
                </mc:Choice>
                <mc:Fallback>
                  <p:oleObj name="Equation" r:id="rId16" imgW="1676160" imgH="444240" progId="Equation.DSMT4">
                    <p:embed/>
                    <p:pic>
                      <p:nvPicPr>
                        <p:cNvPr id="55610" name="Object 314">
                          <a:extLst>
                            <a:ext uri="{FF2B5EF4-FFF2-40B4-BE49-F238E27FC236}">
                              <a16:creationId xmlns:a16="http://schemas.microsoft.com/office/drawing/2014/main" id="{4E6A5F4B-A8B8-4820-ADF9-B8BB53F959E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05" y="3285"/>
                          <a:ext cx="2894" cy="768"/>
                        </a:xfrm>
                        <a:prstGeom prst="rect">
                          <a:avLst/>
                        </a:prstGeom>
                        <a:noFill/>
                        <a:ln>
                          <a:noFill/>
                        </a:ln>
                        <a:effectLst/>
                      </p:spPr>
                    </p:pic>
                  </p:oleObj>
                </mc:Fallback>
              </mc:AlternateContent>
            </a:graphicData>
          </a:graphic>
        </p:graphicFrame>
      </p:grpSp>
      <p:sp>
        <p:nvSpPr>
          <p:cNvPr id="2" name="椭圆 1">
            <a:extLst>
              <a:ext uri="{FF2B5EF4-FFF2-40B4-BE49-F238E27FC236}">
                <a16:creationId xmlns:a16="http://schemas.microsoft.com/office/drawing/2014/main" id="{B8BEDAA6-624C-4A80-81F5-8B397306E5BF}"/>
              </a:ext>
            </a:extLst>
          </p:cNvPr>
          <p:cNvSpPr/>
          <p:nvPr/>
        </p:nvSpPr>
        <p:spPr bwMode="auto">
          <a:xfrm>
            <a:off x="1347640" y="5166736"/>
            <a:ext cx="432048" cy="1501736"/>
          </a:xfrm>
          <a:prstGeom prst="ellipse">
            <a:avLst/>
          </a:prstGeom>
          <a:noFill/>
          <a:ln w="444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lang="zh-CN" altLang="en-US" sz="2800" dirty="0">
              <a:solidFill>
                <a:srgbClr val="FF0000"/>
              </a:solidFill>
              <a:latin typeface="华文仿宋" panose="02010600040101010101" pitchFamily="2" charset="-122"/>
              <a:ea typeface="华文仿宋" panose="02010600040101010101" pitchFamily="2" charset="-122"/>
            </a:endParaRPr>
          </a:p>
        </p:txBody>
      </p:sp>
      <p:sp>
        <p:nvSpPr>
          <p:cNvPr id="3" name="文本框 2">
            <a:extLst>
              <a:ext uri="{FF2B5EF4-FFF2-40B4-BE49-F238E27FC236}">
                <a16:creationId xmlns:a16="http://schemas.microsoft.com/office/drawing/2014/main" id="{835D0988-457C-4916-B46E-7DB220AD4428}"/>
              </a:ext>
            </a:extLst>
          </p:cNvPr>
          <p:cNvSpPr txBox="1"/>
          <p:nvPr/>
        </p:nvSpPr>
        <p:spPr>
          <a:xfrm>
            <a:off x="1753444" y="1999141"/>
            <a:ext cx="7390556" cy="712637"/>
          </a:xfrm>
          <a:prstGeom prst="rect">
            <a:avLst/>
          </a:prstGeom>
          <a:noFill/>
        </p:spPr>
        <p:txBody>
          <a:bodyPr wrap="square" rtlCol="0">
            <a:spAutoFit/>
          </a:bodyPr>
          <a:lstStyle/>
          <a:p>
            <a:pPr algn="l"/>
            <a:r>
              <a:rPr lang="zh-CN" altLang="en-US" sz="2000" b="0" dirty="0">
                <a:solidFill>
                  <a:schemeClr val="tx1"/>
                </a:solidFill>
              </a:rPr>
              <a:t>变分方法是以变分学和变分原理为基础的一种近似计算方法，是解决力学和其他领域问题的有效数学工具，如最速降线问题等。</a:t>
            </a:r>
            <a:endParaRPr lang="zh-CN" altLang="en-US" sz="2000" b="0" dirty="0">
              <a:solidFill>
                <a:schemeClr val="tx1"/>
              </a:solidFill>
              <a:latin typeface="+mn-ea"/>
              <a:ea typeface="+mn-ea"/>
            </a:endParaRPr>
          </a:p>
        </p:txBody>
      </p:sp>
    </p:spTree>
    <p:extLst>
      <p:ext uri="{BB962C8B-B14F-4D97-AF65-F5344CB8AC3E}">
        <p14:creationId xmlns:p14="http://schemas.microsoft.com/office/powerpoint/2010/main" val="415501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6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6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6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6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7" grpId="0"/>
      <p:bldP spid="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555" name="Group 235">
            <a:extLst>
              <a:ext uri="{FF2B5EF4-FFF2-40B4-BE49-F238E27FC236}">
                <a16:creationId xmlns:a16="http://schemas.microsoft.com/office/drawing/2014/main" id="{CB6C6CC1-C7CA-482E-A64C-F8695BE6C8B4}"/>
              </a:ext>
            </a:extLst>
          </p:cNvPr>
          <p:cNvGrpSpPr>
            <a:grpSpLocks/>
          </p:cNvGrpSpPr>
          <p:nvPr/>
        </p:nvGrpSpPr>
        <p:grpSpPr bwMode="auto">
          <a:xfrm>
            <a:off x="51663" y="155269"/>
            <a:ext cx="4957693" cy="523219"/>
            <a:chOff x="-23" y="138"/>
            <a:chExt cx="3198" cy="302"/>
          </a:xfrm>
        </p:grpSpPr>
        <p:sp>
          <p:nvSpPr>
            <p:cNvPr id="56541" name="Rectangle 221">
              <a:extLst>
                <a:ext uri="{FF2B5EF4-FFF2-40B4-BE49-F238E27FC236}">
                  <a16:creationId xmlns:a16="http://schemas.microsoft.com/office/drawing/2014/main" id="{0759AB2E-94A8-4645-8C87-511E5D03BBD8}"/>
                </a:ext>
              </a:extLst>
            </p:cNvPr>
            <p:cNvSpPr>
              <a:spLocks noChangeArrowheads="1"/>
            </p:cNvSpPr>
            <p:nvPr/>
          </p:nvSpPr>
          <p:spPr bwMode="auto">
            <a:xfrm>
              <a:off x="-23" y="138"/>
              <a:ext cx="3198"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dirty="0">
                  <a:solidFill>
                    <a:srgbClr val="0000FF"/>
                  </a:solidFill>
                  <a:latin typeface="+mn-ea"/>
                  <a:ea typeface="+mn-ea"/>
                  <a:sym typeface="Wingdings" panose="05000000000000000000" pitchFamily="2" charset="2"/>
                </a:rPr>
                <a:t></a:t>
              </a:r>
              <a:r>
                <a:rPr lang="zh-CN" altLang="en-US" sz="2800" b="1" dirty="0">
                  <a:solidFill>
                    <a:srgbClr val="FF0000"/>
                  </a:solidFill>
                  <a:latin typeface="+mn-ea"/>
                  <a:ea typeface="+mn-ea"/>
                </a:rPr>
                <a:t>二次</a:t>
              </a:r>
              <a:r>
                <a:rPr lang="zh-CN" altLang="en-US" sz="2800" b="1" dirty="0">
                  <a:solidFill>
                    <a:srgbClr val="0000FF"/>
                  </a:solidFill>
                  <a:latin typeface="+mn-ea"/>
                  <a:ea typeface="+mn-ea"/>
                </a:rPr>
                <a:t>函数         的基本性质：</a:t>
              </a:r>
            </a:p>
          </p:txBody>
        </p:sp>
        <p:graphicFrame>
          <p:nvGraphicFramePr>
            <p:cNvPr id="56554" name="Object 234">
              <a:extLst>
                <a:ext uri="{FF2B5EF4-FFF2-40B4-BE49-F238E27FC236}">
                  <a16:creationId xmlns:a16="http://schemas.microsoft.com/office/drawing/2014/main" id="{0A37971D-FD48-4ACF-AEFA-F886A8F4C6D3}"/>
                </a:ext>
              </a:extLst>
            </p:cNvPr>
            <p:cNvGraphicFramePr>
              <a:graphicFrameLocks noChangeAspect="1"/>
            </p:cNvGraphicFramePr>
            <p:nvPr>
              <p:extLst>
                <p:ext uri="{D42A27DB-BD31-4B8C-83A1-F6EECF244321}">
                  <p14:modId xmlns:p14="http://schemas.microsoft.com/office/powerpoint/2010/main" val="3303997714"/>
                </p:ext>
              </p:extLst>
            </p:nvPr>
          </p:nvGraphicFramePr>
          <p:xfrm>
            <a:off x="1166" y="160"/>
            <a:ext cx="473" cy="280"/>
          </p:xfrm>
          <a:graphic>
            <a:graphicData uri="http://schemas.openxmlformats.org/presentationml/2006/ole">
              <mc:AlternateContent xmlns:mc="http://schemas.openxmlformats.org/markup-compatibility/2006">
                <mc:Choice xmlns:v="urn:schemas-microsoft-com:vml" Requires="v">
                  <p:oleObj spid="_x0000_s344914" name="Equation" r:id="rId3" imgW="342720" imgH="203040" progId="Equation.DSMT4">
                    <p:embed/>
                  </p:oleObj>
                </mc:Choice>
                <mc:Fallback>
                  <p:oleObj name="Equation" r:id="rId3" imgW="342720" imgH="203040" progId="Equation.DSMT4">
                    <p:embed/>
                    <p:pic>
                      <p:nvPicPr>
                        <p:cNvPr id="56554" name="Object 234">
                          <a:extLst>
                            <a:ext uri="{FF2B5EF4-FFF2-40B4-BE49-F238E27FC236}">
                              <a16:creationId xmlns:a16="http://schemas.microsoft.com/office/drawing/2014/main" id="{0A37971D-FD48-4ACF-AEFA-F886A8F4C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 y="160"/>
                          <a:ext cx="473" cy="280"/>
                        </a:xfrm>
                        <a:prstGeom prst="rect">
                          <a:avLst/>
                        </a:prstGeom>
                        <a:noFill/>
                        <a:ln>
                          <a:noFill/>
                        </a:ln>
                        <a:effectLst/>
                      </p:spPr>
                    </p:pic>
                  </p:oleObj>
                </mc:Fallback>
              </mc:AlternateContent>
            </a:graphicData>
          </a:graphic>
        </p:graphicFrame>
      </p:grpSp>
      <p:grpSp>
        <p:nvGrpSpPr>
          <p:cNvPr id="56558" name="Group 238">
            <a:extLst>
              <a:ext uri="{FF2B5EF4-FFF2-40B4-BE49-F238E27FC236}">
                <a16:creationId xmlns:a16="http://schemas.microsoft.com/office/drawing/2014/main" id="{DAC5E46E-ED13-4118-A3B0-7803FC5541F5}"/>
              </a:ext>
            </a:extLst>
          </p:cNvPr>
          <p:cNvGrpSpPr>
            <a:grpSpLocks/>
          </p:cNvGrpSpPr>
          <p:nvPr/>
        </p:nvGrpSpPr>
        <p:grpSpPr bwMode="auto">
          <a:xfrm>
            <a:off x="285750" y="815620"/>
            <a:ext cx="4501810" cy="531268"/>
            <a:chOff x="155" y="622"/>
            <a:chExt cx="2989" cy="351"/>
          </a:xfrm>
        </p:grpSpPr>
        <p:sp>
          <p:nvSpPr>
            <p:cNvPr id="56556" name="Rectangle 236">
              <a:extLst>
                <a:ext uri="{FF2B5EF4-FFF2-40B4-BE49-F238E27FC236}">
                  <a16:creationId xmlns:a16="http://schemas.microsoft.com/office/drawing/2014/main" id="{810ED042-3AD8-4F5B-879E-DA1D28236FE1}"/>
                </a:ext>
              </a:extLst>
            </p:cNvPr>
            <p:cNvSpPr>
              <a:spLocks noChangeArrowheads="1"/>
            </p:cNvSpPr>
            <p:nvPr/>
          </p:nvSpPr>
          <p:spPr bwMode="auto">
            <a:xfrm>
              <a:off x="155" y="625"/>
              <a:ext cx="5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0000"/>
                  </a:solidFill>
                  <a:latin typeface="+mn-ea"/>
                  <a:ea typeface="+mn-ea"/>
                  <a:sym typeface="Wingdings 2" panose="05020102010507070707" pitchFamily="18" charset="2"/>
                </a:rPr>
                <a:t></a:t>
              </a:r>
              <a:r>
                <a:rPr lang="zh-CN" altLang="en-US" sz="2800" b="1">
                  <a:solidFill>
                    <a:srgbClr val="0000FF"/>
                  </a:solidFill>
                  <a:latin typeface="+mn-ea"/>
                  <a:ea typeface="+mn-ea"/>
                </a:rPr>
                <a:t>对</a:t>
              </a:r>
            </a:p>
          </p:txBody>
        </p:sp>
        <p:graphicFrame>
          <p:nvGraphicFramePr>
            <p:cNvPr id="56557" name="Object 237">
              <a:extLst>
                <a:ext uri="{FF2B5EF4-FFF2-40B4-BE49-F238E27FC236}">
                  <a16:creationId xmlns:a16="http://schemas.microsoft.com/office/drawing/2014/main" id="{134E16D1-4123-4F71-AF3B-3BAE6E84546E}"/>
                </a:ext>
              </a:extLst>
            </p:cNvPr>
            <p:cNvGraphicFramePr>
              <a:graphicFrameLocks noChangeAspect="1"/>
            </p:cNvGraphicFramePr>
            <p:nvPr>
              <p:extLst>
                <p:ext uri="{D42A27DB-BD31-4B8C-83A1-F6EECF244321}">
                  <p14:modId xmlns:p14="http://schemas.microsoft.com/office/powerpoint/2010/main" val="155804179"/>
                </p:ext>
              </p:extLst>
            </p:nvPr>
          </p:nvGraphicFramePr>
          <p:xfrm>
            <a:off x="667" y="622"/>
            <a:ext cx="2477" cy="351"/>
          </p:xfrm>
          <a:graphic>
            <a:graphicData uri="http://schemas.openxmlformats.org/presentationml/2006/ole">
              <mc:AlternateContent xmlns:mc="http://schemas.openxmlformats.org/markup-compatibility/2006">
                <mc:Choice xmlns:v="urn:schemas-microsoft-com:vml" Requires="v">
                  <p:oleObj spid="_x0000_s344915" name="Equation" r:id="rId5" imgW="1612800" imgH="228600" progId="Equation.DSMT4">
                    <p:embed/>
                  </p:oleObj>
                </mc:Choice>
                <mc:Fallback>
                  <p:oleObj name="Equation" r:id="rId5" imgW="1612800" imgH="228600" progId="Equation.DSMT4">
                    <p:embed/>
                    <p:pic>
                      <p:nvPicPr>
                        <p:cNvPr id="56557" name="Object 237">
                          <a:extLst>
                            <a:ext uri="{FF2B5EF4-FFF2-40B4-BE49-F238E27FC236}">
                              <a16:creationId xmlns:a16="http://schemas.microsoft.com/office/drawing/2014/main" id="{134E16D1-4123-4F71-AF3B-3BAE6E8454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 y="622"/>
                          <a:ext cx="2477" cy="351"/>
                        </a:xfrm>
                        <a:prstGeom prst="rect">
                          <a:avLst/>
                        </a:prstGeom>
                        <a:noFill/>
                        <a:ln>
                          <a:noFill/>
                        </a:ln>
                        <a:effectLst/>
                      </p:spPr>
                    </p:pic>
                  </p:oleObj>
                </mc:Fallback>
              </mc:AlternateContent>
            </a:graphicData>
          </a:graphic>
        </p:graphicFrame>
      </p:grpSp>
      <p:grpSp>
        <p:nvGrpSpPr>
          <p:cNvPr id="56574" name="Group 254">
            <a:extLst>
              <a:ext uri="{FF2B5EF4-FFF2-40B4-BE49-F238E27FC236}">
                <a16:creationId xmlns:a16="http://schemas.microsoft.com/office/drawing/2014/main" id="{8C1F532E-9B34-4BA5-AC43-4709DFBDCFCE}"/>
              </a:ext>
            </a:extLst>
          </p:cNvPr>
          <p:cNvGrpSpPr>
            <a:grpSpLocks/>
          </p:cNvGrpSpPr>
          <p:nvPr/>
        </p:nvGrpSpPr>
        <p:grpSpPr bwMode="auto">
          <a:xfrm>
            <a:off x="309075" y="1437962"/>
            <a:ext cx="7174115" cy="1138690"/>
            <a:chOff x="199" y="904"/>
            <a:chExt cx="4986" cy="926"/>
          </a:xfrm>
        </p:grpSpPr>
        <p:sp>
          <p:nvSpPr>
            <p:cNvPr id="56561" name="Rectangle 241">
              <a:extLst>
                <a:ext uri="{FF2B5EF4-FFF2-40B4-BE49-F238E27FC236}">
                  <a16:creationId xmlns:a16="http://schemas.microsoft.com/office/drawing/2014/main" id="{75826AB7-412D-4D24-92A9-0ABB735C4C1E}"/>
                </a:ext>
              </a:extLst>
            </p:cNvPr>
            <p:cNvSpPr>
              <a:spLocks noChangeArrowheads="1"/>
            </p:cNvSpPr>
            <p:nvPr/>
          </p:nvSpPr>
          <p:spPr bwMode="auto">
            <a:xfrm>
              <a:off x="199" y="920"/>
              <a:ext cx="534"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solidFill>
                    <a:srgbClr val="FF0000"/>
                  </a:solidFill>
                  <a:sym typeface="Wingdings 2" panose="05020102010507070707" pitchFamily="18" charset="2"/>
                </a:rPr>
                <a:t></a:t>
              </a:r>
              <a:r>
                <a:rPr lang="zh-CN" altLang="en-US" sz="2400" b="1" dirty="0">
                  <a:solidFill>
                    <a:srgbClr val="0000FF"/>
                  </a:solidFill>
                </a:rPr>
                <a:t>对</a:t>
              </a:r>
            </a:p>
          </p:txBody>
        </p:sp>
        <p:graphicFrame>
          <p:nvGraphicFramePr>
            <p:cNvPr id="56562" name="Object 242">
              <a:extLst>
                <a:ext uri="{FF2B5EF4-FFF2-40B4-BE49-F238E27FC236}">
                  <a16:creationId xmlns:a16="http://schemas.microsoft.com/office/drawing/2014/main" id="{E5395760-42B5-4A82-BE46-195A684F6C48}"/>
                </a:ext>
              </a:extLst>
            </p:cNvPr>
            <p:cNvGraphicFramePr>
              <a:graphicFrameLocks noChangeAspect="1"/>
            </p:cNvGraphicFramePr>
            <p:nvPr>
              <p:extLst>
                <p:ext uri="{D42A27DB-BD31-4B8C-83A1-F6EECF244321}">
                  <p14:modId xmlns:p14="http://schemas.microsoft.com/office/powerpoint/2010/main" val="1258494394"/>
                </p:ext>
              </p:extLst>
            </p:nvPr>
          </p:nvGraphicFramePr>
          <p:xfrm>
            <a:off x="733" y="904"/>
            <a:ext cx="2028" cy="405"/>
          </p:xfrm>
          <a:graphic>
            <a:graphicData uri="http://schemas.openxmlformats.org/presentationml/2006/ole">
              <mc:AlternateContent xmlns:mc="http://schemas.openxmlformats.org/markup-compatibility/2006">
                <mc:Choice xmlns:v="urn:schemas-microsoft-com:vml" Requires="v">
                  <p:oleObj spid="_x0000_s344916" name="Equation" r:id="rId7" imgW="1143000" imgH="228600" progId="Equation.DSMT4">
                    <p:embed/>
                  </p:oleObj>
                </mc:Choice>
                <mc:Fallback>
                  <p:oleObj name="Equation" r:id="rId7" imgW="1143000" imgH="228600" progId="Equation.DSMT4">
                    <p:embed/>
                    <p:pic>
                      <p:nvPicPr>
                        <p:cNvPr id="56562" name="Object 242">
                          <a:extLst>
                            <a:ext uri="{FF2B5EF4-FFF2-40B4-BE49-F238E27FC236}">
                              <a16:creationId xmlns:a16="http://schemas.microsoft.com/office/drawing/2014/main" id="{E5395760-42B5-4A82-BE46-195A684F6C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 y="904"/>
                          <a:ext cx="2028" cy="405"/>
                        </a:xfrm>
                        <a:prstGeom prst="rect">
                          <a:avLst/>
                        </a:prstGeom>
                        <a:noFill/>
                        <a:ln>
                          <a:noFill/>
                        </a:ln>
                        <a:effectLst/>
                      </p:spPr>
                    </p:pic>
                  </p:oleObj>
                </mc:Fallback>
              </mc:AlternateContent>
            </a:graphicData>
          </a:graphic>
        </p:graphicFrame>
        <p:graphicFrame>
          <p:nvGraphicFramePr>
            <p:cNvPr id="56563" name="Object 243">
              <a:extLst>
                <a:ext uri="{FF2B5EF4-FFF2-40B4-BE49-F238E27FC236}">
                  <a16:creationId xmlns:a16="http://schemas.microsoft.com/office/drawing/2014/main" id="{2429B036-101E-44BF-9624-6811A878AF85}"/>
                </a:ext>
              </a:extLst>
            </p:cNvPr>
            <p:cNvGraphicFramePr>
              <a:graphicFrameLocks noChangeAspect="1"/>
            </p:cNvGraphicFramePr>
            <p:nvPr>
              <p:extLst>
                <p:ext uri="{D42A27DB-BD31-4B8C-83A1-F6EECF244321}">
                  <p14:modId xmlns:p14="http://schemas.microsoft.com/office/powerpoint/2010/main" val="1845659501"/>
                </p:ext>
              </p:extLst>
            </p:nvPr>
          </p:nvGraphicFramePr>
          <p:xfrm>
            <a:off x="446" y="1316"/>
            <a:ext cx="1222" cy="356"/>
          </p:xfrm>
          <a:graphic>
            <a:graphicData uri="http://schemas.openxmlformats.org/presentationml/2006/ole">
              <mc:AlternateContent xmlns:mc="http://schemas.openxmlformats.org/markup-compatibility/2006">
                <mc:Choice xmlns:v="urn:schemas-microsoft-com:vml" Requires="v">
                  <p:oleObj spid="_x0000_s344917" name="Equation" r:id="rId9" imgW="685800" imgH="203040" progId="Equation.DSMT4">
                    <p:embed/>
                  </p:oleObj>
                </mc:Choice>
                <mc:Fallback>
                  <p:oleObj name="Equation" r:id="rId9" imgW="685800" imgH="203040" progId="Equation.DSMT4">
                    <p:embed/>
                    <p:pic>
                      <p:nvPicPr>
                        <p:cNvPr id="56563" name="Object 243">
                          <a:extLst>
                            <a:ext uri="{FF2B5EF4-FFF2-40B4-BE49-F238E27FC236}">
                              <a16:creationId xmlns:a16="http://schemas.microsoft.com/office/drawing/2014/main" id="{2429B036-101E-44BF-9624-6811A878AF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 y="1316"/>
                          <a:ext cx="1222" cy="356"/>
                        </a:xfrm>
                        <a:prstGeom prst="rect">
                          <a:avLst/>
                        </a:prstGeom>
                        <a:noFill/>
                        <a:ln>
                          <a:noFill/>
                        </a:ln>
                        <a:effectLst/>
                      </p:spPr>
                    </p:pic>
                  </p:oleObj>
                </mc:Fallback>
              </mc:AlternateContent>
            </a:graphicData>
          </a:graphic>
        </p:graphicFrame>
        <p:graphicFrame>
          <p:nvGraphicFramePr>
            <p:cNvPr id="56564" name="Object 244">
              <a:extLst>
                <a:ext uri="{FF2B5EF4-FFF2-40B4-BE49-F238E27FC236}">
                  <a16:creationId xmlns:a16="http://schemas.microsoft.com/office/drawing/2014/main" id="{A5878D06-FB7E-4350-879C-01104B99780B}"/>
                </a:ext>
              </a:extLst>
            </p:cNvPr>
            <p:cNvGraphicFramePr>
              <a:graphicFrameLocks noChangeAspect="1"/>
            </p:cNvGraphicFramePr>
            <p:nvPr>
              <p:extLst>
                <p:ext uri="{D42A27DB-BD31-4B8C-83A1-F6EECF244321}">
                  <p14:modId xmlns:p14="http://schemas.microsoft.com/office/powerpoint/2010/main" val="3367098332"/>
                </p:ext>
              </p:extLst>
            </p:nvPr>
          </p:nvGraphicFramePr>
          <p:xfrm>
            <a:off x="1594" y="1095"/>
            <a:ext cx="3591" cy="735"/>
          </p:xfrm>
          <a:graphic>
            <a:graphicData uri="http://schemas.openxmlformats.org/presentationml/2006/ole">
              <mc:AlternateContent xmlns:mc="http://schemas.openxmlformats.org/markup-compatibility/2006">
                <mc:Choice xmlns:v="urn:schemas-microsoft-com:vml" Requires="v">
                  <p:oleObj spid="_x0000_s344918" name="Equation" r:id="rId11" imgW="2171520" imgH="419040" progId="Equation.DSMT4">
                    <p:embed/>
                  </p:oleObj>
                </mc:Choice>
                <mc:Fallback>
                  <p:oleObj name="Equation" r:id="rId11" imgW="2171520" imgH="419040" progId="Equation.DSMT4">
                    <p:embed/>
                    <p:pic>
                      <p:nvPicPr>
                        <p:cNvPr id="56564" name="Object 244">
                          <a:extLst>
                            <a:ext uri="{FF2B5EF4-FFF2-40B4-BE49-F238E27FC236}">
                              <a16:creationId xmlns:a16="http://schemas.microsoft.com/office/drawing/2014/main" id="{A5878D06-FB7E-4350-879C-01104B9978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4" y="1095"/>
                          <a:ext cx="3591" cy="735"/>
                        </a:xfrm>
                        <a:prstGeom prst="rect">
                          <a:avLst/>
                        </a:prstGeom>
                        <a:noFill/>
                        <a:ln>
                          <a:noFill/>
                        </a:ln>
                        <a:effectLst/>
                      </p:spPr>
                    </p:pic>
                  </p:oleObj>
                </mc:Fallback>
              </mc:AlternateContent>
            </a:graphicData>
          </a:graphic>
        </p:graphicFrame>
      </p:grpSp>
      <p:grpSp>
        <p:nvGrpSpPr>
          <p:cNvPr id="56580" name="Group 260">
            <a:extLst>
              <a:ext uri="{FF2B5EF4-FFF2-40B4-BE49-F238E27FC236}">
                <a16:creationId xmlns:a16="http://schemas.microsoft.com/office/drawing/2014/main" id="{FD34F7AA-A2BD-4ADD-A763-08E81225D4FB}"/>
              </a:ext>
            </a:extLst>
          </p:cNvPr>
          <p:cNvGrpSpPr>
            <a:grpSpLocks/>
          </p:cNvGrpSpPr>
          <p:nvPr/>
        </p:nvGrpSpPr>
        <p:grpSpPr bwMode="auto">
          <a:xfrm>
            <a:off x="285750" y="2627885"/>
            <a:ext cx="8004176" cy="3730625"/>
            <a:chOff x="180" y="1740"/>
            <a:chExt cx="5042" cy="2350"/>
          </a:xfrm>
        </p:grpSpPr>
        <p:sp>
          <p:nvSpPr>
            <p:cNvPr id="56567" name="Rectangle 247">
              <a:extLst>
                <a:ext uri="{FF2B5EF4-FFF2-40B4-BE49-F238E27FC236}">
                  <a16:creationId xmlns:a16="http://schemas.microsoft.com/office/drawing/2014/main" id="{F8DAA2B5-73E1-4FA7-B65E-F29655176562}"/>
                </a:ext>
              </a:extLst>
            </p:cNvPr>
            <p:cNvSpPr>
              <a:spLocks noChangeArrowheads="1"/>
            </p:cNvSpPr>
            <p:nvPr/>
          </p:nvSpPr>
          <p:spPr bwMode="auto">
            <a:xfrm>
              <a:off x="180" y="1740"/>
              <a:ext cx="33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dirty="0">
                  <a:solidFill>
                    <a:srgbClr val="FF0000"/>
                  </a:solidFill>
                  <a:latin typeface="+mn-ea"/>
                  <a:ea typeface="+mn-ea"/>
                  <a:sym typeface="Wingdings 2" panose="05020102010507070707" pitchFamily="18" charset="2"/>
                </a:rPr>
                <a:t></a:t>
              </a:r>
              <a:r>
                <a:rPr lang="zh-CN" altLang="en-US" sz="2800" b="1" dirty="0">
                  <a:solidFill>
                    <a:srgbClr val="0000FF"/>
                  </a:solidFill>
                  <a:latin typeface="+mn-ea"/>
                  <a:ea typeface="+mn-ea"/>
                </a:rPr>
                <a:t>设               为            的解，则</a:t>
              </a:r>
            </a:p>
          </p:txBody>
        </p:sp>
        <p:graphicFrame>
          <p:nvGraphicFramePr>
            <p:cNvPr id="56568" name="Object 248">
              <a:extLst>
                <a:ext uri="{FF2B5EF4-FFF2-40B4-BE49-F238E27FC236}">
                  <a16:creationId xmlns:a16="http://schemas.microsoft.com/office/drawing/2014/main" id="{10F3DABE-9DED-4DB4-841D-37BF0F0E34B3}"/>
                </a:ext>
              </a:extLst>
            </p:cNvPr>
            <p:cNvGraphicFramePr>
              <a:graphicFrameLocks noChangeAspect="1"/>
            </p:cNvGraphicFramePr>
            <p:nvPr>
              <p:extLst>
                <p:ext uri="{D42A27DB-BD31-4B8C-83A1-F6EECF244321}">
                  <p14:modId xmlns:p14="http://schemas.microsoft.com/office/powerpoint/2010/main" val="3351965052"/>
                </p:ext>
              </p:extLst>
            </p:nvPr>
          </p:nvGraphicFramePr>
          <p:xfrm>
            <a:off x="1682" y="1784"/>
            <a:ext cx="750" cy="276"/>
          </p:xfrm>
          <a:graphic>
            <a:graphicData uri="http://schemas.openxmlformats.org/presentationml/2006/ole">
              <mc:AlternateContent xmlns:mc="http://schemas.openxmlformats.org/markup-compatibility/2006">
                <mc:Choice xmlns:v="urn:schemas-microsoft-com:vml" Requires="v">
                  <p:oleObj spid="_x0000_s344919" name="Equation" r:id="rId13" imgW="482400" imgH="177480" progId="Equation.DSMT4">
                    <p:embed/>
                  </p:oleObj>
                </mc:Choice>
                <mc:Fallback>
                  <p:oleObj name="Equation" r:id="rId13" imgW="482400" imgH="177480" progId="Equation.DSMT4">
                    <p:embed/>
                    <p:pic>
                      <p:nvPicPr>
                        <p:cNvPr id="56568" name="Object 248">
                          <a:extLst>
                            <a:ext uri="{FF2B5EF4-FFF2-40B4-BE49-F238E27FC236}">
                              <a16:creationId xmlns:a16="http://schemas.microsoft.com/office/drawing/2014/main" id="{10F3DABE-9DED-4DB4-841D-37BF0F0E34B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2" y="1784"/>
                          <a:ext cx="750" cy="276"/>
                        </a:xfrm>
                        <a:prstGeom prst="rect">
                          <a:avLst/>
                        </a:prstGeom>
                        <a:noFill/>
                        <a:ln>
                          <a:noFill/>
                        </a:ln>
                        <a:effectLst/>
                      </p:spPr>
                    </p:pic>
                  </p:oleObj>
                </mc:Fallback>
              </mc:AlternateContent>
            </a:graphicData>
          </a:graphic>
        </p:graphicFrame>
        <p:graphicFrame>
          <p:nvGraphicFramePr>
            <p:cNvPr id="56569" name="Object 249">
              <a:extLst>
                <a:ext uri="{FF2B5EF4-FFF2-40B4-BE49-F238E27FC236}">
                  <a16:creationId xmlns:a16="http://schemas.microsoft.com/office/drawing/2014/main" id="{8C4C5B3D-B175-41A6-A0B5-DF261BFE3F2C}"/>
                </a:ext>
              </a:extLst>
            </p:cNvPr>
            <p:cNvGraphicFramePr>
              <a:graphicFrameLocks noChangeAspect="1"/>
            </p:cNvGraphicFramePr>
            <p:nvPr>
              <p:extLst>
                <p:ext uri="{D42A27DB-BD31-4B8C-83A1-F6EECF244321}">
                  <p14:modId xmlns:p14="http://schemas.microsoft.com/office/powerpoint/2010/main" val="1136747031"/>
                </p:ext>
              </p:extLst>
            </p:nvPr>
          </p:nvGraphicFramePr>
          <p:xfrm>
            <a:off x="679" y="1762"/>
            <a:ext cx="879" cy="276"/>
          </p:xfrm>
          <a:graphic>
            <a:graphicData uri="http://schemas.openxmlformats.org/presentationml/2006/ole">
              <mc:AlternateContent xmlns:mc="http://schemas.openxmlformats.org/markup-compatibility/2006">
                <mc:Choice xmlns:v="urn:schemas-microsoft-com:vml" Requires="v">
                  <p:oleObj spid="_x0000_s344920" name="Equation" r:id="rId15" imgW="647640" imgH="203040" progId="Equation.DSMT4">
                    <p:embed/>
                  </p:oleObj>
                </mc:Choice>
                <mc:Fallback>
                  <p:oleObj name="Equation" r:id="rId15" imgW="647640" imgH="203040" progId="Equation.DSMT4">
                    <p:embed/>
                    <p:pic>
                      <p:nvPicPr>
                        <p:cNvPr id="56569" name="Object 249">
                          <a:extLst>
                            <a:ext uri="{FF2B5EF4-FFF2-40B4-BE49-F238E27FC236}">
                              <a16:creationId xmlns:a16="http://schemas.microsoft.com/office/drawing/2014/main" id="{8C4C5B3D-B175-41A6-A0B5-DF261BFE3F2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9" y="1762"/>
                          <a:ext cx="879" cy="276"/>
                        </a:xfrm>
                        <a:prstGeom prst="rect">
                          <a:avLst/>
                        </a:prstGeom>
                        <a:noFill/>
                        <a:ln>
                          <a:noFill/>
                        </a:ln>
                        <a:effectLst/>
                      </p:spPr>
                    </p:pic>
                  </p:oleObj>
                </mc:Fallback>
              </mc:AlternateContent>
            </a:graphicData>
          </a:graphic>
        </p:graphicFrame>
        <p:graphicFrame>
          <p:nvGraphicFramePr>
            <p:cNvPr id="56570" name="Object 250">
              <a:extLst>
                <a:ext uri="{FF2B5EF4-FFF2-40B4-BE49-F238E27FC236}">
                  <a16:creationId xmlns:a16="http://schemas.microsoft.com/office/drawing/2014/main" id="{7BCD539E-0698-4402-B18A-9F985982DC1B}"/>
                </a:ext>
              </a:extLst>
            </p:cNvPr>
            <p:cNvGraphicFramePr>
              <a:graphicFrameLocks noChangeAspect="1"/>
            </p:cNvGraphicFramePr>
            <p:nvPr>
              <p:extLst>
                <p:ext uri="{D42A27DB-BD31-4B8C-83A1-F6EECF244321}">
                  <p14:modId xmlns:p14="http://schemas.microsoft.com/office/powerpoint/2010/main" val="327263403"/>
                </p:ext>
              </p:extLst>
            </p:nvPr>
          </p:nvGraphicFramePr>
          <p:xfrm>
            <a:off x="863" y="2086"/>
            <a:ext cx="2064" cy="611"/>
          </p:xfrm>
          <a:graphic>
            <a:graphicData uri="http://schemas.openxmlformats.org/presentationml/2006/ole">
              <mc:AlternateContent xmlns:mc="http://schemas.openxmlformats.org/markup-compatibility/2006">
                <mc:Choice xmlns:v="urn:schemas-microsoft-com:vml" Requires="v">
                  <p:oleObj spid="_x0000_s344921" name="Equation" r:id="rId17" imgW="1371600" imgH="406080" progId="Equation.DSMT4">
                    <p:embed/>
                  </p:oleObj>
                </mc:Choice>
                <mc:Fallback>
                  <p:oleObj name="Equation" r:id="rId17" imgW="1371600" imgH="406080" progId="Equation.DSMT4">
                    <p:embed/>
                    <p:pic>
                      <p:nvPicPr>
                        <p:cNvPr id="56570" name="Object 250">
                          <a:extLst>
                            <a:ext uri="{FF2B5EF4-FFF2-40B4-BE49-F238E27FC236}">
                              <a16:creationId xmlns:a16="http://schemas.microsoft.com/office/drawing/2014/main" id="{7BCD539E-0698-4402-B18A-9F985982DC1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3" y="2086"/>
                          <a:ext cx="2064" cy="611"/>
                        </a:xfrm>
                        <a:prstGeom prst="rect">
                          <a:avLst/>
                        </a:prstGeom>
                        <a:noFill/>
                        <a:ln>
                          <a:noFill/>
                        </a:ln>
                        <a:effectLst/>
                      </p:spPr>
                    </p:pic>
                  </p:oleObj>
                </mc:Fallback>
              </mc:AlternateContent>
            </a:graphicData>
          </a:graphic>
        </p:graphicFrame>
        <p:sp>
          <p:nvSpPr>
            <p:cNvPr id="56571" name="Rectangle 251">
              <a:extLst>
                <a:ext uri="{FF2B5EF4-FFF2-40B4-BE49-F238E27FC236}">
                  <a16:creationId xmlns:a16="http://schemas.microsoft.com/office/drawing/2014/main" id="{1A532522-EDCB-4604-B50E-616E106ECAA6}"/>
                </a:ext>
              </a:extLst>
            </p:cNvPr>
            <p:cNvSpPr>
              <a:spLocks noChangeArrowheads="1"/>
            </p:cNvSpPr>
            <p:nvPr/>
          </p:nvSpPr>
          <p:spPr bwMode="auto">
            <a:xfrm>
              <a:off x="2865" y="2245"/>
              <a:ext cx="170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solidFill>
                    <a:srgbClr val="0000FF"/>
                  </a:solidFill>
                  <a:latin typeface="+mn-ea"/>
                  <a:ea typeface="+mn-ea"/>
                </a:rPr>
                <a:t>，且对            有</a:t>
              </a:r>
            </a:p>
          </p:txBody>
        </p:sp>
        <p:graphicFrame>
          <p:nvGraphicFramePr>
            <p:cNvPr id="56572" name="Object 252">
              <a:extLst>
                <a:ext uri="{FF2B5EF4-FFF2-40B4-BE49-F238E27FC236}">
                  <a16:creationId xmlns:a16="http://schemas.microsoft.com/office/drawing/2014/main" id="{7880E9C7-F6B3-4A37-B639-BC1B9E4DAC91}"/>
                </a:ext>
              </a:extLst>
            </p:cNvPr>
            <p:cNvGraphicFramePr>
              <a:graphicFrameLocks noChangeAspect="1"/>
            </p:cNvGraphicFramePr>
            <p:nvPr>
              <p:extLst>
                <p:ext uri="{D42A27DB-BD31-4B8C-83A1-F6EECF244321}">
                  <p14:modId xmlns:p14="http://schemas.microsoft.com/office/powerpoint/2010/main" val="3221647805"/>
                </p:ext>
              </p:extLst>
            </p:nvPr>
          </p:nvGraphicFramePr>
          <p:xfrm>
            <a:off x="3608" y="2289"/>
            <a:ext cx="702" cy="255"/>
          </p:xfrm>
          <a:graphic>
            <a:graphicData uri="http://schemas.openxmlformats.org/presentationml/2006/ole">
              <mc:AlternateContent xmlns:mc="http://schemas.openxmlformats.org/markup-compatibility/2006">
                <mc:Choice xmlns:v="urn:schemas-microsoft-com:vml" Requires="v">
                  <p:oleObj spid="_x0000_s344922" name="Equation" r:id="rId19" imgW="558720" imgH="203040" progId="Equation.DSMT4">
                    <p:embed/>
                  </p:oleObj>
                </mc:Choice>
                <mc:Fallback>
                  <p:oleObj name="Equation" r:id="rId19" imgW="558720" imgH="203040" progId="Equation.DSMT4">
                    <p:embed/>
                    <p:pic>
                      <p:nvPicPr>
                        <p:cNvPr id="56572" name="Object 252">
                          <a:extLst>
                            <a:ext uri="{FF2B5EF4-FFF2-40B4-BE49-F238E27FC236}">
                              <a16:creationId xmlns:a16="http://schemas.microsoft.com/office/drawing/2014/main" id="{7880E9C7-F6B3-4A37-B639-BC1B9E4DAC9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8" y="2289"/>
                          <a:ext cx="702" cy="255"/>
                        </a:xfrm>
                        <a:prstGeom prst="rect">
                          <a:avLst/>
                        </a:prstGeom>
                        <a:noFill/>
                        <a:ln>
                          <a:noFill/>
                        </a:ln>
                        <a:effectLst/>
                      </p:spPr>
                    </p:pic>
                  </p:oleObj>
                </mc:Fallback>
              </mc:AlternateContent>
            </a:graphicData>
          </a:graphic>
        </p:graphicFrame>
        <p:sp>
          <p:nvSpPr>
            <p:cNvPr id="56577" name="Rectangle 257">
              <a:extLst>
                <a:ext uri="{FF2B5EF4-FFF2-40B4-BE49-F238E27FC236}">
                  <a16:creationId xmlns:a16="http://schemas.microsoft.com/office/drawing/2014/main" id="{391E4D15-0986-440F-8650-BFE0F1FD5797}"/>
                </a:ext>
              </a:extLst>
            </p:cNvPr>
            <p:cNvSpPr>
              <a:spLocks noChangeArrowheads="1"/>
            </p:cNvSpPr>
            <p:nvPr/>
          </p:nvSpPr>
          <p:spPr bwMode="auto">
            <a:xfrm>
              <a:off x="195" y="2839"/>
              <a:ext cx="5027" cy="1251"/>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a:endParaRPr lang="zh-CN" altLang="en-US" sz="2800">
                <a:latin typeface="+mn-ea"/>
                <a:ea typeface="+mn-ea"/>
              </a:endParaRPr>
            </a:p>
          </p:txBody>
        </p:sp>
        <p:graphicFrame>
          <p:nvGraphicFramePr>
            <p:cNvPr id="56573" name="Object 253">
              <a:extLst>
                <a:ext uri="{FF2B5EF4-FFF2-40B4-BE49-F238E27FC236}">
                  <a16:creationId xmlns:a16="http://schemas.microsoft.com/office/drawing/2014/main" id="{60EAF634-313A-4BB6-ACC0-A601840BB0D6}"/>
                </a:ext>
              </a:extLst>
            </p:cNvPr>
            <p:cNvGraphicFramePr>
              <a:graphicFrameLocks noChangeAspect="1"/>
            </p:cNvGraphicFramePr>
            <p:nvPr>
              <p:extLst>
                <p:ext uri="{D42A27DB-BD31-4B8C-83A1-F6EECF244321}">
                  <p14:modId xmlns:p14="http://schemas.microsoft.com/office/powerpoint/2010/main" val="565088108"/>
                </p:ext>
              </p:extLst>
            </p:nvPr>
          </p:nvGraphicFramePr>
          <p:xfrm>
            <a:off x="300" y="2818"/>
            <a:ext cx="3315" cy="602"/>
          </p:xfrm>
          <a:graphic>
            <a:graphicData uri="http://schemas.openxmlformats.org/presentationml/2006/ole">
              <mc:AlternateContent xmlns:mc="http://schemas.openxmlformats.org/markup-compatibility/2006">
                <mc:Choice xmlns:v="urn:schemas-microsoft-com:vml" Requires="v">
                  <p:oleObj spid="_x0000_s344923" name="Equation" r:id="rId21" imgW="2234880" imgH="406080" progId="Equation.DSMT4">
                    <p:embed/>
                  </p:oleObj>
                </mc:Choice>
                <mc:Fallback>
                  <p:oleObj name="Equation" r:id="rId21" imgW="2234880" imgH="406080" progId="Equation.DSMT4">
                    <p:embed/>
                    <p:pic>
                      <p:nvPicPr>
                        <p:cNvPr id="56573" name="Object 253">
                          <a:extLst>
                            <a:ext uri="{FF2B5EF4-FFF2-40B4-BE49-F238E27FC236}">
                              <a16:creationId xmlns:a16="http://schemas.microsoft.com/office/drawing/2014/main" id="{60EAF634-313A-4BB6-ACC0-A601840BB0D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0" y="2818"/>
                          <a:ext cx="3315" cy="602"/>
                        </a:xfrm>
                        <a:prstGeom prst="rect">
                          <a:avLst/>
                        </a:prstGeom>
                        <a:noFill/>
                        <a:ln>
                          <a:noFill/>
                        </a:ln>
                        <a:effectLst/>
                      </p:spPr>
                    </p:pic>
                  </p:oleObj>
                </mc:Fallback>
              </mc:AlternateContent>
            </a:graphicData>
          </a:graphic>
        </p:graphicFrame>
        <p:graphicFrame>
          <p:nvGraphicFramePr>
            <p:cNvPr id="56575" name="Object 255">
              <a:extLst>
                <a:ext uri="{FF2B5EF4-FFF2-40B4-BE49-F238E27FC236}">
                  <a16:creationId xmlns:a16="http://schemas.microsoft.com/office/drawing/2014/main" id="{C59F69CE-457A-4493-8689-076BA56C6A50}"/>
                </a:ext>
              </a:extLst>
            </p:cNvPr>
            <p:cNvGraphicFramePr>
              <a:graphicFrameLocks noChangeAspect="1"/>
            </p:cNvGraphicFramePr>
            <p:nvPr>
              <p:extLst>
                <p:ext uri="{D42A27DB-BD31-4B8C-83A1-F6EECF244321}">
                  <p14:modId xmlns:p14="http://schemas.microsoft.com/office/powerpoint/2010/main" val="1308855833"/>
                </p:ext>
              </p:extLst>
            </p:nvPr>
          </p:nvGraphicFramePr>
          <p:xfrm>
            <a:off x="3563" y="2855"/>
            <a:ext cx="1171" cy="559"/>
          </p:xfrm>
          <a:graphic>
            <a:graphicData uri="http://schemas.openxmlformats.org/presentationml/2006/ole">
              <mc:AlternateContent xmlns:mc="http://schemas.openxmlformats.org/markup-compatibility/2006">
                <mc:Choice xmlns:v="urn:schemas-microsoft-com:vml" Requires="v">
                  <p:oleObj spid="_x0000_s344924" name="Equation" r:id="rId23" imgW="850680" imgH="406080" progId="Equation.DSMT4">
                    <p:embed/>
                  </p:oleObj>
                </mc:Choice>
                <mc:Fallback>
                  <p:oleObj name="Equation" r:id="rId23" imgW="850680" imgH="406080" progId="Equation.DSMT4">
                    <p:embed/>
                    <p:pic>
                      <p:nvPicPr>
                        <p:cNvPr id="56575" name="Object 255">
                          <a:extLst>
                            <a:ext uri="{FF2B5EF4-FFF2-40B4-BE49-F238E27FC236}">
                              <a16:creationId xmlns:a16="http://schemas.microsoft.com/office/drawing/2014/main" id="{C59F69CE-457A-4493-8689-076BA56C6A5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63" y="2855"/>
                          <a:ext cx="1171" cy="559"/>
                        </a:xfrm>
                        <a:prstGeom prst="rect">
                          <a:avLst/>
                        </a:prstGeom>
                        <a:noFill/>
                        <a:ln>
                          <a:noFill/>
                        </a:ln>
                        <a:effectLst/>
                      </p:spPr>
                    </p:pic>
                  </p:oleObj>
                </mc:Fallback>
              </mc:AlternateContent>
            </a:graphicData>
          </a:graphic>
        </p:graphicFrame>
        <p:graphicFrame>
          <p:nvGraphicFramePr>
            <p:cNvPr id="56576" name="Object 256">
              <a:extLst>
                <a:ext uri="{FF2B5EF4-FFF2-40B4-BE49-F238E27FC236}">
                  <a16:creationId xmlns:a16="http://schemas.microsoft.com/office/drawing/2014/main" id="{F6FAC51B-FE7E-4A44-9C6C-9A0EDC1DE1B5}"/>
                </a:ext>
              </a:extLst>
            </p:cNvPr>
            <p:cNvGraphicFramePr>
              <a:graphicFrameLocks noChangeAspect="1"/>
            </p:cNvGraphicFramePr>
            <p:nvPr>
              <p:extLst>
                <p:ext uri="{D42A27DB-BD31-4B8C-83A1-F6EECF244321}">
                  <p14:modId xmlns:p14="http://schemas.microsoft.com/office/powerpoint/2010/main" val="2598187481"/>
                </p:ext>
              </p:extLst>
            </p:nvPr>
          </p:nvGraphicFramePr>
          <p:xfrm>
            <a:off x="1528" y="3363"/>
            <a:ext cx="2247" cy="693"/>
          </p:xfrm>
          <a:graphic>
            <a:graphicData uri="http://schemas.openxmlformats.org/presentationml/2006/ole">
              <mc:AlternateContent xmlns:mc="http://schemas.openxmlformats.org/markup-compatibility/2006">
                <mc:Choice xmlns:v="urn:schemas-microsoft-com:vml" Requires="v">
                  <p:oleObj spid="_x0000_s344925" name="Equation" r:id="rId25" imgW="1358640" imgH="419040" progId="Equation.DSMT4">
                    <p:embed/>
                  </p:oleObj>
                </mc:Choice>
                <mc:Fallback>
                  <p:oleObj name="Equation" r:id="rId25" imgW="1358640" imgH="419040" progId="Equation.DSMT4">
                    <p:embed/>
                    <p:pic>
                      <p:nvPicPr>
                        <p:cNvPr id="56576" name="Object 256">
                          <a:extLst>
                            <a:ext uri="{FF2B5EF4-FFF2-40B4-BE49-F238E27FC236}">
                              <a16:creationId xmlns:a16="http://schemas.microsoft.com/office/drawing/2014/main" id="{F6FAC51B-FE7E-4A44-9C6C-9A0EDC1DE1B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28" y="3363"/>
                          <a:ext cx="2247" cy="693"/>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3406012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641" name="Group 273">
            <a:extLst>
              <a:ext uri="{FF2B5EF4-FFF2-40B4-BE49-F238E27FC236}">
                <a16:creationId xmlns:a16="http://schemas.microsoft.com/office/drawing/2014/main" id="{E944D250-309A-4C33-A501-A4D5641EBF64}"/>
              </a:ext>
            </a:extLst>
          </p:cNvPr>
          <p:cNvGrpSpPr>
            <a:grpSpLocks/>
          </p:cNvGrpSpPr>
          <p:nvPr/>
        </p:nvGrpSpPr>
        <p:grpSpPr bwMode="auto">
          <a:xfrm>
            <a:off x="261251" y="291530"/>
            <a:ext cx="7939088" cy="1282701"/>
            <a:chOff x="18" y="192"/>
            <a:chExt cx="5001" cy="808"/>
          </a:xfrm>
        </p:grpSpPr>
        <p:sp>
          <p:nvSpPr>
            <p:cNvPr id="58640" name="Rectangle 272">
              <a:extLst>
                <a:ext uri="{FF2B5EF4-FFF2-40B4-BE49-F238E27FC236}">
                  <a16:creationId xmlns:a16="http://schemas.microsoft.com/office/drawing/2014/main" id="{53DB2F0C-DE3F-4E85-887C-22A41D076831}"/>
                </a:ext>
              </a:extLst>
            </p:cNvPr>
            <p:cNvSpPr>
              <a:spLocks noChangeArrowheads="1"/>
            </p:cNvSpPr>
            <p:nvPr/>
          </p:nvSpPr>
          <p:spPr bwMode="auto">
            <a:xfrm>
              <a:off x="18" y="192"/>
              <a:ext cx="4865" cy="808"/>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pSp>
          <p:nvGrpSpPr>
            <p:cNvPr id="58639" name="Group 271">
              <a:extLst>
                <a:ext uri="{FF2B5EF4-FFF2-40B4-BE49-F238E27FC236}">
                  <a16:creationId xmlns:a16="http://schemas.microsoft.com/office/drawing/2014/main" id="{895C5184-35E5-48C3-B174-9E83A7AD14FC}"/>
                </a:ext>
              </a:extLst>
            </p:cNvPr>
            <p:cNvGrpSpPr>
              <a:grpSpLocks/>
            </p:cNvGrpSpPr>
            <p:nvPr/>
          </p:nvGrpSpPr>
          <p:grpSpPr bwMode="auto">
            <a:xfrm>
              <a:off x="611" y="247"/>
              <a:ext cx="4408" cy="753"/>
              <a:chOff x="550" y="256"/>
              <a:chExt cx="4408" cy="753"/>
            </a:xfrm>
          </p:grpSpPr>
          <p:sp>
            <p:nvSpPr>
              <p:cNvPr id="58609" name="Rectangle 241">
                <a:extLst>
                  <a:ext uri="{FF2B5EF4-FFF2-40B4-BE49-F238E27FC236}">
                    <a16:creationId xmlns:a16="http://schemas.microsoft.com/office/drawing/2014/main" id="{DA3826D7-8C58-41AC-BF45-353652458011}"/>
                  </a:ext>
                </a:extLst>
              </p:cNvPr>
              <p:cNvSpPr>
                <a:spLocks noChangeArrowheads="1"/>
              </p:cNvSpPr>
              <p:nvPr/>
            </p:nvSpPr>
            <p:spPr bwMode="auto">
              <a:xfrm>
                <a:off x="550" y="294"/>
                <a:ext cx="44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设   对称正定，则    为            的解的</a:t>
                </a:r>
                <a:r>
                  <a:rPr lang="zh-CN" altLang="en-US" sz="2400" dirty="0">
                    <a:solidFill>
                      <a:schemeClr val="tx1"/>
                    </a:solidFill>
                    <a:latin typeface="华文仿宋" panose="02010600040101010101" pitchFamily="2" charset="-122"/>
                    <a:ea typeface="华文仿宋" panose="02010600040101010101" pitchFamily="2" charset="-122"/>
                  </a:rPr>
                  <a:t>充要条件是</a:t>
                </a:r>
              </a:p>
            </p:txBody>
          </p:sp>
          <p:graphicFrame>
            <p:nvGraphicFramePr>
              <p:cNvPr id="58634" name="Object 266">
                <a:extLst>
                  <a:ext uri="{FF2B5EF4-FFF2-40B4-BE49-F238E27FC236}">
                    <a16:creationId xmlns:a16="http://schemas.microsoft.com/office/drawing/2014/main" id="{F578A429-73E3-4DDC-B775-E368867C4301}"/>
                  </a:ext>
                </a:extLst>
              </p:cNvPr>
              <p:cNvGraphicFramePr>
                <a:graphicFrameLocks noChangeAspect="1"/>
              </p:cNvGraphicFramePr>
              <p:nvPr>
                <p:extLst>
                  <p:ext uri="{D42A27DB-BD31-4B8C-83A1-F6EECF244321}">
                    <p14:modId xmlns:p14="http://schemas.microsoft.com/office/powerpoint/2010/main" val="3759190629"/>
                  </p:ext>
                </p:extLst>
              </p:nvPr>
            </p:nvGraphicFramePr>
            <p:xfrm>
              <a:off x="756" y="336"/>
              <a:ext cx="232" cy="224"/>
            </p:xfrm>
            <a:graphic>
              <a:graphicData uri="http://schemas.openxmlformats.org/presentationml/2006/ole">
                <mc:AlternateContent xmlns:mc="http://schemas.openxmlformats.org/markup-compatibility/2006">
                  <mc:Choice xmlns:v="urn:schemas-microsoft-com:vml" Requires="v">
                    <p:oleObj spid="_x0000_s356761" name="Equation" r:id="rId3" imgW="164880" imgH="164880" progId="Equation.DSMT4">
                      <p:embed/>
                    </p:oleObj>
                  </mc:Choice>
                  <mc:Fallback>
                    <p:oleObj name="Equation" r:id="rId3" imgW="164880" imgH="164880" progId="Equation.DSMT4">
                      <p:embed/>
                      <p:pic>
                        <p:nvPicPr>
                          <p:cNvPr id="58634" name="Object 266">
                            <a:extLst>
                              <a:ext uri="{FF2B5EF4-FFF2-40B4-BE49-F238E27FC236}">
                                <a16:creationId xmlns:a16="http://schemas.microsoft.com/office/drawing/2014/main" id="{F578A429-73E3-4DDC-B775-E368867C4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 y="336"/>
                            <a:ext cx="232" cy="224"/>
                          </a:xfrm>
                          <a:prstGeom prst="rect">
                            <a:avLst/>
                          </a:prstGeom>
                          <a:noFill/>
                          <a:ln>
                            <a:noFill/>
                          </a:ln>
                          <a:effectLst/>
                        </p:spPr>
                      </p:pic>
                    </p:oleObj>
                  </mc:Fallback>
                </mc:AlternateContent>
              </a:graphicData>
            </a:graphic>
          </p:graphicFrame>
          <p:graphicFrame>
            <p:nvGraphicFramePr>
              <p:cNvPr id="58635" name="Object 267">
                <a:extLst>
                  <a:ext uri="{FF2B5EF4-FFF2-40B4-BE49-F238E27FC236}">
                    <a16:creationId xmlns:a16="http://schemas.microsoft.com/office/drawing/2014/main" id="{70F98085-ABB6-4701-ACF6-A2FB2342054B}"/>
                  </a:ext>
                </a:extLst>
              </p:cNvPr>
              <p:cNvGraphicFramePr>
                <a:graphicFrameLocks noChangeAspect="1"/>
              </p:cNvGraphicFramePr>
              <p:nvPr>
                <p:extLst>
                  <p:ext uri="{D42A27DB-BD31-4B8C-83A1-F6EECF244321}">
                    <p14:modId xmlns:p14="http://schemas.microsoft.com/office/powerpoint/2010/main" val="230716820"/>
                  </p:ext>
                </p:extLst>
              </p:nvPr>
            </p:nvGraphicFramePr>
            <p:xfrm>
              <a:off x="2056" y="256"/>
              <a:ext cx="337" cy="360"/>
            </p:xfrm>
            <a:graphic>
              <a:graphicData uri="http://schemas.openxmlformats.org/presentationml/2006/ole">
                <mc:AlternateContent xmlns:mc="http://schemas.openxmlformats.org/markup-compatibility/2006">
                  <mc:Choice xmlns:v="urn:schemas-microsoft-com:vml" Requires="v">
                    <p:oleObj spid="_x0000_s356762" name="Equation" r:id="rId5" imgW="190440" imgH="203040" progId="Equation.DSMT4">
                      <p:embed/>
                    </p:oleObj>
                  </mc:Choice>
                  <mc:Fallback>
                    <p:oleObj name="Equation" r:id="rId5" imgW="190440" imgH="203040" progId="Equation.DSMT4">
                      <p:embed/>
                      <p:pic>
                        <p:nvPicPr>
                          <p:cNvPr id="58635" name="Object 267">
                            <a:extLst>
                              <a:ext uri="{FF2B5EF4-FFF2-40B4-BE49-F238E27FC236}">
                                <a16:creationId xmlns:a16="http://schemas.microsoft.com/office/drawing/2014/main" id="{70F98085-ABB6-4701-ACF6-A2FB234205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6" y="256"/>
                            <a:ext cx="337"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636" name="Object 268">
                <a:extLst>
                  <a:ext uri="{FF2B5EF4-FFF2-40B4-BE49-F238E27FC236}">
                    <a16:creationId xmlns:a16="http://schemas.microsoft.com/office/drawing/2014/main" id="{8F3789A7-8CF2-4DD0-B900-93506C743B9F}"/>
                  </a:ext>
                </a:extLst>
              </p:cNvPr>
              <p:cNvGraphicFramePr>
                <a:graphicFrameLocks noChangeAspect="1"/>
              </p:cNvGraphicFramePr>
              <p:nvPr>
                <p:extLst>
                  <p:ext uri="{D42A27DB-BD31-4B8C-83A1-F6EECF244321}">
                    <p14:modId xmlns:p14="http://schemas.microsoft.com/office/powerpoint/2010/main" val="2200930715"/>
                  </p:ext>
                </p:extLst>
              </p:nvPr>
            </p:nvGraphicFramePr>
            <p:xfrm>
              <a:off x="2421" y="340"/>
              <a:ext cx="666" cy="245"/>
            </p:xfrm>
            <a:graphic>
              <a:graphicData uri="http://schemas.openxmlformats.org/presentationml/2006/ole">
                <mc:AlternateContent xmlns:mc="http://schemas.openxmlformats.org/markup-compatibility/2006">
                  <mc:Choice xmlns:v="urn:schemas-microsoft-com:vml" Requires="v">
                    <p:oleObj spid="_x0000_s356763" name="Equation" r:id="rId7" imgW="482400" imgH="177480" progId="Equation.DSMT4">
                      <p:embed/>
                    </p:oleObj>
                  </mc:Choice>
                  <mc:Fallback>
                    <p:oleObj name="Equation" r:id="rId7" imgW="482400" imgH="177480" progId="Equation.DSMT4">
                      <p:embed/>
                      <p:pic>
                        <p:nvPicPr>
                          <p:cNvPr id="58636" name="Object 268">
                            <a:extLst>
                              <a:ext uri="{FF2B5EF4-FFF2-40B4-BE49-F238E27FC236}">
                                <a16:creationId xmlns:a16="http://schemas.microsoft.com/office/drawing/2014/main" id="{8F3789A7-8CF2-4DD0-B900-93506C743B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1" y="340"/>
                            <a:ext cx="666" cy="245"/>
                          </a:xfrm>
                          <a:prstGeom prst="rect">
                            <a:avLst/>
                          </a:prstGeom>
                          <a:noFill/>
                          <a:ln>
                            <a:noFill/>
                          </a:ln>
                          <a:effectLst/>
                        </p:spPr>
                      </p:pic>
                    </p:oleObj>
                  </mc:Fallback>
                </mc:AlternateContent>
              </a:graphicData>
            </a:graphic>
          </p:graphicFrame>
          <p:sp>
            <p:nvSpPr>
              <p:cNvPr id="58637" name="Rectangle 269">
                <a:extLst>
                  <a:ext uri="{FF2B5EF4-FFF2-40B4-BE49-F238E27FC236}">
                    <a16:creationId xmlns:a16="http://schemas.microsoft.com/office/drawing/2014/main" id="{90C5D7E7-9F4E-4084-A020-906D6AB586F9}"/>
                  </a:ext>
                </a:extLst>
              </p:cNvPr>
              <p:cNvSpPr>
                <a:spLocks noChangeArrowheads="1"/>
              </p:cNvSpPr>
              <p:nvPr/>
            </p:nvSpPr>
            <p:spPr bwMode="auto">
              <a:xfrm>
                <a:off x="3572" y="313"/>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en-US" sz="2400" b="1" dirty="0">
                  <a:solidFill>
                    <a:schemeClr val="tx1"/>
                  </a:solidFill>
                  <a:latin typeface="华文仿宋" panose="02010600040101010101" pitchFamily="2" charset="-122"/>
                  <a:ea typeface="华文仿宋" panose="02010600040101010101" pitchFamily="2" charset="-122"/>
                </a:endParaRPr>
              </a:p>
            </p:txBody>
          </p:sp>
          <p:graphicFrame>
            <p:nvGraphicFramePr>
              <p:cNvPr id="58638" name="Object 270">
                <a:extLst>
                  <a:ext uri="{FF2B5EF4-FFF2-40B4-BE49-F238E27FC236}">
                    <a16:creationId xmlns:a16="http://schemas.microsoft.com/office/drawing/2014/main" id="{E86E1306-1C53-4889-A3A1-BA3BF1F71C9C}"/>
                  </a:ext>
                </a:extLst>
              </p:cNvPr>
              <p:cNvGraphicFramePr>
                <a:graphicFrameLocks noChangeAspect="1"/>
              </p:cNvGraphicFramePr>
              <p:nvPr>
                <p:extLst>
                  <p:ext uri="{D42A27DB-BD31-4B8C-83A1-F6EECF244321}">
                    <p14:modId xmlns:p14="http://schemas.microsoft.com/office/powerpoint/2010/main" val="402744052"/>
                  </p:ext>
                </p:extLst>
              </p:nvPr>
            </p:nvGraphicFramePr>
            <p:xfrm>
              <a:off x="1762" y="597"/>
              <a:ext cx="1616" cy="412"/>
            </p:xfrm>
            <a:graphic>
              <a:graphicData uri="http://schemas.openxmlformats.org/presentationml/2006/ole">
                <mc:AlternateContent xmlns:mc="http://schemas.openxmlformats.org/markup-compatibility/2006">
                  <mc:Choice xmlns:v="urn:schemas-microsoft-com:vml" Requires="v">
                    <p:oleObj spid="_x0000_s356764" name="Equation" r:id="rId9" imgW="1143000" imgH="291960" progId="Equation.DSMT4">
                      <p:embed/>
                    </p:oleObj>
                  </mc:Choice>
                  <mc:Fallback>
                    <p:oleObj name="Equation" r:id="rId9" imgW="1143000" imgH="291960" progId="Equation.DSMT4">
                      <p:embed/>
                      <p:pic>
                        <p:nvPicPr>
                          <p:cNvPr id="58638" name="Object 270">
                            <a:extLst>
                              <a:ext uri="{FF2B5EF4-FFF2-40B4-BE49-F238E27FC236}">
                                <a16:creationId xmlns:a16="http://schemas.microsoft.com/office/drawing/2014/main" id="{E86E1306-1C53-4889-A3A1-BA3BF1F71C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2" y="597"/>
                            <a:ext cx="1616" cy="412"/>
                          </a:xfrm>
                          <a:prstGeom prst="rect">
                            <a:avLst/>
                          </a:prstGeom>
                          <a:noFill/>
                          <a:ln>
                            <a:noFill/>
                          </a:ln>
                          <a:effectLst/>
                        </p:spPr>
                      </p:pic>
                    </p:oleObj>
                  </mc:Fallback>
                </mc:AlternateContent>
              </a:graphicData>
            </a:graphic>
          </p:graphicFrame>
        </p:grpSp>
      </p:grpSp>
      <p:sp>
        <p:nvSpPr>
          <p:cNvPr id="58642" name="Rectangle 274">
            <a:extLst>
              <a:ext uri="{FF2B5EF4-FFF2-40B4-BE49-F238E27FC236}">
                <a16:creationId xmlns:a16="http://schemas.microsoft.com/office/drawing/2014/main" id="{E7F0CE16-68F3-44B2-90CE-9C4749CC9EA3}"/>
              </a:ext>
            </a:extLst>
          </p:cNvPr>
          <p:cNvSpPr>
            <a:spLocks noChangeArrowheads="1"/>
          </p:cNvSpPr>
          <p:nvPr/>
        </p:nvSpPr>
        <p:spPr bwMode="auto">
          <a:xfrm>
            <a:off x="294824" y="185578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FF0000"/>
                </a:solidFill>
                <a:latin typeface="华文仿宋" panose="02010600040101010101" pitchFamily="2" charset="-122"/>
                <a:ea typeface="华文仿宋" panose="02010600040101010101" pitchFamily="2" charset="-122"/>
              </a:rPr>
              <a:t>证明： </a:t>
            </a:r>
          </a:p>
        </p:txBody>
      </p:sp>
      <p:sp>
        <p:nvSpPr>
          <p:cNvPr id="58643" name="Rectangle 275">
            <a:extLst>
              <a:ext uri="{FF2B5EF4-FFF2-40B4-BE49-F238E27FC236}">
                <a16:creationId xmlns:a16="http://schemas.microsoft.com/office/drawing/2014/main" id="{FC89F759-2F8F-4F03-8D09-35DAEFB09521}"/>
              </a:ext>
            </a:extLst>
          </p:cNvPr>
          <p:cNvSpPr>
            <a:spLocks noChangeArrowheads="1"/>
          </p:cNvSpPr>
          <p:nvPr/>
        </p:nvSpPr>
        <p:spPr bwMode="auto">
          <a:xfrm>
            <a:off x="1029269" y="2179290"/>
            <a:ext cx="5718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必要性由上述性质</a:t>
            </a:r>
            <a:r>
              <a:rPr lang="zh-CN" altLang="en-US"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a:t>
            </a:r>
            <a:r>
              <a:rPr lang="zh-CN" altLang="en-US" sz="2400" b="1" dirty="0">
                <a:solidFill>
                  <a:schemeClr val="tx1"/>
                </a:solidFill>
                <a:latin typeface="华文仿宋" panose="02010600040101010101" pitchFamily="2" charset="-122"/>
                <a:ea typeface="华文仿宋" panose="02010600040101010101" pitchFamily="2" charset="-122"/>
              </a:rPr>
              <a:t>易知，下证充分性：</a:t>
            </a:r>
          </a:p>
        </p:txBody>
      </p:sp>
      <p:grpSp>
        <p:nvGrpSpPr>
          <p:cNvPr id="58673" name="Group 305">
            <a:extLst>
              <a:ext uri="{FF2B5EF4-FFF2-40B4-BE49-F238E27FC236}">
                <a16:creationId xmlns:a16="http://schemas.microsoft.com/office/drawing/2014/main" id="{21235C18-DA41-4D59-8FAF-9CEDEF1490DC}"/>
              </a:ext>
            </a:extLst>
          </p:cNvPr>
          <p:cNvGrpSpPr>
            <a:grpSpLocks/>
          </p:cNvGrpSpPr>
          <p:nvPr/>
        </p:nvGrpSpPr>
        <p:grpSpPr bwMode="auto">
          <a:xfrm>
            <a:off x="304800" y="2896711"/>
            <a:ext cx="7023080" cy="511793"/>
            <a:chOff x="96" y="1882"/>
            <a:chExt cx="5181" cy="422"/>
          </a:xfrm>
        </p:grpSpPr>
        <p:sp>
          <p:nvSpPr>
            <p:cNvPr id="58644" name="Rectangle 276">
              <a:extLst>
                <a:ext uri="{FF2B5EF4-FFF2-40B4-BE49-F238E27FC236}">
                  <a16:creationId xmlns:a16="http://schemas.microsoft.com/office/drawing/2014/main" id="{2F199A63-4581-471B-9129-139C2D7B2C1F}"/>
                </a:ext>
              </a:extLst>
            </p:cNvPr>
            <p:cNvSpPr>
              <a:spLocks noChangeArrowheads="1"/>
            </p:cNvSpPr>
            <p:nvPr/>
          </p:nvSpPr>
          <p:spPr bwMode="auto">
            <a:xfrm>
              <a:off x="96" y="1909"/>
              <a:ext cx="3428"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假设存在   使          达到最小，则</a:t>
              </a:r>
            </a:p>
          </p:txBody>
        </p:sp>
        <p:graphicFrame>
          <p:nvGraphicFramePr>
            <p:cNvPr id="58651" name="Object 283">
              <a:extLst>
                <a:ext uri="{FF2B5EF4-FFF2-40B4-BE49-F238E27FC236}">
                  <a16:creationId xmlns:a16="http://schemas.microsoft.com/office/drawing/2014/main" id="{64EB931D-2B63-472F-B16F-FE08C0417686}"/>
                </a:ext>
              </a:extLst>
            </p:cNvPr>
            <p:cNvGraphicFramePr>
              <a:graphicFrameLocks noChangeAspect="1"/>
            </p:cNvGraphicFramePr>
            <p:nvPr>
              <p:extLst>
                <p:ext uri="{D42A27DB-BD31-4B8C-83A1-F6EECF244321}">
                  <p14:modId xmlns:p14="http://schemas.microsoft.com/office/powerpoint/2010/main" val="770832756"/>
                </p:ext>
              </p:extLst>
            </p:nvPr>
          </p:nvGraphicFramePr>
          <p:xfrm>
            <a:off x="1010" y="1954"/>
            <a:ext cx="284" cy="336"/>
          </p:xfrm>
          <a:graphic>
            <a:graphicData uri="http://schemas.openxmlformats.org/presentationml/2006/ole">
              <mc:AlternateContent xmlns:mc="http://schemas.openxmlformats.org/markup-compatibility/2006">
                <mc:Choice xmlns:v="urn:schemas-microsoft-com:vml" Requires="v">
                  <p:oleObj spid="_x0000_s356765" name="Equation" r:id="rId11" imgW="139680" imgH="164880" progId="Equation.DSMT4">
                    <p:embed/>
                  </p:oleObj>
                </mc:Choice>
                <mc:Fallback>
                  <p:oleObj name="Equation" r:id="rId11" imgW="139680" imgH="164880" progId="Equation.DSMT4">
                    <p:embed/>
                    <p:pic>
                      <p:nvPicPr>
                        <p:cNvPr id="58651" name="Object 283">
                          <a:extLst>
                            <a:ext uri="{FF2B5EF4-FFF2-40B4-BE49-F238E27FC236}">
                              <a16:creationId xmlns:a16="http://schemas.microsoft.com/office/drawing/2014/main" id="{64EB931D-2B63-472F-B16F-FE08C04176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0" y="1954"/>
                          <a:ext cx="28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652" name="Object 284">
              <a:extLst>
                <a:ext uri="{FF2B5EF4-FFF2-40B4-BE49-F238E27FC236}">
                  <a16:creationId xmlns:a16="http://schemas.microsoft.com/office/drawing/2014/main" id="{CC9E55D8-38D2-4686-869A-9727B50BE103}"/>
                </a:ext>
              </a:extLst>
            </p:cNvPr>
            <p:cNvGraphicFramePr>
              <a:graphicFrameLocks noChangeAspect="1"/>
            </p:cNvGraphicFramePr>
            <p:nvPr>
              <p:extLst>
                <p:ext uri="{D42A27DB-BD31-4B8C-83A1-F6EECF244321}">
                  <p14:modId xmlns:p14="http://schemas.microsoft.com/office/powerpoint/2010/main" val="1360265965"/>
                </p:ext>
              </p:extLst>
            </p:nvPr>
          </p:nvGraphicFramePr>
          <p:xfrm>
            <a:off x="3341" y="1882"/>
            <a:ext cx="1936" cy="409"/>
          </p:xfrm>
          <a:graphic>
            <a:graphicData uri="http://schemas.openxmlformats.org/presentationml/2006/ole">
              <mc:AlternateContent xmlns:mc="http://schemas.openxmlformats.org/markup-compatibility/2006">
                <mc:Choice xmlns:v="urn:schemas-microsoft-com:vml" Requires="v">
                  <p:oleObj spid="_x0000_s356766" name="Equation" r:id="rId13" imgW="1079280" imgH="228600" progId="Equation.DSMT4">
                    <p:embed/>
                  </p:oleObj>
                </mc:Choice>
                <mc:Fallback>
                  <p:oleObj name="Equation" r:id="rId13" imgW="1079280" imgH="228600" progId="Equation.DSMT4">
                    <p:embed/>
                    <p:pic>
                      <p:nvPicPr>
                        <p:cNvPr id="58652" name="Object 284">
                          <a:extLst>
                            <a:ext uri="{FF2B5EF4-FFF2-40B4-BE49-F238E27FC236}">
                              <a16:creationId xmlns:a16="http://schemas.microsoft.com/office/drawing/2014/main" id="{CC9E55D8-38D2-4686-869A-9727B50BE10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1" y="1882"/>
                          <a:ext cx="1936" cy="409"/>
                        </a:xfrm>
                        <a:prstGeom prst="rect">
                          <a:avLst/>
                        </a:prstGeom>
                        <a:noFill/>
                        <a:ln>
                          <a:noFill/>
                        </a:ln>
                        <a:effectLst/>
                      </p:spPr>
                    </p:pic>
                  </p:oleObj>
                </mc:Fallback>
              </mc:AlternateContent>
            </a:graphicData>
          </a:graphic>
        </p:graphicFrame>
        <p:graphicFrame>
          <p:nvGraphicFramePr>
            <p:cNvPr id="58654" name="Object 286">
              <a:extLst>
                <a:ext uri="{FF2B5EF4-FFF2-40B4-BE49-F238E27FC236}">
                  <a16:creationId xmlns:a16="http://schemas.microsoft.com/office/drawing/2014/main" id="{8C1F7C8A-74D3-42E2-B326-234882278AFE}"/>
                </a:ext>
              </a:extLst>
            </p:cNvPr>
            <p:cNvGraphicFramePr>
              <a:graphicFrameLocks noChangeAspect="1"/>
            </p:cNvGraphicFramePr>
            <p:nvPr>
              <p:extLst>
                <p:ext uri="{D42A27DB-BD31-4B8C-83A1-F6EECF244321}">
                  <p14:modId xmlns:p14="http://schemas.microsoft.com/office/powerpoint/2010/main" val="1288585546"/>
                </p:ext>
              </p:extLst>
            </p:nvPr>
          </p:nvGraphicFramePr>
          <p:xfrm>
            <a:off x="1431" y="1935"/>
            <a:ext cx="624" cy="369"/>
          </p:xfrm>
          <a:graphic>
            <a:graphicData uri="http://schemas.openxmlformats.org/presentationml/2006/ole">
              <mc:AlternateContent xmlns:mc="http://schemas.openxmlformats.org/markup-compatibility/2006">
                <mc:Choice xmlns:v="urn:schemas-microsoft-com:vml" Requires="v">
                  <p:oleObj spid="_x0000_s356767" name="Equation" r:id="rId15" imgW="342720" imgH="203040" progId="Equation.DSMT4">
                    <p:embed/>
                  </p:oleObj>
                </mc:Choice>
                <mc:Fallback>
                  <p:oleObj name="Equation" r:id="rId15" imgW="342720" imgH="203040" progId="Equation.DSMT4">
                    <p:embed/>
                    <p:pic>
                      <p:nvPicPr>
                        <p:cNvPr id="58654" name="Object 286">
                          <a:extLst>
                            <a:ext uri="{FF2B5EF4-FFF2-40B4-BE49-F238E27FC236}">
                              <a16:creationId xmlns:a16="http://schemas.microsoft.com/office/drawing/2014/main" id="{8C1F7C8A-74D3-42E2-B326-234882278AF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31" y="1935"/>
                          <a:ext cx="62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655" name="Rectangle 287">
            <a:extLst>
              <a:ext uri="{FF2B5EF4-FFF2-40B4-BE49-F238E27FC236}">
                <a16:creationId xmlns:a16="http://schemas.microsoft.com/office/drawing/2014/main" id="{5A5704A1-6997-4823-9B44-CCBCD06A07FC}"/>
              </a:ext>
            </a:extLst>
          </p:cNvPr>
          <p:cNvSpPr>
            <a:spLocks noChangeArrowheads="1"/>
          </p:cNvSpPr>
          <p:nvPr/>
        </p:nvSpPr>
        <p:spPr bwMode="auto">
          <a:xfrm>
            <a:off x="331085" y="3537410"/>
            <a:ext cx="23150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再由性质</a:t>
            </a:r>
            <a:r>
              <a:rPr lang="zh-CN" altLang="en-US"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a:t>
            </a:r>
            <a:r>
              <a:rPr lang="zh-CN" altLang="en-US" sz="2400" b="1" dirty="0">
                <a:solidFill>
                  <a:schemeClr val="tx1"/>
                </a:solidFill>
                <a:latin typeface="华文仿宋" panose="02010600040101010101" pitchFamily="2" charset="-122"/>
                <a:ea typeface="华文仿宋" panose="02010600040101010101" pitchFamily="2" charset="-122"/>
              </a:rPr>
              <a:t>知，</a:t>
            </a:r>
          </a:p>
        </p:txBody>
      </p:sp>
      <p:graphicFrame>
        <p:nvGraphicFramePr>
          <p:cNvPr id="58668" name="Object 300">
            <a:extLst>
              <a:ext uri="{FF2B5EF4-FFF2-40B4-BE49-F238E27FC236}">
                <a16:creationId xmlns:a16="http://schemas.microsoft.com/office/drawing/2014/main" id="{7F236287-8E67-4607-98D9-EE8A82EC9820}"/>
              </a:ext>
            </a:extLst>
          </p:cNvPr>
          <p:cNvGraphicFramePr>
            <a:graphicFrameLocks noChangeAspect="1"/>
          </p:cNvGraphicFramePr>
          <p:nvPr>
            <p:extLst>
              <p:ext uri="{D42A27DB-BD31-4B8C-83A1-F6EECF244321}">
                <p14:modId xmlns:p14="http://schemas.microsoft.com/office/powerpoint/2010/main" val="573801027"/>
              </p:ext>
            </p:extLst>
          </p:nvPr>
        </p:nvGraphicFramePr>
        <p:xfrm>
          <a:off x="2779737" y="3611002"/>
          <a:ext cx="3584526" cy="1028235"/>
        </p:xfrm>
        <a:graphic>
          <a:graphicData uri="http://schemas.openxmlformats.org/presentationml/2006/ole">
            <mc:AlternateContent xmlns:mc="http://schemas.openxmlformats.org/markup-compatibility/2006">
              <mc:Choice xmlns:v="urn:schemas-microsoft-com:vml" Requires="v">
                <p:oleObj spid="_x0000_s356768" name="Equation" r:id="rId17" imgW="1460160" imgH="419040" progId="Equation.DSMT4">
                  <p:embed/>
                </p:oleObj>
              </mc:Choice>
              <mc:Fallback>
                <p:oleObj name="Equation" r:id="rId17" imgW="1460160" imgH="419040" progId="Equation.DSMT4">
                  <p:embed/>
                  <p:pic>
                    <p:nvPicPr>
                      <p:cNvPr id="58668" name="Object 300">
                        <a:extLst>
                          <a:ext uri="{FF2B5EF4-FFF2-40B4-BE49-F238E27FC236}">
                            <a16:creationId xmlns:a16="http://schemas.microsoft.com/office/drawing/2014/main" id="{7F236287-8E67-4607-98D9-EE8A82EC98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9737" y="3611002"/>
                        <a:ext cx="3584526" cy="1028235"/>
                      </a:xfrm>
                      <a:prstGeom prst="rect">
                        <a:avLst/>
                      </a:prstGeom>
                      <a:noFill/>
                      <a:ln>
                        <a:noFill/>
                      </a:ln>
                      <a:effectLst/>
                    </p:spPr>
                  </p:pic>
                </p:oleObj>
              </mc:Fallback>
            </mc:AlternateContent>
          </a:graphicData>
        </a:graphic>
      </p:graphicFrame>
      <p:grpSp>
        <p:nvGrpSpPr>
          <p:cNvPr id="58671" name="Group 303">
            <a:extLst>
              <a:ext uri="{FF2B5EF4-FFF2-40B4-BE49-F238E27FC236}">
                <a16:creationId xmlns:a16="http://schemas.microsoft.com/office/drawing/2014/main" id="{3C7755DD-824E-41DC-BA0A-4767B2C8CD15}"/>
              </a:ext>
            </a:extLst>
          </p:cNvPr>
          <p:cNvGrpSpPr>
            <a:grpSpLocks/>
          </p:cNvGrpSpPr>
          <p:nvPr/>
        </p:nvGrpSpPr>
        <p:grpSpPr bwMode="auto">
          <a:xfrm>
            <a:off x="6493626" y="3718966"/>
            <a:ext cx="1524000" cy="762000"/>
            <a:chOff x="4659" y="2295"/>
            <a:chExt cx="960" cy="480"/>
          </a:xfrm>
        </p:grpSpPr>
        <p:sp>
          <p:nvSpPr>
            <p:cNvPr id="58670" name="Rectangle 302">
              <a:extLst>
                <a:ext uri="{FF2B5EF4-FFF2-40B4-BE49-F238E27FC236}">
                  <a16:creationId xmlns:a16="http://schemas.microsoft.com/office/drawing/2014/main" id="{4D8A57DD-B9D9-434F-8B7E-B105783298F9}"/>
                </a:ext>
              </a:extLst>
            </p:cNvPr>
            <p:cNvSpPr>
              <a:spLocks noChangeArrowheads="1"/>
            </p:cNvSpPr>
            <p:nvPr/>
          </p:nvSpPr>
          <p:spPr bwMode="auto">
            <a:xfrm>
              <a:off x="4659" y="2295"/>
              <a:ext cx="960" cy="480"/>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graphicFrame>
          <p:nvGraphicFramePr>
            <p:cNvPr id="58669" name="Object 301">
              <a:extLst>
                <a:ext uri="{FF2B5EF4-FFF2-40B4-BE49-F238E27FC236}">
                  <a16:creationId xmlns:a16="http://schemas.microsoft.com/office/drawing/2014/main" id="{4CABF553-D18E-49F1-AD02-280835DBD964}"/>
                </a:ext>
              </a:extLst>
            </p:cNvPr>
            <p:cNvGraphicFramePr>
              <a:graphicFrameLocks noChangeAspect="1"/>
            </p:cNvGraphicFramePr>
            <p:nvPr/>
          </p:nvGraphicFramePr>
          <p:xfrm>
            <a:off x="4704" y="2304"/>
            <a:ext cx="878" cy="401"/>
          </p:xfrm>
          <a:graphic>
            <a:graphicData uri="http://schemas.openxmlformats.org/presentationml/2006/ole">
              <mc:AlternateContent xmlns:mc="http://schemas.openxmlformats.org/markup-compatibility/2006">
                <mc:Choice xmlns:v="urn:schemas-microsoft-com:vml" Requires="v">
                  <p:oleObj spid="_x0000_s356769" name="Equation" r:id="rId19" imgW="444240" imgH="203040" progId="Equation.DSMT4">
                    <p:embed/>
                  </p:oleObj>
                </mc:Choice>
                <mc:Fallback>
                  <p:oleObj name="Equation" r:id="rId19" imgW="444240" imgH="203040" progId="Equation.DSMT4">
                    <p:embed/>
                    <p:pic>
                      <p:nvPicPr>
                        <p:cNvPr id="58669" name="Object 301">
                          <a:extLst>
                            <a:ext uri="{FF2B5EF4-FFF2-40B4-BE49-F238E27FC236}">
                              <a16:creationId xmlns:a16="http://schemas.microsoft.com/office/drawing/2014/main" id="{4CABF553-D18E-49F1-AD02-280835DBD96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04" y="2304"/>
                          <a:ext cx="878"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672" name="Rectangle 304">
            <a:extLst>
              <a:ext uri="{FF2B5EF4-FFF2-40B4-BE49-F238E27FC236}">
                <a16:creationId xmlns:a16="http://schemas.microsoft.com/office/drawing/2014/main" id="{F79C8C15-80A0-409B-9493-C7D78BCF2895}"/>
              </a:ext>
            </a:extLst>
          </p:cNvPr>
          <p:cNvSpPr>
            <a:spLocks noChangeArrowheads="1"/>
          </p:cNvSpPr>
          <p:nvPr/>
        </p:nvSpPr>
        <p:spPr bwMode="auto">
          <a:xfrm>
            <a:off x="73720" y="4841735"/>
            <a:ext cx="8996559" cy="1217447"/>
          </a:xfrm>
          <a:prstGeom prst="rect">
            <a:avLst/>
          </a:prstGeom>
          <a:solidFill>
            <a:srgbClr val="00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b="1" dirty="0">
                <a:solidFill>
                  <a:srgbClr val="0000FF"/>
                </a:solidFill>
                <a:latin typeface="华文仿宋" panose="02010600040101010101" pitchFamily="2" charset="-122"/>
                <a:ea typeface="华文仿宋" panose="02010600040101010101" pitchFamily="2" charset="-122"/>
              </a:rPr>
              <a:t>上述定理说明：求解方程组的解等价于求上述</a:t>
            </a:r>
            <a:r>
              <a:rPr lang="zh-CN" altLang="en-US" sz="2400" b="1" dirty="0">
                <a:solidFill>
                  <a:srgbClr val="FF0000"/>
                </a:solidFill>
                <a:latin typeface="华文仿宋" panose="02010600040101010101" pitchFamily="2" charset="-122"/>
                <a:ea typeface="华文仿宋" panose="02010600040101010101" pitchFamily="2" charset="-122"/>
              </a:rPr>
              <a:t>二次</a:t>
            </a:r>
            <a:r>
              <a:rPr lang="zh-CN" altLang="en-US" sz="2400" b="1" dirty="0">
                <a:solidFill>
                  <a:srgbClr val="0000FF"/>
                </a:solidFill>
                <a:latin typeface="华文仿宋" panose="02010600040101010101" pitchFamily="2" charset="-122"/>
                <a:ea typeface="华文仿宋" panose="02010600040101010101" pitchFamily="2" charset="-122"/>
              </a:rPr>
              <a:t>函数的</a:t>
            </a:r>
            <a:r>
              <a:rPr lang="zh-CN" altLang="en-US" sz="2400" b="1" dirty="0">
                <a:solidFill>
                  <a:srgbClr val="FF0000"/>
                </a:solidFill>
                <a:latin typeface="华文仿宋" panose="02010600040101010101" pitchFamily="2" charset="-122"/>
                <a:ea typeface="华文仿宋" panose="02010600040101010101" pitchFamily="2" charset="-122"/>
              </a:rPr>
              <a:t>最小值</a:t>
            </a:r>
            <a:r>
              <a:rPr lang="zh-CN" altLang="en-US" sz="2400" b="1" dirty="0">
                <a:solidFill>
                  <a:srgbClr val="0000FF"/>
                </a:solidFill>
                <a:latin typeface="华文仿宋" panose="02010600040101010101" pitchFamily="2" charset="-122"/>
                <a:ea typeface="华文仿宋" panose="02010600040101010101" pitchFamily="2" charset="-122"/>
              </a:rPr>
              <a:t>。</a:t>
            </a:r>
            <a:endParaRPr lang="en-US" altLang="zh-CN" sz="2400" b="1" dirty="0">
              <a:solidFill>
                <a:srgbClr val="0000FF"/>
              </a:solidFill>
              <a:latin typeface="华文仿宋" panose="02010600040101010101" pitchFamily="2" charset="-122"/>
              <a:ea typeface="华文仿宋" panose="02010600040101010101" pitchFamily="2" charset="-122"/>
            </a:endParaRPr>
          </a:p>
          <a:p>
            <a:pPr algn="l"/>
            <a:r>
              <a:rPr lang="zh-CN" altLang="en-US" sz="2400" b="1" dirty="0">
                <a:solidFill>
                  <a:srgbClr val="0000FF"/>
                </a:solidFill>
                <a:latin typeface="华文仿宋" panose="02010600040101010101" pitchFamily="2" charset="-122"/>
                <a:ea typeface="华文仿宋" panose="02010600040101010101" pitchFamily="2" charset="-122"/>
              </a:rPr>
              <a:t>常用方法：</a:t>
            </a:r>
            <a:r>
              <a:rPr lang="zh-CN" altLang="en-US" sz="2400" b="1" dirty="0">
                <a:solidFill>
                  <a:srgbClr val="FF0000"/>
                </a:solidFill>
                <a:latin typeface="华文仿宋" panose="02010600040101010101" pitchFamily="2" charset="-122"/>
                <a:ea typeface="华文仿宋" panose="02010600040101010101" pitchFamily="2" charset="-122"/>
              </a:rPr>
              <a:t>迭代</a:t>
            </a:r>
            <a:r>
              <a:rPr lang="zh-CN" altLang="en-US" sz="2400" b="1" dirty="0">
                <a:solidFill>
                  <a:srgbClr val="0000FF"/>
                </a:solidFill>
                <a:latin typeface="华文仿宋" panose="02010600040101010101" pitchFamily="2" charset="-122"/>
                <a:ea typeface="华文仿宋" panose="02010600040101010101" pitchFamily="2" charset="-122"/>
              </a:rPr>
              <a:t>解法</a:t>
            </a:r>
          </a:p>
        </p:txBody>
      </p:sp>
      <p:sp>
        <p:nvSpPr>
          <p:cNvPr id="2" name="文本框 1">
            <a:extLst>
              <a:ext uri="{FF2B5EF4-FFF2-40B4-BE49-F238E27FC236}">
                <a16:creationId xmlns:a16="http://schemas.microsoft.com/office/drawing/2014/main" id="{C7E463E6-6C40-4023-BAF7-50F8E910B134}"/>
              </a:ext>
            </a:extLst>
          </p:cNvPr>
          <p:cNvSpPr txBox="1"/>
          <p:nvPr/>
        </p:nvSpPr>
        <p:spPr>
          <a:xfrm>
            <a:off x="191157" y="434935"/>
            <a:ext cx="1394517"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3.6</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879384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24" name="Rectangle 180">
            <a:extLst>
              <a:ext uri="{FF2B5EF4-FFF2-40B4-BE49-F238E27FC236}">
                <a16:creationId xmlns:a16="http://schemas.microsoft.com/office/drawing/2014/main" id="{8AB06BB9-72BF-412D-B40B-09A3A318614B}"/>
              </a:ext>
            </a:extLst>
          </p:cNvPr>
          <p:cNvSpPr>
            <a:spLocks noChangeArrowheads="1"/>
          </p:cNvSpPr>
          <p:nvPr/>
        </p:nvSpPr>
        <p:spPr bwMode="auto">
          <a:xfrm>
            <a:off x="3498562" y="93960"/>
            <a:ext cx="17918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rgbClr val="FF0000"/>
                </a:solidFill>
                <a:latin typeface="Times New Roman" panose="02020603050405020304" pitchFamily="18" charset="0"/>
                <a:sym typeface="Wingdings" panose="05000000000000000000" pitchFamily="2" charset="2"/>
              </a:rPr>
              <a:t>最速下降</a:t>
            </a:r>
            <a:r>
              <a:rPr lang="zh-CN" altLang="en-US" sz="2400" b="1" dirty="0">
                <a:solidFill>
                  <a:srgbClr val="0000FF"/>
                </a:solidFill>
                <a:latin typeface="Times New Roman" panose="02020603050405020304" pitchFamily="18" charset="0"/>
                <a:sym typeface="Wingdings" panose="05000000000000000000" pitchFamily="2" charset="2"/>
              </a:rPr>
              <a:t>法</a:t>
            </a:r>
            <a:endParaRPr lang="en-US" altLang="zh-CN" sz="2400" b="1" dirty="0">
              <a:solidFill>
                <a:srgbClr val="006600"/>
              </a:solidFill>
            </a:endParaRPr>
          </a:p>
        </p:txBody>
      </p:sp>
      <p:sp>
        <p:nvSpPr>
          <p:cNvPr id="57526" name="Rectangle 182">
            <a:extLst>
              <a:ext uri="{FF2B5EF4-FFF2-40B4-BE49-F238E27FC236}">
                <a16:creationId xmlns:a16="http://schemas.microsoft.com/office/drawing/2014/main" id="{F67E9014-D8DA-4C3F-B682-A41888035D20}"/>
              </a:ext>
            </a:extLst>
          </p:cNvPr>
          <p:cNvSpPr>
            <a:spLocks noChangeArrowheads="1"/>
          </p:cNvSpPr>
          <p:nvPr/>
        </p:nvSpPr>
        <p:spPr bwMode="auto">
          <a:xfrm>
            <a:off x="1103192" y="690869"/>
            <a:ext cx="7671092" cy="838200"/>
          </a:xfrm>
          <a:prstGeom prst="rect">
            <a:avLst/>
          </a:prstGeom>
          <a:solidFill>
            <a:schemeClr val="accent1">
              <a:alpha val="50000"/>
            </a:schemeClr>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zh-CN" altLang="en-US" sz="24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最速下降法</a:t>
            </a:r>
            <a:r>
              <a:rPr lang="zh-CN" altLang="en-US" sz="2400" b="1" dirty="0">
                <a:solidFill>
                  <a:srgbClr val="0000FF"/>
                </a:solidFill>
                <a:latin typeface="华文仿宋" panose="02010600040101010101" pitchFamily="2" charset="-122"/>
                <a:ea typeface="华文仿宋" panose="02010600040101010101" pitchFamily="2" charset="-122"/>
              </a:rPr>
              <a:t>是指每次沿着函数值</a:t>
            </a:r>
            <a:r>
              <a:rPr lang="zh-CN" altLang="en-US" sz="2400" b="1" dirty="0">
                <a:solidFill>
                  <a:srgbClr val="FF0000"/>
                </a:solidFill>
                <a:latin typeface="华文仿宋" panose="02010600040101010101" pitchFamily="2" charset="-122"/>
                <a:ea typeface="华文仿宋" panose="02010600040101010101" pitchFamily="2" charset="-122"/>
              </a:rPr>
              <a:t>下降最快</a:t>
            </a:r>
            <a:r>
              <a:rPr lang="zh-CN" altLang="en-US" sz="2400" b="1" dirty="0">
                <a:solidFill>
                  <a:srgbClr val="0000FF"/>
                </a:solidFill>
                <a:latin typeface="华文仿宋" panose="02010600040101010101" pitchFamily="2" charset="-122"/>
                <a:ea typeface="华文仿宋" panose="02010600040101010101" pitchFamily="2" charset="-122"/>
              </a:rPr>
              <a:t>的方向寻找</a:t>
            </a:r>
            <a:endParaRPr lang="en-US" altLang="zh-CN" sz="2400" b="1" dirty="0">
              <a:solidFill>
                <a:srgbClr val="0000FF"/>
              </a:solidFill>
              <a:latin typeface="华文仿宋" panose="02010600040101010101" pitchFamily="2" charset="-122"/>
              <a:ea typeface="华文仿宋" panose="02010600040101010101" pitchFamily="2" charset="-122"/>
            </a:endParaRPr>
          </a:p>
          <a:p>
            <a:pPr algn="l" eaLnBrk="0" hangingPunct="0"/>
            <a:r>
              <a:rPr lang="zh-CN" altLang="en-US" sz="2400" b="1" dirty="0">
                <a:solidFill>
                  <a:srgbClr val="FF0000"/>
                </a:solidFill>
                <a:latin typeface="华文仿宋" panose="02010600040101010101" pitchFamily="2" charset="-122"/>
                <a:ea typeface="华文仿宋" panose="02010600040101010101" pitchFamily="2" charset="-122"/>
              </a:rPr>
              <a:t>最小值点</a:t>
            </a:r>
            <a:r>
              <a:rPr lang="zh-CN" altLang="en-US" sz="2400" b="1" dirty="0">
                <a:solidFill>
                  <a:srgbClr val="0000FF"/>
                </a:solidFill>
                <a:latin typeface="华文仿宋" panose="02010600040101010101" pitchFamily="2" charset="-122"/>
                <a:ea typeface="华文仿宋" panose="02010600040101010101" pitchFamily="2" charset="-122"/>
              </a:rPr>
              <a:t>。 </a:t>
            </a:r>
            <a:r>
              <a:rPr lang="zh-CN" altLang="en-US" sz="2400" b="1" dirty="0">
                <a:solidFill>
                  <a:srgbClr val="FF0000"/>
                </a:solidFill>
                <a:latin typeface="华文仿宋" panose="02010600040101010101" pitchFamily="2" charset="-122"/>
                <a:ea typeface="华文仿宋" panose="02010600040101010101" pitchFamily="2" charset="-122"/>
              </a:rPr>
              <a:t> </a:t>
            </a:r>
          </a:p>
        </p:txBody>
      </p:sp>
      <p:sp>
        <p:nvSpPr>
          <p:cNvPr id="57528" name="Rectangle 184">
            <a:extLst>
              <a:ext uri="{FF2B5EF4-FFF2-40B4-BE49-F238E27FC236}">
                <a16:creationId xmlns:a16="http://schemas.microsoft.com/office/drawing/2014/main" id="{DD6CE85B-F11A-4D88-800D-28FC5F12E60E}"/>
              </a:ext>
            </a:extLst>
          </p:cNvPr>
          <p:cNvSpPr>
            <a:spLocks noChangeArrowheads="1"/>
          </p:cNvSpPr>
          <p:nvPr/>
        </p:nvSpPr>
        <p:spPr bwMode="auto">
          <a:xfrm>
            <a:off x="280294" y="1606862"/>
            <a:ext cx="6349131" cy="827087"/>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spcBef>
                <a:spcPct val="50000"/>
              </a:spcBef>
            </a:pPr>
            <a:r>
              <a:rPr lang="zh-CN" altLang="en-US" sz="2400" b="1">
                <a:solidFill>
                  <a:srgbClr val="0000FF"/>
                </a:solidFill>
                <a:latin typeface="华文仿宋" panose="02010600040101010101" pitchFamily="2" charset="-122"/>
                <a:ea typeface="华文仿宋" panose="02010600040101010101" pitchFamily="2" charset="-122"/>
              </a:rPr>
              <a:t>而函数值</a:t>
            </a:r>
            <a:r>
              <a:rPr lang="zh-CN" altLang="en-US" sz="2400" b="1">
                <a:solidFill>
                  <a:srgbClr val="FF0000"/>
                </a:solidFill>
                <a:latin typeface="华文仿宋" panose="02010600040101010101" pitchFamily="2" charset="-122"/>
                <a:ea typeface="华文仿宋" panose="02010600040101010101" pitchFamily="2" charset="-122"/>
              </a:rPr>
              <a:t>下降最快</a:t>
            </a:r>
            <a:r>
              <a:rPr lang="zh-CN" altLang="en-US" sz="2400" b="1">
                <a:solidFill>
                  <a:srgbClr val="0000FF"/>
                </a:solidFill>
                <a:latin typeface="华文仿宋" panose="02010600040101010101" pitchFamily="2" charset="-122"/>
                <a:ea typeface="华文仿宋" panose="02010600040101010101" pitchFamily="2" charset="-122"/>
              </a:rPr>
              <a:t>的方向是函数的</a:t>
            </a:r>
            <a:r>
              <a:rPr lang="zh-CN" altLang="en-US" sz="2400" b="1">
                <a:solidFill>
                  <a:srgbClr val="FF0000"/>
                </a:solidFill>
                <a:latin typeface="华文仿宋" panose="02010600040101010101" pitchFamily="2" charset="-122"/>
                <a:ea typeface="华文仿宋" panose="02010600040101010101" pitchFamily="2" charset="-122"/>
              </a:rPr>
              <a:t>负梯度</a:t>
            </a:r>
            <a:r>
              <a:rPr lang="zh-CN" altLang="en-US" sz="2400" b="1">
                <a:solidFill>
                  <a:srgbClr val="0000FF"/>
                </a:solidFill>
                <a:latin typeface="华文仿宋" panose="02010600040101010101" pitchFamily="2" charset="-122"/>
                <a:ea typeface="华文仿宋" panose="02010600040101010101" pitchFamily="2" charset="-122"/>
              </a:rPr>
              <a:t>方向</a:t>
            </a:r>
            <a:endParaRPr lang="zh-CN" altLang="en-US" sz="2400" b="1">
              <a:latin typeface="华文仿宋" panose="02010600040101010101" pitchFamily="2" charset="-122"/>
              <a:ea typeface="华文仿宋" panose="02010600040101010101" pitchFamily="2" charset="-122"/>
            </a:endParaRPr>
          </a:p>
        </p:txBody>
      </p:sp>
      <p:sp>
        <p:nvSpPr>
          <p:cNvPr id="57529" name="Rectangle 185">
            <a:extLst>
              <a:ext uri="{FF2B5EF4-FFF2-40B4-BE49-F238E27FC236}">
                <a16:creationId xmlns:a16="http://schemas.microsoft.com/office/drawing/2014/main" id="{A96DE39C-49D4-477B-9E41-B942DF22289A}"/>
              </a:ext>
            </a:extLst>
          </p:cNvPr>
          <p:cNvSpPr>
            <a:spLocks noChangeArrowheads="1"/>
          </p:cNvSpPr>
          <p:nvPr/>
        </p:nvSpPr>
        <p:spPr bwMode="auto">
          <a:xfrm>
            <a:off x="34216" y="3406940"/>
            <a:ext cx="19688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400" b="1">
                <a:solidFill>
                  <a:srgbClr val="FF0000"/>
                </a:solidFill>
                <a:latin typeface="华文仿宋" panose="02010600040101010101" pitchFamily="2" charset="-122"/>
                <a:ea typeface="华文仿宋" panose="02010600040101010101" pitchFamily="2" charset="-122"/>
              </a:rPr>
              <a:t>几何</a:t>
            </a:r>
            <a:r>
              <a:rPr lang="zh-CN" altLang="en-US" sz="2400" b="1">
                <a:solidFill>
                  <a:srgbClr val="0000FF"/>
                </a:solidFill>
                <a:latin typeface="华文仿宋" panose="02010600040101010101" pitchFamily="2" charset="-122"/>
                <a:ea typeface="华文仿宋" panose="02010600040101010101" pitchFamily="2" charset="-122"/>
              </a:rPr>
              <a:t>意义：</a:t>
            </a:r>
          </a:p>
        </p:txBody>
      </p:sp>
      <p:sp>
        <p:nvSpPr>
          <p:cNvPr id="57550" name="Oval 206">
            <a:extLst>
              <a:ext uri="{FF2B5EF4-FFF2-40B4-BE49-F238E27FC236}">
                <a16:creationId xmlns:a16="http://schemas.microsoft.com/office/drawing/2014/main" id="{C065488C-6999-4CED-B325-970420F76AB9}"/>
              </a:ext>
            </a:extLst>
          </p:cNvPr>
          <p:cNvSpPr>
            <a:spLocks noChangeArrowheads="1"/>
          </p:cNvSpPr>
          <p:nvPr/>
        </p:nvSpPr>
        <p:spPr bwMode="auto">
          <a:xfrm>
            <a:off x="1968873" y="5925840"/>
            <a:ext cx="1676400" cy="838200"/>
          </a:xfrm>
          <a:prstGeom prst="ellipse">
            <a:avLst/>
          </a:prstGeom>
          <a:solidFill>
            <a:srgbClr val="00FFFF"/>
          </a:solidFill>
          <a:ln w="3175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b="1">
                <a:solidFill>
                  <a:srgbClr val="FF0000"/>
                </a:solidFill>
                <a:latin typeface="华文仿宋" panose="02010600040101010101" pitchFamily="2" charset="-122"/>
                <a:ea typeface="华文仿宋" panose="02010600040101010101" pitchFamily="2" charset="-122"/>
              </a:rPr>
              <a:t>等值面</a:t>
            </a:r>
          </a:p>
        </p:txBody>
      </p:sp>
      <p:sp>
        <p:nvSpPr>
          <p:cNvPr id="57567" name="Line 223">
            <a:extLst>
              <a:ext uri="{FF2B5EF4-FFF2-40B4-BE49-F238E27FC236}">
                <a16:creationId xmlns:a16="http://schemas.microsoft.com/office/drawing/2014/main" id="{FC2480E7-7BCA-465E-A846-887D072EA80F}"/>
              </a:ext>
            </a:extLst>
          </p:cNvPr>
          <p:cNvSpPr>
            <a:spLocks noChangeShapeType="1"/>
          </p:cNvSpPr>
          <p:nvPr/>
        </p:nvSpPr>
        <p:spPr bwMode="auto">
          <a:xfrm flipH="1">
            <a:off x="162298" y="4177534"/>
            <a:ext cx="1223962" cy="936625"/>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sp>
        <p:nvSpPr>
          <p:cNvPr id="57568" name="Oval 224">
            <a:extLst>
              <a:ext uri="{FF2B5EF4-FFF2-40B4-BE49-F238E27FC236}">
                <a16:creationId xmlns:a16="http://schemas.microsoft.com/office/drawing/2014/main" id="{CDD4C768-D392-4489-AFBF-079D92A45C36}"/>
              </a:ext>
            </a:extLst>
          </p:cNvPr>
          <p:cNvSpPr>
            <a:spLocks noChangeArrowheads="1"/>
          </p:cNvSpPr>
          <p:nvPr/>
        </p:nvSpPr>
        <p:spPr bwMode="auto">
          <a:xfrm>
            <a:off x="611560" y="4139434"/>
            <a:ext cx="4191000" cy="16764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57569" name="Oval 225">
            <a:extLst>
              <a:ext uri="{FF2B5EF4-FFF2-40B4-BE49-F238E27FC236}">
                <a16:creationId xmlns:a16="http://schemas.microsoft.com/office/drawing/2014/main" id="{061BEF65-5C12-4C19-AC9D-52332CB78944}"/>
              </a:ext>
            </a:extLst>
          </p:cNvPr>
          <p:cNvSpPr>
            <a:spLocks noChangeArrowheads="1"/>
          </p:cNvSpPr>
          <p:nvPr/>
        </p:nvSpPr>
        <p:spPr bwMode="auto">
          <a:xfrm>
            <a:off x="944935" y="4291834"/>
            <a:ext cx="3505200" cy="1371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57570" name="Line 226">
            <a:extLst>
              <a:ext uri="{FF2B5EF4-FFF2-40B4-BE49-F238E27FC236}">
                <a16:creationId xmlns:a16="http://schemas.microsoft.com/office/drawing/2014/main" id="{F563B69E-63B6-4308-8624-118B8222B4E4}"/>
              </a:ext>
            </a:extLst>
          </p:cNvPr>
          <p:cNvSpPr>
            <a:spLocks noChangeShapeType="1"/>
          </p:cNvSpPr>
          <p:nvPr/>
        </p:nvSpPr>
        <p:spPr bwMode="auto">
          <a:xfrm>
            <a:off x="738560" y="4682359"/>
            <a:ext cx="219075" cy="369888"/>
          </a:xfrm>
          <a:prstGeom prst="line">
            <a:avLst/>
          </a:prstGeom>
          <a:noFill/>
          <a:ln w="412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sp>
        <p:nvSpPr>
          <p:cNvPr id="57571" name="Line 227">
            <a:extLst>
              <a:ext uri="{FF2B5EF4-FFF2-40B4-BE49-F238E27FC236}">
                <a16:creationId xmlns:a16="http://schemas.microsoft.com/office/drawing/2014/main" id="{D2E3D2BE-6332-4AFE-A3B7-C40A7B0D57D7}"/>
              </a:ext>
            </a:extLst>
          </p:cNvPr>
          <p:cNvSpPr>
            <a:spLocks noChangeShapeType="1"/>
          </p:cNvSpPr>
          <p:nvPr/>
        </p:nvSpPr>
        <p:spPr bwMode="auto">
          <a:xfrm flipV="1">
            <a:off x="954460" y="4687122"/>
            <a:ext cx="355600" cy="282575"/>
          </a:xfrm>
          <a:prstGeom prst="line">
            <a:avLst/>
          </a:prstGeom>
          <a:noFill/>
          <a:ln w="412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sp>
        <p:nvSpPr>
          <p:cNvPr id="57572" name="Oval 228">
            <a:extLst>
              <a:ext uri="{FF2B5EF4-FFF2-40B4-BE49-F238E27FC236}">
                <a16:creationId xmlns:a16="http://schemas.microsoft.com/office/drawing/2014/main" id="{2CD0D720-84E0-45FF-BF71-6B7BF7A60E5E}"/>
              </a:ext>
            </a:extLst>
          </p:cNvPr>
          <p:cNvSpPr>
            <a:spLocks noChangeArrowheads="1"/>
          </p:cNvSpPr>
          <p:nvPr/>
        </p:nvSpPr>
        <p:spPr bwMode="auto">
          <a:xfrm>
            <a:off x="1116385" y="4415659"/>
            <a:ext cx="3095625" cy="1143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57573" name="Line 229">
            <a:extLst>
              <a:ext uri="{FF2B5EF4-FFF2-40B4-BE49-F238E27FC236}">
                <a16:creationId xmlns:a16="http://schemas.microsoft.com/office/drawing/2014/main" id="{FC6EDDA0-70DB-4A51-B40C-EBC7F6956B85}"/>
              </a:ext>
            </a:extLst>
          </p:cNvPr>
          <p:cNvSpPr>
            <a:spLocks noChangeShapeType="1"/>
          </p:cNvSpPr>
          <p:nvPr/>
        </p:nvSpPr>
        <p:spPr bwMode="auto">
          <a:xfrm>
            <a:off x="1297360" y="4749034"/>
            <a:ext cx="152400" cy="228600"/>
          </a:xfrm>
          <a:prstGeom prst="line">
            <a:avLst/>
          </a:prstGeom>
          <a:noFill/>
          <a:ln w="412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sp>
        <p:nvSpPr>
          <p:cNvPr id="57574" name="Oval 230">
            <a:extLst>
              <a:ext uri="{FF2B5EF4-FFF2-40B4-BE49-F238E27FC236}">
                <a16:creationId xmlns:a16="http://schemas.microsoft.com/office/drawing/2014/main" id="{928A1E07-DE08-4584-BE13-C5B5A5F114E4}"/>
              </a:ext>
            </a:extLst>
          </p:cNvPr>
          <p:cNvSpPr>
            <a:spLocks noChangeArrowheads="1"/>
          </p:cNvSpPr>
          <p:nvPr/>
        </p:nvSpPr>
        <p:spPr bwMode="auto">
          <a:xfrm>
            <a:off x="1449760" y="4553772"/>
            <a:ext cx="2514600" cy="8096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57575" name="Line 231">
            <a:extLst>
              <a:ext uri="{FF2B5EF4-FFF2-40B4-BE49-F238E27FC236}">
                <a16:creationId xmlns:a16="http://schemas.microsoft.com/office/drawing/2014/main" id="{62D5CD5F-7A7B-431D-931F-9DB75A165E30}"/>
              </a:ext>
            </a:extLst>
          </p:cNvPr>
          <p:cNvSpPr>
            <a:spLocks noChangeShapeType="1"/>
          </p:cNvSpPr>
          <p:nvPr/>
        </p:nvSpPr>
        <p:spPr bwMode="auto">
          <a:xfrm flipV="1">
            <a:off x="1449760" y="4753797"/>
            <a:ext cx="368300" cy="223837"/>
          </a:xfrm>
          <a:prstGeom prst="line">
            <a:avLst/>
          </a:prstGeom>
          <a:noFill/>
          <a:ln w="412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sp>
        <p:nvSpPr>
          <p:cNvPr id="57576" name="Oval 232">
            <a:extLst>
              <a:ext uri="{FF2B5EF4-FFF2-40B4-BE49-F238E27FC236}">
                <a16:creationId xmlns:a16="http://schemas.microsoft.com/office/drawing/2014/main" id="{63115FEE-C5AB-4032-A888-B64ADD357F71}"/>
              </a:ext>
            </a:extLst>
          </p:cNvPr>
          <p:cNvSpPr>
            <a:spLocks noChangeArrowheads="1"/>
          </p:cNvSpPr>
          <p:nvPr/>
        </p:nvSpPr>
        <p:spPr bwMode="auto">
          <a:xfrm>
            <a:off x="1664073" y="4658547"/>
            <a:ext cx="1981200" cy="61436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57577" name="Line 233">
            <a:extLst>
              <a:ext uri="{FF2B5EF4-FFF2-40B4-BE49-F238E27FC236}">
                <a16:creationId xmlns:a16="http://schemas.microsoft.com/office/drawing/2014/main" id="{DB264DC6-5629-4634-A96A-69EB017D26AA}"/>
              </a:ext>
            </a:extLst>
          </p:cNvPr>
          <p:cNvSpPr>
            <a:spLocks noChangeShapeType="1"/>
          </p:cNvSpPr>
          <p:nvPr/>
        </p:nvSpPr>
        <p:spPr bwMode="auto">
          <a:xfrm>
            <a:off x="1810123" y="4814122"/>
            <a:ext cx="152400" cy="228600"/>
          </a:xfrm>
          <a:prstGeom prst="line">
            <a:avLst/>
          </a:prstGeom>
          <a:noFill/>
          <a:ln w="412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grpSp>
        <p:nvGrpSpPr>
          <p:cNvPr id="57578" name="Group 234">
            <a:extLst>
              <a:ext uri="{FF2B5EF4-FFF2-40B4-BE49-F238E27FC236}">
                <a16:creationId xmlns:a16="http://schemas.microsoft.com/office/drawing/2014/main" id="{47B91264-30CE-49E0-B3A0-88887758950F}"/>
              </a:ext>
            </a:extLst>
          </p:cNvPr>
          <p:cNvGrpSpPr>
            <a:grpSpLocks/>
          </p:cNvGrpSpPr>
          <p:nvPr/>
        </p:nvGrpSpPr>
        <p:grpSpPr bwMode="auto">
          <a:xfrm>
            <a:off x="1889498" y="4575997"/>
            <a:ext cx="669925" cy="609600"/>
            <a:chOff x="2073" y="2016"/>
            <a:chExt cx="422" cy="384"/>
          </a:xfrm>
        </p:grpSpPr>
        <p:graphicFrame>
          <p:nvGraphicFramePr>
            <p:cNvPr id="57579" name="Object 235">
              <a:extLst>
                <a:ext uri="{FF2B5EF4-FFF2-40B4-BE49-F238E27FC236}">
                  <a16:creationId xmlns:a16="http://schemas.microsoft.com/office/drawing/2014/main" id="{9F076C3A-D9CD-4BDE-ABAE-1F8CA7245BFD}"/>
                </a:ext>
              </a:extLst>
            </p:cNvPr>
            <p:cNvGraphicFramePr>
              <a:graphicFrameLocks noChangeAspect="1"/>
            </p:cNvGraphicFramePr>
            <p:nvPr/>
          </p:nvGraphicFramePr>
          <p:xfrm>
            <a:off x="2073" y="2255"/>
            <a:ext cx="122" cy="136"/>
          </p:xfrm>
          <a:graphic>
            <a:graphicData uri="http://schemas.openxmlformats.org/presentationml/2006/ole">
              <mc:AlternateContent xmlns:mc="http://schemas.openxmlformats.org/markup-compatibility/2006">
                <mc:Choice xmlns:v="urn:schemas-microsoft-com:vml" Requires="v">
                  <p:oleObj spid="_x0000_s313970" name="Equation" r:id="rId3" imgW="114120" imgH="126720" progId="Equation.DSMT4">
                    <p:embed/>
                  </p:oleObj>
                </mc:Choice>
                <mc:Fallback>
                  <p:oleObj name="Equation" r:id="rId3" imgW="114120" imgH="126720" progId="Equation.DSMT4">
                    <p:embed/>
                    <p:pic>
                      <p:nvPicPr>
                        <p:cNvPr id="57579" name="Object 235">
                          <a:extLst>
                            <a:ext uri="{FF2B5EF4-FFF2-40B4-BE49-F238E27FC236}">
                              <a16:creationId xmlns:a16="http://schemas.microsoft.com/office/drawing/2014/main" id="{9F076C3A-D9CD-4BDE-ABAE-1F8CA7245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 y="2255"/>
                          <a:ext cx="12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580" name="Object 236">
              <a:extLst>
                <a:ext uri="{FF2B5EF4-FFF2-40B4-BE49-F238E27FC236}">
                  <a16:creationId xmlns:a16="http://schemas.microsoft.com/office/drawing/2014/main" id="{2E5B9BDA-7CE3-4447-80E5-507EF397D6A6}"/>
                </a:ext>
              </a:extLst>
            </p:cNvPr>
            <p:cNvGraphicFramePr>
              <a:graphicFrameLocks noChangeAspect="1"/>
            </p:cNvGraphicFramePr>
            <p:nvPr/>
          </p:nvGraphicFramePr>
          <p:xfrm>
            <a:off x="2135" y="2016"/>
            <a:ext cx="360" cy="384"/>
          </p:xfrm>
          <a:graphic>
            <a:graphicData uri="http://schemas.openxmlformats.org/presentationml/2006/ole">
              <mc:AlternateContent xmlns:mc="http://schemas.openxmlformats.org/markup-compatibility/2006">
                <mc:Choice xmlns:v="urn:schemas-microsoft-com:vml" Requires="v">
                  <p:oleObj spid="_x0000_s313971" name="Equation" r:id="rId5" imgW="190440" imgH="203040" progId="Equation.DSMT4">
                    <p:embed/>
                  </p:oleObj>
                </mc:Choice>
                <mc:Fallback>
                  <p:oleObj name="Equation" r:id="rId5" imgW="190440" imgH="203040" progId="Equation.DSMT4">
                    <p:embed/>
                    <p:pic>
                      <p:nvPicPr>
                        <p:cNvPr id="57580" name="Object 236">
                          <a:extLst>
                            <a:ext uri="{FF2B5EF4-FFF2-40B4-BE49-F238E27FC236}">
                              <a16:creationId xmlns:a16="http://schemas.microsoft.com/office/drawing/2014/main" id="{2E5B9BDA-7CE3-4447-80E5-507EF397D6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 y="2016"/>
                          <a:ext cx="36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7581" name="Group 237">
            <a:extLst>
              <a:ext uri="{FF2B5EF4-FFF2-40B4-BE49-F238E27FC236}">
                <a16:creationId xmlns:a16="http://schemas.microsoft.com/office/drawing/2014/main" id="{AF46217E-8CCF-424E-AC77-4B852632B291}"/>
              </a:ext>
            </a:extLst>
          </p:cNvPr>
          <p:cNvGrpSpPr>
            <a:grpSpLocks/>
          </p:cNvGrpSpPr>
          <p:nvPr/>
        </p:nvGrpSpPr>
        <p:grpSpPr bwMode="auto">
          <a:xfrm>
            <a:off x="106735" y="4187059"/>
            <a:ext cx="838200" cy="638175"/>
            <a:chOff x="1680" y="2334"/>
            <a:chExt cx="528" cy="402"/>
          </a:xfrm>
        </p:grpSpPr>
        <p:graphicFrame>
          <p:nvGraphicFramePr>
            <p:cNvPr id="57582" name="Object 238">
              <a:extLst>
                <a:ext uri="{FF2B5EF4-FFF2-40B4-BE49-F238E27FC236}">
                  <a16:creationId xmlns:a16="http://schemas.microsoft.com/office/drawing/2014/main" id="{89C5E2B7-41C7-4517-8343-47075DD3B3F2}"/>
                </a:ext>
              </a:extLst>
            </p:cNvPr>
            <p:cNvGraphicFramePr>
              <a:graphicFrameLocks noChangeAspect="1"/>
            </p:cNvGraphicFramePr>
            <p:nvPr/>
          </p:nvGraphicFramePr>
          <p:xfrm>
            <a:off x="2021" y="2580"/>
            <a:ext cx="130" cy="144"/>
          </p:xfrm>
          <a:graphic>
            <a:graphicData uri="http://schemas.openxmlformats.org/presentationml/2006/ole">
              <mc:AlternateContent xmlns:mc="http://schemas.openxmlformats.org/markup-compatibility/2006">
                <mc:Choice xmlns:v="urn:schemas-microsoft-com:vml" Requires="v">
                  <p:oleObj spid="_x0000_s313972" name="Equation" r:id="rId7" imgW="114120" imgH="126720" progId="Equation.DSMT4">
                    <p:embed/>
                  </p:oleObj>
                </mc:Choice>
                <mc:Fallback>
                  <p:oleObj name="Equation" r:id="rId7" imgW="114120" imgH="126720" progId="Equation.DSMT4">
                    <p:embed/>
                    <p:pic>
                      <p:nvPicPr>
                        <p:cNvPr id="57582" name="Object 238">
                          <a:extLst>
                            <a:ext uri="{FF2B5EF4-FFF2-40B4-BE49-F238E27FC236}">
                              <a16:creationId xmlns:a16="http://schemas.microsoft.com/office/drawing/2014/main" id="{89C5E2B7-41C7-4517-8343-47075DD3B3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1" y="2580"/>
                          <a:ext cx="13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583" name="Object 239">
              <a:extLst>
                <a:ext uri="{FF2B5EF4-FFF2-40B4-BE49-F238E27FC236}">
                  <a16:creationId xmlns:a16="http://schemas.microsoft.com/office/drawing/2014/main" id="{3FF10960-DFF7-451D-82BA-F687A7B2F71D}"/>
                </a:ext>
              </a:extLst>
            </p:cNvPr>
            <p:cNvGraphicFramePr>
              <a:graphicFrameLocks noChangeAspect="1"/>
            </p:cNvGraphicFramePr>
            <p:nvPr/>
          </p:nvGraphicFramePr>
          <p:xfrm>
            <a:off x="1680" y="2334"/>
            <a:ext cx="528" cy="402"/>
          </p:xfrm>
          <a:graphic>
            <a:graphicData uri="http://schemas.openxmlformats.org/presentationml/2006/ole">
              <mc:AlternateContent xmlns:mc="http://schemas.openxmlformats.org/markup-compatibility/2006">
                <mc:Choice xmlns:v="urn:schemas-microsoft-com:vml" Requires="v">
                  <p:oleObj spid="_x0000_s313973" name="Equation" r:id="rId9" imgW="266400" imgH="203040" progId="Equation.DSMT4">
                    <p:embed/>
                  </p:oleObj>
                </mc:Choice>
                <mc:Fallback>
                  <p:oleObj name="Equation" r:id="rId9" imgW="266400" imgH="203040" progId="Equation.DSMT4">
                    <p:embed/>
                    <p:pic>
                      <p:nvPicPr>
                        <p:cNvPr id="57583" name="Object 239">
                          <a:extLst>
                            <a:ext uri="{FF2B5EF4-FFF2-40B4-BE49-F238E27FC236}">
                              <a16:creationId xmlns:a16="http://schemas.microsoft.com/office/drawing/2014/main" id="{3FF10960-DFF7-451D-82BA-F687A7B2F7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2334"/>
                          <a:ext cx="528"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文本框 1">
            <a:extLst>
              <a:ext uri="{FF2B5EF4-FFF2-40B4-BE49-F238E27FC236}">
                <a16:creationId xmlns:a16="http://schemas.microsoft.com/office/drawing/2014/main" id="{05CE502D-D332-4F1E-8EE2-67DEEE2EDE1F}"/>
              </a:ext>
            </a:extLst>
          </p:cNvPr>
          <p:cNvSpPr txBox="1"/>
          <p:nvPr/>
        </p:nvSpPr>
        <p:spPr>
          <a:xfrm>
            <a:off x="34216" y="486459"/>
            <a:ext cx="1152128" cy="584775"/>
          </a:xfrm>
          <a:prstGeom prst="rect">
            <a:avLst/>
          </a:prstGeom>
          <a:noFill/>
        </p:spPr>
        <p:txBody>
          <a:bodyPr wrap="square" rtlCol="0">
            <a:spAutoFit/>
          </a:bodyPr>
          <a:lstStyle/>
          <a:p>
            <a:pPr algn="l"/>
            <a:r>
              <a:rPr lang="zh-CN" altLang="en-US" sz="3200" dirty="0">
                <a:solidFill>
                  <a:srgbClr val="FF0000"/>
                </a:solidFill>
                <a:latin typeface="+mn-ea"/>
                <a:ea typeface="+mn-ea"/>
              </a:rPr>
              <a:t>思想</a:t>
            </a:r>
          </a:p>
        </p:txBody>
      </p:sp>
      <p:pic>
        <p:nvPicPr>
          <p:cNvPr id="25" name="Picture 3">
            <a:extLst>
              <a:ext uri="{FF2B5EF4-FFF2-40B4-BE49-F238E27FC236}">
                <a16:creationId xmlns:a16="http://schemas.microsoft.com/office/drawing/2014/main" id="{9942E765-5F74-4303-A734-2398EDCB48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8299" y="2594252"/>
            <a:ext cx="3958966" cy="27782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文本框 2">
            <a:extLst>
              <a:ext uri="{FF2B5EF4-FFF2-40B4-BE49-F238E27FC236}">
                <a16:creationId xmlns:a16="http://schemas.microsoft.com/office/drawing/2014/main" id="{49123CB0-1105-42D3-B59F-E09A23F46425}"/>
              </a:ext>
            </a:extLst>
          </p:cNvPr>
          <p:cNvSpPr txBox="1"/>
          <p:nvPr/>
        </p:nvSpPr>
        <p:spPr>
          <a:xfrm>
            <a:off x="4938738" y="5975992"/>
            <a:ext cx="187220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垂直</a:t>
            </a:r>
          </a:p>
        </p:txBody>
      </p:sp>
    </p:spTree>
    <p:extLst>
      <p:ext uri="{BB962C8B-B14F-4D97-AF65-F5344CB8AC3E}">
        <p14:creationId xmlns:p14="http://schemas.microsoft.com/office/powerpoint/2010/main" val="3302697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75" name="Rectangle 295">
            <a:extLst>
              <a:ext uri="{FF2B5EF4-FFF2-40B4-BE49-F238E27FC236}">
                <a16:creationId xmlns:a16="http://schemas.microsoft.com/office/drawing/2014/main" id="{3B8EFD2E-ECEB-4702-9AB7-01D9230B29FE}"/>
              </a:ext>
            </a:extLst>
          </p:cNvPr>
          <p:cNvSpPr>
            <a:spLocks noChangeArrowheads="1"/>
          </p:cNvSpPr>
          <p:nvPr/>
        </p:nvSpPr>
        <p:spPr bwMode="auto">
          <a:xfrm>
            <a:off x="131561" y="127449"/>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4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最速下降</a:t>
            </a:r>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法的实现过程</a:t>
            </a:r>
          </a:p>
        </p:txBody>
      </p:sp>
      <p:grpSp>
        <p:nvGrpSpPr>
          <p:cNvPr id="123179" name="Group 299">
            <a:extLst>
              <a:ext uri="{FF2B5EF4-FFF2-40B4-BE49-F238E27FC236}">
                <a16:creationId xmlns:a16="http://schemas.microsoft.com/office/drawing/2014/main" id="{89C319DC-734C-4D36-AB82-AF747FC61AD7}"/>
              </a:ext>
            </a:extLst>
          </p:cNvPr>
          <p:cNvGrpSpPr>
            <a:grpSpLocks/>
          </p:cNvGrpSpPr>
          <p:nvPr/>
        </p:nvGrpSpPr>
        <p:grpSpPr bwMode="auto">
          <a:xfrm>
            <a:off x="234920" y="628377"/>
            <a:ext cx="7267575" cy="573089"/>
            <a:chOff x="192" y="604"/>
            <a:chExt cx="4578" cy="361"/>
          </a:xfrm>
        </p:grpSpPr>
        <p:sp>
          <p:nvSpPr>
            <p:cNvPr id="123176" name="Rectangle 296">
              <a:extLst>
                <a:ext uri="{FF2B5EF4-FFF2-40B4-BE49-F238E27FC236}">
                  <a16:creationId xmlns:a16="http://schemas.microsoft.com/office/drawing/2014/main" id="{9BF931E5-EB48-470A-ADB8-F673A1697343}"/>
                </a:ext>
              </a:extLst>
            </p:cNvPr>
            <p:cNvSpPr>
              <a:spLocks noChangeArrowheads="1"/>
            </p:cNvSpPr>
            <p:nvPr/>
          </p:nvSpPr>
          <p:spPr bwMode="auto">
            <a:xfrm>
              <a:off x="192" y="634"/>
              <a:ext cx="45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选取初始向量        ，由</a:t>
              </a:r>
              <a:r>
                <a:rPr lang="zh-CN" altLang="en-US" sz="2400" b="1" dirty="0">
                  <a:solidFill>
                    <a:srgbClr val="FF0000"/>
                  </a:solidFill>
                  <a:latin typeface="华文仿宋" panose="02010600040101010101" pitchFamily="2" charset="-122"/>
                  <a:ea typeface="华文仿宋" panose="02010600040101010101" pitchFamily="2" charset="-122"/>
                </a:rPr>
                <a:t>二次</a:t>
              </a:r>
              <a:r>
                <a:rPr lang="zh-CN" altLang="en-US" sz="2400" b="1" dirty="0">
                  <a:solidFill>
                    <a:srgbClr val="0000FF"/>
                  </a:solidFill>
                  <a:latin typeface="华文仿宋" panose="02010600040101010101" pitchFamily="2" charset="-122"/>
                  <a:ea typeface="华文仿宋" panose="02010600040101010101" pitchFamily="2" charset="-122"/>
                </a:rPr>
                <a:t>函数           的基本性质</a:t>
              </a:r>
              <a:r>
                <a:rPr lang="zh-CN" altLang="en-US" sz="2400" b="1" dirty="0">
                  <a:solidFill>
                    <a:srgbClr val="FF0000"/>
                  </a:solidFill>
                  <a:latin typeface="华文仿宋" panose="02010600040101010101" pitchFamily="2" charset="-122"/>
                  <a:ea typeface="华文仿宋" panose="02010600040101010101" pitchFamily="2" charset="-122"/>
                  <a:sym typeface="Wingdings 2" panose="05020102010507070707" pitchFamily="18" charset="2"/>
                </a:rPr>
                <a:t></a:t>
              </a:r>
            </a:p>
          </p:txBody>
        </p:sp>
        <p:graphicFrame>
          <p:nvGraphicFramePr>
            <p:cNvPr id="123177" name="Object 297">
              <a:extLst>
                <a:ext uri="{FF2B5EF4-FFF2-40B4-BE49-F238E27FC236}">
                  <a16:creationId xmlns:a16="http://schemas.microsoft.com/office/drawing/2014/main" id="{3EEB3014-E936-4D3A-BF4F-AAD8F8D7DCA7}"/>
                </a:ext>
              </a:extLst>
            </p:cNvPr>
            <p:cNvGraphicFramePr>
              <a:graphicFrameLocks noChangeAspect="1"/>
            </p:cNvGraphicFramePr>
            <p:nvPr>
              <p:extLst>
                <p:ext uri="{D42A27DB-BD31-4B8C-83A1-F6EECF244321}">
                  <p14:modId xmlns:p14="http://schemas.microsoft.com/office/powerpoint/2010/main" val="1651475088"/>
                </p:ext>
              </p:extLst>
            </p:nvPr>
          </p:nvGraphicFramePr>
          <p:xfrm>
            <a:off x="1412" y="604"/>
            <a:ext cx="441" cy="336"/>
          </p:xfrm>
          <a:graphic>
            <a:graphicData uri="http://schemas.openxmlformats.org/presentationml/2006/ole">
              <mc:AlternateContent xmlns:mc="http://schemas.openxmlformats.org/markup-compatibility/2006">
                <mc:Choice xmlns:v="urn:schemas-microsoft-com:vml" Requires="v">
                  <p:oleObj spid="_x0000_s342964" name="Equation" r:id="rId3" imgW="266400" imgH="203040" progId="Equation.DSMT4">
                    <p:embed/>
                  </p:oleObj>
                </mc:Choice>
                <mc:Fallback>
                  <p:oleObj name="Equation" r:id="rId3" imgW="266400" imgH="203040" progId="Equation.DSMT4">
                    <p:embed/>
                    <p:pic>
                      <p:nvPicPr>
                        <p:cNvPr id="123177" name="Object 297">
                          <a:extLst>
                            <a:ext uri="{FF2B5EF4-FFF2-40B4-BE49-F238E27FC236}">
                              <a16:creationId xmlns:a16="http://schemas.microsoft.com/office/drawing/2014/main" id="{3EEB3014-E936-4D3A-BF4F-AAD8F8D7DC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2" y="604"/>
                          <a:ext cx="441" cy="336"/>
                        </a:xfrm>
                        <a:prstGeom prst="rect">
                          <a:avLst/>
                        </a:prstGeom>
                        <a:noFill/>
                        <a:ln>
                          <a:noFill/>
                        </a:ln>
                        <a:effectLst/>
                      </p:spPr>
                    </p:pic>
                  </p:oleObj>
                </mc:Fallback>
              </mc:AlternateContent>
            </a:graphicData>
          </a:graphic>
        </p:graphicFrame>
        <p:graphicFrame>
          <p:nvGraphicFramePr>
            <p:cNvPr id="123178" name="Object 298">
              <a:extLst>
                <a:ext uri="{FF2B5EF4-FFF2-40B4-BE49-F238E27FC236}">
                  <a16:creationId xmlns:a16="http://schemas.microsoft.com/office/drawing/2014/main" id="{D5ECFE00-0A71-4E45-97F5-9A3DD2F50AEA}"/>
                </a:ext>
              </a:extLst>
            </p:cNvPr>
            <p:cNvGraphicFramePr>
              <a:graphicFrameLocks noChangeAspect="1"/>
            </p:cNvGraphicFramePr>
            <p:nvPr>
              <p:extLst>
                <p:ext uri="{D42A27DB-BD31-4B8C-83A1-F6EECF244321}">
                  <p14:modId xmlns:p14="http://schemas.microsoft.com/office/powerpoint/2010/main" val="3129863197"/>
                </p:ext>
              </p:extLst>
            </p:nvPr>
          </p:nvGraphicFramePr>
          <p:xfrm>
            <a:off x="2897" y="645"/>
            <a:ext cx="540" cy="320"/>
          </p:xfrm>
          <a:graphic>
            <a:graphicData uri="http://schemas.openxmlformats.org/presentationml/2006/ole">
              <mc:AlternateContent xmlns:mc="http://schemas.openxmlformats.org/markup-compatibility/2006">
                <mc:Choice xmlns:v="urn:schemas-microsoft-com:vml" Requires="v">
                  <p:oleObj spid="_x0000_s342965" name="Equation" r:id="rId5" imgW="342720" imgH="203040" progId="Equation.DSMT4">
                    <p:embed/>
                  </p:oleObj>
                </mc:Choice>
                <mc:Fallback>
                  <p:oleObj name="Equation" r:id="rId5" imgW="342720" imgH="203040" progId="Equation.DSMT4">
                    <p:embed/>
                    <p:pic>
                      <p:nvPicPr>
                        <p:cNvPr id="123178" name="Object 298">
                          <a:extLst>
                            <a:ext uri="{FF2B5EF4-FFF2-40B4-BE49-F238E27FC236}">
                              <a16:creationId xmlns:a16="http://schemas.microsoft.com/office/drawing/2014/main" id="{D5ECFE00-0A71-4E45-97F5-9A3DD2F50A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7" y="645"/>
                          <a:ext cx="540" cy="320"/>
                        </a:xfrm>
                        <a:prstGeom prst="rect">
                          <a:avLst/>
                        </a:prstGeom>
                        <a:noFill/>
                        <a:ln>
                          <a:noFill/>
                        </a:ln>
                        <a:effectLst/>
                      </p:spPr>
                    </p:pic>
                  </p:oleObj>
                </mc:Fallback>
              </mc:AlternateContent>
            </a:graphicData>
          </a:graphic>
        </p:graphicFrame>
      </p:grpSp>
      <p:graphicFrame>
        <p:nvGraphicFramePr>
          <p:cNvPr id="123180" name="Object 300">
            <a:extLst>
              <a:ext uri="{FF2B5EF4-FFF2-40B4-BE49-F238E27FC236}">
                <a16:creationId xmlns:a16="http://schemas.microsoft.com/office/drawing/2014/main" id="{0926C962-FEE1-40B0-9904-2487EEED3875}"/>
              </a:ext>
            </a:extLst>
          </p:cNvPr>
          <p:cNvGraphicFramePr>
            <a:graphicFrameLocks noChangeAspect="1"/>
          </p:cNvGraphicFramePr>
          <p:nvPr>
            <p:extLst>
              <p:ext uri="{D42A27DB-BD31-4B8C-83A1-F6EECF244321}">
                <p14:modId xmlns:p14="http://schemas.microsoft.com/office/powerpoint/2010/main" val="3297157024"/>
              </p:ext>
            </p:extLst>
          </p:nvPr>
        </p:nvGraphicFramePr>
        <p:xfrm>
          <a:off x="2246018" y="1166002"/>
          <a:ext cx="3952920" cy="652284"/>
        </p:xfrm>
        <a:graphic>
          <a:graphicData uri="http://schemas.openxmlformats.org/presentationml/2006/ole">
            <mc:AlternateContent xmlns:mc="http://schemas.openxmlformats.org/markup-compatibility/2006">
              <mc:Choice xmlns:v="urn:schemas-microsoft-com:vml" Requires="v">
                <p:oleObj spid="_x0000_s342966" name="Equation" r:id="rId7" imgW="1384200" imgH="228600" progId="Equation.DSMT4">
                  <p:embed/>
                </p:oleObj>
              </mc:Choice>
              <mc:Fallback>
                <p:oleObj name="Equation" r:id="rId7" imgW="1384200" imgH="228600" progId="Equation.DSMT4">
                  <p:embed/>
                  <p:pic>
                    <p:nvPicPr>
                      <p:cNvPr id="123180" name="Object 300">
                        <a:extLst>
                          <a:ext uri="{FF2B5EF4-FFF2-40B4-BE49-F238E27FC236}">
                            <a16:creationId xmlns:a16="http://schemas.microsoft.com/office/drawing/2014/main" id="{0926C962-FEE1-40B0-9904-2487EEED38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6018" y="1166002"/>
                        <a:ext cx="3952920" cy="652284"/>
                      </a:xfrm>
                      <a:prstGeom prst="rect">
                        <a:avLst/>
                      </a:prstGeom>
                      <a:noFill/>
                      <a:ln>
                        <a:noFill/>
                      </a:ln>
                      <a:effectLst/>
                    </p:spPr>
                  </p:pic>
                </p:oleObj>
              </mc:Fallback>
            </mc:AlternateContent>
          </a:graphicData>
        </a:graphic>
      </p:graphicFrame>
      <p:grpSp>
        <p:nvGrpSpPr>
          <p:cNvPr id="123183" name="Group 303">
            <a:extLst>
              <a:ext uri="{FF2B5EF4-FFF2-40B4-BE49-F238E27FC236}">
                <a16:creationId xmlns:a16="http://schemas.microsoft.com/office/drawing/2014/main" id="{625F2BAE-83D4-4D1E-A570-77132D155101}"/>
              </a:ext>
            </a:extLst>
          </p:cNvPr>
          <p:cNvGrpSpPr>
            <a:grpSpLocks/>
          </p:cNvGrpSpPr>
          <p:nvPr/>
        </p:nvGrpSpPr>
        <p:grpSpPr bwMode="auto">
          <a:xfrm>
            <a:off x="6234180" y="1112071"/>
            <a:ext cx="1221104" cy="717533"/>
            <a:chOff x="3984" y="987"/>
            <a:chExt cx="960" cy="474"/>
          </a:xfrm>
        </p:grpSpPr>
        <p:sp>
          <p:nvSpPr>
            <p:cNvPr id="123182" name="Rectangle 302">
              <a:extLst>
                <a:ext uri="{FF2B5EF4-FFF2-40B4-BE49-F238E27FC236}">
                  <a16:creationId xmlns:a16="http://schemas.microsoft.com/office/drawing/2014/main" id="{FE92D915-33F1-4C8D-914E-8D2EF2317321}"/>
                </a:ext>
              </a:extLst>
            </p:cNvPr>
            <p:cNvSpPr>
              <a:spLocks noChangeArrowheads="1"/>
            </p:cNvSpPr>
            <p:nvPr/>
          </p:nvSpPr>
          <p:spPr bwMode="auto">
            <a:xfrm>
              <a:off x="3984" y="1029"/>
              <a:ext cx="960" cy="432"/>
            </a:xfrm>
            <a:prstGeom prst="rect">
              <a:avLst/>
            </a:prstGeom>
            <a:solidFill>
              <a:schemeClr val="accent1">
                <a:alpha val="50000"/>
              </a:schemeClr>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graphicFrame>
          <p:nvGraphicFramePr>
            <p:cNvPr id="123181" name="Object 301">
              <a:extLst>
                <a:ext uri="{FF2B5EF4-FFF2-40B4-BE49-F238E27FC236}">
                  <a16:creationId xmlns:a16="http://schemas.microsoft.com/office/drawing/2014/main" id="{90025A82-0E1B-4FD0-AA22-EEFCD0195C3F}"/>
                </a:ext>
              </a:extLst>
            </p:cNvPr>
            <p:cNvGraphicFramePr>
              <a:graphicFrameLocks noChangeAspect="1"/>
            </p:cNvGraphicFramePr>
            <p:nvPr>
              <p:extLst>
                <p:ext uri="{D42A27DB-BD31-4B8C-83A1-F6EECF244321}">
                  <p14:modId xmlns:p14="http://schemas.microsoft.com/office/powerpoint/2010/main" val="3318576853"/>
                </p:ext>
              </p:extLst>
            </p:nvPr>
          </p:nvGraphicFramePr>
          <p:xfrm>
            <a:off x="4056" y="987"/>
            <a:ext cx="816" cy="417"/>
          </p:xfrm>
          <a:graphic>
            <a:graphicData uri="http://schemas.openxmlformats.org/presentationml/2006/ole">
              <mc:AlternateContent xmlns:mc="http://schemas.openxmlformats.org/markup-compatibility/2006">
                <mc:Choice xmlns:v="urn:schemas-microsoft-com:vml" Requires="v">
                  <p:oleObj spid="_x0000_s342967" name="Equation" r:id="rId9" imgW="368280" imgH="190440" progId="Equation.DSMT4">
                    <p:embed/>
                  </p:oleObj>
                </mc:Choice>
                <mc:Fallback>
                  <p:oleObj name="Equation" r:id="rId9" imgW="368280" imgH="190440" progId="Equation.DSMT4">
                    <p:embed/>
                    <p:pic>
                      <p:nvPicPr>
                        <p:cNvPr id="123181" name="Object 301">
                          <a:extLst>
                            <a:ext uri="{FF2B5EF4-FFF2-40B4-BE49-F238E27FC236}">
                              <a16:creationId xmlns:a16="http://schemas.microsoft.com/office/drawing/2014/main" id="{90025A82-0E1B-4FD0-AA22-EEFCD0195C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6" y="987"/>
                          <a:ext cx="816" cy="417"/>
                        </a:xfrm>
                        <a:prstGeom prst="rect">
                          <a:avLst/>
                        </a:prstGeom>
                        <a:noFill/>
                        <a:ln>
                          <a:noFill/>
                        </a:ln>
                        <a:effectLst/>
                      </p:spPr>
                    </p:pic>
                  </p:oleObj>
                </mc:Fallback>
              </mc:AlternateContent>
            </a:graphicData>
          </a:graphic>
        </p:graphicFrame>
      </p:grpSp>
      <p:grpSp>
        <p:nvGrpSpPr>
          <p:cNvPr id="123198" name="Group 318">
            <a:extLst>
              <a:ext uri="{FF2B5EF4-FFF2-40B4-BE49-F238E27FC236}">
                <a16:creationId xmlns:a16="http://schemas.microsoft.com/office/drawing/2014/main" id="{54A4FC80-84C0-4756-9C70-74BCB86882C5}"/>
              </a:ext>
            </a:extLst>
          </p:cNvPr>
          <p:cNvGrpSpPr>
            <a:grpSpLocks/>
          </p:cNvGrpSpPr>
          <p:nvPr/>
        </p:nvGrpSpPr>
        <p:grpSpPr bwMode="auto">
          <a:xfrm>
            <a:off x="244542" y="1915442"/>
            <a:ext cx="5802313" cy="512763"/>
            <a:chOff x="192" y="1527"/>
            <a:chExt cx="3655" cy="323"/>
          </a:xfrm>
        </p:grpSpPr>
        <p:sp>
          <p:nvSpPr>
            <p:cNvPr id="123184" name="Rectangle 304">
              <a:extLst>
                <a:ext uri="{FF2B5EF4-FFF2-40B4-BE49-F238E27FC236}">
                  <a16:creationId xmlns:a16="http://schemas.microsoft.com/office/drawing/2014/main" id="{ED762257-CF47-4079-B351-A8AD35507EC8}"/>
                </a:ext>
              </a:extLst>
            </p:cNvPr>
            <p:cNvSpPr>
              <a:spLocks noChangeArrowheads="1"/>
            </p:cNvSpPr>
            <p:nvPr/>
          </p:nvSpPr>
          <p:spPr bwMode="auto">
            <a:xfrm>
              <a:off x="192" y="1559"/>
              <a:ext cx="36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如果               ，则        就是方程组的解；</a:t>
              </a:r>
            </a:p>
          </p:txBody>
        </p:sp>
        <p:graphicFrame>
          <p:nvGraphicFramePr>
            <p:cNvPr id="123185" name="Object 305">
              <a:extLst>
                <a:ext uri="{FF2B5EF4-FFF2-40B4-BE49-F238E27FC236}">
                  <a16:creationId xmlns:a16="http://schemas.microsoft.com/office/drawing/2014/main" id="{C810E2CE-D500-4817-ACA8-D1D772FE1A7B}"/>
                </a:ext>
              </a:extLst>
            </p:cNvPr>
            <p:cNvGraphicFramePr>
              <a:graphicFrameLocks noChangeAspect="1"/>
            </p:cNvGraphicFramePr>
            <p:nvPr>
              <p:extLst>
                <p:ext uri="{D42A27DB-BD31-4B8C-83A1-F6EECF244321}">
                  <p14:modId xmlns:p14="http://schemas.microsoft.com/office/powerpoint/2010/main" val="1831517089"/>
                </p:ext>
              </p:extLst>
            </p:nvPr>
          </p:nvGraphicFramePr>
          <p:xfrm>
            <a:off x="631" y="1527"/>
            <a:ext cx="730" cy="307"/>
          </p:xfrm>
          <a:graphic>
            <a:graphicData uri="http://schemas.openxmlformats.org/presentationml/2006/ole">
              <mc:AlternateContent xmlns:mc="http://schemas.openxmlformats.org/markup-compatibility/2006">
                <mc:Choice xmlns:v="urn:schemas-microsoft-com:vml" Requires="v">
                  <p:oleObj spid="_x0000_s342968" name="Equation" r:id="rId11" imgW="482400" imgH="203040" progId="Equation.DSMT4">
                    <p:embed/>
                  </p:oleObj>
                </mc:Choice>
                <mc:Fallback>
                  <p:oleObj name="Equation" r:id="rId11" imgW="482400" imgH="203040" progId="Equation.DSMT4">
                    <p:embed/>
                    <p:pic>
                      <p:nvPicPr>
                        <p:cNvPr id="123185" name="Object 305">
                          <a:extLst>
                            <a:ext uri="{FF2B5EF4-FFF2-40B4-BE49-F238E27FC236}">
                              <a16:creationId xmlns:a16="http://schemas.microsoft.com/office/drawing/2014/main" id="{C810E2CE-D500-4817-ACA8-D1D772FE1A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1" y="1527"/>
                          <a:ext cx="730" cy="307"/>
                        </a:xfrm>
                        <a:prstGeom prst="rect">
                          <a:avLst/>
                        </a:prstGeom>
                        <a:noFill/>
                        <a:ln>
                          <a:noFill/>
                        </a:ln>
                        <a:effectLst/>
                      </p:spPr>
                    </p:pic>
                  </p:oleObj>
                </mc:Fallback>
              </mc:AlternateContent>
            </a:graphicData>
          </a:graphic>
        </p:graphicFrame>
        <p:graphicFrame>
          <p:nvGraphicFramePr>
            <p:cNvPr id="123186" name="Object 306">
              <a:extLst>
                <a:ext uri="{FF2B5EF4-FFF2-40B4-BE49-F238E27FC236}">
                  <a16:creationId xmlns:a16="http://schemas.microsoft.com/office/drawing/2014/main" id="{DCEF48D3-DBBB-4E06-A28B-7F6000FE5506}"/>
                </a:ext>
              </a:extLst>
            </p:cNvPr>
            <p:cNvGraphicFramePr>
              <a:graphicFrameLocks noChangeAspect="1"/>
            </p:cNvGraphicFramePr>
            <p:nvPr>
              <p:extLst>
                <p:ext uri="{D42A27DB-BD31-4B8C-83A1-F6EECF244321}">
                  <p14:modId xmlns:p14="http://schemas.microsoft.com/office/powerpoint/2010/main" val="451680315"/>
                </p:ext>
              </p:extLst>
            </p:nvPr>
          </p:nvGraphicFramePr>
          <p:xfrm>
            <a:off x="1720" y="1536"/>
            <a:ext cx="405" cy="307"/>
          </p:xfrm>
          <a:graphic>
            <a:graphicData uri="http://schemas.openxmlformats.org/presentationml/2006/ole">
              <mc:AlternateContent xmlns:mc="http://schemas.openxmlformats.org/markup-compatibility/2006">
                <mc:Choice xmlns:v="urn:schemas-microsoft-com:vml" Requires="v">
                  <p:oleObj spid="_x0000_s342969" name="Equation" r:id="rId13" imgW="266400" imgH="203040" progId="Equation.DSMT4">
                    <p:embed/>
                  </p:oleObj>
                </mc:Choice>
                <mc:Fallback>
                  <p:oleObj name="Equation" r:id="rId13" imgW="266400" imgH="203040" progId="Equation.DSMT4">
                    <p:embed/>
                    <p:pic>
                      <p:nvPicPr>
                        <p:cNvPr id="123186" name="Object 306">
                          <a:extLst>
                            <a:ext uri="{FF2B5EF4-FFF2-40B4-BE49-F238E27FC236}">
                              <a16:creationId xmlns:a16="http://schemas.microsoft.com/office/drawing/2014/main" id="{DCEF48D3-DBBB-4E06-A28B-7F6000FE550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0" y="1536"/>
                          <a:ext cx="405" cy="307"/>
                        </a:xfrm>
                        <a:prstGeom prst="rect">
                          <a:avLst/>
                        </a:prstGeom>
                        <a:noFill/>
                        <a:ln>
                          <a:noFill/>
                        </a:ln>
                        <a:effectLst/>
                      </p:spPr>
                    </p:pic>
                  </p:oleObj>
                </mc:Fallback>
              </mc:AlternateContent>
            </a:graphicData>
          </a:graphic>
        </p:graphicFrame>
      </p:grpSp>
      <p:grpSp>
        <p:nvGrpSpPr>
          <p:cNvPr id="123199" name="Group 319">
            <a:extLst>
              <a:ext uri="{FF2B5EF4-FFF2-40B4-BE49-F238E27FC236}">
                <a16:creationId xmlns:a16="http://schemas.microsoft.com/office/drawing/2014/main" id="{E0847FF8-F11F-47AC-B712-4C5B512BB14F}"/>
              </a:ext>
            </a:extLst>
          </p:cNvPr>
          <p:cNvGrpSpPr>
            <a:grpSpLocks/>
          </p:cNvGrpSpPr>
          <p:nvPr/>
        </p:nvGrpSpPr>
        <p:grpSpPr bwMode="auto">
          <a:xfrm>
            <a:off x="286927" y="2603783"/>
            <a:ext cx="6827838" cy="509588"/>
            <a:chOff x="534" y="1961"/>
            <a:chExt cx="4301" cy="321"/>
          </a:xfrm>
        </p:grpSpPr>
        <p:sp>
          <p:nvSpPr>
            <p:cNvPr id="123187" name="Rectangle 307">
              <a:extLst>
                <a:ext uri="{FF2B5EF4-FFF2-40B4-BE49-F238E27FC236}">
                  <a16:creationId xmlns:a16="http://schemas.microsoft.com/office/drawing/2014/main" id="{AD594293-BC41-491E-AC4B-97EEB61E7FFE}"/>
                </a:ext>
              </a:extLst>
            </p:cNvPr>
            <p:cNvSpPr>
              <a:spLocks noChangeArrowheads="1"/>
            </p:cNvSpPr>
            <p:nvPr/>
          </p:nvSpPr>
          <p:spPr bwMode="auto">
            <a:xfrm>
              <a:off x="534" y="1991"/>
              <a:ext cx="43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Times New Roman" panose="02020603050405020304" pitchFamily="18" charset="0"/>
                  <a:sym typeface="Wingdings" panose="05000000000000000000" pitchFamily="2" charset="2"/>
                </a:rPr>
                <a:t>如果              ，则沿        方向进行</a:t>
              </a:r>
              <a:r>
                <a:rPr lang="zh-CN" altLang="en-US" sz="2400" b="1" dirty="0">
                  <a:solidFill>
                    <a:srgbClr val="FF0000"/>
                  </a:solidFill>
                  <a:latin typeface="Times New Roman" panose="02020603050405020304" pitchFamily="18" charset="0"/>
                  <a:sym typeface="Wingdings" panose="05000000000000000000" pitchFamily="2" charset="2"/>
                </a:rPr>
                <a:t>一维极小</a:t>
              </a:r>
              <a:r>
                <a:rPr lang="zh-CN" altLang="en-US" sz="2400" b="1" dirty="0">
                  <a:solidFill>
                    <a:srgbClr val="0000FF"/>
                  </a:solidFill>
                  <a:latin typeface="Times New Roman" panose="02020603050405020304" pitchFamily="18" charset="0"/>
                  <a:sym typeface="Wingdings" panose="05000000000000000000" pitchFamily="2" charset="2"/>
                </a:rPr>
                <a:t>搜索：</a:t>
              </a:r>
            </a:p>
          </p:txBody>
        </p:sp>
        <p:graphicFrame>
          <p:nvGraphicFramePr>
            <p:cNvPr id="123188" name="Object 308">
              <a:extLst>
                <a:ext uri="{FF2B5EF4-FFF2-40B4-BE49-F238E27FC236}">
                  <a16:creationId xmlns:a16="http://schemas.microsoft.com/office/drawing/2014/main" id="{B0EB9676-B85C-43F7-BFDE-503CA0D0257E}"/>
                </a:ext>
              </a:extLst>
            </p:cNvPr>
            <p:cNvGraphicFramePr>
              <a:graphicFrameLocks noChangeAspect="1"/>
            </p:cNvGraphicFramePr>
            <p:nvPr>
              <p:extLst>
                <p:ext uri="{D42A27DB-BD31-4B8C-83A1-F6EECF244321}">
                  <p14:modId xmlns:p14="http://schemas.microsoft.com/office/powerpoint/2010/main" val="1802836853"/>
                </p:ext>
              </p:extLst>
            </p:nvPr>
          </p:nvGraphicFramePr>
          <p:xfrm>
            <a:off x="951" y="1961"/>
            <a:ext cx="729" cy="307"/>
          </p:xfrm>
          <a:graphic>
            <a:graphicData uri="http://schemas.openxmlformats.org/presentationml/2006/ole">
              <mc:AlternateContent xmlns:mc="http://schemas.openxmlformats.org/markup-compatibility/2006">
                <mc:Choice xmlns:v="urn:schemas-microsoft-com:vml" Requires="v">
                  <p:oleObj spid="_x0000_s342970" name="Equation" r:id="rId15" imgW="482400" imgH="203040" progId="Equation.DSMT4">
                    <p:embed/>
                  </p:oleObj>
                </mc:Choice>
                <mc:Fallback>
                  <p:oleObj name="Equation" r:id="rId15" imgW="482400" imgH="203040" progId="Equation.DSMT4">
                    <p:embed/>
                    <p:pic>
                      <p:nvPicPr>
                        <p:cNvPr id="123188" name="Object 308">
                          <a:extLst>
                            <a:ext uri="{FF2B5EF4-FFF2-40B4-BE49-F238E27FC236}">
                              <a16:creationId xmlns:a16="http://schemas.microsoft.com/office/drawing/2014/main" id="{B0EB9676-B85C-43F7-BFDE-503CA0D0257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1" y="1961"/>
                          <a:ext cx="729" cy="307"/>
                        </a:xfrm>
                        <a:prstGeom prst="rect">
                          <a:avLst/>
                        </a:prstGeom>
                        <a:noFill/>
                        <a:ln>
                          <a:noFill/>
                        </a:ln>
                        <a:effectLst/>
                      </p:spPr>
                    </p:pic>
                  </p:oleObj>
                </mc:Fallback>
              </mc:AlternateContent>
            </a:graphicData>
          </a:graphic>
        </p:graphicFrame>
        <p:graphicFrame>
          <p:nvGraphicFramePr>
            <p:cNvPr id="123189" name="Object 309">
              <a:extLst>
                <a:ext uri="{FF2B5EF4-FFF2-40B4-BE49-F238E27FC236}">
                  <a16:creationId xmlns:a16="http://schemas.microsoft.com/office/drawing/2014/main" id="{7351296A-C9E2-45F5-9C82-CB9033A1A5EB}"/>
                </a:ext>
              </a:extLst>
            </p:cNvPr>
            <p:cNvGraphicFramePr>
              <a:graphicFrameLocks noChangeAspect="1"/>
            </p:cNvGraphicFramePr>
            <p:nvPr>
              <p:extLst>
                <p:ext uri="{D42A27DB-BD31-4B8C-83A1-F6EECF244321}">
                  <p14:modId xmlns:p14="http://schemas.microsoft.com/office/powerpoint/2010/main" val="3877576501"/>
                </p:ext>
              </p:extLst>
            </p:nvPr>
          </p:nvGraphicFramePr>
          <p:xfrm>
            <a:off x="2238" y="1966"/>
            <a:ext cx="369" cy="291"/>
          </p:xfrm>
          <a:graphic>
            <a:graphicData uri="http://schemas.openxmlformats.org/presentationml/2006/ole">
              <mc:AlternateContent xmlns:mc="http://schemas.openxmlformats.org/markup-compatibility/2006">
                <mc:Choice xmlns:v="urn:schemas-microsoft-com:vml" Requires="v">
                  <p:oleObj spid="_x0000_s342971" name="Equation" r:id="rId17" imgW="241200" imgH="190440" progId="Equation.DSMT4">
                    <p:embed/>
                  </p:oleObj>
                </mc:Choice>
                <mc:Fallback>
                  <p:oleObj name="Equation" r:id="rId17" imgW="241200" imgH="190440" progId="Equation.DSMT4">
                    <p:embed/>
                    <p:pic>
                      <p:nvPicPr>
                        <p:cNvPr id="123189" name="Object 309">
                          <a:extLst>
                            <a:ext uri="{FF2B5EF4-FFF2-40B4-BE49-F238E27FC236}">
                              <a16:creationId xmlns:a16="http://schemas.microsoft.com/office/drawing/2014/main" id="{7351296A-C9E2-45F5-9C82-CB9033A1A5E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38" y="1966"/>
                          <a:ext cx="369" cy="291"/>
                        </a:xfrm>
                        <a:prstGeom prst="rect">
                          <a:avLst/>
                        </a:prstGeom>
                        <a:noFill/>
                        <a:ln>
                          <a:noFill/>
                        </a:ln>
                        <a:effectLst/>
                      </p:spPr>
                    </p:pic>
                  </p:oleObj>
                </mc:Fallback>
              </mc:AlternateContent>
            </a:graphicData>
          </a:graphic>
        </p:graphicFrame>
      </p:grpSp>
      <p:grpSp>
        <p:nvGrpSpPr>
          <p:cNvPr id="123194" name="Group 314">
            <a:extLst>
              <a:ext uri="{FF2B5EF4-FFF2-40B4-BE49-F238E27FC236}">
                <a16:creationId xmlns:a16="http://schemas.microsoft.com/office/drawing/2014/main" id="{CC6908B3-6E8B-49FD-9B82-636CD9F10FA1}"/>
              </a:ext>
            </a:extLst>
          </p:cNvPr>
          <p:cNvGrpSpPr>
            <a:grpSpLocks/>
          </p:cNvGrpSpPr>
          <p:nvPr/>
        </p:nvGrpSpPr>
        <p:grpSpPr bwMode="auto">
          <a:xfrm>
            <a:off x="927976" y="3239738"/>
            <a:ext cx="6435725" cy="773113"/>
            <a:chOff x="288" y="2496"/>
            <a:chExt cx="4054" cy="487"/>
          </a:xfrm>
        </p:grpSpPr>
        <p:sp>
          <p:nvSpPr>
            <p:cNvPr id="123193" name="Rectangle 313">
              <a:extLst>
                <a:ext uri="{FF2B5EF4-FFF2-40B4-BE49-F238E27FC236}">
                  <a16:creationId xmlns:a16="http://schemas.microsoft.com/office/drawing/2014/main" id="{D708585A-3133-4123-90B1-141B3311795E}"/>
                </a:ext>
              </a:extLst>
            </p:cNvPr>
            <p:cNvSpPr>
              <a:spLocks noChangeArrowheads="1"/>
            </p:cNvSpPr>
            <p:nvPr/>
          </p:nvSpPr>
          <p:spPr bwMode="auto">
            <a:xfrm>
              <a:off x="288" y="2496"/>
              <a:ext cx="4054" cy="471"/>
            </a:xfrm>
            <a:prstGeom prst="rect">
              <a:avLst/>
            </a:prstGeom>
            <a:solidFill>
              <a:schemeClr val="accent1">
                <a:alpha val="50000"/>
              </a:schemeClr>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123190" name="Rectangle 310">
              <a:extLst>
                <a:ext uri="{FF2B5EF4-FFF2-40B4-BE49-F238E27FC236}">
                  <a16:creationId xmlns:a16="http://schemas.microsoft.com/office/drawing/2014/main" id="{4B1F7149-4EBF-4434-8BBE-774926981F45}"/>
                </a:ext>
              </a:extLst>
            </p:cNvPr>
            <p:cNvSpPr>
              <a:spLocks noChangeArrowheads="1"/>
            </p:cNvSpPr>
            <p:nvPr/>
          </p:nvSpPr>
          <p:spPr bwMode="auto">
            <a:xfrm>
              <a:off x="336" y="2592"/>
              <a:ext cx="15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求</a:t>
              </a:r>
              <a:r>
                <a:rPr lang="zh-CN" altLang="en-US" sz="24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步长</a:t>
              </a:r>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     ，使得</a:t>
              </a:r>
            </a:p>
          </p:txBody>
        </p:sp>
        <p:graphicFrame>
          <p:nvGraphicFramePr>
            <p:cNvPr id="123191" name="Object 311">
              <a:extLst>
                <a:ext uri="{FF2B5EF4-FFF2-40B4-BE49-F238E27FC236}">
                  <a16:creationId xmlns:a16="http://schemas.microsoft.com/office/drawing/2014/main" id="{5038B08B-80B8-4D8B-8673-CECC86B7A64B}"/>
                </a:ext>
              </a:extLst>
            </p:cNvPr>
            <p:cNvGraphicFramePr>
              <a:graphicFrameLocks noChangeAspect="1"/>
            </p:cNvGraphicFramePr>
            <p:nvPr>
              <p:extLst>
                <p:ext uri="{D42A27DB-BD31-4B8C-83A1-F6EECF244321}">
                  <p14:modId xmlns:p14="http://schemas.microsoft.com/office/powerpoint/2010/main" val="3174458979"/>
                </p:ext>
              </p:extLst>
            </p:nvPr>
          </p:nvGraphicFramePr>
          <p:xfrm>
            <a:off x="956" y="2622"/>
            <a:ext cx="288" cy="264"/>
          </p:xfrm>
          <a:graphic>
            <a:graphicData uri="http://schemas.openxmlformats.org/presentationml/2006/ole">
              <mc:AlternateContent xmlns:mc="http://schemas.openxmlformats.org/markup-compatibility/2006">
                <mc:Choice xmlns:v="urn:schemas-microsoft-com:vml" Requires="v">
                  <p:oleObj spid="_x0000_s342972" name="Equation" r:id="rId19" imgW="152280" imgH="139680" progId="Equation.DSMT4">
                    <p:embed/>
                  </p:oleObj>
                </mc:Choice>
                <mc:Fallback>
                  <p:oleObj name="Equation" r:id="rId19" imgW="152280" imgH="139680" progId="Equation.DSMT4">
                    <p:embed/>
                    <p:pic>
                      <p:nvPicPr>
                        <p:cNvPr id="123191" name="Object 311">
                          <a:extLst>
                            <a:ext uri="{FF2B5EF4-FFF2-40B4-BE49-F238E27FC236}">
                              <a16:creationId xmlns:a16="http://schemas.microsoft.com/office/drawing/2014/main" id="{5038B08B-80B8-4D8B-8673-CECC86B7A64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6" y="2622"/>
                          <a:ext cx="28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192" name="Object 312">
              <a:extLst>
                <a:ext uri="{FF2B5EF4-FFF2-40B4-BE49-F238E27FC236}">
                  <a16:creationId xmlns:a16="http://schemas.microsoft.com/office/drawing/2014/main" id="{8F449B6B-14E3-451E-94C7-450CCF53DF39}"/>
                </a:ext>
              </a:extLst>
            </p:cNvPr>
            <p:cNvGraphicFramePr>
              <a:graphicFrameLocks noChangeAspect="1"/>
            </p:cNvGraphicFramePr>
            <p:nvPr>
              <p:extLst>
                <p:ext uri="{D42A27DB-BD31-4B8C-83A1-F6EECF244321}">
                  <p14:modId xmlns:p14="http://schemas.microsoft.com/office/powerpoint/2010/main" val="2811174685"/>
                </p:ext>
              </p:extLst>
            </p:nvPr>
          </p:nvGraphicFramePr>
          <p:xfrm>
            <a:off x="1820" y="2525"/>
            <a:ext cx="1891" cy="458"/>
          </p:xfrm>
          <a:graphic>
            <a:graphicData uri="http://schemas.openxmlformats.org/presentationml/2006/ole">
              <mc:AlternateContent xmlns:mc="http://schemas.openxmlformats.org/markup-compatibility/2006">
                <mc:Choice xmlns:v="urn:schemas-microsoft-com:vml" Requires="v">
                  <p:oleObj spid="_x0000_s342973" name="Equation" r:id="rId21" imgW="1206360" imgH="291960" progId="Equation.DSMT4">
                    <p:embed/>
                  </p:oleObj>
                </mc:Choice>
                <mc:Fallback>
                  <p:oleObj name="Equation" r:id="rId21" imgW="1206360" imgH="291960" progId="Equation.DSMT4">
                    <p:embed/>
                    <p:pic>
                      <p:nvPicPr>
                        <p:cNvPr id="123192" name="Object 312">
                          <a:extLst>
                            <a:ext uri="{FF2B5EF4-FFF2-40B4-BE49-F238E27FC236}">
                              <a16:creationId xmlns:a16="http://schemas.microsoft.com/office/drawing/2014/main" id="{8F449B6B-14E3-451E-94C7-450CCF53DF3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20" y="2525"/>
                          <a:ext cx="1891" cy="458"/>
                        </a:xfrm>
                        <a:prstGeom prst="rect">
                          <a:avLst/>
                        </a:prstGeom>
                        <a:noFill/>
                        <a:ln>
                          <a:noFill/>
                        </a:ln>
                        <a:effectLst/>
                      </p:spPr>
                    </p:pic>
                  </p:oleObj>
                </mc:Fallback>
              </mc:AlternateContent>
            </a:graphicData>
          </a:graphic>
        </p:graphicFrame>
      </p:grpSp>
      <p:graphicFrame>
        <p:nvGraphicFramePr>
          <p:cNvPr id="123195" name="Object 315">
            <a:extLst>
              <a:ext uri="{FF2B5EF4-FFF2-40B4-BE49-F238E27FC236}">
                <a16:creationId xmlns:a16="http://schemas.microsoft.com/office/drawing/2014/main" id="{0E491E99-A70A-4893-B483-8BCCC0837918}"/>
              </a:ext>
            </a:extLst>
          </p:cNvPr>
          <p:cNvGraphicFramePr>
            <a:graphicFrameLocks noChangeAspect="1"/>
          </p:cNvGraphicFramePr>
          <p:nvPr>
            <p:extLst>
              <p:ext uri="{D42A27DB-BD31-4B8C-83A1-F6EECF244321}">
                <p14:modId xmlns:p14="http://schemas.microsoft.com/office/powerpoint/2010/main" val="2186944298"/>
              </p:ext>
            </p:extLst>
          </p:nvPr>
        </p:nvGraphicFramePr>
        <p:xfrm>
          <a:off x="244542" y="4165251"/>
          <a:ext cx="3342895" cy="971344"/>
        </p:xfrm>
        <a:graphic>
          <a:graphicData uri="http://schemas.openxmlformats.org/presentationml/2006/ole">
            <mc:AlternateContent xmlns:mc="http://schemas.openxmlformats.org/markup-compatibility/2006">
              <mc:Choice xmlns:v="urn:schemas-microsoft-com:vml" Requires="v">
                <p:oleObj spid="_x0000_s342974" name="Equation" r:id="rId23" imgW="1396800" imgH="406080" progId="Equation.DSMT4">
                  <p:embed/>
                </p:oleObj>
              </mc:Choice>
              <mc:Fallback>
                <p:oleObj name="Equation" r:id="rId23" imgW="1396800" imgH="406080" progId="Equation.DSMT4">
                  <p:embed/>
                  <p:pic>
                    <p:nvPicPr>
                      <p:cNvPr id="123195" name="Object 315">
                        <a:extLst>
                          <a:ext uri="{FF2B5EF4-FFF2-40B4-BE49-F238E27FC236}">
                            <a16:creationId xmlns:a16="http://schemas.microsoft.com/office/drawing/2014/main" id="{0E491E99-A70A-4893-B483-8BCCC083791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4542" y="4165251"/>
                        <a:ext cx="3342895" cy="971344"/>
                      </a:xfrm>
                      <a:prstGeom prst="rect">
                        <a:avLst/>
                      </a:prstGeom>
                      <a:noFill/>
                    </p:spPr>
                  </p:pic>
                </p:oleObj>
              </mc:Fallback>
            </mc:AlternateContent>
          </a:graphicData>
        </a:graphic>
      </p:graphicFrame>
      <p:graphicFrame>
        <p:nvGraphicFramePr>
          <p:cNvPr id="123197" name="Object 317">
            <a:extLst>
              <a:ext uri="{FF2B5EF4-FFF2-40B4-BE49-F238E27FC236}">
                <a16:creationId xmlns:a16="http://schemas.microsoft.com/office/drawing/2014/main" id="{47F832B0-6F49-42B3-BE6A-0155C69A99D1}"/>
              </a:ext>
            </a:extLst>
          </p:cNvPr>
          <p:cNvGraphicFramePr>
            <a:graphicFrameLocks noChangeAspect="1"/>
          </p:cNvGraphicFramePr>
          <p:nvPr>
            <p:extLst>
              <p:ext uri="{D42A27DB-BD31-4B8C-83A1-F6EECF244321}">
                <p14:modId xmlns:p14="http://schemas.microsoft.com/office/powerpoint/2010/main" val="3116919423"/>
              </p:ext>
            </p:extLst>
          </p:nvPr>
        </p:nvGraphicFramePr>
        <p:xfrm>
          <a:off x="1020" y="5221384"/>
          <a:ext cx="6181966" cy="894449"/>
        </p:xfrm>
        <a:graphic>
          <a:graphicData uri="http://schemas.openxmlformats.org/presentationml/2006/ole">
            <mc:AlternateContent xmlns:mc="http://schemas.openxmlformats.org/markup-compatibility/2006">
              <mc:Choice xmlns:v="urn:schemas-microsoft-com:vml" Requires="v">
                <p:oleObj spid="_x0000_s342975" name="Equation" r:id="rId25" imgW="3124080" imgH="419040" progId="Equation.DSMT4">
                  <p:embed/>
                </p:oleObj>
              </mc:Choice>
              <mc:Fallback>
                <p:oleObj name="Equation" r:id="rId25" imgW="3124080" imgH="419040" progId="Equation.DSMT4">
                  <p:embed/>
                  <p:pic>
                    <p:nvPicPr>
                      <p:cNvPr id="123197" name="Object 317">
                        <a:extLst>
                          <a:ext uri="{FF2B5EF4-FFF2-40B4-BE49-F238E27FC236}">
                            <a16:creationId xmlns:a16="http://schemas.microsoft.com/office/drawing/2014/main" id="{47F832B0-6F49-42B3-BE6A-0155C69A99D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20" y="5221384"/>
                        <a:ext cx="6181966" cy="894449"/>
                      </a:xfrm>
                      <a:prstGeom prst="rect">
                        <a:avLst/>
                      </a:prstGeom>
                      <a:noFill/>
                    </p:spPr>
                  </p:pic>
                </p:oleObj>
              </mc:Fallback>
            </mc:AlternateContent>
          </a:graphicData>
        </a:graphic>
      </p:graphicFrame>
      <p:graphicFrame>
        <p:nvGraphicFramePr>
          <p:cNvPr id="26" name="Object 294">
            <a:extLst>
              <a:ext uri="{FF2B5EF4-FFF2-40B4-BE49-F238E27FC236}">
                <a16:creationId xmlns:a16="http://schemas.microsoft.com/office/drawing/2014/main" id="{1AA2A589-2AAC-4FA8-A652-74F0FA17C52B}"/>
              </a:ext>
            </a:extLst>
          </p:cNvPr>
          <p:cNvGraphicFramePr>
            <a:graphicFrameLocks noChangeAspect="1"/>
          </p:cNvGraphicFramePr>
          <p:nvPr>
            <p:extLst>
              <p:ext uri="{D42A27DB-BD31-4B8C-83A1-F6EECF244321}">
                <p14:modId xmlns:p14="http://schemas.microsoft.com/office/powerpoint/2010/main" val="2442702859"/>
              </p:ext>
            </p:extLst>
          </p:nvPr>
        </p:nvGraphicFramePr>
        <p:xfrm>
          <a:off x="6211863" y="5683486"/>
          <a:ext cx="2578414" cy="1074238"/>
        </p:xfrm>
        <a:graphic>
          <a:graphicData uri="http://schemas.openxmlformats.org/presentationml/2006/ole">
            <mc:AlternateContent xmlns:mc="http://schemas.openxmlformats.org/markup-compatibility/2006">
              <mc:Choice xmlns:v="urn:schemas-microsoft-com:vml" Requires="v">
                <p:oleObj spid="_x0000_s342976" name="Equation" r:id="rId27" imgW="1066680" imgH="444240" progId="Equation.DSMT4">
                  <p:embed/>
                </p:oleObj>
              </mc:Choice>
              <mc:Fallback>
                <p:oleObj name="Equation" r:id="rId27" imgW="1066680" imgH="444240" progId="Equation.DSMT4">
                  <p:embed/>
                  <p:pic>
                    <p:nvPicPr>
                      <p:cNvPr id="59686" name="Object 294">
                        <a:extLst>
                          <a:ext uri="{FF2B5EF4-FFF2-40B4-BE49-F238E27FC236}">
                            <a16:creationId xmlns:a16="http://schemas.microsoft.com/office/drawing/2014/main" id="{38AC04E0-5E66-48FD-9407-8345139B9CF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211863" y="5683486"/>
                        <a:ext cx="2578414" cy="1074238"/>
                      </a:xfrm>
                      <a:prstGeom prst="rect">
                        <a:avLst/>
                      </a:prstGeom>
                      <a:noFill/>
                    </p:spPr>
                  </p:pic>
                </p:oleObj>
              </mc:Fallback>
            </mc:AlternateContent>
          </a:graphicData>
        </a:graphic>
      </p:graphicFrame>
    </p:spTree>
    <p:extLst>
      <p:ext uri="{BB962C8B-B14F-4D97-AF65-F5344CB8AC3E}">
        <p14:creationId xmlns:p14="http://schemas.microsoft.com/office/powerpoint/2010/main" val="17500383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693" name="Group 301">
            <a:extLst>
              <a:ext uri="{FF2B5EF4-FFF2-40B4-BE49-F238E27FC236}">
                <a16:creationId xmlns:a16="http://schemas.microsoft.com/office/drawing/2014/main" id="{63D087FB-587E-4D85-97CC-D1787CEE3339}"/>
              </a:ext>
            </a:extLst>
          </p:cNvPr>
          <p:cNvGrpSpPr>
            <a:grpSpLocks/>
          </p:cNvGrpSpPr>
          <p:nvPr/>
        </p:nvGrpSpPr>
        <p:grpSpPr bwMode="auto">
          <a:xfrm>
            <a:off x="314905" y="188493"/>
            <a:ext cx="6573523" cy="915472"/>
            <a:chOff x="341" y="1208"/>
            <a:chExt cx="4269" cy="653"/>
          </a:xfrm>
        </p:grpSpPr>
        <p:graphicFrame>
          <p:nvGraphicFramePr>
            <p:cNvPr id="59687" name="Object 295">
              <a:extLst>
                <a:ext uri="{FF2B5EF4-FFF2-40B4-BE49-F238E27FC236}">
                  <a16:creationId xmlns:a16="http://schemas.microsoft.com/office/drawing/2014/main" id="{0F3BADC3-F4F7-47FF-B540-B20BDF7B843C}"/>
                </a:ext>
              </a:extLst>
            </p:cNvPr>
            <p:cNvGraphicFramePr>
              <a:graphicFrameLocks noChangeAspect="1"/>
            </p:cNvGraphicFramePr>
            <p:nvPr>
              <p:extLst>
                <p:ext uri="{D42A27DB-BD31-4B8C-83A1-F6EECF244321}">
                  <p14:modId xmlns:p14="http://schemas.microsoft.com/office/powerpoint/2010/main" val="211858297"/>
                </p:ext>
              </p:extLst>
            </p:nvPr>
          </p:nvGraphicFramePr>
          <p:xfrm>
            <a:off x="1042" y="1208"/>
            <a:ext cx="3568" cy="653"/>
          </p:xfrm>
          <a:graphic>
            <a:graphicData uri="http://schemas.openxmlformats.org/presentationml/2006/ole">
              <mc:AlternateContent xmlns:mc="http://schemas.openxmlformats.org/markup-compatibility/2006">
                <mc:Choice xmlns:v="urn:schemas-microsoft-com:vml" Requires="v">
                  <p:oleObj spid="_x0000_s316174" name="Equation" r:id="rId3" imgW="2286000" imgH="419040" progId="Equation.DSMT4">
                    <p:embed/>
                  </p:oleObj>
                </mc:Choice>
                <mc:Fallback>
                  <p:oleObj name="Equation" r:id="rId3" imgW="2286000" imgH="419040" progId="Equation.DSMT4">
                    <p:embed/>
                    <p:pic>
                      <p:nvPicPr>
                        <p:cNvPr id="59687" name="Object 295">
                          <a:extLst>
                            <a:ext uri="{FF2B5EF4-FFF2-40B4-BE49-F238E27FC236}">
                              <a16:creationId xmlns:a16="http://schemas.microsoft.com/office/drawing/2014/main" id="{0F3BADC3-F4F7-47FF-B540-B20BDF7B8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 y="1208"/>
                          <a:ext cx="3568" cy="653"/>
                        </a:xfrm>
                        <a:prstGeom prst="rect">
                          <a:avLst/>
                        </a:prstGeom>
                        <a:noFill/>
                      </p:spPr>
                    </p:pic>
                  </p:oleObj>
                </mc:Fallback>
              </mc:AlternateContent>
            </a:graphicData>
          </a:graphic>
        </p:graphicFrame>
        <p:sp>
          <p:nvSpPr>
            <p:cNvPr id="59688" name="Rectangle 296">
              <a:extLst>
                <a:ext uri="{FF2B5EF4-FFF2-40B4-BE49-F238E27FC236}">
                  <a16:creationId xmlns:a16="http://schemas.microsoft.com/office/drawing/2014/main" id="{4EA8157F-FED1-4A46-8138-DFAD2141BD25}"/>
                </a:ext>
              </a:extLst>
            </p:cNvPr>
            <p:cNvSpPr>
              <a:spLocks noChangeArrowheads="1"/>
            </p:cNvSpPr>
            <p:nvPr/>
          </p:nvSpPr>
          <p:spPr bwMode="auto">
            <a:xfrm>
              <a:off x="341" y="1398"/>
              <a:ext cx="723"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tx1"/>
                  </a:solidFill>
                  <a:latin typeface="Times New Roman" panose="02020603050405020304" pitchFamily="18" charset="0"/>
                  <a:sym typeface="Wingdings" panose="05000000000000000000" pitchFamily="2" charset="2"/>
                </a:rPr>
                <a:t>注意到</a:t>
              </a:r>
            </a:p>
          </p:txBody>
        </p:sp>
      </p:grpSp>
      <p:graphicFrame>
        <p:nvGraphicFramePr>
          <p:cNvPr id="59691" name="Object 299">
            <a:extLst>
              <a:ext uri="{FF2B5EF4-FFF2-40B4-BE49-F238E27FC236}">
                <a16:creationId xmlns:a16="http://schemas.microsoft.com/office/drawing/2014/main" id="{47FF94B5-0BED-4261-BD98-05DE35D38D7F}"/>
              </a:ext>
            </a:extLst>
          </p:cNvPr>
          <p:cNvGraphicFramePr>
            <a:graphicFrameLocks noChangeAspect="1"/>
          </p:cNvGraphicFramePr>
          <p:nvPr>
            <p:extLst>
              <p:ext uri="{D42A27DB-BD31-4B8C-83A1-F6EECF244321}">
                <p14:modId xmlns:p14="http://schemas.microsoft.com/office/powerpoint/2010/main" val="1615004587"/>
              </p:ext>
            </p:extLst>
          </p:nvPr>
        </p:nvGraphicFramePr>
        <p:xfrm>
          <a:off x="853021" y="1263450"/>
          <a:ext cx="5853782" cy="755872"/>
        </p:xfrm>
        <a:graphic>
          <a:graphicData uri="http://schemas.openxmlformats.org/presentationml/2006/ole">
            <mc:AlternateContent xmlns:mc="http://schemas.openxmlformats.org/markup-compatibility/2006">
              <mc:Choice xmlns:v="urn:schemas-microsoft-com:vml" Requires="v">
                <p:oleObj spid="_x0000_s316175" name="Equation" r:id="rId5" imgW="2286000" imgH="291960" progId="Equation.DSMT4">
                  <p:embed/>
                </p:oleObj>
              </mc:Choice>
              <mc:Fallback>
                <p:oleObj name="Equation" r:id="rId5" imgW="2286000" imgH="291960" progId="Equation.DSMT4">
                  <p:embed/>
                  <p:pic>
                    <p:nvPicPr>
                      <p:cNvPr id="59691" name="Object 299">
                        <a:extLst>
                          <a:ext uri="{FF2B5EF4-FFF2-40B4-BE49-F238E27FC236}">
                            <a16:creationId xmlns:a16="http://schemas.microsoft.com/office/drawing/2014/main" id="{47FF94B5-0BED-4261-BD98-05DE35D38D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021" y="1263450"/>
                        <a:ext cx="5853782" cy="755872"/>
                      </a:xfrm>
                      <a:prstGeom prst="rect">
                        <a:avLst/>
                      </a:prstGeom>
                      <a:noFill/>
                    </p:spPr>
                  </p:pic>
                </p:oleObj>
              </mc:Fallback>
            </mc:AlternateContent>
          </a:graphicData>
        </a:graphic>
      </p:graphicFrame>
      <p:grpSp>
        <p:nvGrpSpPr>
          <p:cNvPr id="59697" name="Group 305">
            <a:extLst>
              <a:ext uri="{FF2B5EF4-FFF2-40B4-BE49-F238E27FC236}">
                <a16:creationId xmlns:a16="http://schemas.microsoft.com/office/drawing/2014/main" id="{D7CE7DE6-0085-46D7-B310-2DEE700361B0}"/>
              </a:ext>
            </a:extLst>
          </p:cNvPr>
          <p:cNvGrpSpPr>
            <a:grpSpLocks/>
          </p:cNvGrpSpPr>
          <p:nvPr/>
        </p:nvGrpSpPr>
        <p:grpSpPr bwMode="auto">
          <a:xfrm>
            <a:off x="291425" y="2270219"/>
            <a:ext cx="6513513" cy="593725"/>
            <a:chOff x="240" y="3051"/>
            <a:chExt cx="4103" cy="374"/>
          </a:xfrm>
        </p:grpSpPr>
        <p:graphicFrame>
          <p:nvGraphicFramePr>
            <p:cNvPr id="59694" name="Object 302">
              <a:extLst>
                <a:ext uri="{FF2B5EF4-FFF2-40B4-BE49-F238E27FC236}">
                  <a16:creationId xmlns:a16="http://schemas.microsoft.com/office/drawing/2014/main" id="{20FFDFB3-4661-4D77-A5BF-A30E8D9BB837}"/>
                </a:ext>
              </a:extLst>
            </p:cNvPr>
            <p:cNvGraphicFramePr>
              <a:graphicFrameLocks noChangeAspect="1"/>
            </p:cNvGraphicFramePr>
            <p:nvPr>
              <p:extLst>
                <p:ext uri="{D42A27DB-BD31-4B8C-83A1-F6EECF244321}">
                  <p14:modId xmlns:p14="http://schemas.microsoft.com/office/powerpoint/2010/main" val="3562425630"/>
                </p:ext>
              </p:extLst>
            </p:nvPr>
          </p:nvGraphicFramePr>
          <p:xfrm>
            <a:off x="458" y="3051"/>
            <a:ext cx="1733" cy="374"/>
          </p:xfrm>
          <a:graphic>
            <a:graphicData uri="http://schemas.openxmlformats.org/presentationml/2006/ole">
              <mc:AlternateContent xmlns:mc="http://schemas.openxmlformats.org/markup-compatibility/2006">
                <mc:Choice xmlns:v="urn:schemas-microsoft-com:vml" Requires="v">
                  <p:oleObj spid="_x0000_s316176" name="Equation" r:id="rId7" imgW="1130040" imgH="241200" progId="Equation.DSMT4">
                    <p:embed/>
                  </p:oleObj>
                </mc:Choice>
                <mc:Fallback>
                  <p:oleObj name="Equation" r:id="rId7" imgW="1130040" imgH="241200" progId="Equation.DSMT4">
                    <p:embed/>
                    <p:pic>
                      <p:nvPicPr>
                        <p:cNvPr id="59694" name="Object 302">
                          <a:extLst>
                            <a:ext uri="{FF2B5EF4-FFF2-40B4-BE49-F238E27FC236}">
                              <a16:creationId xmlns:a16="http://schemas.microsoft.com/office/drawing/2014/main" id="{20FFDFB3-4661-4D77-A5BF-A30E8D9BB8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 y="3051"/>
                          <a:ext cx="1733" cy="374"/>
                        </a:xfrm>
                        <a:prstGeom prst="rect">
                          <a:avLst/>
                        </a:prstGeom>
                        <a:noFill/>
                      </p:spPr>
                    </p:pic>
                  </p:oleObj>
                </mc:Fallback>
              </mc:AlternateContent>
            </a:graphicData>
          </a:graphic>
        </p:graphicFrame>
        <p:sp>
          <p:nvSpPr>
            <p:cNvPr id="59695" name="Rectangle 303">
              <a:extLst>
                <a:ext uri="{FF2B5EF4-FFF2-40B4-BE49-F238E27FC236}">
                  <a16:creationId xmlns:a16="http://schemas.microsoft.com/office/drawing/2014/main" id="{C7EC246C-EBF9-4F3B-868B-B6D2A2870508}"/>
                </a:ext>
              </a:extLst>
            </p:cNvPr>
            <p:cNvSpPr>
              <a:spLocks noChangeArrowheads="1"/>
            </p:cNvSpPr>
            <p:nvPr/>
          </p:nvSpPr>
          <p:spPr bwMode="auto">
            <a:xfrm>
              <a:off x="240" y="3086"/>
              <a:ext cx="41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Times New Roman" panose="02020603050405020304" pitchFamily="18" charset="0"/>
                  <a:sym typeface="Wingdings" panose="05000000000000000000" pitchFamily="2" charset="2"/>
                </a:rPr>
                <a:t>令                                  ，从而完成第一次迭代。</a:t>
              </a:r>
            </a:p>
          </p:txBody>
        </p:sp>
      </p:grpSp>
      <p:grpSp>
        <p:nvGrpSpPr>
          <p:cNvPr id="59700" name="Group 308">
            <a:extLst>
              <a:ext uri="{FF2B5EF4-FFF2-40B4-BE49-F238E27FC236}">
                <a16:creationId xmlns:a16="http://schemas.microsoft.com/office/drawing/2014/main" id="{48E6F743-4B57-407F-A04B-3C73FF3D9F7D}"/>
              </a:ext>
            </a:extLst>
          </p:cNvPr>
          <p:cNvGrpSpPr>
            <a:grpSpLocks/>
          </p:cNvGrpSpPr>
          <p:nvPr/>
        </p:nvGrpSpPr>
        <p:grpSpPr bwMode="auto">
          <a:xfrm>
            <a:off x="179512" y="3169443"/>
            <a:ext cx="5749925" cy="519113"/>
            <a:chOff x="1248" y="3775"/>
            <a:chExt cx="3622" cy="327"/>
          </a:xfrm>
        </p:grpSpPr>
        <p:sp>
          <p:nvSpPr>
            <p:cNvPr id="59698" name="Rectangle 306">
              <a:extLst>
                <a:ext uri="{FF2B5EF4-FFF2-40B4-BE49-F238E27FC236}">
                  <a16:creationId xmlns:a16="http://schemas.microsoft.com/office/drawing/2014/main" id="{E250CA4E-1F70-4089-B9E9-3443D83471CA}"/>
                </a:ext>
              </a:extLst>
            </p:cNvPr>
            <p:cNvSpPr>
              <a:spLocks noChangeArrowheads="1"/>
            </p:cNvSpPr>
            <p:nvPr/>
          </p:nvSpPr>
          <p:spPr bwMode="auto">
            <a:xfrm>
              <a:off x="1248" y="3806"/>
              <a:ext cx="36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Times New Roman" panose="02020603050405020304" pitchFamily="18" charset="0"/>
                  <a:sym typeface="Wingdings" panose="05000000000000000000" pitchFamily="2" charset="2"/>
                </a:rPr>
                <a:t>下面以        为</a:t>
              </a:r>
              <a:r>
                <a:rPr lang="zh-CN" altLang="en-US" sz="2400" b="1" dirty="0">
                  <a:solidFill>
                    <a:srgbClr val="FF0000"/>
                  </a:solidFill>
                  <a:latin typeface="Times New Roman" panose="02020603050405020304" pitchFamily="18" charset="0"/>
                  <a:sym typeface="Wingdings" panose="05000000000000000000" pitchFamily="2" charset="2"/>
                </a:rPr>
                <a:t>新</a:t>
              </a:r>
              <a:r>
                <a:rPr lang="zh-CN" altLang="en-US" sz="2400" b="1" dirty="0">
                  <a:solidFill>
                    <a:srgbClr val="0000FF"/>
                  </a:solidFill>
                  <a:latin typeface="Times New Roman" panose="02020603050405020304" pitchFamily="18" charset="0"/>
                  <a:sym typeface="Wingdings" panose="05000000000000000000" pitchFamily="2" charset="2"/>
                </a:rPr>
                <a:t>的初值，</a:t>
              </a:r>
              <a:r>
                <a:rPr lang="zh-CN" altLang="en-US" sz="2400" b="1" dirty="0">
                  <a:solidFill>
                    <a:srgbClr val="FF0000"/>
                  </a:solidFill>
                  <a:latin typeface="Times New Roman" panose="02020603050405020304" pitchFamily="18" charset="0"/>
                  <a:sym typeface="Wingdings" panose="05000000000000000000" pitchFamily="2" charset="2"/>
                </a:rPr>
                <a:t>重复</a:t>
              </a:r>
              <a:r>
                <a:rPr lang="zh-CN" altLang="en-US" sz="2400" b="1" dirty="0">
                  <a:solidFill>
                    <a:srgbClr val="0000FF"/>
                  </a:solidFill>
                  <a:latin typeface="Times New Roman" panose="02020603050405020304" pitchFamily="18" charset="0"/>
                  <a:sym typeface="Wingdings" panose="05000000000000000000" pitchFamily="2" charset="2"/>
                </a:rPr>
                <a:t>上述过程。</a:t>
              </a:r>
            </a:p>
          </p:txBody>
        </p:sp>
        <p:graphicFrame>
          <p:nvGraphicFramePr>
            <p:cNvPr id="59699" name="Object 307">
              <a:extLst>
                <a:ext uri="{FF2B5EF4-FFF2-40B4-BE49-F238E27FC236}">
                  <a16:creationId xmlns:a16="http://schemas.microsoft.com/office/drawing/2014/main" id="{A545EE63-A947-4D1A-A963-863AE69EBFED}"/>
                </a:ext>
              </a:extLst>
            </p:cNvPr>
            <p:cNvGraphicFramePr>
              <a:graphicFrameLocks noChangeAspect="1"/>
            </p:cNvGraphicFramePr>
            <p:nvPr>
              <p:extLst>
                <p:ext uri="{D42A27DB-BD31-4B8C-83A1-F6EECF244321}">
                  <p14:modId xmlns:p14="http://schemas.microsoft.com/office/powerpoint/2010/main" val="1863889714"/>
                </p:ext>
              </p:extLst>
            </p:nvPr>
          </p:nvGraphicFramePr>
          <p:xfrm>
            <a:off x="1862" y="3775"/>
            <a:ext cx="388" cy="327"/>
          </p:xfrm>
          <a:graphic>
            <a:graphicData uri="http://schemas.openxmlformats.org/presentationml/2006/ole">
              <mc:AlternateContent xmlns:mc="http://schemas.openxmlformats.org/markup-compatibility/2006">
                <mc:Choice xmlns:v="urn:schemas-microsoft-com:vml" Requires="v">
                  <p:oleObj spid="_x0000_s316177" name="Equation" r:id="rId9" imgW="241200" imgH="203040" progId="Equation.DSMT4">
                    <p:embed/>
                  </p:oleObj>
                </mc:Choice>
                <mc:Fallback>
                  <p:oleObj name="Equation" r:id="rId9" imgW="241200" imgH="203040" progId="Equation.DSMT4">
                    <p:embed/>
                    <p:pic>
                      <p:nvPicPr>
                        <p:cNvPr id="59699" name="Object 307">
                          <a:extLst>
                            <a:ext uri="{FF2B5EF4-FFF2-40B4-BE49-F238E27FC236}">
                              <a16:creationId xmlns:a16="http://schemas.microsoft.com/office/drawing/2014/main" id="{A545EE63-A947-4D1A-A963-863AE69EBF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62" y="3775"/>
                          <a:ext cx="388" cy="327"/>
                        </a:xfrm>
                        <a:prstGeom prst="rect">
                          <a:avLst/>
                        </a:prstGeom>
                        <a:noFill/>
                        <a:ln>
                          <a:noFill/>
                        </a:ln>
                        <a:effectLst/>
                      </p:spPr>
                    </p:pic>
                  </p:oleObj>
                </mc:Fallback>
              </mc:AlternateContent>
            </a:graphicData>
          </a:graphic>
        </p:graphicFrame>
      </p:grpSp>
      <p:graphicFrame>
        <p:nvGraphicFramePr>
          <p:cNvPr id="13" name="Object 294">
            <a:extLst>
              <a:ext uri="{FF2B5EF4-FFF2-40B4-BE49-F238E27FC236}">
                <a16:creationId xmlns:a16="http://schemas.microsoft.com/office/drawing/2014/main" id="{D0BE9480-016D-45B6-B949-60E9EE972B31}"/>
              </a:ext>
            </a:extLst>
          </p:cNvPr>
          <p:cNvGraphicFramePr>
            <a:graphicFrameLocks noChangeAspect="1"/>
          </p:cNvGraphicFramePr>
          <p:nvPr>
            <p:extLst>
              <p:ext uri="{D42A27DB-BD31-4B8C-83A1-F6EECF244321}">
                <p14:modId xmlns:p14="http://schemas.microsoft.com/office/powerpoint/2010/main" val="3733890538"/>
              </p:ext>
            </p:extLst>
          </p:nvPr>
        </p:nvGraphicFramePr>
        <p:xfrm>
          <a:off x="5913269" y="4365104"/>
          <a:ext cx="2578414" cy="1074238"/>
        </p:xfrm>
        <a:graphic>
          <a:graphicData uri="http://schemas.openxmlformats.org/presentationml/2006/ole">
            <mc:AlternateContent xmlns:mc="http://schemas.openxmlformats.org/markup-compatibility/2006">
              <mc:Choice xmlns:v="urn:schemas-microsoft-com:vml" Requires="v">
                <p:oleObj spid="_x0000_s316178" name="Equation" r:id="rId11" imgW="1066680" imgH="444240" progId="Equation.DSMT4">
                  <p:embed/>
                </p:oleObj>
              </mc:Choice>
              <mc:Fallback>
                <p:oleObj name="Equation" r:id="rId11" imgW="1066680" imgH="444240" progId="Equation.DSMT4">
                  <p:embed/>
                  <p:pic>
                    <p:nvPicPr>
                      <p:cNvPr id="26" name="Object 294">
                        <a:extLst>
                          <a:ext uri="{FF2B5EF4-FFF2-40B4-BE49-F238E27FC236}">
                            <a16:creationId xmlns:a16="http://schemas.microsoft.com/office/drawing/2014/main" id="{1AA2A589-2AAC-4FA8-A652-74F0FA17C5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13269" y="4365104"/>
                        <a:ext cx="2578414" cy="1074238"/>
                      </a:xfrm>
                      <a:prstGeom prst="rect">
                        <a:avLst/>
                      </a:prstGeom>
                      <a:noFill/>
                    </p:spPr>
                  </p:pic>
                </p:oleObj>
              </mc:Fallback>
            </mc:AlternateContent>
          </a:graphicData>
        </a:graphic>
      </p:graphicFrame>
    </p:spTree>
    <p:extLst>
      <p:ext uri="{BB962C8B-B14F-4D97-AF65-F5344CB8AC3E}">
        <p14:creationId xmlns:p14="http://schemas.microsoft.com/office/powerpoint/2010/main" val="5717520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01" name="Rectangle 185">
            <a:extLst>
              <a:ext uri="{FF2B5EF4-FFF2-40B4-BE49-F238E27FC236}">
                <a16:creationId xmlns:a16="http://schemas.microsoft.com/office/drawing/2014/main" id="{061146BF-5B9D-4FEA-BE39-58466B6471F8}"/>
              </a:ext>
            </a:extLst>
          </p:cNvPr>
          <p:cNvSpPr>
            <a:spLocks noChangeArrowheads="1"/>
          </p:cNvSpPr>
          <p:nvPr/>
        </p:nvSpPr>
        <p:spPr bwMode="auto">
          <a:xfrm>
            <a:off x="304800" y="228600"/>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4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最速下降</a:t>
            </a:r>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法的算法</a:t>
            </a:r>
          </a:p>
        </p:txBody>
      </p:sp>
      <p:grpSp>
        <p:nvGrpSpPr>
          <p:cNvPr id="60624" name="Group 208">
            <a:extLst>
              <a:ext uri="{FF2B5EF4-FFF2-40B4-BE49-F238E27FC236}">
                <a16:creationId xmlns:a16="http://schemas.microsoft.com/office/drawing/2014/main" id="{4613660E-9047-4DE1-AE2A-C2A2DA3B6223}"/>
              </a:ext>
            </a:extLst>
          </p:cNvPr>
          <p:cNvGrpSpPr>
            <a:grpSpLocks/>
          </p:cNvGrpSpPr>
          <p:nvPr/>
        </p:nvGrpSpPr>
        <p:grpSpPr bwMode="auto">
          <a:xfrm>
            <a:off x="381000" y="914400"/>
            <a:ext cx="3830638" cy="5105400"/>
            <a:chOff x="240" y="576"/>
            <a:chExt cx="2413" cy="3216"/>
          </a:xfrm>
        </p:grpSpPr>
        <p:sp>
          <p:nvSpPr>
            <p:cNvPr id="60613" name="Rectangle 197">
              <a:extLst>
                <a:ext uri="{FF2B5EF4-FFF2-40B4-BE49-F238E27FC236}">
                  <a16:creationId xmlns:a16="http://schemas.microsoft.com/office/drawing/2014/main" id="{8F98336E-59BC-4D0E-A786-458E49C1606B}"/>
                </a:ext>
              </a:extLst>
            </p:cNvPr>
            <p:cNvSpPr>
              <a:spLocks noChangeArrowheads="1"/>
            </p:cNvSpPr>
            <p:nvPr/>
          </p:nvSpPr>
          <p:spPr bwMode="auto">
            <a:xfrm>
              <a:off x="240" y="576"/>
              <a:ext cx="2413" cy="3216"/>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grpSp>
          <p:nvGrpSpPr>
            <p:cNvPr id="60605" name="Group 189">
              <a:extLst>
                <a:ext uri="{FF2B5EF4-FFF2-40B4-BE49-F238E27FC236}">
                  <a16:creationId xmlns:a16="http://schemas.microsoft.com/office/drawing/2014/main" id="{DEFF8E10-3758-476F-9D91-8FC049A8C74F}"/>
                </a:ext>
              </a:extLst>
            </p:cNvPr>
            <p:cNvGrpSpPr>
              <a:grpSpLocks/>
            </p:cNvGrpSpPr>
            <p:nvPr/>
          </p:nvGrpSpPr>
          <p:grpSpPr bwMode="auto">
            <a:xfrm>
              <a:off x="336" y="658"/>
              <a:ext cx="1668" cy="298"/>
              <a:chOff x="336" y="920"/>
              <a:chExt cx="1668" cy="298"/>
            </a:xfrm>
          </p:grpSpPr>
          <p:sp>
            <p:nvSpPr>
              <p:cNvPr id="60603" name="Rectangle 187">
                <a:extLst>
                  <a:ext uri="{FF2B5EF4-FFF2-40B4-BE49-F238E27FC236}">
                    <a16:creationId xmlns:a16="http://schemas.microsoft.com/office/drawing/2014/main" id="{EAC2ED61-CA26-4E07-BB80-D13A20E78F79}"/>
                  </a:ext>
                </a:extLst>
              </p:cNvPr>
              <p:cNvSpPr>
                <a:spLocks noChangeArrowheads="1"/>
              </p:cNvSpPr>
              <p:nvPr/>
            </p:nvSpPr>
            <p:spPr bwMode="auto">
              <a:xfrm>
                <a:off x="336" y="927"/>
                <a:ext cx="8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选取初值</a:t>
                </a:r>
              </a:p>
            </p:txBody>
          </p:sp>
          <p:graphicFrame>
            <p:nvGraphicFramePr>
              <p:cNvPr id="60604" name="Object 188">
                <a:extLst>
                  <a:ext uri="{FF2B5EF4-FFF2-40B4-BE49-F238E27FC236}">
                    <a16:creationId xmlns:a16="http://schemas.microsoft.com/office/drawing/2014/main" id="{A15ACACF-3988-4AC6-836E-92F1DFA110D3}"/>
                  </a:ext>
                </a:extLst>
              </p:cNvPr>
              <p:cNvGraphicFramePr>
                <a:graphicFrameLocks noChangeAspect="1"/>
              </p:cNvGraphicFramePr>
              <p:nvPr>
                <p:extLst>
                  <p:ext uri="{D42A27DB-BD31-4B8C-83A1-F6EECF244321}">
                    <p14:modId xmlns:p14="http://schemas.microsoft.com/office/powerpoint/2010/main" val="3241649400"/>
                  </p:ext>
                </p:extLst>
              </p:nvPr>
            </p:nvGraphicFramePr>
            <p:xfrm>
              <a:off x="1151" y="920"/>
              <a:ext cx="853" cy="274"/>
            </p:xfrm>
            <a:graphic>
              <a:graphicData uri="http://schemas.openxmlformats.org/presentationml/2006/ole">
                <mc:AlternateContent xmlns:mc="http://schemas.openxmlformats.org/markup-compatibility/2006">
                  <mc:Choice xmlns:v="urn:schemas-microsoft-com:vml" Requires="v">
                    <p:oleObj spid="_x0000_s358782" name="Equation" r:id="rId3" imgW="596880" imgH="203040" progId="Equation.DSMT4">
                      <p:embed/>
                    </p:oleObj>
                  </mc:Choice>
                  <mc:Fallback>
                    <p:oleObj name="Equation" r:id="rId3" imgW="596880" imgH="203040" progId="Equation.DSMT4">
                      <p:embed/>
                      <p:pic>
                        <p:nvPicPr>
                          <p:cNvPr id="60604" name="Object 188">
                            <a:extLst>
                              <a:ext uri="{FF2B5EF4-FFF2-40B4-BE49-F238E27FC236}">
                                <a16:creationId xmlns:a16="http://schemas.microsoft.com/office/drawing/2014/main" id="{A15ACACF-3988-4AC6-836E-92F1DFA11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 y="920"/>
                            <a:ext cx="853" cy="274"/>
                          </a:xfrm>
                          <a:prstGeom prst="rect">
                            <a:avLst/>
                          </a:prstGeom>
                          <a:noFill/>
                          <a:ln>
                            <a:noFill/>
                          </a:ln>
                          <a:effectLst/>
                        </p:spPr>
                      </p:pic>
                    </p:oleObj>
                  </mc:Fallback>
                </mc:AlternateContent>
              </a:graphicData>
            </a:graphic>
          </p:graphicFrame>
        </p:grpSp>
        <p:sp>
          <p:nvSpPr>
            <p:cNvPr id="60606" name="Rectangle 190">
              <a:extLst>
                <a:ext uri="{FF2B5EF4-FFF2-40B4-BE49-F238E27FC236}">
                  <a16:creationId xmlns:a16="http://schemas.microsoft.com/office/drawing/2014/main" id="{2307DDA5-4D8C-4A0A-9DEA-776D903327AE}"/>
                </a:ext>
              </a:extLst>
            </p:cNvPr>
            <p:cNvSpPr>
              <a:spLocks noChangeArrowheads="1"/>
            </p:cNvSpPr>
            <p:nvPr/>
          </p:nvSpPr>
          <p:spPr bwMode="auto">
            <a:xfrm>
              <a:off x="361" y="1065"/>
              <a:ext cx="15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For </a:t>
              </a:r>
              <a:r>
                <a:rPr lang="en-US" altLang="zh-CN" sz="24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k=0,1,2,…</a:t>
              </a:r>
            </a:p>
          </p:txBody>
        </p:sp>
        <p:graphicFrame>
          <p:nvGraphicFramePr>
            <p:cNvPr id="60607" name="Object 191">
              <a:extLst>
                <a:ext uri="{FF2B5EF4-FFF2-40B4-BE49-F238E27FC236}">
                  <a16:creationId xmlns:a16="http://schemas.microsoft.com/office/drawing/2014/main" id="{5212E28E-6A6B-4713-B4F4-63FA6535DD65}"/>
                </a:ext>
              </a:extLst>
            </p:cNvPr>
            <p:cNvGraphicFramePr>
              <a:graphicFrameLocks noChangeAspect="1"/>
            </p:cNvGraphicFramePr>
            <p:nvPr>
              <p:extLst>
                <p:ext uri="{D42A27DB-BD31-4B8C-83A1-F6EECF244321}">
                  <p14:modId xmlns:p14="http://schemas.microsoft.com/office/powerpoint/2010/main" val="1959003342"/>
                </p:ext>
              </p:extLst>
            </p:nvPr>
          </p:nvGraphicFramePr>
          <p:xfrm>
            <a:off x="676" y="1368"/>
            <a:ext cx="1580" cy="337"/>
          </p:xfrm>
          <a:graphic>
            <a:graphicData uri="http://schemas.openxmlformats.org/presentationml/2006/ole">
              <mc:AlternateContent xmlns:mc="http://schemas.openxmlformats.org/markup-compatibility/2006">
                <mc:Choice xmlns:v="urn:schemas-microsoft-com:vml" Requires="v">
                  <p:oleObj spid="_x0000_s358783" name="Equation" r:id="rId5" imgW="952200" imgH="203040" progId="Equation.DSMT4">
                    <p:embed/>
                  </p:oleObj>
                </mc:Choice>
                <mc:Fallback>
                  <p:oleObj name="Equation" r:id="rId5" imgW="952200" imgH="203040" progId="Equation.DSMT4">
                    <p:embed/>
                    <p:pic>
                      <p:nvPicPr>
                        <p:cNvPr id="60607" name="Object 191">
                          <a:extLst>
                            <a:ext uri="{FF2B5EF4-FFF2-40B4-BE49-F238E27FC236}">
                              <a16:creationId xmlns:a16="http://schemas.microsoft.com/office/drawing/2014/main" id="{5212E28E-6A6B-4713-B4F4-63FA6535DD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 y="1368"/>
                          <a:ext cx="1580" cy="337"/>
                        </a:xfrm>
                        <a:prstGeom prst="rect">
                          <a:avLst/>
                        </a:prstGeom>
                        <a:noFill/>
                        <a:ln>
                          <a:noFill/>
                        </a:ln>
                        <a:effectLst/>
                      </p:spPr>
                    </p:pic>
                  </p:oleObj>
                </mc:Fallback>
              </mc:AlternateContent>
            </a:graphicData>
          </a:graphic>
        </p:graphicFrame>
        <p:graphicFrame>
          <p:nvGraphicFramePr>
            <p:cNvPr id="60608" name="Object 192">
              <a:extLst>
                <a:ext uri="{FF2B5EF4-FFF2-40B4-BE49-F238E27FC236}">
                  <a16:creationId xmlns:a16="http://schemas.microsoft.com/office/drawing/2014/main" id="{98CECAC3-6B62-4D25-A2FD-6AD40F0D9C9D}"/>
                </a:ext>
              </a:extLst>
            </p:cNvPr>
            <p:cNvGraphicFramePr>
              <a:graphicFrameLocks noChangeAspect="1"/>
            </p:cNvGraphicFramePr>
            <p:nvPr>
              <p:extLst>
                <p:ext uri="{D42A27DB-BD31-4B8C-83A1-F6EECF244321}">
                  <p14:modId xmlns:p14="http://schemas.microsoft.com/office/powerpoint/2010/main" val="3656000627"/>
                </p:ext>
              </p:extLst>
            </p:nvPr>
          </p:nvGraphicFramePr>
          <p:xfrm>
            <a:off x="676" y="1766"/>
            <a:ext cx="1656" cy="674"/>
          </p:xfrm>
          <a:graphic>
            <a:graphicData uri="http://schemas.openxmlformats.org/presentationml/2006/ole">
              <mc:AlternateContent xmlns:mc="http://schemas.openxmlformats.org/markup-compatibility/2006">
                <mc:Choice xmlns:v="urn:schemas-microsoft-com:vml" Requires="v">
                  <p:oleObj spid="_x0000_s358784" name="Equation" r:id="rId7" imgW="1091880" imgH="444240" progId="Equation.DSMT4">
                    <p:embed/>
                  </p:oleObj>
                </mc:Choice>
                <mc:Fallback>
                  <p:oleObj name="Equation" r:id="rId7" imgW="1091880" imgH="444240" progId="Equation.DSMT4">
                    <p:embed/>
                    <p:pic>
                      <p:nvPicPr>
                        <p:cNvPr id="60608" name="Object 192">
                          <a:extLst>
                            <a:ext uri="{FF2B5EF4-FFF2-40B4-BE49-F238E27FC236}">
                              <a16:creationId xmlns:a16="http://schemas.microsoft.com/office/drawing/2014/main" id="{98CECAC3-6B62-4D25-A2FD-6AD40F0D9C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 y="1766"/>
                          <a:ext cx="1656" cy="674"/>
                        </a:xfrm>
                        <a:prstGeom prst="rect">
                          <a:avLst/>
                        </a:prstGeom>
                        <a:noFill/>
                      </p:spPr>
                    </p:pic>
                  </p:oleObj>
                </mc:Fallback>
              </mc:AlternateContent>
            </a:graphicData>
          </a:graphic>
        </p:graphicFrame>
        <p:graphicFrame>
          <p:nvGraphicFramePr>
            <p:cNvPr id="60609" name="Object 193">
              <a:extLst>
                <a:ext uri="{FF2B5EF4-FFF2-40B4-BE49-F238E27FC236}">
                  <a16:creationId xmlns:a16="http://schemas.microsoft.com/office/drawing/2014/main" id="{50ED7EF7-D18D-459F-A6BF-FD3FBB344C36}"/>
                </a:ext>
              </a:extLst>
            </p:cNvPr>
            <p:cNvGraphicFramePr>
              <a:graphicFrameLocks noChangeAspect="1"/>
            </p:cNvGraphicFramePr>
            <p:nvPr>
              <p:extLst>
                <p:ext uri="{D42A27DB-BD31-4B8C-83A1-F6EECF244321}">
                  <p14:modId xmlns:p14="http://schemas.microsoft.com/office/powerpoint/2010/main" val="2364678133"/>
                </p:ext>
              </p:extLst>
            </p:nvPr>
          </p:nvGraphicFramePr>
          <p:xfrm>
            <a:off x="565" y="2544"/>
            <a:ext cx="2026" cy="392"/>
          </p:xfrm>
          <a:graphic>
            <a:graphicData uri="http://schemas.openxmlformats.org/presentationml/2006/ole">
              <mc:AlternateContent xmlns:mc="http://schemas.openxmlformats.org/markup-compatibility/2006">
                <mc:Choice xmlns:v="urn:schemas-microsoft-com:vml" Requires="v">
                  <p:oleObj spid="_x0000_s358785" name="Equation" r:id="rId9" imgW="1257120" imgH="241200" progId="Equation.DSMT4">
                    <p:embed/>
                  </p:oleObj>
                </mc:Choice>
                <mc:Fallback>
                  <p:oleObj name="Equation" r:id="rId9" imgW="1257120" imgH="241200" progId="Equation.DSMT4">
                    <p:embed/>
                    <p:pic>
                      <p:nvPicPr>
                        <p:cNvPr id="60609" name="Object 193">
                          <a:extLst>
                            <a:ext uri="{FF2B5EF4-FFF2-40B4-BE49-F238E27FC236}">
                              <a16:creationId xmlns:a16="http://schemas.microsoft.com/office/drawing/2014/main" id="{50ED7EF7-D18D-459F-A6BF-FD3FBB344C3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 y="2544"/>
                          <a:ext cx="2026" cy="392"/>
                        </a:xfrm>
                        <a:prstGeom prst="rect">
                          <a:avLst/>
                        </a:prstGeom>
                        <a:noFill/>
                      </p:spPr>
                    </p:pic>
                  </p:oleObj>
                </mc:Fallback>
              </mc:AlternateContent>
            </a:graphicData>
          </a:graphic>
        </p:graphicFrame>
        <p:sp>
          <p:nvSpPr>
            <p:cNvPr id="60610" name="Rectangle 194">
              <a:extLst>
                <a:ext uri="{FF2B5EF4-FFF2-40B4-BE49-F238E27FC236}">
                  <a16:creationId xmlns:a16="http://schemas.microsoft.com/office/drawing/2014/main" id="{FD8BA6A0-0F84-4B54-8641-EB435BD6B1D2}"/>
                </a:ext>
              </a:extLst>
            </p:cNvPr>
            <p:cNvSpPr>
              <a:spLocks noChangeArrowheads="1"/>
            </p:cNvSpPr>
            <p:nvPr/>
          </p:nvSpPr>
          <p:spPr bwMode="auto">
            <a:xfrm>
              <a:off x="357" y="3075"/>
              <a:ext cx="21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如果                      ，</a:t>
              </a:r>
              <a:r>
                <a:rPr lang="zh-CN" altLang="en-US" sz="2400" b="1" dirty="0">
                  <a:solidFill>
                    <a:srgbClr val="FF0000"/>
                  </a:solidFill>
                  <a:latin typeface="华文仿宋" panose="02010600040101010101" pitchFamily="2" charset="-122"/>
                  <a:ea typeface="华文仿宋" panose="02010600040101010101" pitchFamily="2" charset="-122"/>
                  <a:sym typeface="Wingdings" panose="05000000000000000000" pitchFamily="2" charset="2"/>
                </a:rPr>
                <a:t>停止</a:t>
              </a:r>
            </a:p>
          </p:txBody>
        </p:sp>
        <p:graphicFrame>
          <p:nvGraphicFramePr>
            <p:cNvPr id="60611" name="Object 195">
              <a:extLst>
                <a:ext uri="{FF2B5EF4-FFF2-40B4-BE49-F238E27FC236}">
                  <a16:creationId xmlns:a16="http://schemas.microsoft.com/office/drawing/2014/main" id="{7B67118F-EB3E-4118-8891-1E4A16C0015C}"/>
                </a:ext>
              </a:extLst>
            </p:cNvPr>
            <p:cNvGraphicFramePr>
              <a:graphicFrameLocks noChangeAspect="1"/>
            </p:cNvGraphicFramePr>
            <p:nvPr>
              <p:extLst>
                <p:ext uri="{D42A27DB-BD31-4B8C-83A1-F6EECF244321}">
                  <p14:modId xmlns:p14="http://schemas.microsoft.com/office/powerpoint/2010/main" val="1638545418"/>
                </p:ext>
              </p:extLst>
            </p:nvPr>
          </p:nvGraphicFramePr>
          <p:xfrm>
            <a:off x="838" y="3040"/>
            <a:ext cx="816" cy="388"/>
          </p:xfrm>
          <a:graphic>
            <a:graphicData uri="http://schemas.openxmlformats.org/presentationml/2006/ole">
              <mc:AlternateContent xmlns:mc="http://schemas.openxmlformats.org/markup-compatibility/2006">
                <mc:Choice xmlns:v="urn:schemas-microsoft-com:vml" Requires="v">
                  <p:oleObj spid="_x0000_s358786" name="Equation" r:id="rId11" imgW="583920" imgH="279360" progId="Equation.DSMT4">
                    <p:embed/>
                  </p:oleObj>
                </mc:Choice>
                <mc:Fallback>
                  <p:oleObj name="Equation" r:id="rId11" imgW="583920" imgH="279360" progId="Equation.DSMT4">
                    <p:embed/>
                    <p:pic>
                      <p:nvPicPr>
                        <p:cNvPr id="60611" name="Object 195">
                          <a:extLst>
                            <a:ext uri="{FF2B5EF4-FFF2-40B4-BE49-F238E27FC236}">
                              <a16:creationId xmlns:a16="http://schemas.microsoft.com/office/drawing/2014/main" id="{7B67118F-EB3E-4118-8891-1E4A16C001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 y="3040"/>
                          <a:ext cx="816" cy="388"/>
                        </a:xfrm>
                        <a:prstGeom prst="rect">
                          <a:avLst/>
                        </a:prstGeom>
                        <a:noFill/>
                      </p:spPr>
                    </p:pic>
                  </p:oleObj>
                </mc:Fallback>
              </mc:AlternateContent>
            </a:graphicData>
          </a:graphic>
        </p:graphicFrame>
        <p:sp>
          <p:nvSpPr>
            <p:cNvPr id="60612" name="Rectangle 196">
              <a:extLst>
                <a:ext uri="{FF2B5EF4-FFF2-40B4-BE49-F238E27FC236}">
                  <a16:creationId xmlns:a16="http://schemas.microsoft.com/office/drawing/2014/main" id="{D9F9E22C-0098-4EE0-97C0-4F07320D84AC}"/>
                </a:ext>
              </a:extLst>
            </p:cNvPr>
            <p:cNvSpPr>
              <a:spLocks noChangeArrowheads="1"/>
            </p:cNvSpPr>
            <p:nvPr/>
          </p:nvSpPr>
          <p:spPr bwMode="auto">
            <a:xfrm>
              <a:off x="361" y="3453"/>
              <a:ext cx="20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否则，进行下一次循环</a:t>
              </a:r>
            </a:p>
          </p:txBody>
        </p:sp>
      </p:grpSp>
      <p:grpSp>
        <p:nvGrpSpPr>
          <p:cNvPr id="60619" name="Group 203">
            <a:extLst>
              <a:ext uri="{FF2B5EF4-FFF2-40B4-BE49-F238E27FC236}">
                <a16:creationId xmlns:a16="http://schemas.microsoft.com/office/drawing/2014/main" id="{4EA32AA5-23AC-4206-81C6-70580929B886}"/>
              </a:ext>
            </a:extLst>
          </p:cNvPr>
          <p:cNvGrpSpPr>
            <a:grpSpLocks/>
          </p:cNvGrpSpPr>
          <p:nvPr/>
        </p:nvGrpSpPr>
        <p:grpSpPr bwMode="auto">
          <a:xfrm>
            <a:off x="4909850" y="793750"/>
            <a:ext cx="3276600" cy="1371600"/>
            <a:chOff x="3324" y="375"/>
            <a:chExt cx="2064" cy="864"/>
          </a:xfrm>
        </p:grpSpPr>
        <p:sp>
          <p:nvSpPr>
            <p:cNvPr id="60618" name="Rectangle 202">
              <a:extLst>
                <a:ext uri="{FF2B5EF4-FFF2-40B4-BE49-F238E27FC236}">
                  <a16:creationId xmlns:a16="http://schemas.microsoft.com/office/drawing/2014/main" id="{74931668-0507-4E4E-A318-E7C5ADDA57A4}"/>
                </a:ext>
              </a:extLst>
            </p:cNvPr>
            <p:cNvSpPr>
              <a:spLocks noChangeArrowheads="1"/>
            </p:cNvSpPr>
            <p:nvPr/>
          </p:nvSpPr>
          <p:spPr bwMode="auto">
            <a:xfrm>
              <a:off x="3324" y="375"/>
              <a:ext cx="2064" cy="864"/>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graphicFrame>
          <p:nvGraphicFramePr>
            <p:cNvPr id="60615" name="Object 199">
              <a:extLst>
                <a:ext uri="{FF2B5EF4-FFF2-40B4-BE49-F238E27FC236}">
                  <a16:creationId xmlns:a16="http://schemas.microsoft.com/office/drawing/2014/main" id="{DDFDA0E0-E38C-451A-9EFF-5A947552FAF4}"/>
                </a:ext>
              </a:extLst>
            </p:cNvPr>
            <p:cNvGraphicFramePr>
              <a:graphicFrameLocks noChangeAspect="1"/>
            </p:cNvGraphicFramePr>
            <p:nvPr/>
          </p:nvGraphicFramePr>
          <p:xfrm>
            <a:off x="3456" y="768"/>
            <a:ext cx="1813" cy="437"/>
          </p:xfrm>
          <a:graphic>
            <a:graphicData uri="http://schemas.openxmlformats.org/presentationml/2006/ole">
              <mc:AlternateContent xmlns:mc="http://schemas.openxmlformats.org/markup-compatibility/2006">
                <mc:Choice xmlns:v="urn:schemas-microsoft-com:vml" Requires="v">
                  <p:oleObj spid="_x0000_s358787" name="Equation" r:id="rId13" imgW="952200" imgH="228600" progId="Equation.DSMT4">
                    <p:embed/>
                  </p:oleObj>
                </mc:Choice>
                <mc:Fallback>
                  <p:oleObj name="Equation" r:id="rId13" imgW="952200" imgH="228600" progId="Equation.DSMT4">
                    <p:embed/>
                    <p:pic>
                      <p:nvPicPr>
                        <p:cNvPr id="60615" name="Object 199">
                          <a:extLst>
                            <a:ext uri="{FF2B5EF4-FFF2-40B4-BE49-F238E27FC236}">
                              <a16:creationId xmlns:a16="http://schemas.microsoft.com/office/drawing/2014/main" id="{DDFDA0E0-E38C-451A-9EFF-5A947552FAF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6" y="768"/>
                          <a:ext cx="1813" cy="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617" name="Rectangle 201">
              <a:extLst>
                <a:ext uri="{FF2B5EF4-FFF2-40B4-BE49-F238E27FC236}">
                  <a16:creationId xmlns:a16="http://schemas.microsoft.com/office/drawing/2014/main" id="{F9685BB5-D138-492F-9E77-C72FBE4AECEC}"/>
                </a:ext>
              </a:extLst>
            </p:cNvPr>
            <p:cNvSpPr>
              <a:spLocks noChangeArrowheads="1"/>
            </p:cNvSpPr>
            <p:nvPr/>
          </p:nvSpPr>
          <p:spPr bwMode="auto">
            <a:xfrm>
              <a:off x="3360" y="432"/>
              <a:ext cx="18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搜索方向是</a:t>
              </a:r>
              <a:r>
                <a:rPr lang="zh-CN" altLang="en-US" sz="24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正交</a:t>
              </a:r>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的：</a:t>
              </a:r>
            </a:p>
          </p:txBody>
        </p:sp>
      </p:grpSp>
      <p:graphicFrame>
        <p:nvGraphicFramePr>
          <p:cNvPr id="60620" name="Object 204">
            <a:extLst>
              <a:ext uri="{FF2B5EF4-FFF2-40B4-BE49-F238E27FC236}">
                <a16:creationId xmlns:a16="http://schemas.microsoft.com/office/drawing/2014/main" id="{B1F67B9C-0250-465D-81E2-86206A65FDEA}"/>
              </a:ext>
            </a:extLst>
          </p:cNvPr>
          <p:cNvGraphicFramePr>
            <a:graphicFrameLocks noChangeAspect="1"/>
          </p:cNvGraphicFramePr>
          <p:nvPr>
            <p:extLst>
              <p:ext uri="{D42A27DB-BD31-4B8C-83A1-F6EECF244321}">
                <p14:modId xmlns:p14="http://schemas.microsoft.com/office/powerpoint/2010/main" val="4205382338"/>
              </p:ext>
            </p:extLst>
          </p:nvPr>
        </p:nvGraphicFramePr>
        <p:xfrm>
          <a:off x="4843463" y="2420145"/>
          <a:ext cx="3112913" cy="558534"/>
        </p:xfrm>
        <a:graphic>
          <a:graphicData uri="http://schemas.openxmlformats.org/presentationml/2006/ole">
            <mc:AlternateContent xmlns:mc="http://schemas.openxmlformats.org/markup-compatibility/2006">
              <mc:Choice xmlns:v="urn:schemas-microsoft-com:vml" Requires="v">
                <p:oleObj spid="_x0000_s358788" name="Equation" r:id="rId15" imgW="1130040" imgH="203040" progId="Equation.DSMT4">
                  <p:embed/>
                </p:oleObj>
              </mc:Choice>
              <mc:Fallback>
                <p:oleObj name="Equation" r:id="rId15" imgW="1130040" imgH="203040" progId="Equation.DSMT4">
                  <p:embed/>
                  <p:pic>
                    <p:nvPicPr>
                      <p:cNvPr id="60620" name="Object 204">
                        <a:extLst>
                          <a:ext uri="{FF2B5EF4-FFF2-40B4-BE49-F238E27FC236}">
                            <a16:creationId xmlns:a16="http://schemas.microsoft.com/office/drawing/2014/main" id="{B1F67B9C-0250-465D-81E2-86206A65FDE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3463" y="2420145"/>
                        <a:ext cx="3112913" cy="558534"/>
                      </a:xfrm>
                      <a:prstGeom prst="rect">
                        <a:avLst/>
                      </a:prstGeom>
                      <a:noFill/>
                      <a:ln>
                        <a:noFill/>
                      </a:ln>
                      <a:effectLst/>
                    </p:spPr>
                  </p:pic>
                </p:oleObj>
              </mc:Fallback>
            </mc:AlternateContent>
          </a:graphicData>
        </a:graphic>
      </p:graphicFrame>
      <p:graphicFrame>
        <p:nvGraphicFramePr>
          <p:cNvPr id="60621" name="Object 205">
            <a:extLst>
              <a:ext uri="{FF2B5EF4-FFF2-40B4-BE49-F238E27FC236}">
                <a16:creationId xmlns:a16="http://schemas.microsoft.com/office/drawing/2014/main" id="{6DE95CCA-F8C3-4001-B494-4075D5AA9C22}"/>
              </a:ext>
            </a:extLst>
          </p:cNvPr>
          <p:cNvGraphicFramePr>
            <a:graphicFrameLocks noChangeAspect="1"/>
          </p:cNvGraphicFramePr>
          <p:nvPr>
            <p:extLst>
              <p:ext uri="{D42A27DB-BD31-4B8C-83A1-F6EECF244321}">
                <p14:modId xmlns:p14="http://schemas.microsoft.com/office/powerpoint/2010/main" val="3693966976"/>
              </p:ext>
            </p:extLst>
          </p:nvPr>
        </p:nvGraphicFramePr>
        <p:xfrm>
          <a:off x="4808751" y="3167911"/>
          <a:ext cx="3478798" cy="682637"/>
        </p:xfrm>
        <a:graphic>
          <a:graphicData uri="http://schemas.openxmlformats.org/presentationml/2006/ole">
            <mc:AlternateContent xmlns:mc="http://schemas.openxmlformats.org/markup-compatibility/2006">
              <mc:Choice xmlns:v="urn:schemas-microsoft-com:vml" Requires="v">
                <p:oleObj spid="_x0000_s358789" name="Equation" r:id="rId17" imgW="1346040" imgH="241200" progId="Equation.DSMT4">
                  <p:embed/>
                </p:oleObj>
              </mc:Choice>
              <mc:Fallback>
                <p:oleObj name="Equation" r:id="rId17" imgW="1346040" imgH="241200" progId="Equation.DSMT4">
                  <p:embed/>
                  <p:pic>
                    <p:nvPicPr>
                      <p:cNvPr id="60621" name="Object 205">
                        <a:extLst>
                          <a:ext uri="{FF2B5EF4-FFF2-40B4-BE49-F238E27FC236}">
                            <a16:creationId xmlns:a16="http://schemas.microsoft.com/office/drawing/2014/main" id="{6DE95CCA-F8C3-4001-B494-4075D5AA9C2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8751" y="3167911"/>
                        <a:ext cx="3478798" cy="682637"/>
                      </a:xfrm>
                      <a:prstGeom prst="rect">
                        <a:avLst/>
                      </a:prstGeom>
                      <a:noFill/>
                      <a:ln>
                        <a:noFill/>
                      </a:ln>
                      <a:effectLst/>
                    </p:spPr>
                  </p:pic>
                </p:oleObj>
              </mc:Fallback>
            </mc:AlternateContent>
          </a:graphicData>
        </a:graphic>
      </p:graphicFrame>
      <p:graphicFrame>
        <p:nvGraphicFramePr>
          <p:cNvPr id="60622" name="Object 206">
            <a:extLst>
              <a:ext uri="{FF2B5EF4-FFF2-40B4-BE49-F238E27FC236}">
                <a16:creationId xmlns:a16="http://schemas.microsoft.com/office/drawing/2014/main" id="{520426F0-4177-48B8-898A-FF9737181FA0}"/>
              </a:ext>
            </a:extLst>
          </p:cNvPr>
          <p:cNvGraphicFramePr>
            <a:graphicFrameLocks noChangeAspect="1"/>
          </p:cNvGraphicFramePr>
          <p:nvPr>
            <p:extLst>
              <p:ext uri="{D42A27DB-BD31-4B8C-83A1-F6EECF244321}">
                <p14:modId xmlns:p14="http://schemas.microsoft.com/office/powerpoint/2010/main" val="1121059022"/>
              </p:ext>
            </p:extLst>
          </p:nvPr>
        </p:nvGraphicFramePr>
        <p:xfrm>
          <a:off x="4808751" y="3974630"/>
          <a:ext cx="2855168" cy="693890"/>
        </p:xfrm>
        <a:graphic>
          <a:graphicData uri="http://schemas.openxmlformats.org/presentationml/2006/ole">
            <mc:AlternateContent xmlns:mc="http://schemas.openxmlformats.org/markup-compatibility/2006">
              <mc:Choice xmlns:v="urn:schemas-microsoft-com:vml" Requires="v">
                <p:oleObj spid="_x0000_s358790" name="Equation" r:id="rId19" imgW="990360" imgH="241200" progId="Equation.DSMT4">
                  <p:embed/>
                </p:oleObj>
              </mc:Choice>
              <mc:Fallback>
                <p:oleObj name="Equation" r:id="rId19" imgW="990360" imgH="241200" progId="Equation.DSMT4">
                  <p:embed/>
                  <p:pic>
                    <p:nvPicPr>
                      <p:cNvPr id="60622" name="Object 206">
                        <a:extLst>
                          <a:ext uri="{FF2B5EF4-FFF2-40B4-BE49-F238E27FC236}">
                            <a16:creationId xmlns:a16="http://schemas.microsoft.com/office/drawing/2014/main" id="{520426F0-4177-48B8-898A-FF9737181FA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8751" y="3974630"/>
                        <a:ext cx="2855168" cy="693890"/>
                      </a:xfrm>
                      <a:prstGeom prst="rect">
                        <a:avLst/>
                      </a:prstGeom>
                      <a:noFill/>
                      <a:ln>
                        <a:noFill/>
                      </a:ln>
                      <a:effectLst/>
                    </p:spPr>
                  </p:pic>
                </p:oleObj>
              </mc:Fallback>
            </mc:AlternateContent>
          </a:graphicData>
        </a:graphic>
      </p:graphicFrame>
      <p:sp>
        <p:nvSpPr>
          <p:cNvPr id="60625" name="Rectangle 209">
            <a:extLst>
              <a:ext uri="{FF2B5EF4-FFF2-40B4-BE49-F238E27FC236}">
                <a16:creationId xmlns:a16="http://schemas.microsoft.com/office/drawing/2014/main" id="{49B0E562-07FB-4E54-8D18-FA9B26A4B659}"/>
              </a:ext>
            </a:extLst>
          </p:cNvPr>
          <p:cNvSpPr>
            <a:spLocks noChangeArrowheads="1"/>
          </p:cNvSpPr>
          <p:nvPr/>
        </p:nvSpPr>
        <p:spPr bwMode="auto">
          <a:xfrm>
            <a:off x="4928523" y="5333366"/>
            <a:ext cx="3429000" cy="685800"/>
          </a:xfrm>
          <a:prstGeom prst="rect">
            <a:avLst/>
          </a:prstGeom>
          <a:solidFill>
            <a:schemeClr val="accent1">
              <a:alpha val="50000"/>
            </a:schemeClr>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b="1">
                <a:solidFill>
                  <a:srgbClr val="0000FF"/>
                </a:solidFill>
                <a:latin typeface="华文仿宋" panose="02010600040101010101" pitchFamily="2" charset="-122"/>
                <a:ea typeface="华文仿宋" panose="02010600040101010101" pitchFamily="2" charset="-122"/>
              </a:rPr>
              <a:t>缺陷：收敛速度</a:t>
            </a:r>
            <a:r>
              <a:rPr lang="zh-CN" altLang="en-US" sz="2400" b="1">
                <a:solidFill>
                  <a:srgbClr val="FF0000"/>
                </a:solidFill>
                <a:latin typeface="华文仿宋" panose="02010600040101010101" pitchFamily="2" charset="-122"/>
                <a:ea typeface="华文仿宋" panose="02010600040101010101" pitchFamily="2" charset="-122"/>
              </a:rPr>
              <a:t>慢</a:t>
            </a:r>
          </a:p>
        </p:txBody>
      </p:sp>
    </p:spTree>
    <p:extLst>
      <p:ext uri="{BB962C8B-B14F-4D97-AF65-F5344CB8AC3E}">
        <p14:creationId xmlns:p14="http://schemas.microsoft.com/office/powerpoint/2010/main" val="25997895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3" name="Rectangle 73">
            <a:extLst>
              <a:ext uri="{FF2B5EF4-FFF2-40B4-BE49-F238E27FC236}">
                <a16:creationId xmlns:a16="http://schemas.microsoft.com/office/drawing/2014/main" id="{1D809C77-5DF0-4C8F-B731-1BE8C5AAF2E4}"/>
              </a:ext>
            </a:extLst>
          </p:cNvPr>
          <p:cNvSpPr>
            <a:spLocks noChangeArrowheads="1"/>
          </p:cNvSpPr>
          <p:nvPr/>
        </p:nvSpPr>
        <p:spPr bwMode="auto">
          <a:xfrm>
            <a:off x="3154784" y="232432"/>
            <a:ext cx="28344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b="1" dirty="0">
                <a:solidFill>
                  <a:schemeClr val="tx1"/>
                </a:solidFill>
                <a:latin typeface="华文仿宋" panose="02010600040101010101" pitchFamily="2" charset="-122"/>
                <a:ea typeface="华文仿宋" panose="02010600040101010101" pitchFamily="2" charset="-122"/>
                <a:sym typeface="Wingdings" panose="05000000000000000000" pitchFamily="2" charset="2"/>
              </a:rPr>
              <a:t>三、共轭梯度法</a:t>
            </a:r>
            <a:endParaRPr lang="en-US" altLang="zh-CN" sz="2800" b="1" dirty="0">
              <a:solidFill>
                <a:schemeClr val="tx1"/>
              </a:solidFill>
              <a:latin typeface="华文仿宋" panose="02010600040101010101" pitchFamily="2" charset="-122"/>
              <a:ea typeface="华文仿宋" panose="02010600040101010101" pitchFamily="2" charset="-122"/>
            </a:endParaRPr>
          </a:p>
        </p:txBody>
      </p:sp>
      <p:grpSp>
        <p:nvGrpSpPr>
          <p:cNvPr id="153681" name="Group 81">
            <a:extLst>
              <a:ext uri="{FF2B5EF4-FFF2-40B4-BE49-F238E27FC236}">
                <a16:creationId xmlns:a16="http://schemas.microsoft.com/office/drawing/2014/main" id="{DA71C0DC-7193-4004-994F-6D24D6EA95EC}"/>
              </a:ext>
            </a:extLst>
          </p:cNvPr>
          <p:cNvGrpSpPr>
            <a:grpSpLocks/>
          </p:cNvGrpSpPr>
          <p:nvPr/>
        </p:nvGrpSpPr>
        <p:grpSpPr bwMode="auto">
          <a:xfrm>
            <a:off x="146576" y="857253"/>
            <a:ext cx="8267700" cy="1417638"/>
            <a:chOff x="96" y="547"/>
            <a:chExt cx="5208" cy="893"/>
          </a:xfrm>
        </p:grpSpPr>
        <p:sp>
          <p:nvSpPr>
            <p:cNvPr id="153675" name="Rectangle 75">
              <a:extLst>
                <a:ext uri="{FF2B5EF4-FFF2-40B4-BE49-F238E27FC236}">
                  <a16:creationId xmlns:a16="http://schemas.microsoft.com/office/drawing/2014/main" id="{A68216E9-74B0-40BF-A966-A71FCC82B224}"/>
                </a:ext>
              </a:extLst>
            </p:cNvPr>
            <p:cNvSpPr>
              <a:spLocks noChangeArrowheads="1"/>
            </p:cNvSpPr>
            <p:nvPr/>
          </p:nvSpPr>
          <p:spPr bwMode="auto">
            <a:xfrm>
              <a:off x="148" y="590"/>
              <a:ext cx="33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设                               为对称正定矩阵，</a:t>
              </a:r>
            </a:p>
          </p:txBody>
        </p:sp>
        <p:graphicFrame>
          <p:nvGraphicFramePr>
            <p:cNvPr id="153676" name="Object 76">
              <a:extLst>
                <a:ext uri="{FF2B5EF4-FFF2-40B4-BE49-F238E27FC236}">
                  <a16:creationId xmlns:a16="http://schemas.microsoft.com/office/drawing/2014/main" id="{331F7D75-2388-4445-BD0E-4C764F1AA5A8}"/>
                </a:ext>
              </a:extLst>
            </p:cNvPr>
            <p:cNvGraphicFramePr>
              <a:graphicFrameLocks noChangeAspect="1"/>
            </p:cNvGraphicFramePr>
            <p:nvPr>
              <p:extLst>
                <p:ext uri="{D42A27DB-BD31-4B8C-83A1-F6EECF244321}">
                  <p14:modId xmlns:p14="http://schemas.microsoft.com/office/powerpoint/2010/main" val="606118170"/>
                </p:ext>
              </p:extLst>
            </p:nvPr>
          </p:nvGraphicFramePr>
          <p:xfrm>
            <a:off x="348" y="547"/>
            <a:ext cx="1595" cy="409"/>
          </p:xfrm>
          <a:graphic>
            <a:graphicData uri="http://schemas.openxmlformats.org/presentationml/2006/ole">
              <mc:AlternateContent xmlns:mc="http://schemas.openxmlformats.org/markup-compatibility/2006">
                <mc:Choice xmlns:v="urn:schemas-microsoft-com:vml" Requires="v">
                  <p:oleObj spid="_x0000_s341869" name="Equation" r:id="rId3" imgW="990360" imgH="253800" progId="Equation.DSMT4">
                    <p:embed/>
                  </p:oleObj>
                </mc:Choice>
                <mc:Fallback>
                  <p:oleObj name="Equation" r:id="rId3" imgW="990360" imgH="253800" progId="Equation.DSMT4">
                    <p:embed/>
                    <p:pic>
                      <p:nvPicPr>
                        <p:cNvPr id="153676" name="Object 76">
                          <a:extLst>
                            <a:ext uri="{FF2B5EF4-FFF2-40B4-BE49-F238E27FC236}">
                              <a16:creationId xmlns:a16="http://schemas.microsoft.com/office/drawing/2014/main" id="{331F7D75-2388-4445-BD0E-4C764F1AA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 y="547"/>
                          <a:ext cx="1595" cy="409"/>
                        </a:xfrm>
                        <a:prstGeom prst="rect">
                          <a:avLst/>
                        </a:prstGeom>
                        <a:noFill/>
                        <a:ln>
                          <a:noFill/>
                        </a:ln>
                        <a:effectLst/>
                      </p:spPr>
                    </p:pic>
                  </p:oleObj>
                </mc:Fallback>
              </mc:AlternateContent>
            </a:graphicData>
          </a:graphic>
        </p:graphicFrame>
        <p:graphicFrame>
          <p:nvGraphicFramePr>
            <p:cNvPr id="153677" name="Object 77">
              <a:extLst>
                <a:ext uri="{FF2B5EF4-FFF2-40B4-BE49-F238E27FC236}">
                  <a16:creationId xmlns:a16="http://schemas.microsoft.com/office/drawing/2014/main" id="{452B0D77-9413-4FF0-945E-5EE0D084A5BE}"/>
                </a:ext>
              </a:extLst>
            </p:cNvPr>
            <p:cNvGraphicFramePr>
              <a:graphicFrameLocks noChangeAspect="1"/>
            </p:cNvGraphicFramePr>
            <p:nvPr>
              <p:extLst>
                <p:ext uri="{D42A27DB-BD31-4B8C-83A1-F6EECF244321}">
                  <p14:modId xmlns:p14="http://schemas.microsoft.com/office/powerpoint/2010/main" val="1093958563"/>
                </p:ext>
              </p:extLst>
            </p:nvPr>
          </p:nvGraphicFramePr>
          <p:xfrm>
            <a:off x="3361" y="557"/>
            <a:ext cx="968" cy="357"/>
          </p:xfrm>
          <a:graphic>
            <a:graphicData uri="http://schemas.openxmlformats.org/presentationml/2006/ole">
              <mc:AlternateContent xmlns:mc="http://schemas.openxmlformats.org/markup-compatibility/2006">
                <mc:Choice xmlns:v="urn:schemas-microsoft-com:vml" Requires="v">
                  <p:oleObj spid="_x0000_s341870" name="Equation" r:id="rId5" imgW="482400" imgH="177480" progId="Equation.DSMT4">
                    <p:embed/>
                  </p:oleObj>
                </mc:Choice>
                <mc:Fallback>
                  <p:oleObj name="Equation" r:id="rId5" imgW="482400" imgH="177480" progId="Equation.DSMT4">
                    <p:embed/>
                    <p:pic>
                      <p:nvPicPr>
                        <p:cNvPr id="153677" name="Object 77">
                          <a:extLst>
                            <a:ext uri="{FF2B5EF4-FFF2-40B4-BE49-F238E27FC236}">
                              <a16:creationId xmlns:a16="http://schemas.microsoft.com/office/drawing/2014/main" id="{452B0D77-9413-4FF0-945E-5EE0D084A5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1" y="557"/>
                          <a:ext cx="968"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78" name="Rectangle 78">
              <a:extLst>
                <a:ext uri="{FF2B5EF4-FFF2-40B4-BE49-F238E27FC236}">
                  <a16:creationId xmlns:a16="http://schemas.microsoft.com/office/drawing/2014/main" id="{E223C32E-7484-4259-902F-1A27B571CF5E}"/>
                </a:ext>
              </a:extLst>
            </p:cNvPr>
            <p:cNvSpPr>
              <a:spLocks noChangeArrowheads="1"/>
            </p:cNvSpPr>
            <p:nvPr/>
          </p:nvSpPr>
          <p:spPr bwMode="auto">
            <a:xfrm>
              <a:off x="96" y="1017"/>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latin typeface="华文仿宋" panose="02010600040101010101" pitchFamily="2" charset="-122"/>
                  <a:ea typeface="华文仿宋" panose="02010600040101010101" pitchFamily="2" charset="-122"/>
                </a:rPr>
                <a:t>其中</a:t>
              </a:r>
            </a:p>
          </p:txBody>
        </p:sp>
        <p:graphicFrame>
          <p:nvGraphicFramePr>
            <p:cNvPr id="153679" name="Object 79">
              <a:extLst>
                <a:ext uri="{FF2B5EF4-FFF2-40B4-BE49-F238E27FC236}">
                  <a16:creationId xmlns:a16="http://schemas.microsoft.com/office/drawing/2014/main" id="{A615739E-286F-433D-8AD8-EF293A4DF41C}"/>
                </a:ext>
              </a:extLst>
            </p:cNvPr>
            <p:cNvGraphicFramePr>
              <a:graphicFrameLocks noChangeAspect="1"/>
            </p:cNvGraphicFramePr>
            <p:nvPr/>
          </p:nvGraphicFramePr>
          <p:xfrm>
            <a:off x="552" y="963"/>
            <a:ext cx="2499" cy="470"/>
          </p:xfrm>
          <a:graphic>
            <a:graphicData uri="http://schemas.openxmlformats.org/presentationml/2006/ole">
              <mc:AlternateContent xmlns:mc="http://schemas.openxmlformats.org/markup-compatibility/2006">
                <mc:Choice xmlns:v="urn:schemas-microsoft-com:vml" Requires="v">
                  <p:oleObj spid="_x0000_s341871" name="Equation" r:id="rId7" imgW="1282680" imgH="241200" progId="Equation.DSMT4">
                    <p:embed/>
                  </p:oleObj>
                </mc:Choice>
                <mc:Fallback>
                  <p:oleObj name="Equation" r:id="rId7" imgW="1282680" imgH="241200" progId="Equation.DSMT4">
                    <p:embed/>
                    <p:pic>
                      <p:nvPicPr>
                        <p:cNvPr id="153679" name="Object 79">
                          <a:extLst>
                            <a:ext uri="{FF2B5EF4-FFF2-40B4-BE49-F238E27FC236}">
                              <a16:creationId xmlns:a16="http://schemas.microsoft.com/office/drawing/2014/main" id="{A615739E-286F-433D-8AD8-EF293A4DF4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 y="963"/>
                          <a:ext cx="2499" cy="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0" name="Object 80">
              <a:extLst>
                <a:ext uri="{FF2B5EF4-FFF2-40B4-BE49-F238E27FC236}">
                  <a16:creationId xmlns:a16="http://schemas.microsoft.com/office/drawing/2014/main" id="{CD41A645-7983-43CA-988C-31F8673B9A0E}"/>
                </a:ext>
              </a:extLst>
            </p:cNvPr>
            <p:cNvGraphicFramePr>
              <a:graphicFrameLocks noChangeAspect="1"/>
            </p:cNvGraphicFramePr>
            <p:nvPr/>
          </p:nvGraphicFramePr>
          <p:xfrm>
            <a:off x="3078" y="970"/>
            <a:ext cx="2226" cy="470"/>
          </p:xfrm>
          <a:graphic>
            <a:graphicData uri="http://schemas.openxmlformats.org/presentationml/2006/ole">
              <mc:AlternateContent xmlns:mc="http://schemas.openxmlformats.org/markup-compatibility/2006">
                <mc:Choice xmlns:v="urn:schemas-microsoft-com:vml" Requires="v">
                  <p:oleObj spid="_x0000_s341872" name="Equation" r:id="rId9" imgW="1143000" imgH="241200" progId="Equation.DSMT4">
                    <p:embed/>
                  </p:oleObj>
                </mc:Choice>
                <mc:Fallback>
                  <p:oleObj name="Equation" r:id="rId9" imgW="1143000" imgH="241200" progId="Equation.DSMT4">
                    <p:embed/>
                    <p:pic>
                      <p:nvPicPr>
                        <p:cNvPr id="153680" name="Object 80">
                          <a:extLst>
                            <a:ext uri="{FF2B5EF4-FFF2-40B4-BE49-F238E27FC236}">
                              <a16:creationId xmlns:a16="http://schemas.microsoft.com/office/drawing/2014/main" id="{CD41A645-7983-43CA-988C-31F8673B9A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8" y="970"/>
                          <a:ext cx="2226" cy="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682" name="Litebulb">
            <a:extLst>
              <a:ext uri="{FF2B5EF4-FFF2-40B4-BE49-F238E27FC236}">
                <a16:creationId xmlns:a16="http://schemas.microsoft.com/office/drawing/2014/main" id="{32FC6097-14ED-45E4-B73E-945B08D903D0}"/>
              </a:ext>
            </a:extLst>
          </p:cNvPr>
          <p:cNvSpPr>
            <a:spLocks noEditPoints="1" noChangeArrowheads="1"/>
          </p:cNvSpPr>
          <p:nvPr/>
        </p:nvSpPr>
        <p:spPr bwMode="auto">
          <a:xfrm>
            <a:off x="228600" y="4976813"/>
            <a:ext cx="1290637" cy="1054398"/>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800080"/>
            </a:solidFill>
            <a:miter lim="800000"/>
            <a:headEnd/>
            <a:tailEnd/>
          </a:ln>
        </p:spPr>
        <p:txBody>
          <a:bodyPr/>
          <a:lstStyle/>
          <a:p>
            <a:pPr algn="l"/>
            <a:r>
              <a:rPr kumimoji="0" lang="zh-CN" altLang="en-US" sz="2400" b="1" dirty="0">
                <a:solidFill>
                  <a:srgbClr val="0000FF"/>
                </a:solidFill>
                <a:latin typeface="华文仿宋" panose="02010600040101010101" pitchFamily="2" charset="-122"/>
                <a:ea typeface="华文仿宋" panose="02010600040101010101" pitchFamily="2" charset="-122"/>
              </a:rPr>
              <a:t>思想</a:t>
            </a:r>
          </a:p>
        </p:txBody>
      </p:sp>
      <p:grpSp>
        <p:nvGrpSpPr>
          <p:cNvPr id="153710" name="Group 110">
            <a:extLst>
              <a:ext uri="{FF2B5EF4-FFF2-40B4-BE49-F238E27FC236}">
                <a16:creationId xmlns:a16="http://schemas.microsoft.com/office/drawing/2014/main" id="{2CD02A86-00E1-44F8-9E7C-5DF974EE59D2}"/>
              </a:ext>
            </a:extLst>
          </p:cNvPr>
          <p:cNvGrpSpPr>
            <a:grpSpLocks/>
          </p:cNvGrpSpPr>
          <p:nvPr/>
        </p:nvGrpSpPr>
        <p:grpSpPr bwMode="auto">
          <a:xfrm>
            <a:off x="1331640" y="2514416"/>
            <a:ext cx="7391400" cy="1870386"/>
            <a:chOff x="630" y="1510"/>
            <a:chExt cx="4668" cy="1149"/>
          </a:xfrm>
        </p:grpSpPr>
        <p:sp>
          <p:nvSpPr>
            <p:cNvPr id="153685" name="Rectangle 85">
              <a:extLst>
                <a:ext uri="{FF2B5EF4-FFF2-40B4-BE49-F238E27FC236}">
                  <a16:creationId xmlns:a16="http://schemas.microsoft.com/office/drawing/2014/main" id="{D9DB7866-1AA9-49D0-B143-5D69E18164BF}"/>
                </a:ext>
              </a:extLst>
            </p:cNvPr>
            <p:cNvSpPr>
              <a:spLocks noChangeArrowheads="1"/>
            </p:cNvSpPr>
            <p:nvPr/>
          </p:nvSpPr>
          <p:spPr bwMode="auto">
            <a:xfrm>
              <a:off x="697" y="1522"/>
              <a:ext cx="46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设               为对称正定矩阵，若     中向量组</a:t>
              </a:r>
            </a:p>
          </p:txBody>
        </p:sp>
        <p:graphicFrame>
          <p:nvGraphicFramePr>
            <p:cNvPr id="153686" name="Object 86">
              <a:extLst>
                <a:ext uri="{FF2B5EF4-FFF2-40B4-BE49-F238E27FC236}">
                  <a16:creationId xmlns:a16="http://schemas.microsoft.com/office/drawing/2014/main" id="{BB72762D-D611-448E-A3CB-646507E4A80B}"/>
                </a:ext>
              </a:extLst>
            </p:cNvPr>
            <p:cNvGraphicFramePr>
              <a:graphicFrameLocks noChangeAspect="1"/>
            </p:cNvGraphicFramePr>
            <p:nvPr>
              <p:extLst>
                <p:ext uri="{D42A27DB-BD31-4B8C-83A1-F6EECF244321}">
                  <p14:modId xmlns:p14="http://schemas.microsoft.com/office/powerpoint/2010/main" val="2995426678"/>
                </p:ext>
              </p:extLst>
            </p:nvPr>
          </p:nvGraphicFramePr>
          <p:xfrm>
            <a:off x="939" y="1527"/>
            <a:ext cx="720" cy="240"/>
          </p:xfrm>
          <a:graphic>
            <a:graphicData uri="http://schemas.openxmlformats.org/presentationml/2006/ole">
              <mc:AlternateContent xmlns:mc="http://schemas.openxmlformats.org/markup-compatibility/2006">
                <mc:Choice xmlns:v="urn:schemas-microsoft-com:vml" Requires="v">
                  <p:oleObj spid="_x0000_s341873" name="Equation" r:id="rId11" imgW="571320" imgH="190440" progId="Equation.DSMT4">
                    <p:embed/>
                  </p:oleObj>
                </mc:Choice>
                <mc:Fallback>
                  <p:oleObj name="Equation" r:id="rId11" imgW="571320" imgH="190440" progId="Equation.DSMT4">
                    <p:embed/>
                    <p:pic>
                      <p:nvPicPr>
                        <p:cNvPr id="153686" name="Object 86">
                          <a:extLst>
                            <a:ext uri="{FF2B5EF4-FFF2-40B4-BE49-F238E27FC236}">
                              <a16:creationId xmlns:a16="http://schemas.microsoft.com/office/drawing/2014/main" id="{BB72762D-D611-448E-A3CB-646507E4A8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9" y="1527"/>
                          <a:ext cx="720" cy="240"/>
                        </a:xfrm>
                        <a:prstGeom prst="rect">
                          <a:avLst/>
                        </a:prstGeom>
                        <a:noFill/>
                        <a:ln>
                          <a:noFill/>
                        </a:ln>
                        <a:effectLst/>
                      </p:spPr>
                    </p:pic>
                  </p:oleObj>
                </mc:Fallback>
              </mc:AlternateContent>
            </a:graphicData>
          </a:graphic>
        </p:graphicFrame>
        <p:graphicFrame>
          <p:nvGraphicFramePr>
            <p:cNvPr id="153693" name="Object 93">
              <a:extLst>
                <a:ext uri="{FF2B5EF4-FFF2-40B4-BE49-F238E27FC236}">
                  <a16:creationId xmlns:a16="http://schemas.microsoft.com/office/drawing/2014/main" id="{B37BF940-5B77-43D6-95DE-6FBAEB17AF96}"/>
                </a:ext>
              </a:extLst>
            </p:cNvPr>
            <p:cNvGraphicFramePr>
              <a:graphicFrameLocks noChangeAspect="1"/>
            </p:cNvGraphicFramePr>
            <p:nvPr>
              <p:extLst>
                <p:ext uri="{D42A27DB-BD31-4B8C-83A1-F6EECF244321}">
                  <p14:modId xmlns:p14="http://schemas.microsoft.com/office/powerpoint/2010/main" val="894662505"/>
                </p:ext>
              </p:extLst>
            </p:nvPr>
          </p:nvGraphicFramePr>
          <p:xfrm>
            <a:off x="719" y="1869"/>
            <a:ext cx="1551" cy="368"/>
          </p:xfrm>
          <a:graphic>
            <a:graphicData uri="http://schemas.openxmlformats.org/presentationml/2006/ole">
              <mc:AlternateContent xmlns:mc="http://schemas.openxmlformats.org/markup-compatibility/2006">
                <mc:Choice xmlns:v="urn:schemas-microsoft-com:vml" Requires="v">
                  <p:oleObj spid="_x0000_s341874" name="Equation" r:id="rId13" imgW="1180800" imgH="279360" progId="Equation.DSMT4">
                    <p:embed/>
                  </p:oleObj>
                </mc:Choice>
                <mc:Fallback>
                  <p:oleObj name="Equation" r:id="rId13" imgW="1180800" imgH="279360" progId="Equation.DSMT4">
                    <p:embed/>
                    <p:pic>
                      <p:nvPicPr>
                        <p:cNvPr id="153693" name="Object 93">
                          <a:extLst>
                            <a:ext uri="{FF2B5EF4-FFF2-40B4-BE49-F238E27FC236}">
                              <a16:creationId xmlns:a16="http://schemas.microsoft.com/office/drawing/2014/main" id="{B37BF940-5B77-43D6-95DE-6FBAEB17AF9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9" y="1869"/>
                          <a:ext cx="1551" cy="368"/>
                        </a:xfrm>
                        <a:prstGeom prst="rect">
                          <a:avLst/>
                        </a:prstGeom>
                        <a:noFill/>
                        <a:ln>
                          <a:noFill/>
                        </a:ln>
                        <a:effectLst/>
                      </p:spPr>
                    </p:pic>
                  </p:oleObj>
                </mc:Fallback>
              </mc:AlternateContent>
            </a:graphicData>
          </a:graphic>
        </p:graphicFrame>
        <p:graphicFrame>
          <p:nvGraphicFramePr>
            <p:cNvPr id="153694" name="Object 94">
              <a:extLst>
                <a:ext uri="{FF2B5EF4-FFF2-40B4-BE49-F238E27FC236}">
                  <a16:creationId xmlns:a16="http://schemas.microsoft.com/office/drawing/2014/main" id="{05FDA424-0556-48A8-A7E2-1C43671C13B8}"/>
                </a:ext>
              </a:extLst>
            </p:cNvPr>
            <p:cNvGraphicFramePr>
              <a:graphicFrameLocks noChangeAspect="1"/>
            </p:cNvGraphicFramePr>
            <p:nvPr>
              <p:extLst>
                <p:ext uri="{D42A27DB-BD31-4B8C-83A1-F6EECF244321}">
                  <p14:modId xmlns:p14="http://schemas.microsoft.com/office/powerpoint/2010/main" val="1711408733"/>
                </p:ext>
              </p:extLst>
            </p:nvPr>
          </p:nvGraphicFramePr>
          <p:xfrm>
            <a:off x="3347" y="1510"/>
            <a:ext cx="322" cy="284"/>
          </p:xfrm>
          <a:graphic>
            <a:graphicData uri="http://schemas.openxmlformats.org/presentationml/2006/ole">
              <mc:AlternateContent xmlns:mc="http://schemas.openxmlformats.org/markup-compatibility/2006">
                <mc:Choice xmlns:v="urn:schemas-microsoft-com:vml" Requires="v">
                  <p:oleObj spid="_x0000_s341875" name="Equation" r:id="rId15" imgW="215640" imgH="190440" progId="Equation.DSMT4">
                    <p:embed/>
                  </p:oleObj>
                </mc:Choice>
                <mc:Fallback>
                  <p:oleObj name="Equation" r:id="rId15" imgW="215640" imgH="190440" progId="Equation.DSMT4">
                    <p:embed/>
                    <p:pic>
                      <p:nvPicPr>
                        <p:cNvPr id="153694" name="Object 94">
                          <a:extLst>
                            <a:ext uri="{FF2B5EF4-FFF2-40B4-BE49-F238E27FC236}">
                              <a16:creationId xmlns:a16="http://schemas.microsoft.com/office/drawing/2014/main" id="{05FDA424-0556-48A8-A7E2-1C43671C13B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7" y="1510"/>
                          <a:ext cx="322" cy="284"/>
                        </a:xfrm>
                        <a:prstGeom prst="rect">
                          <a:avLst/>
                        </a:prstGeom>
                        <a:noFill/>
                        <a:ln>
                          <a:noFill/>
                        </a:ln>
                        <a:effectLst/>
                      </p:spPr>
                    </p:pic>
                  </p:oleObj>
                </mc:Fallback>
              </mc:AlternateContent>
            </a:graphicData>
          </a:graphic>
        </p:graphicFrame>
        <p:sp>
          <p:nvSpPr>
            <p:cNvPr id="153695" name="Rectangle 95">
              <a:extLst>
                <a:ext uri="{FF2B5EF4-FFF2-40B4-BE49-F238E27FC236}">
                  <a16:creationId xmlns:a16="http://schemas.microsoft.com/office/drawing/2014/main" id="{64D256B9-F895-43FE-9BE6-86358D1EA7DD}"/>
                </a:ext>
              </a:extLst>
            </p:cNvPr>
            <p:cNvSpPr>
              <a:spLocks noChangeArrowheads="1"/>
            </p:cNvSpPr>
            <p:nvPr/>
          </p:nvSpPr>
          <p:spPr bwMode="auto">
            <a:xfrm>
              <a:off x="2278" y="1926"/>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满足</a:t>
              </a:r>
            </a:p>
          </p:txBody>
        </p:sp>
        <p:graphicFrame>
          <p:nvGraphicFramePr>
            <p:cNvPr id="153696" name="Object 96">
              <a:extLst>
                <a:ext uri="{FF2B5EF4-FFF2-40B4-BE49-F238E27FC236}">
                  <a16:creationId xmlns:a16="http://schemas.microsoft.com/office/drawing/2014/main" id="{059A3452-994E-4281-90D7-7892DEE65B2F}"/>
                </a:ext>
              </a:extLst>
            </p:cNvPr>
            <p:cNvGraphicFramePr>
              <a:graphicFrameLocks noChangeAspect="1"/>
            </p:cNvGraphicFramePr>
            <p:nvPr>
              <p:extLst>
                <p:ext uri="{D42A27DB-BD31-4B8C-83A1-F6EECF244321}">
                  <p14:modId xmlns:p14="http://schemas.microsoft.com/office/powerpoint/2010/main" val="1107674879"/>
                </p:ext>
              </p:extLst>
            </p:nvPr>
          </p:nvGraphicFramePr>
          <p:xfrm>
            <a:off x="2706" y="1894"/>
            <a:ext cx="1838" cy="317"/>
          </p:xfrm>
          <a:graphic>
            <a:graphicData uri="http://schemas.openxmlformats.org/presentationml/2006/ole">
              <mc:AlternateContent xmlns:mc="http://schemas.openxmlformats.org/markup-compatibility/2006">
                <mc:Choice xmlns:v="urn:schemas-microsoft-com:vml" Requires="v">
                  <p:oleObj spid="_x0000_s341876" name="Equation" r:id="rId17" imgW="1422360" imgH="228600" progId="Equation.DSMT4">
                    <p:embed/>
                  </p:oleObj>
                </mc:Choice>
                <mc:Fallback>
                  <p:oleObj name="Equation" r:id="rId17" imgW="1422360" imgH="228600" progId="Equation.DSMT4">
                    <p:embed/>
                    <p:pic>
                      <p:nvPicPr>
                        <p:cNvPr id="153696" name="Object 96">
                          <a:extLst>
                            <a:ext uri="{FF2B5EF4-FFF2-40B4-BE49-F238E27FC236}">
                              <a16:creationId xmlns:a16="http://schemas.microsoft.com/office/drawing/2014/main" id="{059A3452-994E-4281-90D7-7892DEE65B2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06" y="1894"/>
                          <a:ext cx="1838" cy="317"/>
                        </a:xfrm>
                        <a:prstGeom prst="rect">
                          <a:avLst/>
                        </a:prstGeom>
                        <a:noFill/>
                        <a:ln>
                          <a:noFill/>
                        </a:ln>
                        <a:effectLst/>
                      </p:spPr>
                    </p:pic>
                  </p:oleObj>
                </mc:Fallback>
              </mc:AlternateContent>
            </a:graphicData>
          </a:graphic>
        </p:graphicFrame>
        <p:sp>
          <p:nvSpPr>
            <p:cNvPr id="153697" name="Rectangle 97">
              <a:extLst>
                <a:ext uri="{FF2B5EF4-FFF2-40B4-BE49-F238E27FC236}">
                  <a16:creationId xmlns:a16="http://schemas.microsoft.com/office/drawing/2014/main" id="{D35E661B-35B3-4675-9DC7-691C4B6951FD}"/>
                </a:ext>
              </a:extLst>
            </p:cNvPr>
            <p:cNvSpPr>
              <a:spLocks noChangeArrowheads="1"/>
            </p:cNvSpPr>
            <p:nvPr/>
          </p:nvSpPr>
          <p:spPr bwMode="auto">
            <a:xfrm>
              <a:off x="630" y="2368"/>
              <a:ext cx="45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则称它是     中的一个       共轭（       正交）向量组。</a:t>
              </a:r>
            </a:p>
          </p:txBody>
        </p:sp>
        <p:graphicFrame>
          <p:nvGraphicFramePr>
            <p:cNvPr id="153698" name="Object 98">
              <a:extLst>
                <a:ext uri="{FF2B5EF4-FFF2-40B4-BE49-F238E27FC236}">
                  <a16:creationId xmlns:a16="http://schemas.microsoft.com/office/drawing/2014/main" id="{32773E62-6773-403A-869A-B1CF552A6DF6}"/>
                </a:ext>
              </a:extLst>
            </p:cNvPr>
            <p:cNvGraphicFramePr>
              <a:graphicFrameLocks noChangeAspect="1"/>
            </p:cNvGraphicFramePr>
            <p:nvPr>
              <p:extLst>
                <p:ext uri="{D42A27DB-BD31-4B8C-83A1-F6EECF244321}">
                  <p14:modId xmlns:p14="http://schemas.microsoft.com/office/powerpoint/2010/main" val="844085311"/>
                </p:ext>
              </p:extLst>
            </p:nvPr>
          </p:nvGraphicFramePr>
          <p:xfrm>
            <a:off x="1422" y="2372"/>
            <a:ext cx="277" cy="245"/>
          </p:xfrm>
          <a:graphic>
            <a:graphicData uri="http://schemas.openxmlformats.org/presentationml/2006/ole">
              <mc:AlternateContent xmlns:mc="http://schemas.openxmlformats.org/markup-compatibility/2006">
                <mc:Choice xmlns:v="urn:schemas-microsoft-com:vml" Requires="v">
                  <p:oleObj spid="_x0000_s341877" name="Equation" r:id="rId19" imgW="215640" imgH="190440" progId="Equation.DSMT4">
                    <p:embed/>
                  </p:oleObj>
                </mc:Choice>
                <mc:Fallback>
                  <p:oleObj name="Equation" r:id="rId19" imgW="215640" imgH="190440" progId="Equation.DSMT4">
                    <p:embed/>
                    <p:pic>
                      <p:nvPicPr>
                        <p:cNvPr id="153698" name="Object 98">
                          <a:extLst>
                            <a:ext uri="{FF2B5EF4-FFF2-40B4-BE49-F238E27FC236}">
                              <a16:creationId xmlns:a16="http://schemas.microsoft.com/office/drawing/2014/main" id="{32773E62-6773-403A-869A-B1CF552A6D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2" y="2372"/>
                          <a:ext cx="277" cy="245"/>
                        </a:xfrm>
                        <a:prstGeom prst="rect">
                          <a:avLst/>
                        </a:prstGeom>
                        <a:noFill/>
                        <a:ln>
                          <a:noFill/>
                        </a:ln>
                        <a:effectLst/>
                      </p:spPr>
                    </p:pic>
                  </p:oleObj>
                </mc:Fallback>
              </mc:AlternateContent>
            </a:graphicData>
          </a:graphic>
        </p:graphicFrame>
        <p:graphicFrame>
          <p:nvGraphicFramePr>
            <p:cNvPr id="153699" name="Object 99">
              <a:extLst>
                <a:ext uri="{FF2B5EF4-FFF2-40B4-BE49-F238E27FC236}">
                  <a16:creationId xmlns:a16="http://schemas.microsoft.com/office/drawing/2014/main" id="{FCE941EA-2A67-4688-99D8-F3BF778DA2FE}"/>
                </a:ext>
              </a:extLst>
            </p:cNvPr>
            <p:cNvGraphicFramePr>
              <a:graphicFrameLocks noChangeAspect="1"/>
            </p:cNvGraphicFramePr>
            <p:nvPr>
              <p:extLst>
                <p:ext uri="{D42A27DB-BD31-4B8C-83A1-F6EECF244321}">
                  <p14:modId xmlns:p14="http://schemas.microsoft.com/office/powerpoint/2010/main" val="217216162"/>
                </p:ext>
              </p:extLst>
            </p:nvPr>
          </p:nvGraphicFramePr>
          <p:xfrm>
            <a:off x="2459" y="2388"/>
            <a:ext cx="406" cy="240"/>
          </p:xfrm>
          <a:graphic>
            <a:graphicData uri="http://schemas.openxmlformats.org/presentationml/2006/ole">
              <mc:AlternateContent xmlns:mc="http://schemas.openxmlformats.org/markup-compatibility/2006">
                <mc:Choice xmlns:v="urn:schemas-microsoft-com:vml" Requires="v">
                  <p:oleObj spid="_x0000_s341878" name="Equation" r:id="rId20" imgW="279360" imgH="164880" progId="Equation.DSMT4">
                    <p:embed/>
                  </p:oleObj>
                </mc:Choice>
                <mc:Fallback>
                  <p:oleObj name="Equation" r:id="rId20" imgW="279360" imgH="164880" progId="Equation.DSMT4">
                    <p:embed/>
                    <p:pic>
                      <p:nvPicPr>
                        <p:cNvPr id="153699" name="Object 99">
                          <a:extLst>
                            <a:ext uri="{FF2B5EF4-FFF2-40B4-BE49-F238E27FC236}">
                              <a16:creationId xmlns:a16="http://schemas.microsoft.com/office/drawing/2014/main" id="{FCE941EA-2A67-4688-99D8-F3BF778DA2F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59" y="2388"/>
                          <a:ext cx="406" cy="240"/>
                        </a:xfrm>
                        <a:prstGeom prst="rect">
                          <a:avLst/>
                        </a:prstGeom>
                        <a:noFill/>
                        <a:ln>
                          <a:noFill/>
                        </a:ln>
                        <a:effectLst/>
                      </p:spPr>
                    </p:pic>
                  </p:oleObj>
                </mc:Fallback>
              </mc:AlternateContent>
            </a:graphicData>
          </a:graphic>
        </p:graphicFrame>
        <p:graphicFrame>
          <p:nvGraphicFramePr>
            <p:cNvPr id="153701" name="Object 101">
              <a:extLst>
                <a:ext uri="{FF2B5EF4-FFF2-40B4-BE49-F238E27FC236}">
                  <a16:creationId xmlns:a16="http://schemas.microsoft.com/office/drawing/2014/main" id="{8AE76C1B-BFB0-4355-B9A2-D91E5C4F64CF}"/>
                </a:ext>
              </a:extLst>
            </p:cNvPr>
            <p:cNvGraphicFramePr>
              <a:graphicFrameLocks noChangeAspect="1"/>
            </p:cNvGraphicFramePr>
            <p:nvPr>
              <p:extLst>
                <p:ext uri="{D42A27DB-BD31-4B8C-83A1-F6EECF244321}">
                  <p14:modId xmlns:p14="http://schemas.microsoft.com/office/powerpoint/2010/main" val="2819395499"/>
                </p:ext>
              </p:extLst>
            </p:nvPr>
          </p:nvGraphicFramePr>
          <p:xfrm>
            <a:off x="3353" y="2368"/>
            <a:ext cx="414" cy="245"/>
          </p:xfrm>
          <a:graphic>
            <a:graphicData uri="http://schemas.openxmlformats.org/presentationml/2006/ole">
              <mc:AlternateContent xmlns:mc="http://schemas.openxmlformats.org/markup-compatibility/2006">
                <mc:Choice xmlns:v="urn:schemas-microsoft-com:vml" Requires="v">
                  <p:oleObj spid="_x0000_s341879" name="Equation" r:id="rId22" imgW="279360" imgH="164880" progId="Equation.DSMT4">
                    <p:embed/>
                  </p:oleObj>
                </mc:Choice>
                <mc:Fallback>
                  <p:oleObj name="Equation" r:id="rId22" imgW="279360" imgH="164880" progId="Equation.DSMT4">
                    <p:embed/>
                    <p:pic>
                      <p:nvPicPr>
                        <p:cNvPr id="153701" name="Object 101">
                          <a:extLst>
                            <a:ext uri="{FF2B5EF4-FFF2-40B4-BE49-F238E27FC236}">
                              <a16:creationId xmlns:a16="http://schemas.microsoft.com/office/drawing/2014/main" id="{8AE76C1B-BFB0-4355-B9A2-D91E5C4F64C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53" y="2368"/>
                          <a:ext cx="414" cy="245"/>
                        </a:xfrm>
                        <a:prstGeom prst="rect">
                          <a:avLst/>
                        </a:prstGeom>
                        <a:noFill/>
                        <a:ln>
                          <a:noFill/>
                        </a:ln>
                        <a:effectLst/>
                      </p:spPr>
                    </p:pic>
                  </p:oleObj>
                </mc:Fallback>
              </mc:AlternateContent>
            </a:graphicData>
          </a:graphic>
        </p:graphicFrame>
      </p:grpSp>
      <p:grpSp>
        <p:nvGrpSpPr>
          <p:cNvPr id="153708" name="Group 108">
            <a:extLst>
              <a:ext uri="{FF2B5EF4-FFF2-40B4-BE49-F238E27FC236}">
                <a16:creationId xmlns:a16="http://schemas.microsoft.com/office/drawing/2014/main" id="{B80FBA26-6FED-43D7-A7FD-8C8976F464A8}"/>
              </a:ext>
            </a:extLst>
          </p:cNvPr>
          <p:cNvGrpSpPr>
            <a:grpSpLocks/>
          </p:cNvGrpSpPr>
          <p:nvPr/>
        </p:nvGrpSpPr>
        <p:grpSpPr bwMode="auto">
          <a:xfrm>
            <a:off x="1682573" y="4787897"/>
            <a:ext cx="6423025" cy="1212850"/>
            <a:chOff x="990" y="2871"/>
            <a:chExt cx="4046" cy="764"/>
          </a:xfrm>
        </p:grpSpPr>
        <p:sp>
          <p:nvSpPr>
            <p:cNvPr id="153707" name="Rectangle 107">
              <a:extLst>
                <a:ext uri="{FF2B5EF4-FFF2-40B4-BE49-F238E27FC236}">
                  <a16:creationId xmlns:a16="http://schemas.microsoft.com/office/drawing/2014/main" id="{EC3A812C-9E49-4763-B5D3-BF87ADB0B62C}"/>
                </a:ext>
              </a:extLst>
            </p:cNvPr>
            <p:cNvSpPr>
              <a:spLocks noChangeArrowheads="1"/>
            </p:cNvSpPr>
            <p:nvPr/>
          </p:nvSpPr>
          <p:spPr bwMode="auto">
            <a:xfrm>
              <a:off x="990" y="2871"/>
              <a:ext cx="4046" cy="764"/>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153704" name="Rectangle 104">
              <a:extLst>
                <a:ext uri="{FF2B5EF4-FFF2-40B4-BE49-F238E27FC236}">
                  <a16:creationId xmlns:a16="http://schemas.microsoft.com/office/drawing/2014/main" id="{9C25D398-E84E-4A14-9A1D-45EAA7A12A7E}"/>
                </a:ext>
              </a:extLst>
            </p:cNvPr>
            <p:cNvSpPr>
              <a:spLocks noChangeArrowheads="1"/>
            </p:cNvSpPr>
            <p:nvPr/>
          </p:nvSpPr>
          <p:spPr bwMode="auto">
            <a:xfrm>
              <a:off x="1008" y="2942"/>
              <a:ext cx="39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0000FF"/>
                  </a:solidFill>
                  <a:latin typeface="华文仿宋" panose="02010600040101010101" pitchFamily="2" charset="-122"/>
                  <a:ea typeface="华文仿宋" panose="02010600040101010101" pitchFamily="2" charset="-122"/>
                </a:rPr>
                <a:t>利用</a:t>
              </a:r>
              <a:r>
                <a:rPr lang="zh-CN" altLang="en-US" sz="24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一维极小</a:t>
              </a:r>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搜索方法确定一组        </a:t>
              </a:r>
              <a:r>
                <a:rPr lang="zh-CN" altLang="en-US" sz="2400" b="1">
                  <a:solidFill>
                    <a:srgbClr val="FF0000"/>
                  </a:solidFill>
                  <a:latin typeface="华文仿宋" panose="02010600040101010101" pitchFamily="2" charset="-122"/>
                  <a:ea typeface="华文仿宋" panose="02010600040101010101" pitchFamily="2" charset="-122"/>
                </a:rPr>
                <a:t>共轭</a:t>
              </a:r>
              <a:r>
                <a:rPr lang="zh-CN" altLang="en-US" sz="2400" b="1">
                  <a:solidFill>
                    <a:srgbClr val="0000FF"/>
                  </a:solidFill>
                  <a:latin typeface="华文仿宋" panose="02010600040101010101" pitchFamily="2" charset="-122"/>
                  <a:ea typeface="华文仿宋" panose="02010600040101010101" pitchFamily="2" charset="-122"/>
                </a:rPr>
                <a:t>方向</a:t>
              </a:r>
            </a:p>
          </p:txBody>
        </p:sp>
        <p:graphicFrame>
          <p:nvGraphicFramePr>
            <p:cNvPr id="153705" name="Object 105">
              <a:extLst>
                <a:ext uri="{FF2B5EF4-FFF2-40B4-BE49-F238E27FC236}">
                  <a16:creationId xmlns:a16="http://schemas.microsoft.com/office/drawing/2014/main" id="{AF60ABAB-CFC5-4B37-9CA4-F4323C0229F8}"/>
                </a:ext>
              </a:extLst>
            </p:cNvPr>
            <p:cNvGraphicFramePr>
              <a:graphicFrameLocks noChangeAspect="1"/>
            </p:cNvGraphicFramePr>
            <p:nvPr>
              <p:extLst>
                <p:ext uri="{D42A27DB-BD31-4B8C-83A1-F6EECF244321}">
                  <p14:modId xmlns:p14="http://schemas.microsoft.com/office/powerpoint/2010/main" val="3088836414"/>
                </p:ext>
              </p:extLst>
            </p:nvPr>
          </p:nvGraphicFramePr>
          <p:xfrm>
            <a:off x="3725" y="2933"/>
            <a:ext cx="486" cy="287"/>
          </p:xfrm>
          <a:graphic>
            <a:graphicData uri="http://schemas.openxmlformats.org/presentationml/2006/ole">
              <mc:AlternateContent xmlns:mc="http://schemas.openxmlformats.org/markup-compatibility/2006">
                <mc:Choice xmlns:v="urn:schemas-microsoft-com:vml" Requires="v">
                  <p:oleObj spid="_x0000_s341880" name="Equation" r:id="rId23" imgW="279360" imgH="164880" progId="Equation.DSMT4">
                    <p:embed/>
                  </p:oleObj>
                </mc:Choice>
                <mc:Fallback>
                  <p:oleObj name="Equation" r:id="rId23" imgW="279360" imgH="164880" progId="Equation.DSMT4">
                    <p:embed/>
                    <p:pic>
                      <p:nvPicPr>
                        <p:cNvPr id="153705" name="Object 105">
                          <a:extLst>
                            <a:ext uri="{FF2B5EF4-FFF2-40B4-BE49-F238E27FC236}">
                              <a16:creationId xmlns:a16="http://schemas.microsoft.com/office/drawing/2014/main" id="{AF60ABAB-CFC5-4B37-9CA4-F4323C0229F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25" y="2933"/>
                          <a:ext cx="486" cy="287"/>
                        </a:xfrm>
                        <a:prstGeom prst="rect">
                          <a:avLst/>
                        </a:prstGeom>
                        <a:noFill/>
                        <a:ln>
                          <a:noFill/>
                        </a:ln>
                        <a:effectLst/>
                      </p:spPr>
                    </p:pic>
                  </p:oleObj>
                </mc:Fallback>
              </mc:AlternateContent>
            </a:graphicData>
          </a:graphic>
        </p:graphicFrame>
        <p:sp>
          <p:nvSpPr>
            <p:cNvPr id="153706" name="Rectangle 106">
              <a:extLst>
                <a:ext uri="{FF2B5EF4-FFF2-40B4-BE49-F238E27FC236}">
                  <a16:creationId xmlns:a16="http://schemas.microsoft.com/office/drawing/2014/main" id="{155C3072-51D5-4D78-A78C-0F764BA2DD25}"/>
                </a:ext>
              </a:extLst>
            </p:cNvPr>
            <p:cNvSpPr>
              <a:spLocks noChangeArrowheads="1"/>
            </p:cNvSpPr>
            <p:nvPr/>
          </p:nvSpPr>
          <p:spPr bwMode="auto">
            <a:xfrm>
              <a:off x="1033" y="3312"/>
              <a:ext cx="38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代替</a:t>
              </a:r>
              <a:r>
                <a:rPr lang="zh-CN" altLang="en-US" sz="24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最速下降</a:t>
              </a:r>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法中的</a:t>
              </a:r>
              <a:r>
                <a:rPr lang="zh-CN" altLang="en-US" sz="24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正交</a:t>
              </a:r>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方向来进行迭代。</a:t>
              </a:r>
            </a:p>
          </p:txBody>
        </p:sp>
      </p:grpSp>
      <p:sp>
        <p:nvSpPr>
          <p:cNvPr id="2" name="文本框 1">
            <a:extLst>
              <a:ext uri="{FF2B5EF4-FFF2-40B4-BE49-F238E27FC236}">
                <a16:creationId xmlns:a16="http://schemas.microsoft.com/office/drawing/2014/main" id="{92C1A93D-29E2-4883-9A81-A3639A757C2A}"/>
              </a:ext>
            </a:extLst>
          </p:cNvPr>
          <p:cNvSpPr txBox="1"/>
          <p:nvPr/>
        </p:nvSpPr>
        <p:spPr>
          <a:xfrm>
            <a:off x="90252" y="2564057"/>
            <a:ext cx="1680777"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定义</a:t>
            </a:r>
            <a:r>
              <a:rPr lang="en-US" altLang="zh-CN" sz="2400" b="0" dirty="0">
                <a:solidFill>
                  <a:schemeClr val="tx1">
                    <a:lumMod val="95000"/>
                    <a:lumOff val="5000"/>
                  </a:schemeClr>
                </a:solidFill>
                <a:latin typeface="+mn-ea"/>
                <a:ea typeface="+mn-ea"/>
              </a:rPr>
              <a:t>3.7</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5516543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92" name="Rectangle 68">
            <a:extLst>
              <a:ext uri="{FF2B5EF4-FFF2-40B4-BE49-F238E27FC236}">
                <a16:creationId xmlns:a16="http://schemas.microsoft.com/office/drawing/2014/main" id="{1D4F9ED3-C78A-498F-9CF8-62EC15CA657D}"/>
              </a:ext>
            </a:extLst>
          </p:cNvPr>
          <p:cNvSpPr>
            <a:spLocks noChangeArrowheads="1"/>
          </p:cNvSpPr>
          <p:nvPr/>
        </p:nvSpPr>
        <p:spPr bwMode="auto">
          <a:xfrm>
            <a:off x="152400" y="260648"/>
            <a:ext cx="441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400" b="1">
                <a:solidFill>
                  <a:schemeClr val="tx1"/>
                </a:solidFill>
                <a:latin typeface="华文仿宋" panose="02010600040101010101" pitchFamily="2" charset="-122"/>
                <a:ea typeface="华文仿宋" panose="02010600040101010101" pitchFamily="2" charset="-122"/>
                <a:sym typeface="Wingdings" panose="05000000000000000000" pitchFamily="2" charset="2"/>
              </a:rPr>
              <a:t>共轭梯度法的实现过程</a:t>
            </a:r>
          </a:p>
        </p:txBody>
      </p:sp>
      <p:grpSp>
        <p:nvGrpSpPr>
          <p:cNvPr id="154714" name="Group 90">
            <a:extLst>
              <a:ext uri="{FF2B5EF4-FFF2-40B4-BE49-F238E27FC236}">
                <a16:creationId xmlns:a16="http://schemas.microsoft.com/office/drawing/2014/main" id="{75E99FE1-13AE-479F-8C6A-8B3BF1734E14}"/>
              </a:ext>
            </a:extLst>
          </p:cNvPr>
          <p:cNvGrpSpPr>
            <a:grpSpLocks/>
          </p:cNvGrpSpPr>
          <p:nvPr/>
        </p:nvGrpSpPr>
        <p:grpSpPr bwMode="auto">
          <a:xfrm>
            <a:off x="152400" y="555270"/>
            <a:ext cx="7261226" cy="1016000"/>
            <a:chOff x="144" y="433"/>
            <a:chExt cx="4574" cy="640"/>
          </a:xfrm>
        </p:grpSpPr>
        <p:sp>
          <p:nvSpPr>
            <p:cNvPr id="154694" name="Rectangle 70">
              <a:extLst>
                <a:ext uri="{FF2B5EF4-FFF2-40B4-BE49-F238E27FC236}">
                  <a16:creationId xmlns:a16="http://schemas.microsoft.com/office/drawing/2014/main" id="{85664065-2ED8-4F0E-94B5-0DE9D305610F}"/>
                </a:ext>
              </a:extLst>
            </p:cNvPr>
            <p:cNvSpPr>
              <a:spLocks noChangeArrowheads="1"/>
            </p:cNvSpPr>
            <p:nvPr/>
          </p:nvSpPr>
          <p:spPr bwMode="auto">
            <a:xfrm>
              <a:off x="144" y="589"/>
              <a:ext cx="30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latin typeface="华文仿宋" panose="02010600040101010101" pitchFamily="2" charset="-122"/>
                  <a:ea typeface="华文仿宋" panose="02010600040101010101" pitchFamily="2" charset="-122"/>
                  <a:sym typeface="Wingdings" panose="05000000000000000000" pitchFamily="2" charset="2"/>
                </a:rPr>
                <a:t>选取初始向量         ，                   ，</a:t>
              </a:r>
              <a:endParaRPr lang="zh-CN" altLang="en-US" sz="2400" b="1">
                <a:solidFill>
                  <a:schemeClr val="tx1"/>
                </a:solidFill>
                <a:latin typeface="华文仿宋" panose="02010600040101010101" pitchFamily="2" charset="-122"/>
                <a:ea typeface="华文仿宋" panose="02010600040101010101" pitchFamily="2" charset="-122"/>
                <a:sym typeface="Wingdings 2" panose="05020102010507070707" pitchFamily="18" charset="2"/>
              </a:endParaRPr>
            </a:p>
          </p:txBody>
        </p:sp>
        <p:graphicFrame>
          <p:nvGraphicFramePr>
            <p:cNvPr id="154695" name="Object 71">
              <a:extLst>
                <a:ext uri="{FF2B5EF4-FFF2-40B4-BE49-F238E27FC236}">
                  <a16:creationId xmlns:a16="http://schemas.microsoft.com/office/drawing/2014/main" id="{9017A916-CEEF-42CB-8790-0265FF4312CF}"/>
                </a:ext>
              </a:extLst>
            </p:cNvPr>
            <p:cNvGraphicFramePr>
              <a:graphicFrameLocks noChangeAspect="1"/>
            </p:cNvGraphicFramePr>
            <p:nvPr>
              <p:extLst>
                <p:ext uri="{D42A27DB-BD31-4B8C-83A1-F6EECF244321}">
                  <p14:modId xmlns:p14="http://schemas.microsoft.com/office/powerpoint/2010/main" val="3270969156"/>
                </p:ext>
              </p:extLst>
            </p:nvPr>
          </p:nvGraphicFramePr>
          <p:xfrm>
            <a:off x="1315" y="568"/>
            <a:ext cx="442" cy="337"/>
          </p:xfrm>
          <a:graphic>
            <a:graphicData uri="http://schemas.openxmlformats.org/presentationml/2006/ole">
              <mc:AlternateContent xmlns:mc="http://schemas.openxmlformats.org/markup-compatibility/2006">
                <mc:Choice xmlns:v="urn:schemas-microsoft-com:vml" Requires="v">
                  <p:oleObj spid="_x0000_s347830" name="Equation" r:id="rId3" imgW="266400" imgH="203040" progId="Equation.DSMT4">
                    <p:embed/>
                  </p:oleObj>
                </mc:Choice>
                <mc:Fallback>
                  <p:oleObj name="Equation" r:id="rId3" imgW="266400" imgH="203040" progId="Equation.DSMT4">
                    <p:embed/>
                    <p:pic>
                      <p:nvPicPr>
                        <p:cNvPr id="154695" name="Object 71">
                          <a:extLst>
                            <a:ext uri="{FF2B5EF4-FFF2-40B4-BE49-F238E27FC236}">
                              <a16:creationId xmlns:a16="http://schemas.microsoft.com/office/drawing/2014/main" id="{9017A916-CEEF-42CB-8790-0265FF4312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 y="568"/>
                          <a:ext cx="442" cy="337"/>
                        </a:xfrm>
                        <a:prstGeom prst="rect">
                          <a:avLst/>
                        </a:prstGeom>
                        <a:noFill/>
                        <a:ln>
                          <a:noFill/>
                        </a:ln>
                        <a:effectLst/>
                      </p:spPr>
                    </p:pic>
                  </p:oleObj>
                </mc:Fallback>
              </mc:AlternateContent>
            </a:graphicData>
          </a:graphic>
        </p:graphicFrame>
        <p:graphicFrame>
          <p:nvGraphicFramePr>
            <p:cNvPr id="154697" name="Object 73">
              <a:extLst>
                <a:ext uri="{FF2B5EF4-FFF2-40B4-BE49-F238E27FC236}">
                  <a16:creationId xmlns:a16="http://schemas.microsoft.com/office/drawing/2014/main" id="{BC9DD174-C8D2-476A-BA08-9F34C12F13AC}"/>
                </a:ext>
              </a:extLst>
            </p:cNvPr>
            <p:cNvGraphicFramePr>
              <a:graphicFrameLocks noChangeAspect="1"/>
            </p:cNvGraphicFramePr>
            <p:nvPr>
              <p:extLst>
                <p:ext uri="{D42A27DB-BD31-4B8C-83A1-F6EECF244321}">
                  <p14:modId xmlns:p14="http://schemas.microsoft.com/office/powerpoint/2010/main" val="48291969"/>
                </p:ext>
              </p:extLst>
            </p:nvPr>
          </p:nvGraphicFramePr>
          <p:xfrm>
            <a:off x="1883" y="574"/>
            <a:ext cx="982" cy="353"/>
          </p:xfrm>
          <a:graphic>
            <a:graphicData uri="http://schemas.openxmlformats.org/presentationml/2006/ole">
              <mc:AlternateContent xmlns:mc="http://schemas.openxmlformats.org/markup-compatibility/2006">
                <mc:Choice xmlns:v="urn:schemas-microsoft-com:vml" Requires="v">
                  <p:oleObj spid="_x0000_s347831" name="Equation" r:id="rId5" imgW="634680" imgH="228600" progId="Equation.DSMT4">
                    <p:embed/>
                  </p:oleObj>
                </mc:Choice>
                <mc:Fallback>
                  <p:oleObj name="Equation" r:id="rId5" imgW="634680" imgH="228600" progId="Equation.DSMT4">
                    <p:embed/>
                    <p:pic>
                      <p:nvPicPr>
                        <p:cNvPr id="154697" name="Object 73">
                          <a:extLst>
                            <a:ext uri="{FF2B5EF4-FFF2-40B4-BE49-F238E27FC236}">
                              <a16:creationId xmlns:a16="http://schemas.microsoft.com/office/drawing/2014/main" id="{BC9DD174-C8D2-476A-BA08-9F34C12F13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3" y="574"/>
                          <a:ext cx="982" cy="353"/>
                        </a:xfrm>
                        <a:prstGeom prst="rect">
                          <a:avLst/>
                        </a:prstGeom>
                        <a:noFill/>
                        <a:ln>
                          <a:noFill/>
                        </a:ln>
                        <a:effectLst/>
                      </p:spPr>
                    </p:pic>
                  </p:oleObj>
                </mc:Fallback>
              </mc:AlternateContent>
            </a:graphicData>
          </a:graphic>
        </p:graphicFrame>
        <p:graphicFrame>
          <p:nvGraphicFramePr>
            <p:cNvPr id="154698" name="Object 74">
              <a:extLst>
                <a:ext uri="{FF2B5EF4-FFF2-40B4-BE49-F238E27FC236}">
                  <a16:creationId xmlns:a16="http://schemas.microsoft.com/office/drawing/2014/main" id="{F0A72BC6-8D69-4FB1-AC88-93793F2FB338}"/>
                </a:ext>
              </a:extLst>
            </p:cNvPr>
            <p:cNvGraphicFramePr>
              <a:graphicFrameLocks noChangeAspect="1"/>
            </p:cNvGraphicFramePr>
            <p:nvPr>
              <p:extLst>
                <p:ext uri="{D42A27DB-BD31-4B8C-83A1-F6EECF244321}">
                  <p14:modId xmlns:p14="http://schemas.microsoft.com/office/powerpoint/2010/main" val="4247373441"/>
                </p:ext>
              </p:extLst>
            </p:nvPr>
          </p:nvGraphicFramePr>
          <p:xfrm>
            <a:off x="3052" y="433"/>
            <a:ext cx="1666" cy="640"/>
          </p:xfrm>
          <a:graphic>
            <a:graphicData uri="http://schemas.openxmlformats.org/presentationml/2006/ole">
              <mc:AlternateContent xmlns:mc="http://schemas.openxmlformats.org/markup-compatibility/2006">
                <mc:Choice xmlns:v="urn:schemas-microsoft-com:vml" Requires="v">
                  <p:oleObj spid="_x0000_s347832" name="Equation" r:id="rId7" imgW="1155600" imgH="444240" progId="Equation.DSMT4">
                    <p:embed/>
                  </p:oleObj>
                </mc:Choice>
                <mc:Fallback>
                  <p:oleObj name="Equation" r:id="rId7" imgW="1155600" imgH="444240" progId="Equation.DSMT4">
                    <p:embed/>
                    <p:pic>
                      <p:nvPicPr>
                        <p:cNvPr id="154698" name="Object 74">
                          <a:extLst>
                            <a:ext uri="{FF2B5EF4-FFF2-40B4-BE49-F238E27FC236}">
                              <a16:creationId xmlns:a16="http://schemas.microsoft.com/office/drawing/2014/main" id="{F0A72BC6-8D69-4FB1-AC88-93793F2FB3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2" y="433"/>
                          <a:ext cx="1666" cy="640"/>
                        </a:xfrm>
                        <a:prstGeom prst="rect">
                          <a:avLst/>
                        </a:prstGeom>
                        <a:noFill/>
                        <a:ln>
                          <a:noFill/>
                        </a:ln>
                        <a:effectLst/>
                      </p:spPr>
                    </p:pic>
                  </p:oleObj>
                </mc:Fallback>
              </mc:AlternateContent>
            </a:graphicData>
          </a:graphic>
        </p:graphicFrame>
      </p:grpSp>
      <p:graphicFrame>
        <p:nvGraphicFramePr>
          <p:cNvPr id="154699" name="Object 75">
            <a:extLst>
              <a:ext uri="{FF2B5EF4-FFF2-40B4-BE49-F238E27FC236}">
                <a16:creationId xmlns:a16="http://schemas.microsoft.com/office/drawing/2014/main" id="{568FDCF1-8DB1-4038-B727-877593F3CB3C}"/>
              </a:ext>
            </a:extLst>
          </p:cNvPr>
          <p:cNvGraphicFramePr>
            <a:graphicFrameLocks noChangeAspect="1"/>
          </p:cNvGraphicFramePr>
          <p:nvPr>
            <p:extLst>
              <p:ext uri="{D42A27DB-BD31-4B8C-83A1-F6EECF244321}">
                <p14:modId xmlns:p14="http://schemas.microsoft.com/office/powerpoint/2010/main" val="3593071044"/>
              </p:ext>
            </p:extLst>
          </p:nvPr>
        </p:nvGraphicFramePr>
        <p:xfrm>
          <a:off x="2713038" y="1438201"/>
          <a:ext cx="2891333" cy="603600"/>
        </p:xfrm>
        <a:graphic>
          <a:graphicData uri="http://schemas.openxmlformats.org/presentationml/2006/ole">
            <mc:AlternateContent xmlns:mc="http://schemas.openxmlformats.org/markup-compatibility/2006">
              <mc:Choice xmlns:v="urn:schemas-microsoft-com:vml" Requires="v">
                <p:oleObj spid="_x0000_s347833" name="Equation" r:id="rId9" imgW="1155600" imgH="241200" progId="Equation.DSMT4">
                  <p:embed/>
                </p:oleObj>
              </mc:Choice>
              <mc:Fallback>
                <p:oleObj name="Equation" r:id="rId9" imgW="1155600" imgH="241200" progId="Equation.DSMT4">
                  <p:embed/>
                  <p:pic>
                    <p:nvPicPr>
                      <p:cNvPr id="154699" name="Object 75">
                        <a:extLst>
                          <a:ext uri="{FF2B5EF4-FFF2-40B4-BE49-F238E27FC236}">
                            <a16:creationId xmlns:a16="http://schemas.microsoft.com/office/drawing/2014/main" id="{568FDCF1-8DB1-4038-B727-877593F3CB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3038" y="1438201"/>
                        <a:ext cx="2891333" cy="603600"/>
                      </a:xfrm>
                      <a:prstGeom prst="rect">
                        <a:avLst/>
                      </a:prstGeom>
                      <a:noFill/>
                      <a:ln>
                        <a:noFill/>
                      </a:ln>
                      <a:effectLst/>
                    </p:spPr>
                  </p:pic>
                </p:oleObj>
              </mc:Fallback>
            </mc:AlternateContent>
          </a:graphicData>
        </a:graphic>
      </p:graphicFrame>
      <p:graphicFrame>
        <p:nvGraphicFramePr>
          <p:cNvPr id="154700" name="Object 76">
            <a:extLst>
              <a:ext uri="{FF2B5EF4-FFF2-40B4-BE49-F238E27FC236}">
                <a16:creationId xmlns:a16="http://schemas.microsoft.com/office/drawing/2014/main" id="{9AAA1EAA-B09D-48A6-B411-EEFA9A9FDF63}"/>
              </a:ext>
            </a:extLst>
          </p:cNvPr>
          <p:cNvGraphicFramePr>
            <a:graphicFrameLocks noChangeAspect="1"/>
          </p:cNvGraphicFramePr>
          <p:nvPr>
            <p:extLst>
              <p:ext uri="{D42A27DB-BD31-4B8C-83A1-F6EECF244321}">
                <p14:modId xmlns:p14="http://schemas.microsoft.com/office/powerpoint/2010/main" val="4042022776"/>
              </p:ext>
            </p:extLst>
          </p:nvPr>
        </p:nvGraphicFramePr>
        <p:xfrm>
          <a:off x="848271" y="2074163"/>
          <a:ext cx="2891333" cy="617117"/>
        </p:xfrm>
        <a:graphic>
          <a:graphicData uri="http://schemas.openxmlformats.org/presentationml/2006/ole">
            <mc:AlternateContent xmlns:mc="http://schemas.openxmlformats.org/markup-compatibility/2006">
              <mc:Choice xmlns:v="urn:schemas-microsoft-com:vml" Requires="v">
                <p:oleObj spid="_x0000_s347834" name="Equation" r:id="rId11" imgW="1130040" imgH="241200" progId="Equation.DSMT4">
                  <p:embed/>
                </p:oleObj>
              </mc:Choice>
              <mc:Fallback>
                <p:oleObj name="Equation" r:id="rId11" imgW="1130040" imgH="241200" progId="Equation.DSMT4">
                  <p:embed/>
                  <p:pic>
                    <p:nvPicPr>
                      <p:cNvPr id="154700" name="Object 76">
                        <a:extLst>
                          <a:ext uri="{FF2B5EF4-FFF2-40B4-BE49-F238E27FC236}">
                            <a16:creationId xmlns:a16="http://schemas.microsoft.com/office/drawing/2014/main" id="{9AAA1EAA-B09D-48A6-B411-EEFA9A9FDF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8271" y="2074163"/>
                        <a:ext cx="2891333" cy="617117"/>
                      </a:xfrm>
                      <a:prstGeom prst="rect">
                        <a:avLst/>
                      </a:prstGeom>
                      <a:noFill/>
                      <a:ln>
                        <a:noFill/>
                      </a:ln>
                      <a:effectLst/>
                    </p:spPr>
                  </p:pic>
                </p:oleObj>
              </mc:Fallback>
            </mc:AlternateContent>
          </a:graphicData>
        </a:graphic>
      </p:graphicFrame>
      <p:graphicFrame>
        <p:nvGraphicFramePr>
          <p:cNvPr id="154701" name="Object 77">
            <a:extLst>
              <a:ext uri="{FF2B5EF4-FFF2-40B4-BE49-F238E27FC236}">
                <a16:creationId xmlns:a16="http://schemas.microsoft.com/office/drawing/2014/main" id="{A799AF84-542F-4619-A6CE-16E5080A4347}"/>
              </a:ext>
            </a:extLst>
          </p:cNvPr>
          <p:cNvGraphicFramePr>
            <a:graphicFrameLocks noChangeAspect="1"/>
          </p:cNvGraphicFramePr>
          <p:nvPr>
            <p:extLst>
              <p:ext uri="{D42A27DB-BD31-4B8C-83A1-F6EECF244321}">
                <p14:modId xmlns:p14="http://schemas.microsoft.com/office/powerpoint/2010/main" val="3314395229"/>
              </p:ext>
            </p:extLst>
          </p:nvPr>
        </p:nvGraphicFramePr>
        <p:xfrm>
          <a:off x="3671841" y="2147814"/>
          <a:ext cx="3465113" cy="598228"/>
        </p:xfrm>
        <a:graphic>
          <a:graphicData uri="http://schemas.openxmlformats.org/presentationml/2006/ole">
            <mc:AlternateContent xmlns:mc="http://schemas.openxmlformats.org/markup-compatibility/2006">
              <mc:Choice xmlns:v="urn:schemas-microsoft-com:vml" Requires="v">
                <p:oleObj spid="_x0000_s347835" name="Equation" r:id="rId13" imgW="1396800" imgH="241200" progId="Equation.DSMT4">
                  <p:embed/>
                </p:oleObj>
              </mc:Choice>
              <mc:Fallback>
                <p:oleObj name="Equation" r:id="rId13" imgW="1396800" imgH="241200" progId="Equation.DSMT4">
                  <p:embed/>
                  <p:pic>
                    <p:nvPicPr>
                      <p:cNvPr id="154701" name="Object 77">
                        <a:extLst>
                          <a:ext uri="{FF2B5EF4-FFF2-40B4-BE49-F238E27FC236}">
                            <a16:creationId xmlns:a16="http://schemas.microsoft.com/office/drawing/2014/main" id="{A799AF84-542F-4619-A6CE-16E5080A434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71841" y="2147814"/>
                        <a:ext cx="3465113" cy="598228"/>
                      </a:xfrm>
                      <a:prstGeom prst="rect">
                        <a:avLst/>
                      </a:prstGeom>
                      <a:noFill/>
                      <a:ln>
                        <a:noFill/>
                      </a:ln>
                      <a:effectLst/>
                    </p:spPr>
                  </p:pic>
                </p:oleObj>
              </mc:Fallback>
            </mc:AlternateContent>
          </a:graphicData>
        </a:graphic>
      </p:graphicFrame>
      <p:grpSp>
        <p:nvGrpSpPr>
          <p:cNvPr id="154713" name="Group 89">
            <a:extLst>
              <a:ext uri="{FF2B5EF4-FFF2-40B4-BE49-F238E27FC236}">
                <a16:creationId xmlns:a16="http://schemas.microsoft.com/office/drawing/2014/main" id="{B6FC6686-5C3A-46F2-B4BB-10C6BCBB9682}"/>
              </a:ext>
            </a:extLst>
          </p:cNvPr>
          <p:cNvGrpSpPr>
            <a:grpSpLocks/>
          </p:cNvGrpSpPr>
          <p:nvPr/>
        </p:nvGrpSpPr>
        <p:grpSpPr bwMode="auto">
          <a:xfrm>
            <a:off x="17656" y="2691277"/>
            <a:ext cx="4343401" cy="498475"/>
            <a:chOff x="144" y="1845"/>
            <a:chExt cx="2736" cy="314"/>
          </a:xfrm>
        </p:grpSpPr>
        <p:sp>
          <p:nvSpPr>
            <p:cNvPr id="154702" name="Rectangle 78">
              <a:extLst>
                <a:ext uri="{FF2B5EF4-FFF2-40B4-BE49-F238E27FC236}">
                  <a16:creationId xmlns:a16="http://schemas.microsoft.com/office/drawing/2014/main" id="{DB901505-2290-4D81-B051-337F85B21E5D}"/>
                </a:ext>
              </a:extLst>
            </p:cNvPr>
            <p:cNvSpPr>
              <a:spLocks noChangeArrowheads="1"/>
            </p:cNvSpPr>
            <p:nvPr/>
          </p:nvSpPr>
          <p:spPr bwMode="auto">
            <a:xfrm>
              <a:off x="144" y="1854"/>
              <a:ext cx="20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latin typeface="华文仿宋" panose="02010600040101010101" pitchFamily="2" charset="-122"/>
                  <a:ea typeface="华文仿宋" panose="02010600040101010101" pitchFamily="2" charset="-122"/>
                  <a:sym typeface="Wingdings" panose="05000000000000000000" pitchFamily="2" charset="2"/>
                </a:rPr>
                <a:t>下面为了讨论方便，令</a:t>
              </a:r>
            </a:p>
          </p:txBody>
        </p:sp>
        <p:graphicFrame>
          <p:nvGraphicFramePr>
            <p:cNvPr id="154703" name="Object 79">
              <a:extLst>
                <a:ext uri="{FF2B5EF4-FFF2-40B4-BE49-F238E27FC236}">
                  <a16:creationId xmlns:a16="http://schemas.microsoft.com/office/drawing/2014/main" id="{242CC237-DE2D-43CF-BADA-8B6ECC85B46C}"/>
                </a:ext>
              </a:extLst>
            </p:cNvPr>
            <p:cNvGraphicFramePr>
              <a:graphicFrameLocks noChangeAspect="1"/>
            </p:cNvGraphicFramePr>
            <p:nvPr>
              <p:extLst>
                <p:ext uri="{D42A27DB-BD31-4B8C-83A1-F6EECF244321}">
                  <p14:modId xmlns:p14="http://schemas.microsoft.com/office/powerpoint/2010/main" val="698116331"/>
                </p:ext>
              </p:extLst>
            </p:nvPr>
          </p:nvGraphicFramePr>
          <p:xfrm>
            <a:off x="2096" y="1845"/>
            <a:ext cx="784" cy="314"/>
          </p:xfrm>
          <a:graphic>
            <a:graphicData uri="http://schemas.openxmlformats.org/presentationml/2006/ole">
              <mc:AlternateContent xmlns:mc="http://schemas.openxmlformats.org/markup-compatibility/2006">
                <mc:Choice xmlns:v="urn:schemas-microsoft-com:vml" Requires="v">
                  <p:oleObj spid="_x0000_s347836" name="Equation" r:id="rId15" imgW="507960" imgH="203040" progId="Equation.DSMT4">
                    <p:embed/>
                  </p:oleObj>
                </mc:Choice>
                <mc:Fallback>
                  <p:oleObj name="Equation" r:id="rId15" imgW="507960" imgH="203040" progId="Equation.DSMT4">
                    <p:embed/>
                    <p:pic>
                      <p:nvPicPr>
                        <p:cNvPr id="154703" name="Object 79">
                          <a:extLst>
                            <a:ext uri="{FF2B5EF4-FFF2-40B4-BE49-F238E27FC236}">
                              <a16:creationId xmlns:a16="http://schemas.microsoft.com/office/drawing/2014/main" id="{242CC237-DE2D-43CF-BADA-8B6ECC85B46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96" y="1845"/>
                          <a:ext cx="784" cy="314"/>
                        </a:xfrm>
                        <a:prstGeom prst="rect">
                          <a:avLst/>
                        </a:prstGeom>
                        <a:noFill/>
                        <a:ln>
                          <a:noFill/>
                        </a:ln>
                        <a:effectLst/>
                      </p:spPr>
                    </p:pic>
                  </p:oleObj>
                </mc:Fallback>
              </mc:AlternateContent>
            </a:graphicData>
          </a:graphic>
        </p:graphicFrame>
      </p:grpSp>
      <p:grpSp>
        <p:nvGrpSpPr>
          <p:cNvPr id="154706" name="Group 82">
            <a:extLst>
              <a:ext uri="{FF2B5EF4-FFF2-40B4-BE49-F238E27FC236}">
                <a16:creationId xmlns:a16="http://schemas.microsoft.com/office/drawing/2014/main" id="{50095498-6624-44B9-AC38-B7505C53210F}"/>
              </a:ext>
            </a:extLst>
          </p:cNvPr>
          <p:cNvGrpSpPr>
            <a:grpSpLocks/>
          </p:cNvGrpSpPr>
          <p:nvPr/>
        </p:nvGrpSpPr>
        <p:grpSpPr bwMode="auto">
          <a:xfrm>
            <a:off x="2749729" y="3379310"/>
            <a:ext cx="3955389" cy="770235"/>
            <a:chOff x="1440" y="2448"/>
            <a:chExt cx="2736" cy="576"/>
          </a:xfrm>
        </p:grpSpPr>
        <p:sp>
          <p:nvSpPr>
            <p:cNvPr id="154705" name="Rectangle 81">
              <a:extLst>
                <a:ext uri="{FF2B5EF4-FFF2-40B4-BE49-F238E27FC236}">
                  <a16:creationId xmlns:a16="http://schemas.microsoft.com/office/drawing/2014/main" id="{82F60CB1-561E-4A69-8120-1634C7E2D3B6}"/>
                </a:ext>
              </a:extLst>
            </p:cNvPr>
            <p:cNvSpPr>
              <a:spLocks noChangeArrowheads="1"/>
            </p:cNvSpPr>
            <p:nvPr/>
          </p:nvSpPr>
          <p:spPr bwMode="auto">
            <a:xfrm>
              <a:off x="1440" y="2448"/>
              <a:ext cx="2736" cy="576"/>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aphicFrame>
          <p:nvGraphicFramePr>
            <p:cNvPr id="154704" name="Object 80">
              <a:extLst>
                <a:ext uri="{FF2B5EF4-FFF2-40B4-BE49-F238E27FC236}">
                  <a16:creationId xmlns:a16="http://schemas.microsoft.com/office/drawing/2014/main" id="{28962322-C966-461E-B12D-B4EED2AD97AD}"/>
                </a:ext>
              </a:extLst>
            </p:cNvPr>
            <p:cNvGraphicFramePr>
              <a:graphicFrameLocks noChangeAspect="1"/>
            </p:cNvGraphicFramePr>
            <p:nvPr/>
          </p:nvGraphicFramePr>
          <p:xfrm>
            <a:off x="1584" y="2496"/>
            <a:ext cx="2484" cy="467"/>
          </p:xfrm>
          <a:graphic>
            <a:graphicData uri="http://schemas.openxmlformats.org/presentationml/2006/ole">
              <mc:AlternateContent xmlns:mc="http://schemas.openxmlformats.org/markup-compatibility/2006">
                <mc:Choice xmlns:v="urn:schemas-microsoft-com:vml" Requires="v">
                  <p:oleObj spid="_x0000_s347837" name="Equation" r:id="rId17" imgW="1282680" imgH="241200" progId="Equation.DSMT4">
                    <p:embed/>
                  </p:oleObj>
                </mc:Choice>
                <mc:Fallback>
                  <p:oleObj name="Equation" r:id="rId17" imgW="1282680" imgH="241200" progId="Equation.DSMT4">
                    <p:embed/>
                    <p:pic>
                      <p:nvPicPr>
                        <p:cNvPr id="154704" name="Object 80">
                          <a:extLst>
                            <a:ext uri="{FF2B5EF4-FFF2-40B4-BE49-F238E27FC236}">
                              <a16:creationId xmlns:a16="http://schemas.microsoft.com/office/drawing/2014/main" id="{28962322-C966-461E-B12D-B4EED2AD97A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4" y="2496"/>
                          <a:ext cx="2484"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4715" name="Group 91">
            <a:extLst>
              <a:ext uri="{FF2B5EF4-FFF2-40B4-BE49-F238E27FC236}">
                <a16:creationId xmlns:a16="http://schemas.microsoft.com/office/drawing/2014/main" id="{535941E2-5042-4470-83DE-178261DA1657}"/>
              </a:ext>
            </a:extLst>
          </p:cNvPr>
          <p:cNvGrpSpPr>
            <a:grpSpLocks/>
          </p:cNvGrpSpPr>
          <p:nvPr/>
        </p:nvGrpSpPr>
        <p:grpSpPr bwMode="auto">
          <a:xfrm>
            <a:off x="157556" y="4276208"/>
            <a:ext cx="2800351" cy="501650"/>
            <a:chOff x="144" y="2869"/>
            <a:chExt cx="1764" cy="316"/>
          </a:xfrm>
        </p:grpSpPr>
        <p:sp>
          <p:nvSpPr>
            <p:cNvPr id="154707" name="Rectangle 83">
              <a:extLst>
                <a:ext uri="{FF2B5EF4-FFF2-40B4-BE49-F238E27FC236}">
                  <a16:creationId xmlns:a16="http://schemas.microsoft.com/office/drawing/2014/main" id="{3A8837E3-F2BA-48AF-8DB6-1343C16AA37C}"/>
                </a:ext>
              </a:extLst>
            </p:cNvPr>
            <p:cNvSpPr>
              <a:spLocks noChangeArrowheads="1"/>
            </p:cNvSpPr>
            <p:nvPr/>
          </p:nvSpPr>
          <p:spPr bwMode="auto">
            <a:xfrm>
              <a:off x="144" y="2894"/>
              <a:ext cx="1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latin typeface="华文仿宋" panose="02010600040101010101" pitchFamily="2" charset="-122"/>
                  <a:ea typeface="华文仿宋" panose="02010600040101010101" pitchFamily="2" charset="-122"/>
                  <a:sym typeface="Wingdings" panose="05000000000000000000" pitchFamily="2" charset="2"/>
                </a:rPr>
                <a:t>其中              满足：</a:t>
              </a:r>
            </a:p>
          </p:txBody>
        </p:sp>
        <p:graphicFrame>
          <p:nvGraphicFramePr>
            <p:cNvPr id="154708" name="Object 84">
              <a:extLst>
                <a:ext uri="{FF2B5EF4-FFF2-40B4-BE49-F238E27FC236}">
                  <a16:creationId xmlns:a16="http://schemas.microsoft.com/office/drawing/2014/main" id="{745D2522-9F98-4FE1-BBC4-224A74F0BDCD}"/>
                </a:ext>
              </a:extLst>
            </p:cNvPr>
            <p:cNvGraphicFramePr>
              <a:graphicFrameLocks noChangeAspect="1"/>
            </p:cNvGraphicFramePr>
            <p:nvPr>
              <p:extLst>
                <p:ext uri="{D42A27DB-BD31-4B8C-83A1-F6EECF244321}">
                  <p14:modId xmlns:p14="http://schemas.microsoft.com/office/powerpoint/2010/main" val="3477483557"/>
                </p:ext>
              </p:extLst>
            </p:nvPr>
          </p:nvGraphicFramePr>
          <p:xfrm>
            <a:off x="632" y="2869"/>
            <a:ext cx="559" cy="303"/>
          </p:xfrm>
          <a:graphic>
            <a:graphicData uri="http://schemas.openxmlformats.org/presentationml/2006/ole">
              <mc:AlternateContent xmlns:mc="http://schemas.openxmlformats.org/markup-compatibility/2006">
                <mc:Choice xmlns:v="urn:schemas-microsoft-com:vml" Requires="v">
                  <p:oleObj spid="_x0000_s347838" name="Equation" r:id="rId19" imgW="444240" imgH="241200" progId="Equation.DSMT4">
                    <p:embed/>
                  </p:oleObj>
                </mc:Choice>
                <mc:Fallback>
                  <p:oleObj name="Equation" r:id="rId19" imgW="444240" imgH="241200" progId="Equation.DSMT4">
                    <p:embed/>
                    <p:pic>
                      <p:nvPicPr>
                        <p:cNvPr id="154708" name="Object 84">
                          <a:extLst>
                            <a:ext uri="{FF2B5EF4-FFF2-40B4-BE49-F238E27FC236}">
                              <a16:creationId xmlns:a16="http://schemas.microsoft.com/office/drawing/2014/main" id="{745D2522-9F98-4FE1-BBC4-224A74F0BDC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2" y="2869"/>
                          <a:ext cx="559" cy="303"/>
                        </a:xfrm>
                        <a:prstGeom prst="rect">
                          <a:avLst/>
                        </a:prstGeom>
                        <a:noFill/>
                        <a:ln>
                          <a:noFill/>
                        </a:ln>
                        <a:effectLst/>
                      </p:spPr>
                    </p:pic>
                  </p:oleObj>
                </mc:Fallback>
              </mc:AlternateContent>
            </a:graphicData>
          </a:graphic>
        </p:graphicFrame>
      </p:grpSp>
      <p:grpSp>
        <p:nvGrpSpPr>
          <p:cNvPr id="154717" name="Group 93">
            <a:extLst>
              <a:ext uri="{FF2B5EF4-FFF2-40B4-BE49-F238E27FC236}">
                <a16:creationId xmlns:a16="http://schemas.microsoft.com/office/drawing/2014/main" id="{6907A1AC-D874-43BC-A54C-BE68B5A23D54}"/>
              </a:ext>
            </a:extLst>
          </p:cNvPr>
          <p:cNvGrpSpPr>
            <a:grpSpLocks/>
          </p:cNvGrpSpPr>
          <p:nvPr/>
        </p:nvGrpSpPr>
        <p:grpSpPr bwMode="auto">
          <a:xfrm>
            <a:off x="1485900" y="4920952"/>
            <a:ext cx="6686500" cy="1676400"/>
            <a:chOff x="921" y="3150"/>
            <a:chExt cx="3888" cy="1056"/>
          </a:xfrm>
        </p:grpSpPr>
        <p:sp>
          <p:nvSpPr>
            <p:cNvPr id="154711" name="Rectangle 87">
              <a:extLst>
                <a:ext uri="{FF2B5EF4-FFF2-40B4-BE49-F238E27FC236}">
                  <a16:creationId xmlns:a16="http://schemas.microsoft.com/office/drawing/2014/main" id="{58F8B99F-9113-4FC6-820C-CF958B07A8F3}"/>
                </a:ext>
              </a:extLst>
            </p:cNvPr>
            <p:cNvSpPr>
              <a:spLocks noChangeArrowheads="1"/>
            </p:cNvSpPr>
            <p:nvPr/>
          </p:nvSpPr>
          <p:spPr bwMode="auto">
            <a:xfrm>
              <a:off x="921" y="3150"/>
              <a:ext cx="3888" cy="1056"/>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aphicFrame>
          <p:nvGraphicFramePr>
            <p:cNvPr id="154709" name="Object 85">
              <a:extLst>
                <a:ext uri="{FF2B5EF4-FFF2-40B4-BE49-F238E27FC236}">
                  <a16:creationId xmlns:a16="http://schemas.microsoft.com/office/drawing/2014/main" id="{EDA4872C-4775-466C-93AF-416FC9748482}"/>
                </a:ext>
              </a:extLst>
            </p:cNvPr>
            <p:cNvGraphicFramePr>
              <a:graphicFrameLocks noChangeAspect="1"/>
            </p:cNvGraphicFramePr>
            <p:nvPr>
              <p:extLst>
                <p:ext uri="{D42A27DB-BD31-4B8C-83A1-F6EECF244321}">
                  <p14:modId xmlns:p14="http://schemas.microsoft.com/office/powerpoint/2010/main" val="679255259"/>
                </p:ext>
              </p:extLst>
            </p:nvPr>
          </p:nvGraphicFramePr>
          <p:xfrm>
            <a:off x="1191" y="3151"/>
            <a:ext cx="3274" cy="556"/>
          </p:xfrm>
          <a:graphic>
            <a:graphicData uri="http://schemas.openxmlformats.org/presentationml/2006/ole">
              <mc:AlternateContent xmlns:mc="http://schemas.openxmlformats.org/markup-compatibility/2006">
                <mc:Choice xmlns:v="urn:schemas-microsoft-com:vml" Requires="v">
                  <p:oleObj spid="_x0000_s347839" name="Equation" r:id="rId21" imgW="1815840" imgH="291960" progId="Equation.DSMT4">
                    <p:embed/>
                  </p:oleObj>
                </mc:Choice>
                <mc:Fallback>
                  <p:oleObj name="Equation" r:id="rId21" imgW="1815840" imgH="291960" progId="Equation.DSMT4">
                    <p:embed/>
                    <p:pic>
                      <p:nvPicPr>
                        <p:cNvPr id="154709" name="Object 85">
                          <a:extLst>
                            <a:ext uri="{FF2B5EF4-FFF2-40B4-BE49-F238E27FC236}">
                              <a16:creationId xmlns:a16="http://schemas.microsoft.com/office/drawing/2014/main" id="{EDA4872C-4775-466C-93AF-416FC974848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91" y="3151"/>
                          <a:ext cx="3274" cy="556"/>
                        </a:xfrm>
                        <a:prstGeom prst="rect">
                          <a:avLst/>
                        </a:prstGeom>
                        <a:noFill/>
                      </p:spPr>
                    </p:pic>
                  </p:oleObj>
                </mc:Fallback>
              </mc:AlternateContent>
            </a:graphicData>
          </a:graphic>
        </p:graphicFrame>
        <p:graphicFrame>
          <p:nvGraphicFramePr>
            <p:cNvPr id="154710" name="Object 86">
              <a:extLst>
                <a:ext uri="{FF2B5EF4-FFF2-40B4-BE49-F238E27FC236}">
                  <a16:creationId xmlns:a16="http://schemas.microsoft.com/office/drawing/2014/main" id="{370FE818-EAB8-4F35-B507-71623CF8CDDD}"/>
                </a:ext>
              </a:extLst>
            </p:cNvPr>
            <p:cNvGraphicFramePr>
              <a:graphicFrameLocks noChangeAspect="1"/>
            </p:cNvGraphicFramePr>
            <p:nvPr>
              <p:extLst>
                <p:ext uri="{D42A27DB-BD31-4B8C-83A1-F6EECF244321}">
                  <p14:modId xmlns:p14="http://schemas.microsoft.com/office/powerpoint/2010/main" val="618299001"/>
                </p:ext>
              </p:extLst>
            </p:nvPr>
          </p:nvGraphicFramePr>
          <p:xfrm>
            <a:off x="1132" y="3583"/>
            <a:ext cx="3391" cy="605"/>
          </p:xfrm>
          <a:graphic>
            <a:graphicData uri="http://schemas.openxmlformats.org/presentationml/2006/ole">
              <mc:AlternateContent xmlns:mc="http://schemas.openxmlformats.org/markup-compatibility/2006">
                <mc:Choice xmlns:v="urn:schemas-microsoft-com:vml" Requires="v">
                  <p:oleObj spid="_x0000_s347840" name="Equation" r:id="rId23" imgW="1879560" imgH="317160" progId="Equation.DSMT4">
                    <p:embed/>
                  </p:oleObj>
                </mc:Choice>
                <mc:Fallback>
                  <p:oleObj name="Equation" r:id="rId23" imgW="1879560" imgH="317160" progId="Equation.DSMT4">
                    <p:embed/>
                    <p:pic>
                      <p:nvPicPr>
                        <p:cNvPr id="154710" name="Object 86">
                          <a:extLst>
                            <a:ext uri="{FF2B5EF4-FFF2-40B4-BE49-F238E27FC236}">
                              <a16:creationId xmlns:a16="http://schemas.microsoft.com/office/drawing/2014/main" id="{370FE818-EAB8-4F35-B507-71623CF8CDD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32" y="3583"/>
                          <a:ext cx="3391" cy="605"/>
                        </a:xfrm>
                        <a:prstGeom prst="rect">
                          <a:avLst/>
                        </a:prstGeom>
                        <a:noFill/>
                      </p:spPr>
                    </p:pic>
                  </p:oleObj>
                </mc:Fallback>
              </mc:AlternateContent>
            </a:graphicData>
          </a:graphic>
        </p:graphicFrame>
      </p:grpSp>
    </p:spTree>
    <p:extLst>
      <p:ext uri="{BB962C8B-B14F-4D97-AF65-F5344CB8AC3E}">
        <p14:creationId xmlns:p14="http://schemas.microsoft.com/office/powerpoint/2010/main" val="17055377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594" name="Object 42">
            <a:extLst>
              <a:ext uri="{FF2B5EF4-FFF2-40B4-BE49-F238E27FC236}">
                <a16:creationId xmlns:a16="http://schemas.microsoft.com/office/drawing/2014/main" id="{D7F25115-3B9B-42D4-9F0A-1E0298E601E1}"/>
              </a:ext>
            </a:extLst>
          </p:cNvPr>
          <p:cNvGraphicFramePr>
            <a:graphicFrameLocks noChangeAspect="1"/>
          </p:cNvGraphicFramePr>
          <p:nvPr>
            <p:extLst>
              <p:ext uri="{D42A27DB-BD31-4B8C-83A1-F6EECF244321}">
                <p14:modId xmlns:p14="http://schemas.microsoft.com/office/powerpoint/2010/main" val="1432876332"/>
              </p:ext>
            </p:extLst>
          </p:nvPr>
        </p:nvGraphicFramePr>
        <p:xfrm>
          <a:off x="2343497" y="764555"/>
          <a:ext cx="4845943" cy="606253"/>
        </p:xfrm>
        <a:graphic>
          <a:graphicData uri="http://schemas.openxmlformats.org/presentationml/2006/ole">
            <mc:AlternateContent xmlns:mc="http://schemas.openxmlformats.org/markup-compatibility/2006">
              <mc:Choice xmlns:v="urn:schemas-microsoft-com:vml" Requires="v">
                <p:oleObj spid="_x0000_s353808" name="Equation" r:id="rId3" imgW="1828800" imgH="228600" progId="Equation.DSMT4">
                  <p:embed/>
                </p:oleObj>
              </mc:Choice>
              <mc:Fallback>
                <p:oleObj name="Equation" r:id="rId3" imgW="1828800" imgH="228600" progId="Equation.DSMT4">
                  <p:embed/>
                  <p:pic>
                    <p:nvPicPr>
                      <p:cNvPr id="151594" name="Object 42">
                        <a:extLst>
                          <a:ext uri="{FF2B5EF4-FFF2-40B4-BE49-F238E27FC236}">
                            <a16:creationId xmlns:a16="http://schemas.microsoft.com/office/drawing/2014/main" id="{D7F25115-3B9B-42D4-9F0A-1E0298E601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497" y="764555"/>
                        <a:ext cx="4845943" cy="606253"/>
                      </a:xfrm>
                      <a:prstGeom prst="rect">
                        <a:avLst/>
                      </a:prstGeom>
                      <a:noFill/>
                      <a:ln>
                        <a:noFill/>
                      </a:ln>
                      <a:effectLst/>
                    </p:spPr>
                  </p:pic>
                </p:oleObj>
              </mc:Fallback>
            </mc:AlternateContent>
          </a:graphicData>
        </a:graphic>
      </p:graphicFrame>
      <p:grpSp>
        <p:nvGrpSpPr>
          <p:cNvPr id="151625" name="Group 73">
            <a:extLst>
              <a:ext uri="{FF2B5EF4-FFF2-40B4-BE49-F238E27FC236}">
                <a16:creationId xmlns:a16="http://schemas.microsoft.com/office/drawing/2014/main" id="{63C2BA15-9C0F-41E8-97D4-09F342516F7E}"/>
              </a:ext>
            </a:extLst>
          </p:cNvPr>
          <p:cNvGrpSpPr>
            <a:grpSpLocks/>
          </p:cNvGrpSpPr>
          <p:nvPr/>
        </p:nvGrpSpPr>
        <p:grpSpPr bwMode="auto">
          <a:xfrm>
            <a:off x="258763" y="317342"/>
            <a:ext cx="5562600" cy="504825"/>
            <a:chOff x="144" y="288"/>
            <a:chExt cx="3504" cy="318"/>
          </a:xfrm>
        </p:grpSpPr>
        <p:sp>
          <p:nvSpPr>
            <p:cNvPr id="151593" name="Rectangle 41">
              <a:extLst>
                <a:ext uri="{FF2B5EF4-FFF2-40B4-BE49-F238E27FC236}">
                  <a16:creationId xmlns:a16="http://schemas.microsoft.com/office/drawing/2014/main" id="{3E280228-6B78-4F76-8ED1-8991B3F21115}"/>
                </a:ext>
              </a:extLst>
            </p:cNvPr>
            <p:cNvSpPr>
              <a:spLocks noChangeArrowheads="1"/>
            </p:cNvSpPr>
            <p:nvPr/>
          </p:nvSpPr>
          <p:spPr bwMode="auto">
            <a:xfrm>
              <a:off x="144" y="288"/>
              <a:ext cx="3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设                              ，记为</a:t>
              </a:r>
            </a:p>
          </p:txBody>
        </p:sp>
        <p:graphicFrame>
          <p:nvGraphicFramePr>
            <p:cNvPr id="151595" name="Object 43">
              <a:extLst>
                <a:ext uri="{FF2B5EF4-FFF2-40B4-BE49-F238E27FC236}">
                  <a16:creationId xmlns:a16="http://schemas.microsoft.com/office/drawing/2014/main" id="{F6BF4C7E-7E14-4D27-879B-7BD5895EC668}"/>
                </a:ext>
              </a:extLst>
            </p:cNvPr>
            <p:cNvGraphicFramePr>
              <a:graphicFrameLocks noChangeAspect="1"/>
            </p:cNvGraphicFramePr>
            <p:nvPr>
              <p:extLst>
                <p:ext uri="{D42A27DB-BD31-4B8C-83A1-F6EECF244321}">
                  <p14:modId xmlns:p14="http://schemas.microsoft.com/office/powerpoint/2010/main" val="799297697"/>
                </p:ext>
              </p:extLst>
            </p:nvPr>
          </p:nvGraphicFramePr>
          <p:xfrm>
            <a:off x="426" y="295"/>
            <a:ext cx="1452" cy="311"/>
          </p:xfrm>
          <a:graphic>
            <a:graphicData uri="http://schemas.openxmlformats.org/presentationml/2006/ole">
              <mc:AlternateContent xmlns:mc="http://schemas.openxmlformats.org/markup-compatibility/2006">
                <mc:Choice xmlns:v="urn:schemas-microsoft-com:vml" Requires="v">
                  <p:oleObj spid="_x0000_s353809" name="Equation" r:id="rId5" imgW="1307880" imgH="279360" progId="Equation.DSMT4">
                    <p:embed/>
                  </p:oleObj>
                </mc:Choice>
                <mc:Fallback>
                  <p:oleObj name="Equation" r:id="rId5" imgW="1307880" imgH="279360" progId="Equation.DSMT4">
                    <p:embed/>
                    <p:pic>
                      <p:nvPicPr>
                        <p:cNvPr id="151595" name="Object 43">
                          <a:extLst>
                            <a:ext uri="{FF2B5EF4-FFF2-40B4-BE49-F238E27FC236}">
                              <a16:creationId xmlns:a16="http://schemas.microsoft.com/office/drawing/2014/main" id="{F6BF4C7E-7E14-4D27-879B-7BD5895EC6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 y="295"/>
                          <a:ext cx="1452" cy="311"/>
                        </a:xfrm>
                        <a:prstGeom prst="rect">
                          <a:avLst/>
                        </a:prstGeom>
                        <a:noFill/>
                        <a:ln>
                          <a:noFill/>
                        </a:ln>
                        <a:effectLst/>
                      </p:spPr>
                    </p:pic>
                  </p:oleObj>
                </mc:Fallback>
              </mc:AlternateContent>
            </a:graphicData>
          </a:graphic>
        </p:graphicFrame>
      </p:grpSp>
      <p:graphicFrame>
        <p:nvGraphicFramePr>
          <p:cNvPr id="151605" name="Object 53">
            <a:extLst>
              <a:ext uri="{FF2B5EF4-FFF2-40B4-BE49-F238E27FC236}">
                <a16:creationId xmlns:a16="http://schemas.microsoft.com/office/drawing/2014/main" id="{BC54FAF0-968D-4461-9AC8-58567B15F3B3}"/>
              </a:ext>
            </a:extLst>
          </p:cNvPr>
          <p:cNvGraphicFramePr>
            <a:graphicFrameLocks noChangeAspect="1"/>
          </p:cNvGraphicFramePr>
          <p:nvPr>
            <p:extLst>
              <p:ext uri="{D42A27DB-BD31-4B8C-83A1-F6EECF244321}">
                <p14:modId xmlns:p14="http://schemas.microsoft.com/office/powerpoint/2010/main" val="3838389456"/>
              </p:ext>
            </p:extLst>
          </p:nvPr>
        </p:nvGraphicFramePr>
        <p:xfrm>
          <a:off x="1940719" y="1388154"/>
          <a:ext cx="3382963" cy="603958"/>
        </p:xfrm>
        <a:graphic>
          <a:graphicData uri="http://schemas.openxmlformats.org/presentationml/2006/ole">
            <mc:AlternateContent xmlns:mc="http://schemas.openxmlformats.org/markup-compatibility/2006">
              <mc:Choice xmlns:v="urn:schemas-microsoft-com:vml" Requires="v">
                <p:oleObj spid="_x0000_s353810" name="Equation" r:id="rId7" imgW="1257120" imgH="228600" progId="Equation.DSMT4">
                  <p:embed/>
                </p:oleObj>
              </mc:Choice>
              <mc:Fallback>
                <p:oleObj name="Equation" r:id="rId7" imgW="1257120" imgH="228600" progId="Equation.DSMT4">
                  <p:embed/>
                  <p:pic>
                    <p:nvPicPr>
                      <p:cNvPr id="151605" name="Object 53">
                        <a:extLst>
                          <a:ext uri="{FF2B5EF4-FFF2-40B4-BE49-F238E27FC236}">
                            <a16:creationId xmlns:a16="http://schemas.microsoft.com/office/drawing/2014/main" id="{BC54FAF0-968D-4461-9AC8-58567B15F3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0719" y="1388154"/>
                        <a:ext cx="3382963" cy="603958"/>
                      </a:xfrm>
                      <a:prstGeom prst="rect">
                        <a:avLst/>
                      </a:prstGeom>
                      <a:noFill/>
                      <a:ln>
                        <a:noFill/>
                      </a:ln>
                      <a:effectLst/>
                    </p:spPr>
                  </p:pic>
                </p:oleObj>
              </mc:Fallback>
            </mc:AlternateContent>
          </a:graphicData>
        </a:graphic>
      </p:graphicFrame>
      <p:graphicFrame>
        <p:nvGraphicFramePr>
          <p:cNvPr id="151606" name="Object 54">
            <a:extLst>
              <a:ext uri="{FF2B5EF4-FFF2-40B4-BE49-F238E27FC236}">
                <a16:creationId xmlns:a16="http://schemas.microsoft.com/office/drawing/2014/main" id="{4A7214B7-7A51-480C-A934-6B8578B402FD}"/>
              </a:ext>
            </a:extLst>
          </p:cNvPr>
          <p:cNvGraphicFramePr>
            <a:graphicFrameLocks noChangeAspect="1"/>
          </p:cNvGraphicFramePr>
          <p:nvPr>
            <p:extLst>
              <p:ext uri="{D42A27DB-BD31-4B8C-83A1-F6EECF244321}">
                <p14:modId xmlns:p14="http://schemas.microsoft.com/office/powerpoint/2010/main" val="140455023"/>
              </p:ext>
            </p:extLst>
          </p:nvPr>
        </p:nvGraphicFramePr>
        <p:xfrm>
          <a:off x="685800" y="1828640"/>
          <a:ext cx="6719496" cy="971551"/>
        </p:xfrm>
        <a:graphic>
          <a:graphicData uri="http://schemas.openxmlformats.org/presentationml/2006/ole">
            <mc:AlternateContent xmlns:mc="http://schemas.openxmlformats.org/markup-compatibility/2006">
              <mc:Choice xmlns:v="urn:schemas-microsoft-com:vml" Requires="v">
                <p:oleObj spid="_x0000_s353811" name="Equation" r:id="rId9" imgW="3022560" imgH="419040" progId="Equation.DSMT4">
                  <p:embed/>
                </p:oleObj>
              </mc:Choice>
              <mc:Fallback>
                <p:oleObj name="Equation" r:id="rId9" imgW="3022560" imgH="419040" progId="Equation.DSMT4">
                  <p:embed/>
                  <p:pic>
                    <p:nvPicPr>
                      <p:cNvPr id="151606" name="Object 54">
                        <a:extLst>
                          <a:ext uri="{FF2B5EF4-FFF2-40B4-BE49-F238E27FC236}">
                            <a16:creationId xmlns:a16="http://schemas.microsoft.com/office/drawing/2014/main" id="{4A7214B7-7A51-480C-A934-6B8578B402F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828640"/>
                        <a:ext cx="6719496" cy="971551"/>
                      </a:xfrm>
                      <a:prstGeom prst="rect">
                        <a:avLst/>
                      </a:prstGeom>
                      <a:noFill/>
                      <a:ln>
                        <a:noFill/>
                      </a:ln>
                      <a:effectLst/>
                    </p:spPr>
                  </p:pic>
                </p:oleObj>
              </mc:Fallback>
            </mc:AlternateContent>
          </a:graphicData>
        </a:graphic>
      </p:graphicFrame>
      <p:sp>
        <p:nvSpPr>
          <p:cNvPr id="151607" name="Rectangle 55">
            <a:extLst>
              <a:ext uri="{FF2B5EF4-FFF2-40B4-BE49-F238E27FC236}">
                <a16:creationId xmlns:a16="http://schemas.microsoft.com/office/drawing/2014/main" id="{FE768BD5-EE7C-4934-B147-DA0ECB0E7817}"/>
              </a:ext>
            </a:extLst>
          </p:cNvPr>
          <p:cNvSpPr>
            <a:spLocks noChangeArrowheads="1"/>
          </p:cNvSpPr>
          <p:nvPr/>
        </p:nvSpPr>
        <p:spPr bwMode="auto">
          <a:xfrm>
            <a:off x="258763" y="1536839"/>
            <a:ext cx="16898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由性质</a:t>
            </a:r>
            <a:r>
              <a:rPr lang="zh-CN" altLang="en-US" sz="2400" b="1"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知</a:t>
            </a:r>
          </a:p>
        </p:txBody>
      </p:sp>
      <p:grpSp>
        <p:nvGrpSpPr>
          <p:cNvPr id="151611" name="Group 59">
            <a:extLst>
              <a:ext uri="{FF2B5EF4-FFF2-40B4-BE49-F238E27FC236}">
                <a16:creationId xmlns:a16="http://schemas.microsoft.com/office/drawing/2014/main" id="{48438455-BA5A-42B4-9092-70A3A7F049B0}"/>
              </a:ext>
            </a:extLst>
          </p:cNvPr>
          <p:cNvGrpSpPr>
            <a:grpSpLocks/>
          </p:cNvGrpSpPr>
          <p:nvPr/>
        </p:nvGrpSpPr>
        <p:grpSpPr bwMode="auto">
          <a:xfrm>
            <a:off x="278059" y="2846388"/>
            <a:ext cx="4495801" cy="554038"/>
            <a:chOff x="336" y="2342"/>
            <a:chExt cx="2832" cy="349"/>
          </a:xfrm>
        </p:grpSpPr>
        <p:sp>
          <p:nvSpPr>
            <p:cNvPr id="151608" name="Rectangle 56">
              <a:extLst>
                <a:ext uri="{FF2B5EF4-FFF2-40B4-BE49-F238E27FC236}">
                  <a16:creationId xmlns:a16="http://schemas.microsoft.com/office/drawing/2014/main" id="{7E4C8E5F-9756-44CA-9A07-0A55FBF1F08D}"/>
                </a:ext>
              </a:extLst>
            </p:cNvPr>
            <p:cNvSpPr>
              <a:spLocks noChangeArrowheads="1"/>
            </p:cNvSpPr>
            <p:nvPr/>
          </p:nvSpPr>
          <p:spPr bwMode="auto">
            <a:xfrm>
              <a:off x="336" y="2400"/>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令</a:t>
              </a:r>
            </a:p>
          </p:txBody>
        </p:sp>
        <p:graphicFrame>
          <p:nvGraphicFramePr>
            <p:cNvPr id="151609" name="Object 57">
              <a:extLst>
                <a:ext uri="{FF2B5EF4-FFF2-40B4-BE49-F238E27FC236}">
                  <a16:creationId xmlns:a16="http://schemas.microsoft.com/office/drawing/2014/main" id="{696BE89C-B206-4948-BEC4-DF1DE7C04574}"/>
                </a:ext>
              </a:extLst>
            </p:cNvPr>
            <p:cNvGraphicFramePr>
              <a:graphicFrameLocks noChangeAspect="1"/>
            </p:cNvGraphicFramePr>
            <p:nvPr>
              <p:extLst>
                <p:ext uri="{D42A27DB-BD31-4B8C-83A1-F6EECF244321}">
                  <p14:modId xmlns:p14="http://schemas.microsoft.com/office/powerpoint/2010/main" val="2794086680"/>
                </p:ext>
              </p:extLst>
            </p:nvPr>
          </p:nvGraphicFramePr>
          <p:xfrm>
            <a:off x="608" y="2364"/>
            <a:ext cx="1099" cy="308"/>
          </p:xfrm>
          <a:graphic>
            <a:graphicData uri="http://schemas.openxmlformats.org/presentationml/2006/ole">
              <mc:AlternateContent xmlns:mc="http://schemas.openxmlformats.org/markup-compatibility/2006">
                <mc:Choice xmlns:v="urn:schemas-microsoft-com:vml" Requires="v">
                  <p:oleObj spid="_x0000_s353812" name="Equation" r:id="rId11" imgW="850680" imgH="228600" progId="Equation.DSMT4">
                    <p:embed/>
                  </p:oleObj>
                </mc:Choice>
                <mc:Fallback>
                  <p:oleObj name="Equation" r:id="rId11" imgW="850680" imgH="228600" progId="Equation.DSMT4">
                    <p:embed/>
                    <p:pic>
                      <p:nvPicPr>
                        <p:cNvPr id="151609" name="Object 57">
                          <a:extLst>
                            <a:ext uri="{FF2B5EF4-FFF2-40B4-BE49-F238E27FC236}">
                              <a16:creationId xmlns:a16="http://schemas.microsoft.com/office/drawing/2014/main" id="{696BE89C-B206-4948-BEC4-DF1DE7C0457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 y="2364"/>
                          <a:ext cx="1099" cy="308"/>
                        </a:xfrm>
                        <a:prstGeom prst="rect">
                          <a:avLst/>
                        </a:prstGeom>
                        <a:noFill/>
                        <a:ln>
                          <a:noFill/>
                        </a:ln>
                        <a:effectLst/>
                      </p:spPr>
                    </p:pic>
                  </p:oleObj>
                </mc:Fallback>
              </mc:AlternateContent>
            </a:graphicData>
          </a:graphic>
        </p:graphicFrame>
        <p:graphicFrame>
          <p:nvGraphicFramePr>
            <p:cNvPr id="151610" name="Object 58">
              <a:extLst>
                <a:ext uri="{FF2B5EF4-FFF2-40B4-BE49-F238E27FC236}">
                  <a16:creationId xmlns:a16="http://schemas.microsoft.com/office/drawing/2014/main" id="{B1F25923-BE0C-4FEA-B2D8-A9870601747B}"/>
                </a:ext>
              </a:extLst>
            </p:cNvPr>
            <p:cNvGraphicFramePr>
              <a:graphicFrameLocks noChangeAspect="1"/>
            </p:cNvGraphicFramePr>
            <p:nvPr>
              <p:extLst>
                <p:ext uri="{D42A27DB-BD31-4B8C-83A1-F6EECF244321}">
                  <p14:modId xmlns:p14="http://schemas.microsoft.com/office/powerpoint/2010/main" val="165887936"/>
                </p:ext>
              </p:extLst>
            </p:nvPr>
          </p:nvGraphicFramePr>
          <p:xfrm>
            <a:off x="1675" y="2342"/>
            <a:ext cx="1493" cy="336"/>
          </p:xfrm>
          <a:graphic>
            <a:graphicData uri="http://schemas.openxmlformats.org/presentationml/2006/ole">
              <mc:AlternateContent xmlns:mc="http://schemas.openxmlformats.org/markup-compatibility/2006">
                <mc:Choice xmlns:v="urn:schemas-microsoft-com:vml" Requires="v">
                  <p:oleObj spid="_x0000_s353813" name="Equation" r:id="rId13" imgW="1015920" imgH="228600" progId="Equation.DSMT4">
                    <p:embed/>
                  </p:oleObj>
                </mc:Choice>
                <mc:Fallback>
                  <p:oleObj name="Equation" r:id="rId13" imgW="1015920" imgH="228600" progId="Equation.DSMT4">
                    <p:embed/>
                    <p:pic>
                      <p:nvPicPr>
                        <p:cNvPr id="151610" name="Object 58">
                          <a:extLst>
                            <a:ext uri="{FF2B5EF4-FFF2-40B4-BE49-F238E27FC236}">
                              <a16:creationId xmlns:a16="http://schemas.microsoft.com/office/drawing/2014/main" id="{B1F25923-BE0C-4FEA-B2D8-A987060174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5" y="2342"/>
                          <a:ext cx="1493" cy="336"/>
                        </a:xfrm>
                        <a:prstGeom prst="rect">
                          <a:avLst/>
                        </a:prstGeom>
                        <a:noFill/>
                        <a:ln>
                          <a:noFill/>
                        </a:ln>
                        <a:effectLst/>
                      </p:spPr>
                    </p:pic>
                  </p:oleObj>
                </mc:Fallback>
              </mc:AlternateContent>
            </a:graphicData>
          </a:graphic>
        </p:graphicFrame>
      </p:grpSp>
      <p:grpSp>
        <p:nvGrpSpPr>
          <p:cNvPr id="151614" name="Group 62">
            <a:extLst>
              <a:ext uri="{FF2B5EF4-FFF2-40B4-BE49-F238E27FC236}">
                <a16:creationId xmlns:a16="http://schemas.microsoft.com/office/drawing/2014/main" id="{6BCDE999-0146-411C-8D6D-FA3D4ABF9716}"/>
              </a:ext>
            </a:extLst>
          </p:cNvPr>
          <p:cNvGrpSpPr>
            <a:grpSpLocks/>
          </p:cNvGrpSpPr>
          <p:nvPr/>
        </p:nvGrpSpPr>
        <p:grpSpPr bwMode="auto">
          <a:xfrm>
            <a:off x="304800" y="3681412"/>
            <a:ext cx="2899048" cy="533400"/>
            <a:chOff x="240" y="2915"/>
            <a:chExt cx="2160" cy="438"/>
          </a:xfrm>
        </p:grpSpPr>
        <p:sp>
          <p:nvSpPr>
            <p:cNvPr id="151612" name="Rectangle 60">
              <a:extLst>
                <a:ext uri="{FF2B5EF4-FFF2-40B4-BE49-F238E27FC236}">
                  <a16:creationId xmlns:a16="http://schemas.microsoft.com/office/drawing/2014/main" id="{BCA3D1FB-F356-409E-9E79-E1591C46C450}"/>
                </a:ext>
              </a:extLst>
            </p:cNvPr>
            <p:cNvSpPr>
              <a:spLocks noChangeArrowheads="1"/>
            </p:cNvSpPr>
            <p:nvPr/>
          </p:nvSpPr>
          <p:spPr bwMode="auto">
            <a:xfrm>
              <a:off x="240" y="2976"/>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latin typeface="华文仿宋" panose="02010600040101010101" pitchFamily="2" charset="-122"/>
                  <a:ea typeface="华文仿宋" panose="02010600040101010101" pitchFamily="2" charset="-122"/>
                </a:rPr>
                <a:t>即</a:t>
              </a:r>
            </a:p>
          </p:txBody>
        </p:sp>
        <p:graphicFrame>
          <p:nvGraphicFramePr>
            <p:cNvPr id="151613" name="Object 61">
              <a:extLst>
                <a:ext uri="{FF2B5EF4-FFF2-40B4-BE49-F238E27FC236}">
                  <a16:creationId xmlns:a16="http://schemas.microsoft.com/office/drawing/2014/main" id="{8B0E5329-022B-41F9-923B-CCFCADA0CAEF}"/>
                </a:ext>
              </a:extLst>
            </p:cNvPr>
            <p:cNvGraphicFramePr>
              <a:graphicFrameLocks noChangeAspect="1"/>
            </p:cNvGraphicFramePr>
            <p:nvPr/>
          </p:nvGraphicFramePr>
          <p:xfrm>
            <a:off x="582" y="2915"/>
            <a:ext cx="1818" cy="438"/>
          </p:xfrm>
          <a:graphic>
            <a:graphicData uri="http://schemas.openxmlformats.org/presentationml/2006/ole">
              <mc:AlternateContent xmlns:mc="http://schemas.openxmlformats.org/markup-compatibility/2006">
                <mc:Choice xmlns:v="urn:schemas-microsoft-com:vml" Requires="v">
                  <p:oleObj spid="_x0000_s353814" name="Equation" r:id="rId15" imgW="990360" imgH="228600" progId="Equation.DSMT4">
                    <p:embed/>
                  </p:oleObj>
                </mc:Choice>
                <mc:Fallback>
                  <p:oleObj name="Equation" r:id="rId15" imgW="990360" imgH="228600" progId="Equation.DSMT4">
                    <p:embed/>
                    <p:pic>
                      <p:nvPicPr>
                        <p:cNvPr id="151613" name="Object 61">
                          <a:extLst>
                            <a:ext uri="{FF2B5EF4-FFF2-40B4-BE49-F238E27FC236}">
                              <a16:creationId xmlns:a16="http://schemas.microsoft.com/office/drawing/2014/main" id="{8B0E5329-022B-41F9-923B-CCFCADA0CAE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2" y="2915"/>
                          <a:ext cx="1818"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19" name="Group 67">
            <a:extLst>
              <a:ext uri="{FF2B5EF4-FFF2-40B4-BE49-F238E27FC236}">
                <a16:creationId xmlns:a16="http://schemas.microsoft.com/office/drawing/2014/main" id="{BF1C9D62-3DD2-406B-B867-EAE452CC03D7}"/>
              </a:ext>
            </a:extLst>
          </p:cNvPr>
          <p:cNvGrpSpPr>
            <a:grpSpLocks/>
          </p:cNvGrpSpPr>
          <p:nvPr/>
        </p:nvGrpSpPr>
        <p:grpSpPr bwMode="auto">
          <a:xfrm>
            <a:off x="3347864" y="3685341"/>
            <a:ext cx="4216400" cy="588963"/>
            <a:chOff x="2325" y="2844"/>
            <a:chExt cx="2656" cy="371"/>
          </a:xfrm>
        </p:grpSpPr>
        <p:sp>
          <p:nvSpPr>
            <p:cNvPr id="151618" name="Rectangle 66">
              <a:extLst>
                <a:ext uri="{FF2B5EF4-FFF2-40B4-BE49-F238E27FC236}">
                  <a16:creationId xmlns:a16="http://schemas.microsoft.com/office/drawing/2014/main" id="{804CF8C7-DBBC-4D18-A953-A569A0A1747F}"/>
                </a:ext>
              </a:extLst>
            </p:cNvPr>
            <p:cNvSpPr>
              <a:spLocks noChangeArrowheads="1"/>
            </p:cNvSpPr>
            <p:nvPr/>
          </p:nvSpPr>
          <p:spPr bwMode="auto">
            <a:xfrm>
              <a:off x="2325" y="2844"/>
              <a:ext cx="2656" cy="371"/>
            </a:xfrm>
            <a:prstGeom prst="rect">
              <a:avLst/>
            </a:prstGeom>
            <a:solidFill>
              <a:srgbClr val="00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aphicFrame>
          <p:nvGraphicFramePr>
            <p:cNvPr id="151615" name="Object 63">
              <a:extLst>
                <a:ext uri="{FF2B5EF4-FFF2-40B4-BE49-F238E27FC236}">
                  <a16:creationId xmlns:a16="http://schemas.microsoft.com/office/drawing/2014/main" id="{821B96EF-483F-4862-9E4A-CAB6D81AB83F}"/>
                </a:ext>
              </a:extLst>
            </p:cNvPr>
            <p:cNvGraphicFramePr>
              <a:graphicFrameLocks noChangeAspect="1"/>
            </p:cNvGraphicFramePr>
            <p:nvPr>
              <p:extLst>
                <p:ext uri="{D42A27DB-BD31-4B8C-83A1-F6EECF244321}">
                  <p14:modId xmlns:p14="http://schemas.microsoft.com/office/powerpoint/2010/main" val="878023132"/>
                </p:ext>
              </p:extLst>
            </p:nvPr>
          </p:nvGraphicFramePr>
          <p:xfrm>
            <a:off x="2754" y="2898"/>
            <a:ext cx="693" cy="291"/>
          </p:xfrm>
          <a:graphic>
            <a:graphicData uri="http://schemas.openxmlformats.org/presentationml/2006/ole">
              <mc:AlternateContent xmlns:mc="http://schemas.openxmlformats.org/markup-compatibility/2006">
                <mc:Choice xmlns:v="urn:schemas-microsoft-com:vml" Requires="v">
                  <p:oleObj spid="_x0000_s353815" name="Equation" r:id="rId17" imgW="545760" imgH="228600" progId="Equation.DSMT4">
                    <p:embed/>
                  </p:oleObj>
                </mc:Choice>
                <mc:Fallback>
                  <p:oleObj name="Equation" r:id="rId17" imgW="545760" imgH="228600" progId="Equation.DSMT4">
                    <p:embed/>
                    <p:pic>
                      <p:nvPicPr>
                        <p:cNvPr id="151615" name="Object 63">
                          <a:extLst>
                            <a:ext uri="{FF2B5EF4-FFF2-40B4-BE49-F238E27FC236}">
                              <a16:creationId xmlns:a16="http://schemas.microsoft.com/office/drawing/2014/main" id="{821B96EF-483F-4862-9E4A-CAB6D81AB83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54" y="2898"/>
                          <a:ext cx="693" cy="291"/>
                        </a:xfrm>
                        <a:prstGeom prst="rect">
                          <a:avLst/>
                        </a:prstGeom>
                        <a:noFill/>
                        <a:ln>
                          <a:noFill/>
                        </a:ln>
                        <a:effectLst/>
                      </p:spPr>
                    </p:pic>
                  </p:oleObj>
                </mc:Fallback>
              </mc:AlternateContent>
            </a:graphicData>
          </a:graphic>
        </p:graphicFrame>
        <p:sp>
          <p:nvSpPr>
            <p:cNvPr id="151616" name="Rectangle 64">
              <a:extLst>
                <a:ext uri="{FF2B5EF4-FFF2-40B4-BE49-F238E27FC236}">
                  <a16:creationId xmlns:a16="http://schemas.microsoft.com/office/drawing/2014/main" id="{8A783BE3-F1A2-415B-A4B1-1C53CF8EEFC2}"/>
                </a:ext>
              </a:extLst>
            </p:cNvPr>
            <p:cNvSpPr>
              <a:spLocks noChangeArrowheads="1"/>
            </p:cNvSpPr>
            <p:nvPr/>
          </p:nvSpPr>
          <p:spPr bwMode="auto">
            <a:xfrm>
              <a:off x="2490" y="2916"/>
              <a:ext cx="24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华文仿宋" panose="02010600040101010101" pitchFamily="2" charset="-122"/>
                  <a:ea typeface="华文仿宋" panose="02010600040101010101" pitchFamily="2" charset="-122"/>
                </a:rPr>
                <a:t>则              是       共轭向量组</a:t>
              </a:r>
            </a:p>
          </p:txBody>
        </p:sp>
        <p:graphicFrame>
          <p:nvGraphicFramePr>
            <p:cNvPr id="151617" name="Object 65">
              <a:extLst>
                <a:ext uri="{FF2B5EF4-FFF2-40B4-BE49-F238E27FC236}">
                  <a16:creationId xmlns:a16="http://schemas.microsoft.com/office/drawing/2014/main" id="{38A7A645-AA64-43CD-92CB-269111AE84CA}"/>
                </a:ext>
              </a:extLst>
            </p:cNvPr>
            <p:cNvGraphicFramePr>
              <a:graphicFrameLocks noChangeAspect="1"/>
            </p:cNvGraphicFramePr>
            <p:nvPr>
              <p:extLst>
                <p:ext uri="{D42A27DB-BD31-4B8C-83A1-F6EECF244321}">
                  <p14:modId xmlns:p14="http://schemas.microsoft.com/office/powerpoint/2010/main" val="1210213526"/>
                </p:ext>
              </p:extLst>
            </p:nvPr>
          </p:nvGraphicFramePr>
          <p:xfrm>
            <a:off x="3599" y="2927"/>
            <a:ext cx="379" cy="224"/>
          </p:xfrm>
          <a:graphic>
            <a:graphicData uri="http://schemas.openxmlformats.org/presentationml/2006/ole">
              <mc:AlternateContent xmlns:mc="http://schemas.openxmlformats.org/markup-compatibility/2006">
                <mc:Choice xmlns:v="urn:schemas-microsoft-com:vml" Requires="v">
                  <p:oleObj spid="_x0000_s353816" name="Equation" r:id="rId19" imgW="279360" imgH="164880" progId="Equation.DSMT4">
                    <p:embed/>
                  </p:oleObj>
                </mc:Choice>
                <mc:Fallback>
                  <p:oleObj name="Equation" r:id="rId19" imgW="279360" imgH="164880" progId="Equation.DSMT4">
                    <p:embed/>
                    <p:pic>
                      <p:nvPicPr>
                        <p:cNvPr id="151617" name="Object 65">
                          <a:extLst>
                            <a:ext uri="{FF2B5EF4-FFF2-40B4-BE49-F238E27FC236}">
                              <a16:creationId xmlns:a16="http://schemas.microsoft.com/office/drawing/2014/main" id="{38A7A645-AA64-43CD-92CB-269111AE84C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99" y="2927"/>
                          <a:ext cx="379" cy="224"/>
                        </a:xfrm>
                        <a:prstGeom prst="rect">
                          <a:avLst/>
                        </a:prstGeom>
                        <a:noFill/>
                        <a:ln>
                          <a:noFill/>
                        </a:ln>
                        <a:effectLst/>
                      </p:spPr>
                    </p:pic>
                  </p:oleObj>
                </mc:Fallback>
              </mc:AlternateContent>
            </a:graphicData>
          </a:graphic>
        </p:graphicFrame>
      </p:grpSp>
      <p:grpSp>
        <p:nvGrpSpPr>
          <p:cNvPr id="151624" name="Group 72">
            <a:extLst>
              <a:ext uri="{FF2B5EF4-FFF2-40B4-BE49-F238E27FC236}">
                <a16:creationId xmlns:a16="http://schemas.microsoft.com/office/drawing/2014/main" id="{E3F90E4D-0DE9-4FF5-90A5-9C47BA6A34AC}"/>
              </a:ext>
            </a:extLst>
          </p:cNvPr>
          <p:cNvGrpSpPr>
            <a:grpSpLocks/>
          </p:cNvGrpSpPr>
          <p:nvPr/>
        </p:nvGrpSpPr>
        <p:grpSpPr bwMode="auto">
          <a:xfrm>
            <a:off x="1103706" y="4611766"/>
            <a:ext cx="6719888" cy="1095375"/>
            <a:chOff x="408" y="3120"/>
            <a:chExt cx="4233" cy="690"/>
          </a:xfrm>
        </p:grpSpPr>
        <p:sp>
          <p:nvSpPr>
            <p:cNvPr id="151622" name="Rectangle 70">
              <a:extLst>
                <a:ext uri="{FF2B5EF4-FFF2-40B4-BE49-F238E27FC236}">
                  <a16:creationId xmlns:a16="http://schemas.microsoft.com/office/drawing/2014/main" id="{4F0CBCCA-D0FD-4888-842B-6E4949A991E2}"/>
                </a:ext>
              </a:extLst>
            </p:cNvPr>
            <p:cNvSpPr>
              <a:spLocks noChangeArrowheads="1"/>
            </p:cNvSpPr>
            <p:nvPr/>
          </p:nvSpPr>
          <p:spPr bwMode="auto">
            <a:xfrm>
              <a:off x="408" y="3120"/>
              <a:ext cx="4233" cy="690"/>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aphicFrame>
          <p:nvGraphicFramePr>
            <p:cNvPr id="151621" name="Object 69">
              <a:extLst>
                <a:ext uri="{FF2B5EF4-FFF2-40B4-BE49-F238E27FC236}">
                  <a16:creationId xmlns:a16="http://schemas.microsoft.com/office/drawing/2014/main" id="{83220819-0097-4EB5-A257-10D8D9257E10}"/>
                </a:ext>
              </a:extLst>
            </p:cNvPr>
            <p:cNvGraphicFramePr>
              <a:graphicFrameLocks noChangeAspect="1"/>
            </p:cNvGraphicFramePr>
            <p:nvPr>
              <p:extLst>
                <p:ext uri="{D42A27DB-BD31-4B8C-83A1-F6EECF244321}">
                  <p14:modId xmlns:p14="http://schemas.microsoft.com/office/powerpoint/2010/main" val="1893193153"/>
                </p:ext>
              </p:extLst>
            </p:nvPr>
          </p:nvGraphicFramePr>
          <p:xfrm>
            <a:off x="496" y="3120"/>
            <a:ext cx="4009" cy="690"/>
          </p:xfrm>
          <a:graphic>
            <a:graphicData uri="http://schemas.openxmlformats.org/presentationml/2006/ole">
              <mc:AlternateContent xmlns:mc="http://schemas.openxmlformats.org/markup-compatibility/2006">
                <mc:Choice xmlns:v="urn:schemas-microsoft-com:vml" Requires="v">
                  <p:oleObj spid="_x0000_s353817" name="Equation" r:id="rId21" imgW="2539800" imgH="419040" progId="Equation.DSMT4">
                    <p:embed/>
                  </p:oleObj>
                </mc:Choice>
                <mc:Fallback>
                  <p:oleObj name="Equation" r:id="rId21" imgW="2539800" imgH="419040" progId="Equation.DSMT4">
                    <p:embed/>
                    <p:pic>
                      <p:nvPicPr>
                        <p:cNvPr id="151621" name="Object 69">
                          <a:extLst>
                            <a:ext uri="{FF2B5EF4-FFF2-40B4-BE49-F238E27FC236}">
                              <a16:creationId xmlns:a16="http://schemas.microsoft.com/office/drawing/2014/main" id="{83220819-0097-4EB5-A257-10D8D9257E1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6" y="3120"/>
                          <a:ext cx="4009" cy="690"/>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45599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16" name="Rectangle 96">
            <a:extLst>
              <a:ext uri="{FF2B5EF4-FFF2-40B4-BE49-F238E27FC236}">
                <a16:creationId xmlns:a16="http://schemas.microsoft.com/office/drawing/2014/main" id="{3B8CB80A-F8EB-4211-A6F6-22F07080BEE2}"/>
              </a:ext>
            </a:extLst>
          </p:cNvPr>
          <p:cNvSpPr>
            <a:spLocks noChangeArrowheads="1"/>
          </p:cNvSpPr>
          <p:nvPr/>
        </p:nvSpPr>
        <p:spPr bwMode="auto">
          <a:xfrm>
            <a:off x="-108520" y="159689"/>
            <a:ext cx="4059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chemeClr val="tx1"/>
                </a:solidFill>
                <a:sym typeface="Wingdings" panose="05000000000000000000" pitchFamily="2" charset="2"/>
              </a:rPr>
              <a:t></a:t>
            </a:r>
            <a:r>
              <a:rPr lang="zh-CN" altLang="en-US" sz="2400" b="1" dirty="0">
                <a:solidFill>
                  <a:schemeClr val="tx1"/>
                </a:solidFill>
                <a:sym typeface="Wingdings" panose="05000000000000000000" pitchFamily="2" charset="2"/>
              </a:rPr>
              <a:t>常用的几种</a:t>
            </a:r>
            <a:r>
              <a:rPr lang="zh-CN" altLang="en-US" sz="2400" b="1" dirty="0">
                <a:solidFill>
                  <a:schemeClr val="tx1"/>
                </a:solidFill>
              </a:rPr>
              <a:t>向量范数：</a:t>
            </a:r>
          </a:p>
        </p:txBody>
      </p:sp>
      <p:grpSp>
        <p:nvGrpSpPr>
          <p:cNvPr id="56419" name="Group 99">
            <a:extLst>
              <a:ext uri="{FF2B5EF4-FFF2-40B4-BE49-F238E27FC236}">
                <a16:creationId xmlns:a16="http://schemas.microsoft.com/office/drawing/2014/main" id="{7AEFAC86-787A-4E3A-B0B8-E34E4155BA5A}"/>
              </a:ext>
            </a:extLst>
          </p:cNvPr>
          <p:cNvGrpSpPr>
            <a:grpSpLocks/>
          </p:cNvGrpSpPr>
          <p:nvPr/>
        </p:nvGrpSpPr>
        <p:grpSpPr bwMode="auto">
          <a:xfrm>
            <a:off x="5220072" y="620688"/>
            <a:ext cx="3463924" cy="588963"/>
            <a:chOff x="2367" y="1532"/>
            <a:chExt cx="2182" cy="371"/>
          </a:xfrm>
        </p:grpSpPr>
        <p:sp>
          <p:nvSpPr>
            <p:cNvPr id="56417" name="Rectangle 97">
              <a:extLst>
                <a:ext uri="{FF2B5EF4-FFF2-40B4-BE49-F238E27FC236}">
                  <a16:creationId xmlns:a16="http://schemas.microsoft.com/office/drawing/2014/main" id="{34F0BA6B-EFEA-4E8F-86DA-5EBB75D8452B}"/>
                </a:ext>
              </a:extLst>
            </p:cNvPr>
            <p:cNvSpPr>
              <a:spLocks noChangeArrowheads="1"/>
            </p:cNvSpPr>
            <p:nvPr/>
          </p:nvSpPr>
          <p:spPr bwMode="auto">
            <a:xfrm>
              <a:off x="2367" y="1565"/>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Arial" panose="020B0604020202020204" pitchFamily="34" charset="0"/>
                </a:rPr>
                <a:t>设</a:t>
              </a:r>
            </a:p>
          </p:txBody>
        </p:sp>
        <p:graphicFrame>
          <p:nvGraphicFramePr>
            <p:cNvPr id="56418" name="Object 98">
              <a:extLst>
                <a:ext uri="{FF2B5EF4-FFF2-40B4-BE49-F238E27FC236}">
                  <a16:creationId xmlns:a16="http://schemas.microsoft.com/office/drawing/2014/main" id="{3E486841-C939-4449-8E6C-8043768FED74}"/>
                </a:ext>
              </a:extLst>
            </p:cNvPr>
            <p:cNvGraphicFramePr>
              <a:graphicFrameLocks noChangeAspect="1"/>
            </p:cNvGraphicFramePr>
            <p:nvPr>
              <p:extLst>
                <p:ext uri="{D42A27DB-BD31-4B8C-83A1-F6EECF244321}">
                  <p14:modId xmlns:p14="http://schemas.microsoft.com/office/powerpoint/2010/main" val="1409269746"/>
                </p:ext>
              </p:extLst>
            </p:nvPr>
          </p:nvGraphicFramePr>
          <p:xfrm>
            <a:off x="2658" y="1532"/>
            <a:ext cx="1891" cy="371"/>
          </p:xfrm>
          <a:graphic>
            <a:graphicData uri="http://schemas.openxmlformats.org/presentationml/2006/ole">
              <mc:AlternateContent xmlns:mc="http://schemas.openxmlformats.org/markup-compatibility/2006">
                <mc:Choice xmlns:v="urn:schemas-microsoft-com:vml" Requires="v">
                  <p:oleObj spid="_x0000_s343469" name="Equation" r:id="rId3" imgW="1231560" imgH="241200" progId="Equation.DSMT4">
                    <p:embed/>
                  </p:oleObj>
                </mc:Choice>
                <mc:Fallback>
                  <p:oleObj name="Equation" r:id="rId3" imgW="1231560" imgH="241200" progId="Equation.DSMT4">
                    <p:embed/>
                    <p:pic>
                      <p:nvPicPr>
                        <p:cNvPr id="56418" name="Object 98">
                          <a:extLst>
                            <a:ext uri="{FF2B5EF4-FFF2-40B4-BE49-F238E27FC236}">
                              <a16:creationId xmlns:a16="http://schemas.microsoft.com/office/drawing/2014/main" id="{3E486841-C939-4449-8E6C-8043768FE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8" y="1532"/>
                          <a:ext cx="1891" cy="371"/>
                        </a:xfrm>
                        <a:prstGeom prst="rect">
                          <a:avLst/>
                        </a:prstGeom>
                        <a:noFill/>
                        <a:ln>
                          <a:noFill/>
                        </a:ln>
                        <a:effectLst/>
                      </p:spPr>
                    </p:pic>
                  </p:oleObj>
                </mc:Fallback>
              </mc:AlternateContent>
            </a:graphicData>
          </a:graphic>
        </p:graphicFrame>
      </p:grpSp>
      <p:sp>
        <p:nvSpPr>
          <p:cNvPr id="56420" name="Rectangle 100">
            <a:extLst>
              <a:ext uri="{FF2B5EF4-FFF2-40B4-BE49-F238E27FC236}">
                <a16:creationId xmlns:a16="http://schemas.microsoft.com/office/drawing/2014/main" id="{EF7CDE04-D3FF-4D82-9DBF-A1A0A9EA71CC}"/>
              </a:ext>
            </a:extLst>
          </p:cNvPr>
          <p:cNvSpPr>
            <a:spLocks noChangeArrowheads="1"/>
          </p:cNvSpPr>
          <p:nvPr/>
        </p:nvSpPr>
        <p:spPr bwMode="auto">
          <a:xfrm>
            <a:off x="250992" y="775195"/>
            <a:ext cx="2366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a:solidFill>
                  <a:srgbClr val="FF0000"/>
                </a:solidFill>
                <a:latin typeface="楷体_GB2312" pitchFamily="49" charset="-122"/>
                <a:sym typeface="Wingdings 2" panose="05020102010507070707" pitchFamily="18" charset="2"/>
              </a:rPr>
              <a:t> </a:t>
            </a:r>
            <a:r>
              <a:rPr lang="en-US" altLang="zh-CN" b="1" dirty="0">
                <a:solidFill>
                  <a:srgbClr val="FF00FF"/>
                </a:solidFill>
                <a:latin typeface="Arial" panose="020B0604020202020204" pitchFamily="34" charset="0"/>
              </a:rPr>
              <a:t>1</a:t>
            </a:r>
            <a:r>
              <a:rPr lang="en-US" altLang="zh-CN" sz="3200" b="1" dirty="0">
                <a:solidFill>
                  <a:srgbClr val="0000FF"/>
                </a:solidFill>
                <a:latin typeface="楷体_GB2312" pitchFamily="49" charset="-122"/>
              </a:rPr>
              <a:t>-</a:t>
            </a:r>
            <a:r>
              <a:rPr lang="zh-CN" altLang="en-US" b="1" dirty="0">
                <a:solidFill>
                  <a:srgbClr val="0000FF"/>
                </a:solidFill>
                <a:latin typeface="楷体_GB2312" pitchFamily="49" charset="-122"/>
              </a:rPr>
              <a:t>范数：</a:t>
            </a:r>
          </a:p>
        </p:txBody>
      </p:sp>
      <p:sp>
        <p:nvSpPr>
          <p:cNvPr id="56421" name="Rectangle 101">
            <a:extLst>
              <a:ext uri="{FF2B5EF4-FFF2-40B4-BE49-F238E27FC236}">
                <a16:creationId xmlns:a16="http://schemas.microsoft.com/office/drawing/2014/main" id="{C14E2C65-FAE6-47FE-B4A1-E787D540D31B}"/>
              </a:ext>
            </a:extLst>
          </p:cNvPr>
          <p:cNvSpPr>
            <a:spLocks noChangeArrowheads="1"/>
          </p:cNvSpPr>
          <p:nvPr/>
        </p:nvSpPr>
        <p:spPr bwMode="auto">
          <a:xfrm>
            <a:off x="152400" y="1922165"/>
            <a:ext cx="2474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a:solidFill>
                  <a:srgbClr val="FF0000"/>
                </a:solidFill>
                <a:latin typeface="楷体_GB2312" pitchFamily="49" charset="-122"/>
                <a:sym typeface="Wingdings 2" panose="05020102010507070707" pitchFamily="18" charset="2"/>
              </a:rPr>
              <a:t> </a:t>
            </a:r>
            <a:r>
              <a:rPr lang="en-US" altLang="zh-CN" b="1" dirty="0">
                <a:solidFill>
                  <a:srgbClr val="FF00FF"/>
                </a:solidFill>
                <a:latin typeface="Arial" panose="020B0604020202020204" pitchFamily="34" charset="0"/>
              </a:rPr>
              <a:t>2</a:t>
            </a:r>
            <a:r>
              <a:rPr lang="en-US" altLang="zh-CN" sz="3200" b="1" dirty="0">
                <a:solidFill>
                  <a:srgbClr val="0000FF"/>
                </a:solidFill>
                <a:latin typeface="楷体_GB2312" pitchFamily="49" charset="-122"/>
              </a:rPr>
              <a:t>-</a:t>
            </a:r>
            <a:r>
              <a:rPr lang="zh-CN" altLang="en-US" b="1" dirty="0">
                <a:solidFill>
                  <a:srgbClr val="0000FF"/>
                </a:solidFill>
                <a:latin typeface="楷体_GB2312" pitchFamily="49" charset="-122"/>
              </a:rPr>
              <a:t>范数：</a:t>
            </a:r>
          </a:p>
        </p:txBody>
      </p:sp>
      <p:grpSp>
        <p:nvGrpSpPr>
          <p:cNvPr id="56424" name="Group 104">
            <a:extLst>
              <a:ext uri="{FF2B5EF4-FFF2-40B4-BE49-F238E27FC236}">
                <a16:creationId xmlns:a16="http://schemas.microsoft.com/office/drawing/2014/main" id="{F6A93579-30E7-44FC-AE68-C584EC156A57}"/>
              </a:ext>
            </a:extLst>
          </p:cNvPr>
          <p:cNvGrpSpPr>
            <a:grpSpLocks/>
          </p:cNvGrpSpPr>
          <p:nvPr/>
        </p:nvGrpSpPr>
        <p:grpSpPr bwMode="auto">
          <a:xfrm>
            <a:off x="152175" y="3124201"/>
            <a:ext cx="2682875" cy="641350"/>
            <a:chOff x="96" y="1590"/>
            <a:chExt cx="1629" cy="404"/>
          </a:xfrm>
        </p:grpSpPr>
        <p:sp>
          <p:nvSpPr>
            <p:cNvPr id="56422" name="Rectangle 102">
              <a:extLst>
                <a:ext uri="{FF2B5EF4-FFF2-40B4-BE49-F238E27FC236}">
                  <a16:creationId xmlns:a16="http://schemas.microsoft.com/office/drawing/2014/main" id="{46246F72-3159-4529-93C8-9216A4BB6BF1}"/>
                </a:ext>
              </a:extLst>
            </p:cNvPr>
            <p:cNvSpPr>
              <a:spLocks noChangeArrowheads="1"/>
            </p:cNvSpPr>
            <p:nvPr/>
          </p:nvSpPr>
          <p:spPr bwMode="auto">
            <a:xfrm>
              <a:off x="96" y="1590"/>
              <a:ext cx="162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a:solidFill>
                    <a:srgbClr val="FF0000"/>
                  </a:solidFill>
                  <a:latin typeface="楷体_GB2312" pitchFamily="49" charset="-122"/>
                  <a:sym typeface="Wingdings 2" panose="05020102010507070707" pitchFamily="18" charset="2"/>
                </a:rPr>
                <a:t></a:t>
              </a:r>
              <a:r>
                <a:rPr lang="en-US" altLang="zh-CN" b="1" dirty="0">
                  <a:solidFill>
                    <a:srgbClr val="0000FF"/>
                  </a:solidFill>
                  <a:latin typeface="楷体_GB2312" pitchFamily="49" charset="-122"/>
                </a:rPr>
                <a:t>      </a:t>
              </a:r>
              <a:r>
                <a:rPr lang="en-US" altLang="zh-CN" sz="3200" b="1" dirty="0">
                  <a:solidFill>
                    <a:srgbClr val="0000FF"/>
                  </a:solidFill>
                  <a:latin typeface="楷体_GB2312" pitchFamily="49" charset="-122"/>
                </a:rPr>
                <a:t>-</a:t>
              </a:r>
              <a:r>
                <a:rPr lang="zh-CN" altLang="en-US" b="1" dirty="0">
                  <a:solidFill>
                    <a:srgbClr val="0000FF"/>
                  </a:solidFill>
                  <a:latin typeface="楷体_GB2312" pitchFamily="49" charset="-122"/>
                </a:rPr>
                <a:t>范数：</a:t>
              </a:r>
            </a:p>
          </p:txBody>
        </p:sp>
        <p:graphicFrame>
          <p:nvGraphicFramePr>
            <p:cNvPr id="56423" name="Object 103">
              <a:extLst>
                <a:ext uri="{FF2B5EF4-FFF2-40B4-BE49-F238E27FC236}">
                  <a16:creationId xmlns:a16="http://schemas.microsoft.com/office/drawing/2014/main" id="{CDDED2EF-BF05-4D14-9CCB-3FF84C68619F}"/>
                </a:ext>
              </a:extLst>
            </p:cNvPr>
            <p:cNvGraphicFramePr>
              <a:graphicFrameLocks noChangeAspect="1"/>
            </p:cNvGraphicFramePr>
            <p:nvPr>
              <p:extLst>
                <p:ext uri="{D42A27DB-BD31-4B8C-83A1-F6EECF244321}">
                  <p14:modId xmlns:p14="http://schemas.microsoft.com/office/powerpoint/2010/main" val="2959107928"/>
                </p:ext>
              </p:extLst>
            </p:nvPr>
          </p:nvGraphicFramePr>
          <p:xfrm>
            <a:off x="677" y="1692"/>
            <a:ext cx="280" cy="216"/>
          </p:xfrm>
          <a:graphic>
            <a:graphicData uri="http://schemas.openxmlformats.org/presentationml/2006/ole">
              <mc:AlternateContent xmlns:mc="http://schemas.openxmlformats.org/markup-compatibility/2006">
                <mc:Choice xmlns:v="urn:schemas-microsoft-com:vml" Requires="v">
                  <p:oleObj spid="_x0000_s343470" name="Equation" r:id="rId5" imgW="164880" imgH="126720" progId="Equation.DSMT4">
                    <p:embed/>
                  </p:oleObj>
                </mc:Choice>
                <mc:Fallback>
                  <p:oleObj name="Equation" r:id="rId5" imgW="164880" imgH="126720" progId="Equation.DSMT4">
                    <p:embed/>
                    <p:pic>
                      <p:nvPicPr>
                        <p:cNvPr id="56423" name="Object 103">
                          <a:extLst>
                            <a:ext uri="{FF2B5EF4-FFF2-40B4-BE49-F238E27FC236}">
                              <a16:creationId xmlns:a16="http://schemas.microsoft.com/office/drawing/2014/main" id="{CDDED2EF-BF05-4D14-9CCB-3FF84C6861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 y="1692"/>
                          <a:ext cx="280" cy="216"/>
                        </a:xfrm>
                        <a:prstGeom prst="rect">
                          <a:avLst/>
                        </a:prstGeom>
                        <a:noFill/>
                        <a:ln>
                          <a:noFill/>
                        </a:ln>
                        <a:effectLst/>
                      </p:spPr>
                    </p:pic>
                  </p:oleObj>
                </mc:Fallback>
              </mc:AlternateContent>
            </a:graphicData>
          </a:graphic>
        </p:graphicFrame>
      </p:grpSp>
      <p:graphicFrame>
        <p:nvGraphicFramePr>
          <p:cNvPr id="56425" name="Object 105">
            <a:extLst>
              <a:ext uri="{FF2B5EF4-FFF2-40B4-BE49-F238E27FC236}">
                <a16:creationId xmlns:a16="http://schemas.microsoft.com/office/drawing/2014/main" id="{C5AD12FB-6B51-497D-A8D3-9D83787C418D}"/>
              </a:ext>
            </a:extLst>
          </p:cNvPr>
          <p:cNvGraphicFramePr>
            <a:graphicFrameLocks noChangeAspect="1"/>
          </p:cNvGraphicFramePr>
          <p:nvPr>
            <p:extLst>
              <p:ext uri="{D42A27DB-BD31-4B8C-83A1-F6EECF244321}">
                <p14:modId xmlns:p14="http://schemas.microsoft.com/office/powerpoint/2010/main" val="1866129628"/>
              </p:ext>
            </p:extLst>
          </p:nvPr>
        </p:nvGraphicFramePr>
        <p:xfrm>
          <a:off x="2280809" y="627667"/>
          <a:ext cx="1983680" cy="1052410"/>
        </p:xfrm>
        <a:graphic>
          <a:graphicData uri="http://schemas.openxmlformats.org/presentationml/2006/ole">
            <mc:AlternateContent xmlns:mc="http://schemas.openxmlformats.org/markup-compatibility/2006">
              <mc:Choice xmlns:v="urn:schemas-microsoft-com:vml" Requires="v">
                <p:oleObj spid="_x0000_s343471" name="Equation" r:id="rId7" imgW="812520" imgH="431640" progId="Equation.DSMT4">
                  <p:embed/>
                </p:oleObj>
              </mc:Choice>
              <mc:Fallback>
                <p:oleObj name="Equation" r:id="rId7" imgW="812520" imgH="431640" progId="Equation.DSMT4">
                  <p:embed/>
                  <p:pic>
                    <p:nvPicPr>
                      <p:cNvPr id="56425" name="Object 105">
                        <a:extLst>
                          <a:ext uri="{FF2B5EF4-FFF2-40B4-BE49-F238E27FC236}">
                            <a16:creationId xmlns:a16="http://schemas.microsoft.com/office/drawing/2014/main" id="{C5AD12FB-6B51-497D-A8D3-9D83787C41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0809" y="627667"/>
                        <a:ext cx="1983680" cy="1052410"/>
                      </a:xfrm>
                      <a:prstGeom prst="rect">
                        <a:avLst/>
                      </a:prstGeom>
                      <a:noFill/>
                      <a:ln>
                        <a:noFill/>
                      </a:ln>
                      <a:effectLst/>
                    </p:spPr>
                  </p:pic>
                </p:oleObj>
              </mc:Fallback>
            </mc:AlternateContent>
          </a:graphicData>
        </a:graphic>
      </p:graphicFrame>
      <p:graphicFrame>
        <p:nvGraphicFramePr>
          <p:cNvPr id="56426" name="Object 106">
            <a:extLst>
              <a:ext uri="{FF2B5EF4-FFF2-40B4-BE49-F238E27FC236}">
                <a16:creationId xmlns:a16="http://schemas.microsoft.com/office/drawing/2014/main" id="{2E69943A-A0D8-40DF-B121-555BA208A88B}"/>
              </a:ext>
            </a:extLst>
          </p:cNvPr>
          <p:cNvGraphicFramePr>
            <a:graphicFrameLocks noChangeAspect="1"/>
          </p:cNvGraphicFramePr>
          <p:nvPr>
            <p:extLst>
              <p:ext uri="{D42A27DB-BD31-4B8C-83A1-F6EECF244321}">
                <p14:modId xmlns:p14="http://schemas.microsoft.com/office/powerpoint/2010/main" val="2268273694"/>
              </p:ext>
            </p:extLst>
          </p:nvPr>
        </p:nvGraphicFramePr>
        <p:xfrm>
          <a:off x="2179638" y="1685925"/>
          <a:ext cx="4170362" cy="1265238"/>
        </p:xfrm>
        <a:graphic>
          <a:graphicData uri="http://schemas.openxmlformats.org/presentationml/2006/ole">
            <mc:AlternateContent xmlns:mc="http://schemas.openxmlformats.org/markup-compatibility/2006">
              <mc:Choice xmlns:v="urn:schemas-microsoft-com:vml" Requires="v">
                <p:oleObj spid="_x0000_s343472" name="Equation" r:id="rId9" imgW="1714320" imgH="520560" progId="Equation.DSMT4">
                  <p:embed/>
                </p:oleObj>
              </mc:Choice>
              <mc:Fallback>
                <p:oleObj name="Equation" r:id="rId9" imgW="1714320" imgH="520560" progId="Equation.DSMT4">
                  <p:embed/>
                  <p:pic>
                    <p:nvPicPr>
                      <p:cNvPr id="56426" name="Object 106">
                        <a:extLst>
                          <a:ext uri="{FF2B5EF4-FFF2-40B4-BE49-F238E27FC236}">
                            <a16:creationId xmlns:a16="http://schemas.microsoft.com/office/drawing/2014/main" id="{2E69943A-A0D8-40DF-B121-555BA208A88B}"/>
                          </a:ext>
                        </a:extLst>
                      </p:cNvPr>
                      <p:cNvPicPr>
                        <a:picLocks noChangeAspect="1" noChangeArrowheads="1"/>
                      </p:cNvPicPr>
                      <p:nvPr/>
                    </p:nvPicPr>
                    <p:blipFill>
                      <a:blip r:embed="rId10"/>
                      <a:srcRect/>
                      <a:stretch>
                        <a:fillRect/>
                      </a:stretch>
                    </p:blipFill>
                    <p:spPr bwMode="auto">
                      <a:xfrm>
                        <a:off x="2179638" y="1685925"/>
                        <a:ext cx="4170362" cy="1265238"/>
                      </a:xfrm>
                      <a:prstGeom prst="rect">
                        <a:avLst/>
                      </a:prstGeom>
                      <a:noFill/>
                      <a:ln>
                        <a:noFill/>
                      </a:ln>
                      <a:effectLst/>
                    </p:spPr>
                  </p:pic>
                </p:oleObj>
              </mc:Fallback>
            </mc:AlternateContent>
          </a:graphicData>
        </a:graphic>
      </p:graphicFrame>
      <p:graphicFrame>
        <p:nvGraphicFramePr>
          <p:cNvPr id="56428" name="Object 108">
            <a:extLst>
              <a:ext uri="{FF2B5EF4-FFF2-40B4-BE49-F238E27FC236}">
                <a16:creationId xmlns:a16="http://schemas.microsoft.com/office/drawing/2014/main" id="{FE119B76-D286-4283-836E-7735EF22C4E9}"/>
              </a:ext>
            </a:extLst>
          </p:cNvPr>
          <p:cNvGraphicFramePr>
            <a:graphicFrameLocks noChangeAspect="1"/>
          </p:cNvGraphicFramePr>
          <p:nvPr>
            <p:extLst>
              <p:ext uri="{D42A27DB-BD31-4B8C-83A1-F6EECF244321}">
                <p14:modId xmlns:p14="http://schemas.microsoft.com/office/powerpoint/2010/main" val="631135355"/>
              </p:ext>
            </p:extLst>
          </p:nvPr>
        </p:nvGraphicFramePr>
        <p:xfrm>
          <a:off x="2258500" y="3109329"/>
          <a:ext cx="2699423" cy="815466"/>
        </p:xfrm>
        <a:graphic>
          <a:graphicData uri="http://schemas.openxmlformats.org/presentationml/2006/ole">
            <mc:AlternateContent xmlns:mc="http://schemas.openxmlformats.org/markup-compatibility/2006">
              <mc:Choice xmlns:v="urn:schemas-microsoft-com:vml" Requires="v">
                <p:oleObj spid="_x0000_s343473" name="Equation" r:id="rId11" imgW="965160" imgH="291960" progId="Equation.DSMT4">
                  <p:embed/>
                </p:oleObj>
              </mc:Choice>
              <mc:Fallback>
                <p:oleObj name="Equation" r:id="rId11" imgW="965160" imgH="291960" progId="Equation.DSMT4">
                  <p:embed/>
                  <p:pic>
                    <p:nvPicPr>
                      <p:cNvPr id="56428" name="Object 108">
                        <a:extLst>
                          <a:ext uri="{FF2B5EF4-FFF2-40B4-BE49-F238E27FC236}">
                            <a16:creationId xmlns:a16="http://schemas.microsoft.com/office/drawing/2014/main" id="{FE119B76-D286-4283-836E-7735EF22C4E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8500" y="3109329"/>
                        <a:ext cx="2699423" cy="815466"/>
                      </a:xfrm>
                      <a:prstGeom prst="rect">
                        <a:avLst/>
                      </a:prstGeom>
                      <a:noFill/>
                      <a:ln>
                        <a:noFill/>
                      </a:ln>
                      <a:effectLst/>
                    </p:spPr>
                  </p:pic>
                </p:oleObj>
              </mc:Fallback>
            </mc:AlternateContent>
          </a:graphicData>
        </a:graphic>
      </p:graphicFrame>
      <p:sp>
        <p:nvSpPr>
          <p:cNvPr id="56429" name="Rectangle 109">
            <a:extLst>
              <a:ext uri="{FF2B5EF4-FFF2-40B4-BE49-F238E27FC236}">
                <a16:creationId xmlns:a16="http://schemas.microsoft.com/office/drawing/2014/main" id="{02B5D4C7-35CB-47B1-B787-C93C25F5DA67}"/>
              </a:ext>
            </a:extLst>
          </p:cNvPr>
          <p:cNvSpPr>
            <a:spLocks noChangeArrowheads="1"/>
          </p:cNvSpPr>
          <p:nvPr/>
        </p:nvSpPr>
        <p:spPr bwMode="auto">
          <a:xfrm>
            <a:off x="152175" y="4190742"/>
            <a:ext cx="68611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Arial" panose="020B0604020202020204" pitchFamily="34" charset="0"/>
              </a:rPr>
              <a:t>上述</a:t>
            </a:r>
            <a:r>
              <a:rPr lang="en-US" altLang="zh-CN" sz="2400" b="1" dirty="0">
                <a:solidFill>
                  <a:srgbClr val="FF0000"/>
                </a:solidFill>
                <a:latin typeface="Arial" panose="020B0604020202020204" pitchFamily="34" charset="0"/>
              </a:rPr>
              <a:t>3</a:t>
            </a:r>
            <a:r>
              <a:rPr lang="zh-CN" altLang="en-US" sz="2400" b="1" dirty="0">
                <a:solidFill>
                  <a:schemeClr val="tx1"/>
                </a:solidFill>
                <a:latin typeface="Arial" panose="020B0604020202020204" pitchFamily="34" charset="0"/>
              </a:rPr>
              <a:t>种向量范数统称为</a:t>
            </a:r>
            <a:r>
              <a:rPr lang="en-US" altLang="zh-CN" sz="2400" b="1" dirty="0">
                <a:solidFill>
                  <a:srgbClr val="FF0000"/>
                </a:solidFill>
                <a:latin typeface="Arial" panose="020B0604020202020204" pitchFamily="34" charset="0"/>
              </a:rPr>
              <a:t>P</a:t>
            </a:r>
            <a:r>
              <a:rPr lang="en-US" altLang="zh-CN" sz="2400" b="1" dirty="0">
                <a:solidFill>
                  <a:schemeClr val="tx1"/>
                </a:solidFill>
                <a:latin typeface="楷体_GB2312" pitchFamily="49" charset="-122"/>
              </a:rPr>
              <a:t>-</a:t>
            </a:r>
            <a:r>
              <a:rPr lang="zh-CN" altLang="en-US" sz="2400" b="1" dirty="0">
                <a:solidFill>
                  <a:schemeClr val="tx1"/>
                </a:solidFill>
                <a:latin typeface="Arial" panose="020B0604020202020204" pitchFamily="34" charset="0"/>
              </a:rPr>
              <a:t>范数</a:t>
            </a:r>
            <a:r>
              <a:rPr lang="en-US" altLang="zh-CN" sz="2400" b="1" dirty="0">
                <a:solidFill>
                  <a:schemeClr val="tx1"/>
                </a:solidFill>
                <a:latin typeface="楷体_GB2312" pitchFamily="49" charset="-122"/>
              </a:rPr>
              <a:t>(</a:t>
            </a:r>
            <a:r>
              <a:rPr lang="zh-CN" altLang="en-US" sz="2400" b="1" dirty="0">
                <a:solidFill>
                  <a:schemeClr val="tx1"/>
                </a:solidFill>
                <a:latin typeface="楷体_GB2312" pitchFamily="49" charset="-122"/>
              </a:rPr>
              <a:t>或者</a:t>
            </a:r>
            <a:r>
              <a:rPr lang="en-US" altLang="zh-CN" sz="2400" b="1" dirty="0">
                <a:solidFill>
                  <a:schemeClr val="tx1"/>
                </a:solidFill>
                <a:latin typeface="Arial" panose="020B0604020202020204" pitchFamily="34" charset="0"/>
              </a:rPr>
              <a:t>Holder</a:t>
            </a:r>
            <a:r>
              <a:rPr lang="zh-CN" altLang="en-US" sz="2400" b="1" dirty="0">
                <a:solidFill>
                  <a:schemeClr val="tx1"/>
                </a:solidFill>
                <a:latin typeface="楷体_GB2312" pitchFamily="49" charset="-122"/>
              </a:rPr>
              <a:t>范数</a:t>
            </a:r>
            <a:r>
              <a:rPr lang="en-US" altLang="zh-CN" sz="2400" b="1" dirty="0">
                <a:solidFill>
                  <a:schemeClr val="tx1"/>
                </a:solidFill>
                <a:latin typeface="楷体_GB2312" pitchFamily="49" charset="-122"/>
              </a:rPr>
              <a:t>)</a:t>
            </a:r>
          </a:p>
        </p:txBody>
      </p:sp>
      <p:grpSp>
        <p:nvGrpSpPr>
          <p:cNvPr id="56437" name="Group 117">
            <a:extLst>
              <a:ext uri="{FF2B5EF4-FFF2-40B4-BE49-F238E27FC236}">
                <a16:creationId xmlns:a16="http://schemas.microsoft.com/office/drawing/2014/main" id="{A0586BD0-1CDB-4EE7-95E1-78622BAFFE23}"/>
              </a:ext>
            </a:extLst>
          </p:cNvPr>
          <p:cNvGrpSpPr>
            <a:grpSpLocks/>
          </p:cNvGrpSpPr>
          <p:nvPr/>
        </p:nvGrpSpPr>
        <p:grpSpPr bwMode="auto">
          <a:xfrm>
            <a:off x="2051720" y="4654637"/>
            <a:ext cx="5291085" cy="1301372"/>
            <a:chOff x="900" y="3029"/>
            <a:chExt cx="4013" cy="1069"/>
          </a:xfrm>
        </p:grpSpPr>
        <p:sp>
          <p:nvSpPr>
            <p:cNvPr id="56433" name="Rectangle 113">
              <a:extLst>
                <a:ext uri="{FF2B5EF4-FFF2-40B4-BE49-F238E27FC236}">
                  <a16:creationId xmlns:a16="http://schemas.microsoft.com/office/drawing/2014/main" id="{5AC14E59-637E-431F-AF9B-396ACC655466}"/>
                </a:ext>
              </a:extLst>
            </p:cNvPr>
            <p:cNvSpPr>
              <a:spLocks noChangeArrowheads="1"/>
            </p:cNvSpPr>
            <p:nvPr/>
          </p:nvSpPr>
          <p:spPr bwMode="auto">
            <a:xfrm>
              <a:off x="900" y="3120"/>
              <a:ext cx="3984" cy="864"/>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endParaRPr lang="zh-CN" altLang="en-US"/>
            </a:p>
          </p:txBody>
        </p:sp>
        <p:graphicFrame>
          <p:nvGraphicFramePr>
            <p:cNvPr id="56432" name="Object 112">
              <a:extLst>
                <a:ext uri="{FF2B5EF4-FFF2-40B4-BE49-F238E27FC236}">
                  <a16:creationId xmlns:a16="http://schemas.microsoft.com/office/drawing/2014/main" id="{08BC2EF4-094C-4B2D-AB4C-6C47C9A308C2}"/>
                </a:ext>
              </a:extLst>
            </p:cNvPr>
            <p:cNvGraphicFramePr>
              <a:graphicFrameLocks noChangeAspect="1"/>
            </p:cNvGraphicFramePr>
            <p:nvPr>
              <p:extLst>
                <p:ext uri="{D42A27DB-BD31-4B8C-83A1-F6EECF244321}">
                  <p14:modId xmlns:p14="http://schemas.microsoft.com/office/powerpoint/2010/main" val="204585418"/>
                </p:ext>
              </p:extLst>
            </p:nvPr>
          </p:nvGraphicFramePr>
          <p:xfrm>
            <a:off x="914" y="3029"/>
            <a:ext cx="3999" cy="1069"/>
          </p:xfrm>
          <a:graphic>
            <a:graphicData uri="http://schemas.openxmlformats.org/presentationml/2006/ole">
              <mc:AlternateContent xmlns:mc="http://schemas.openxmlformats.org/markup-compatibility/2006">
                <mc:Choice xmlns:v="urn:schemas-microsoft-com:vml" Requires="v">
                  <p:oleObj spid="_x0000_s343474" name="Equation" r:id="rId13" imgW="1942920" imgH="520560" progId="Equation.DSMT4">
                    <p:embed/>
                  </p:oleObj>
                </mc:Choice>
                <mc:Fallback>
                  <p:oleObj name="Equation" r:id="rId13" imgW="1942920" imgH="520560" progId="Equation.DSMT4">
                    <p:embed/>
                    <p:pic>
                      <p:nvPicPr>
                        <p:cNvPr id="56432" name="Object 112">
                          <a:extLst>
                            <a:ext uri="{FF2B5EF4-FFF2-40B4-BE49-F238E27FC236}">
                              <a16:creationId xmlns:a16="http://schemas.microsoft.com/office/drawing/2014/main" id="{08BC2EF4-094C-4B2D-AB4C-6C47C9A308C2}"/>
                            </a:ext>
                          </a:extLst>
                        </p:cNvPr>
                        <p:cNvPicPr>
                          <a:picLocks noChangeAspect="1" noChangeArrowheads="1"/>
                        </p:cNvPicPr>
                        <p:nvPr/>
                      </p:nvPicPr>
                      <p:blipFill>
                        <a:blip r:embed="rId14"/>
                        <a:srcRect/>
                        <a:stretch>
                          <a:fillRect/>
                        </a:stretch>
                      </p:blipFill>
                      <p:spPr bwMode="auto">
                        <a:xfrm>
                          <a:off x="914" y="3029"/>
                          <a:ext cx="3999" cy="10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06284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4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4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4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4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749" name="Group 53">
            <a:extLst>
              <a:ext uri="{FF2B5EF4-FFF2-40B4-BE49-F238E27FC236}">
                <a16:creationId xmlns:a16="http://schemas.microsoft.com/office/drawing/2014/main" id="{729D3080-D566-443F-974A-F5FC4B441B89}"/>
              </a:ext>
            </a:extLst>
          </p:cNvPr>
          <p:cNvGrpSpPr>
            <a:grpSpLocks/>
          </p:cNvGrpSpPr>
          <p:nvPr/>
        </p:nvGrpSpPr>
        <p:grpSpPr bwMode="auto">
          <a:xfrm>
            <a:off x="762000" y="304800"/>
            <a:ext cx="6834188" cy="2073275"/>
            <a:chOff x="480" y="192"/>
            <a:chExt cx="4305" cy="1306"/>
          </a:xfrm>
        </p:grpSpPr>
        <p:sp>
          <p:nvSpPr>
            <p:cNvPr id="157734" name="Rectangle 38">
              <a:extLst>
                <a:ext uri="{FF2B5EF4-FFF2-40B4-BE49-F238E27FC236}">
                  <a16:creationId xmlns:a16="http://schemas.microsoft.com/office/drawing/2014/main" id="{6D482D45-0067-4193-996B-C37A3047E666}"/>
                </a:ext>
              </a:extLst>
            </p:cNvPr>
            <p:cNvSpPr>
              <a:spLocks noChangeArrowheads="1"/>
            </p:cNvSpPr>
            <p:nvPr/>
          </p:nvSpPr>
          <p:spPr bwMode="auto">
            <a:xfrm>
              <a:off x="480" y="192"/>
              <a:ext cx="4305" cy="1306"/>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7733" name="Object 37">
              <a:extLst>
                <a:ext uri="{FF2B5EF4-FFF2-40B4-BE49-F238E27FC236}">
                  <a16:creationId xmlns:a16="http://schemas.microsoft.com/office/drawing/2014/main" id="{2720A016-A0AC-4462-9501-1CACCA93717E}"/>
                </a:ext>
              </a:extLst>
            </p:cNvPr>
            <p:cNvGraphicFramePr>
              <a:graphicFrameLocks noChangeAspect="1"/>
            </p:cNvGraphicFramePr>
            <p:nvPr>
              <p:extLst>
                <p:ext uri="{D42A27DB-BD31-4B8C-83A1-F6EECF244321}">
                  <p14:modId xmlns:p14="http://schemas.microsoft.com/office/powerpoint/2010/main" val="3374766630"/>
                </p:ext>
              </p:extLst>
            </p:nvPr>
          </p:nvGraphicFramePr>
          <p:xfrm>
            <a:off x="814" y="207"/>
            <a:ext cx="3563" cy="1291"/>
          </p:xfrm>
          <a:graphic>
            <a:graphicData uri="http://schemas.openxmlformats.org/presentationml/2006/ole">
              <mc:AlternateContent xmlns:mc="http://schemas.openxmlformats.org/markup-compatibility/2006">
                <mc:Choice xmlns:v="urn:schemas-microsoft-com:vml" Requires="v">
                  <p:oleObj spid="_x0000_s321444" name="Equation" r:id="rId3" imgW="2108160" imgH="723600" progId="Equation.DSMT4">
                    <p:embed/>
                  </p:oleObj>
                </mc:Choice>
                <mc:Fallback>
                  <p:oleObj name="Equation" r:id="rId3" imgW="2108160" imgH="723600" progId="Equation.DSMT4">
                    <p:embed/>
                    <p:pic>
                      <p:nvPicPr>
                        <p:cNvPr id="157733" name="Object 37">
                          <a:extLst>
                            <a:ext uri="{FF2B5EF4-FFF2-40B4-BE49-F238E27FC236}">
                              <a16:creationId xmlns:a16="http://schemas.microsoft.com/office/drawing/2014/main" id="{2720A016-A0AC-4462-9501-1CACCA937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 y="207"/>
                          <a:ext cx="3563" cy="1291"/>
                        </a:xfrm>
                        <a:prstGeom prst="rect">
                          <a:avLst/>
                        </a:prstGeom>
                        <a:noFill/>
                      </p:spPr>
                    </p:pic>
                  </p:oleObj>
                </mc:Fallback>
              </mc:AlternateContent>
            </a:graphicData>
          </a:graphic>
        </p:graphicFrame>
      </p:grpSp>
      <p:grpSp>
        <p:nvGrpSpPr>
          <p:cNvPr id="157746" name="Group 50">
            <a:extLst>
              <a:ext uri="{FF2B5EF4-FFF2-40B4-BE49-F238E27FC236}">
                <a16:creationId xmlns:a16="http://schemas.microsoft.com/office/drawing/2014/main" id="{B66EF044-228C-41D4-88FE-A8AEAAE9C143}"/>
              </a:ext>
            </a:extLst>
          </p:cNvPr>
          <p:cNvGrpSpPr>
            <a:grpSpLocks/>
          </p:cNvGrpSpPr>
          <p:nvPr/>
        </p:nvGrpSpPr>
        <p:grpSpPr bwMode="auto">
          <a:xfrm>
            <a:off x="251520" y="2622550"/>
            <a:ext cx="4305300" cy="650875"/>
            <a:chOff x="96" y="1914"/>
            <a:chExt cx="2712" cy="410"/>
          </a:xfrm>
        </p:grpSpPr>
        <p:graphicFrame>
          <p:nvGraphicFramePr>
            <p:cNvPr id="157735" name="Object 39">
              <a:extLst>
                <a:ext uri="{FF2B5EF4-FFF2-40B4-BE49-F238E27FC236}">
                  <a16:creationId xmlns:a16="http://schemas.microsoft.com/office/drawing/2014/main" id="{7C8C21DF-BE68-4B89-9167-82790CD73842}"/>
                </a:ext>
              </a:extLst>
            </p:cNvPr>
            <p:cNvGraphicFramePr>
              <a:graphicFrameLocks noChangeAspect="1"/>
            </p:cNvGraphicFramePr>
            <p:nvPr>
              <p:extLst>
                <p:ext uri="{D42A27DB-BD31-4B8C-83A1-F6EECF244321}">
                  <p14:modId xmlns:p14="http://schemas.microsoft.com/office/powerpoint/2010/main" val="2497493699"/>
                </p:ext>
              </p:extLst>
            </p:nvPr>
          </p:nvGraphicFramePr>
          <p:xfrm>
            <a:off x="368" y="1936"/>
            <a:ext cx="1089" cy="388"/>
          </p:xfrm>
          <a:graphic>
            <a:graphicData uri="http://schemas.openxmlformats.org/presentationml/2006/ole">
              <mc:AlternateContent xmlns:mc="http://schemas.openxmlformats.org/markup-compatibility/2006">
                <mc:Choice xmlns:v="urn:schemas-microsoft-com:vml" Requires="v">
                  <p:oleObj spid="_x0000_s321445" name="Equation" r:id="rId5" imgW="901440" imgH="304560" progId="Equation.DSMT4">
                    <p:embed/>
                  </p:oleObj>
                </mc:Choice>
                <mc:Fallback>
                  <p:oleObj name="Equation" r:id="rId5" imgW="901440" imgH="304560" progId="Equation.DSMT4">
                    <p:embed/>
                    <p:pic>
                      <p:nvPicPr>
                        <p:cNvPr id="157735" name="Object 39">
                          <a:extLst>
                            <a:ext uri="{FF2B5EF4-FFF2-40B4-BE49-F238E27FC236}">
                              <a16:creationId xmlns:a16="http://schemas.microsoft.com/office/drawing/2014/main" id="{7C8C21DF-BE68-4B89-9167-82790CD738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 y="1936"/>
                          <a:ext cx="1089" cy="388"/>
                        </a:xfrm>
                        <a:prstGeom prst="rect">
                          <a:avLst/>
                        </a:prstGeom>
                        <a:noFill/>
                      </p:spPr>
                    </p:pic>
                  </p:oleObj>
                </mc:Fallback>
              </mc:AlternateContent>
            </a:graphicData>
          </a:graphic>
        </p:graphicFrame>
        <p:sp>
          <p:nvSpPr>
            <p:cNvPr id="157737" name="Rectangle 41">
              <a:extLst>
                <a:ext uri="{FF2B5EF4-FFF2-40B4-BE49-F238E27FC236}">
                  <a16:creationId xmlns:a16="http://schemas.microsoft.com/office/drawing/2014/main" id="{978FECD9-FB82-45FA-B670-3B78D31BE5CC}"/>
                </a:ext>
              </a:extLst>
            </p:cNvPr>
            <p:cNvSpPr>
              <a:spLocks noChangeArrowheads="1"/>
            </p:cNvSpPr>
            <p:nvPr/>
          </p:nvSpPr>
          <p:spPr bwMode="auto">
            <a:xfrm>
              <a:off x="96" y="1987"/>
              <a:ext cx="20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rPr>
                <a:t>而                      的解为</a:t>
              </a:r>
            </a:p>
          </p:txBody>
        </p:sp>
        <p:graphicFrame>
          <p:nvGraphicFramePr>
            <p:cNvPr id="157738" name="Object 42">
              <a:extLst>
                <a:ext uri="{FF2B5EF4-FFF2-40B4-BE49-F238E27FC236}">
                  <a16:creationId xmlns:a16="http://schemas.microsoft.com/office/drawing/2014/main" id="{9925342F-8408-4330-ABE1-60F28E0EC1B8}"/>
                </a:ext>
              </a:extLst>
            </p:cNvPr>
            <p:cNvGraphicFramePr>
              <a:graphicFrameLocks noChangeAspect="1"/>
            </p:cNvGraphicFramePr>
            <p:nvPr>
              <p:extLst>
                <p:ext uri="{D42A27DB-BD31-4B8C-83A1-F6EECF244321}">
                  <p14:modId xmlns:p14="http://schemas.microsoft.com/office/powerpoint/2010/main" val="2386810088"/>
                </p:ext>
              </p:extLst>
            </p:nvPr>
          </p:nvGraphicFramePr>
          <p:xfrm>
            <a:off x="2040" y="1914"/>
            <a:ext cx="768" cy="374"/>
          </p:xfrm>
          <a:graphic>
            <a:graphicData uri="http://schemas.openxmlformats.org/presentationml/2006/ole">
              <mc:AlternateContent xmlns:mc="http://schemas.openxmlformats.org/markup-compatibility/2006">
                <mc:Choice xmlns:v="urn:schemas-microsoft-com:vml" Requires="v">
                  <p:oleObj spid="_x0000_s321446" name="Equation" r:id="rId7" imgW="495000" imgH="228600" progId="Equation.DSMT4">
                    <p:embed/>
                  </p:oleObj>
                </mc:Choice>
                <mc:Fallback>
                  <p:oleObj name="Equation" r:id="rId7" imgW="495000" imgH="228600" progId="Equation.DSMT4">
                    <p:embed/>
                    <p:pic>
                      <p:nvPicPr>
                        <p:cNvPr id="157738" name="Object 42">
                          <a:extLst>
                            <a:ext uri="{FF2B5EF4-FFF2-40B4-BE49-F238E27FC236}">
                              <a16:creationId xmlns:a16="http://schemas.microsoft.com/office/drawing/2014/main" id="{9925342F-8408-4330-ABE1-60F28E0EC1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0" y="1914"/>
                          <a:ext cx="768" cy="374"/>
                        </a:xfrm>
                        <a:prstGeom prst="rect">
                          <a:avLst/>
                        </a:prstGeom>
                        <a:noFill/>
                      </p:spPr>
                    </p:pic>
                  </p:oleObj>
                </mc:Fallback>
              </mc:AlternateContent>
            </a:graphicData>
          </a:graphic>
        </p:graphicFrame>
      </p:grpSp>
      <p:grpSp>
        <p:nvGrpSpPr>
          <p:cNvPr id="157750" name="Group 54">
            <a:extLst>
              <a:ext uri="{FF2B5EF4-FFF2-40B4-BE49-F238E27FC236}">
                <a16:creationId xmlns:a16="http://schemas.microsoft.com/office/drawing/2014/main" id="{7FC6AFCF-99D5-4B36-9F96-8D3E31E97E86}"/>
              </a:ext>
            </a:extLst>
          </p:cNvPr>
          <p:cNvGrpSpPr>
            <a:grpSpLocks/>
          </p:cNvGrpSpPr>
          <p:nvPr/>
        </p:nvGrpSpPr>
        <p:grpSpPr bwMode="auto">
          <a:xfrm>
            <a:off x="683320" y="3270250"/>
            <a:ext cx="6120928" cy="1107281"/>
            <a:chOff x="249" y="2259"/>
            <a:chExt cx="4580" cy="880"/>
          </a:xfrm>
        </p:grpSpPr>
        <p:graphicFrame>
          <p:nvGraphicFramePr>
            <p:cNvPr id="157739" name="Object 43">
              <a:extLst>
                <a:ext uri="{FF2B5EF4-FFF2-40B4-BE49-F238E27FC236}">
                  <a16:creationId xmlns:a16="http://schemas.microsoft.com/office/drawing/2014/main" id="{6529F413-1B06-47EE-BFD2-D070874D398A}"/>
                </a:ext>
              </a:extLst>
            </p:cNvPr>
            <p:cNvGraphicFramePr>
              <a:graphicFrameLocks noChangeAspect="1"/>
            </p:cNvGraphicFramePr>
            <p:nvPr>
              <p:extLst>
                <p:ext uri="{D42A27DB-BD31-4B8C-83A1-F6EECF244321}">
                  <p14:modId xmlns:p14="http://schemas.microsoft.com/office/powerpoint/2010/main" val="893786665"/>
                </p:ext>
              </p:extLst>
            </p:nvPr>
          </p:nvGraphicFramePr>
          <p:xfrm>
            <a:off x="249" y="2259"/>
            <a:ext cx="3969" cy="880"/>
          </p:xfrm>
          <a:graphic>
            <a:graphicData uri="http://schemas.openxmlformats.org/presentationml/2006/ole">
              <mc:AlternateContent xmlns:mc="http://schemas.openxmlformats.org/markup-compatibility/2006">
                <mc:Choice xmlns:v="urn:schemas-microsoft-com:vml" Requires="v">
                  <p:oleObj spid="_x0000_s321447" name="Equation" r:id="rId9" imgW="1993680" imgH="419040" progId="Equation.DSMT4">
                    <p:embed/>
                  </p:oleObj>
                </mc:Choice>
                <mc:Fallback>
                  <p:oleObj name="Equation" r:id="rId9" imgW="1993680" imgH="419040" progId="Equation.DSMT4">
                    <p:embed/>
                    <p:pic>
                      <p:nvPicPr>
                        <p:cNvPr id="157739" name="Object 43">
                          <a:extLst>
                            <a:ext uri="{FF2B5EF4-FFF2-40B4-BE49-F238E27FC236}">
                              <a16:creationId xmlns:a16="http://schemas.microsoft.com/office/drawing/2014/main" id="{6529F413-1B06-47EE-BFD2-D070874D39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 y="2259"/>
                          <a:ext cx="3969" cy="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40" name="Rectangle 44">
              <a:extLst>
                <a:ext uri="{FF2B5EF4-FFF2-40B4-BE49-F238E27FC236}">
                  <a16:creationId xmlns:a16="http://schemas.microsoft.com/office/drawing/2014/main" id="{37AFCD46-7D3F-4EDA-9AF3-720283F217EE}"/>
                </a:ext>
              </a:extLst>
            </p:cNvPr>
            <p:cNvSpPr>
              <a:spLocks noChangeArrowheads="1"/>
            </p:cNvSpPr>
            <p:nvPr/>
          </p:nvSpPr>
          <p:spPr bwMode="auto">
            <a:xfrm>
              <a:off x="4128" y="2576"/>
              <a:ext cx="7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rPr>
                <a:t>的解为</a:t>
              </a:r>
            </a:p>
          </p:txBody>
        </p:sp>
      </p:grpSp>
      <p:grpSp>
        <p:nvGrpSpPr>
          <p:cNvPr id="157752" name="Group 56">
            <a:extLst>
              <a:ext uri="{FF2B5EF4-FFF2-40B4-BE49-F238E27FC236}">
                <a16:creationId xmlns:a16="http://schemas.microsoft.com/office/drawing/2014/main" id="{CB376092-C4D2-4F1C-A23F-58A2A3A0495C}"/>
              </a:ext>
            </a:extLst>
          </p:cNvPr>
          <p:cNvGrpSpPr>
            <a:grpSpLocks/>
          </p:cNvGrpSpPr>
          <p:nvPr/>
        </p:nvGrpSpPr>
        <p:grpSpPr bwMode="auto">
          <a:xfrm>
            <a:off x="1561322" y="4566853"/>
            <a:ext cx="5497513" cy="1427163"/>
            <a:chOff x="1312" y="3120"/>
            <a:chExt cx="3463" cy="899"/>
          </a:xfrm>
        </p:grpSpPr>
        <p:sp>
          <p:nvSpPr>
            <p:cNvPr id="157744" name="Rectangle 48">
              <a:extLst>
                <a:ext uri="{FF2B5EF4-FFF2-40B4-BE49-F238E27FC236}">
                  <a16:creationId xmlns:a16="http://schemas.microsoft.com/office/drawing/2014/main" id="{74BE1969-BD37-4BFD-B7B6-ABF17853F70A}"/>
                </a:ext>
              </a:extLst>
            </p:cNvPr>
            <p:cNvSpPr>
              <a:spLocks noChangeArrowheads="1"/>
            </p:cNvSpPr>
            <p:nvPr/>
          </p:nvSpPr>
          <p:spPr bwMode="auto">
            <a:xfrm>
              <a:off x="1312" y="3141"/>
              <a:ext cx="3463" cy="878"/>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endParaRPr>
            </a:p>
          </p:txBody>
        </p:sp>
        <p:graphicFrame>
          <p:nvGraphicFramePr>
            <p:cNvPr id="157741" name="Object 45">
              <a:extLst>
                <a:ext uri="{FF2B5EF4-FFF2-40B4-BE49-F238E27FC236}">
                  <a16:creationId xmlns:a16="http://schemas.microsoft.com/office/drawing/2014/main" id="{80FC9465-10DB-4B31-B6CB-18A6578AF0D8}"/>
                </a:ext>
              </a:extLst>
            </p:cNvPr>
            <p:cNvGraphicFramePr>
              <a:graphicFrameLocks noChangeAspect="1"/>
            </p:cNvGraphicFramePr>
            <p:nvPr>
              <p:extLst>
                <p:ext uri="{D42A27DB-BD31-4B8C-83A1-F6EECF244321}">
                  <p14:modId xmlns:p14="http://schemas.microsoft.com/office/powerpoint/2010/main" val="408158860"/>
                </p:ext>
              </p:extLst>
            </p:nvPr>
          </p:nvGraphicFramePr>
          <p:xfrm>
            <a:off x="1342" y="3134"/>
            <a:ext cx="1692" cy="752"/>
          </p:xfrm>
          <a:graphic>
            <a:graphicData uri="http://schemas.openxmlformats.org/presentationml/2006/ole">
              <mc:AlternateContent xmlns:mc="http://schemas.openxmlformats.org/markup-compatibility/2006">
                <mc:Choice xmlns:v="urn:schemas-microsoft-com:vml" Requires="v">
                  <p:oleObj spid="_x0000_s321448" name="Equation" r:id="rId11" imgW="1054080" imgH="444240" progId="Equation.DSMT4">
                    <p:embed/>
                  </p:oleObj>
                </mc:Choice>
                <mc:Fallback>
                  <p:oleObj name="Equation" r:id="rId11" imgW="1054080" imgH="444240" progId="Equation.DSMT4">
                    <p:embed/>
                    <p:pic>
                      <p:nvPicPr>
                        <p:cNvPr id="157741" name="Object 45">
                          <a:extLst>
                            <a:ext uri="{FF2B5EF4-FFF2-40B4-BE49-F238E27FC236}">
                              <a16:creationId xmlns:a16="http://schemas.microsoft.com/office/drawing/2014/main" id="{80FC9465-10DB-4B31-B6CB-18A6578AF0D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2" y="3134"/>
                          <a:ext cx="1692" cy="752"/>
                        </a:xfrm>
                        <a:prstGeom prst="rect">
                          <a:avLst/>
                        </a:prstGeom>
                        <a:noFill/>
                      </p:spPr>
                    </p:pic>
                  </p:oleObj>
                </mc:Fallback>
              </mc:AlternateContent>
            </a:graphicData>
          </a:graphic>
        </p:graphicFrame>
        <p:graphicFrame>
          <p:nvGraphicFramePr>
            <p:cNvPr id="157743" name="Object 47">
              <a:extLst>
                <a:ext uri="{FF2B5EF4-FFF2-40B4-BE49-F238E27FC236}">
                  <a16:creationId xmlns:a16="http://schemas.microsoft.com/office/drawing/2014/main" id="{5073B878-E967-4152-A071-13FDF85EA4AD}"/>
                </a:ext>
              </a:extLst>
            </p:cNvPr>
            <p:cNvGraphicFramePr>
              <a:graphicFrameLocks noChangeAspect="1"/>
            </p:cNvGraphicFramePr>
            <p:nvPr>
              <p:extLst>
                <p:ext uri="{D42A27DB-BD31-4B8C-83A1-F6EECF244321}">
                  <p14:modId xmlns:p14="http://schemas.microsoft.com/office/powerpoint/2010/main" val="1034904986"/>
                </p:ext>
              </p:extLst>
            </p:nvPr>
          </p:nvGraphicFramePr>
          <p:xfrm>
            <a:off x="3067" y="3120"/>
            <a:ext cx="1542" cy="813"/>
          </p:xfrm>
          <a:graphic>
            <a:graphicData uri="http://schemas.openxmlformats.org/presentationml/2006/ole">
              <mc:AlternateContent xmlns:mc="http://schemas.openxmlformats.org/markup-compatibility/2006">
                <mc:Choice xmlns:v="urn:schemas-microsoft-com:vml" Requires="v">
                  <p:oleObj spid="_x0000_s321449" name="Equation" r:id="rId13" imgW="888840" imgH="444240" progId="Equation.DSMT4">
                    <p:embed/>
                  </p:oleObj>
                </mc:Choice>
                <mc:Fallback>
                  <p:oleObj name="Equation" r:id="rId13" imgW="888840" imgH="444240" progId="Equation.DSMT4">
                    <p:embed/>
                    <p:pic>
                      <p:nvPicPr>
                        <p:cNvPr id="157743" name="Object 47">
                          <a:extLst>
                            <a:ext uri="{FF2B5EF4-FFF2-40B4-BE49-F238E27FC236}">
                              <a16:creationId xmlns:a16="http://schemas.microsoft.com/office/drawing/2014/main" id="{5073B878-E967-4152-A071-13FDF85EA4A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7" y="3120"/>
                          <a:ext cx="1542" cy="813"/>
                        </a:xfrm>
                        <a:prstGeom prst="rect">
                          <a:avLst/>
                        </a:prstGeom>
                        <a:noFill/>
                      </p:spPr>
                    </p:pic>
                  </p:oleObj>
                </mc:Fallback>
              </mc:AlternateContent>
            </a:graphicData>
          </a:graphic>
        </p:graphicFrame>
      </p:grpSp>
    </p:spTree>
    <p:extLst>
      <p:ext uri="{BB962C8B-B14F-4D97-AF65-F5344CB8AC3E}">
        <p14:creationId xmlns:p14="http://schemas.microsoft.com/office/powerpoint/2010/main" val="25540184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751" name="Group 31">
            <a:extLst>
              <a:ext uri="{FF2B5EF4-FFF2-40B4-BE49-F238E27FC236}">
                <a16:creationId xmlns:a16="http://schemas.microsoft.com/office/drawing/2014/main" id="{F7C000C0-761B-4392-8A5D-FC643AE45660}"/>
              </a:ext>
            </a:extLst>
          </p:cNvPr>
          <p:cNvGrpSpPr>
            <a:grpSpLocks/>
          </p:cNvGrpSpPr>
          <p:nvPr/>
        </p:nvGrpSpPr>
        <p:grpSpPr bwMode="auto">
          <a:xfrm>
            <a:off x="228600" y="540781"/>
            <a:ext cx="2842979" cy="605157"/>
            <a:chOff x="144" y="207"/>
            <a:chExt cx="2151" cy="393"/>
          </a:xfrm>
        </p:grpSpPr>
        <p:sp>
          <p:nvSpPr>
            <p:cNvPr id="158741" name="Rectangle 21">
              <a:extLst>
                <a:ext uri="{FF2B5EF4-FFF2-40B4-BE49-F238E27FC236}">
                  <a16:creationId xmlns:a16="http://schemas.microsoft.com/office/drawing/2014/main" id="{3674B9D3-4658-45EE-A0A1-AAA4A11CCBD6}"/>
                </a:ext>
              </a:extLst>
            </p:cNvPr>
            <p:cNvSpPr>
              <a:spLocks noChangeArrowheads="1"/>
            </p:cNvSpPr>
            <p:nvPr/>
          </p:nvSpPr>
          <p:spPr bwMode="auto">
            <a:xfrm>
              <a:off x="144" y="240"/>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0000FF"/>
                  </a:solidFill>
                  <a:latin typeface="华文仿宋" panose="02010600040101010101" pitchFamily="2" charset="-122"/>
                  <a:ea typeface="华文仿宋" panose="02010600040101010101" pitchFamily="2" charset="-122"/>
                </a:rPr>
                <a:t>令</a:t>
              </a:r>
            </a:p>
          </p:txBody>
        </p:sp>
        <p:graphicFrame>
          <p:nvGraphicFramePr>
            <p:cNvPr id="158742" name="Object 22">
              <a:extLst>
                <a:ext uri="{FF2B5EF4-FFF2-40B4-BE49-F238E27FC236}">
                  <a16:creationId xmlns:a16="http://schemas.microsoft.com/office/drawing/2014/main" id="{DC10F61E-4B40-4033-9BEA-A447B9FC277F}"/>
                </a:ext>
              </a:extLst>
            </p:cNvPr>
            <p:cNvGraphicFramePr>
              <a:graphicFrameLocks noChangeAspect="1"/>
            </p:cNvGraphicFramePr>
            <p:nvPr>
              <p:extLst>
                <p:ext uri="{D42A27DB-BD31-4B8C-83A1-F6EECF244321}">
                  <p14:modId xmlns:p14="http://schemas.microsoft.com/office/powerpoint/2010/main" val="3363789987"/>
                </p:ext>
              </p:extLst>
            </p:nvPr>
          </p:nvGraphicFramePr>
          <p:xfrm>
            <a:off x="477" y="207"/>
            <a:ext cx="1818" cy="393"/>
          </p:xfrm>
          <a:graphic>
            <a:graphicData uri="http://schemas.openxmlformats.org/presentationml/2006/ole">
              <mc:AlternateContent xmlns:mc="http://schemas.openxmlformats.org/markup-compatibility/2006">
                <mc:Choice xmlns:v="urn:schemas-microsoft-com:vml" Requires="v">
                  <p:oleObj spid="_x0000_s322313" name="Equation" r:id="rId3" imgW="1117440" imgH="241200" progId="Equation.DSMT4">
                    <p:embed/>
                  </p:oleObj>
                </mc:Choice>
                <mc:Fallback>
                  <p:oleObj name="Equation" r:id="rId3" imgW="1117440" imgH="241200" progId="Equation.DSMT4">
                    <p:embed/>
                    <p:pic>
                      <p:nvPicPr>
                        <p:cNvPr id="158742" name="Object 22">
                          <a:extLst>
                            <a:ext uri="{FF2B5EF4-FFF2-40B4-BE49-F238E27FC236}">
                              <a16:creationId xmlns:a16="http://schemas.microsoft.com/office/drawing/2014/main" id="{DC10F61E-4B40-4033-9BEA-A447B9FC27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 y="207"/>
                          <a:ext cx="1818" cy="393"/>
                        </a:xfrm>
                        <a:prstGeom prst="rect">
                          <a:avLst/>
                        </a:prstGeom>
                        <a:noFill/>
                        <a:ln>
                          <a:noFill/>
                        </a:ln>
                        <a:effectLst/>
                      </p:spPr>
                    </p:pic>
                  </p:oleObj>
                </mc:Fallback>
              </mc:AlternateContent>
            </a:graphicData>
          </a:graphic>
        </p:graphicFrame>
      </p:grpSp>
      <p:grpSp>
        <p:nvGrpSpPr>
          <p:cNvPr id="158747" name="Group 27">
            <a:extLst>
              <a:ext uri="{FF2B5EF4-FFF2-40B4-BE49-F238E27FC236}">
                <a16:creationId xmlns:a16="http://schemas.microsoft.com/office/drawing/2014/main" id="{C18523D2-EDB3-4C46-B403-DF63C5DF51CC}"/>
              </a:ext>
            </a:extLst>
          </p:cNvPr>
          <p:cNvGrpSpPr>
            <a:grpSpLocks/>
          </p:cNvGrpSpPr>
          <p:nvPr/>
        </p:nvGrpSpPr>
        <p:grpSpPr bwMode="auto">
          <a:xfrm>
            <a:off x="3219325" y="563740"/>
            <a:ext cx="2613002" cy="605157"/>
            <a:chOff x="144" y="2607"/>
            <a:chExt cx="1977" cy="393"/>
          </a:xfrm>
        </p:grpSpPr>
        <p:sp>
          <p:nvSpPr>
            <p:cNvPr id="158745" name="Rectangle 25">
              <a:extLst>
                <a:ext uri="{FF2B5EF4-FFF2-40B4-BE49-F238E27FC236}">
                  <a16:creationId xmlns:a16="http://schemas.microsoft.com/office/drawing/2014/main" id="{F32BE0C9-5A9E-4295-874B-57711687D1EC}"/>
                </a:ext>
              </a:extLst>
            </p:cNvPr>
            <p:cNvSpPr>
              <a:spLocks noChangeArrowheads="1"/>
            </p:cNvSpPr>
            <p:nvPr/>
          </p:nvSpPr>
          <p:spPr bwMode="auto">
            <a:xfrm>
              <a:off x="144" y="2647"/>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华文仿宋" panose="02010600040101010101" pitchFamily="2" charset="-122"/>
                  <a:ea typeface="华文仿宋" panose="02010600040101010101" pitchFamily="2" charset="-122"/>
                </a:rPr>
                <a:t>由</a:t>
              </a:r>
            </a:p>
          </p:txBody>
        </p:sp>
        <p:graphicFrame>
          <p:nvGraphicFramePr>
            <p:cNvPr id="158746" name="Object 26">
              <a:extLst>
                <a:ext uri="{FF2B5EF4-FFF2-40B4-BE49-F238E27FC236}">
                  <a16:creationId xmlns:a16="http://schemas.microsoft.com/office/drawing/2014/main" id="{719378C5-E81C-447A-A6D7-4B071AD85D52}"/>
                </a:ext>
              </a:extLst>
            </p:cNvPr>
            <p:cNvGraphicFramePr>
              <a:graphicFrameLocks noChangeAspect="1"/>
            </p:cNvGraphicFramePr>
            <p:nvPr>
              <p:extLst>
                <p:ext uri="{D42A27DB-BD31-4B8C-83A1-F6EECF244321}">
                  <p14:modId xmlns:p14="http://schemas.microsoft.com/office/powerpoint/2010/main" val="170737633"/>
                </p:ext>
              </p:extLst>
            </p:nvPr>
          </p:nvGraphicFramePr>
          <p:xfrm>
            <a:off x="490" y="2607"/>
            <a:ext cx="1631" cy="393"/>
          </p:xfrm>
          <a:graphic>
            <a:graphicData uri="http://schemas.openxmlformats.org/presentationml/2006/ole">
              <mc:AlternateContent xmlns:mc="http://schemas.openxmlformats.org/markup-compatibility/2006">
                <mc:Choice xmlns:v="urn:schemas-microsoft-com:vml" Requires="v">
                  <p:oleObj spid="_x0000_s322314" name="Equation" r:id="rId5" imgW="990360" imgH="228600" progId="Equation.DSMT4">
                    <p:embed/>
                  </p:oleObj>
                </mc:Choice>
                <mc:Fallback>
                  <p:oleObj name="Equation" r:id="rId5" imgW="990360" imgH="228600" progId="Equation.DSMT4">
                    <p:embed/>
                    <p:pic>
                      <p:nvPicPr>
                        <p:cNvPr id="158746" name="Object 26">
                          <a:extLst>
                            <a:ext uri="{FF2B5EF4-FFF2-40B4-BE49-F238E27FC236}">
                              <a16:creationId xmlns:a16="http://schemas.microsoft.com/office/drawing/2014/main" id="{719378C5-E81C-447A-A6D7-4B071AD85D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 y="2607"/>
                          <a:ext cx="1631" cy="393"/>
                        </a:xfrm>
                        <a:prstGeom prst="rect">
                          <a:avLst/>
                        </a:prstGeom>
                        <a:noFill/>
                        <a:ln>
                          <a:noFill/>
                        </a:ln>
                        <a:effectLst/>
                      </p:spPr>
                    </p:pic>
                  </p:oleObj>
                </mc:Fallback>
              </mc:AlternateContent>
            </a:graphicData>
          </a:graphic>
        </p:graphicFrame>
      </p:grpSp>
      <p:grpSp>
        <p:nvGrpSpPr>
          <p:cNvPr id="158750" name="Group 30">
            <a:extLst>
              <a:ext uri="{FF2B5EF4-FFF2-40B4-BE49-F238E27FC236}">
                <a16:creationId xmlns:a16="http://schemas.microsoft.com/office/drawing/2014/main" id="{64F9B388-CBBF-43AC-B6FC-A1D03BFB4E47}"/>
              </a:ext>
            </a:extLst>
          </p:cNvPr>
          <p:cNvGrpSpPr>
            <a:grpSpLocks/>
          </p:cNvGrpSpPr>
          <p:nvPr/>
        </p:nvGrpSpPr>
        <p:grpSpPr bwMode="auto">
          <a:xfrm>
            <a:off x="364590" y="1516185"/>
            <a:ext cx="3119214" cy="1347360"/>
            <a:chOff x="1179" y="672"/>
            <a:chExt cx="2360" cy="875"/>
          </a:xfrm>
        </p:grpSpPr>
        <p:sp>
          <p:nvSpPr>
            <p:cNvPr id="158749" name="Rectangle 29">
              <a:extLst>
                <a:ext uri="{FF2B5EF4-FFF2-40B4-BE49-F238E27FC236}">
                  <a16:creationId xmlns:a16="http://schemas.microsoft.com/office/drawing/2014/main" id="{48EEA293-6C9F-41C5-82D9-3A80769591C0}"/>
                </a:ext>
              </a:extLst>
            </p:cNvPr>
            <p:cNvSpPr>
              <a:spLocks noChangeArrowheads="1"/>
            </p:cNvSpPr>
            <p:nvPr/>
          </p:nvSpPr>
          <p:spPr bwMode="auto">
            <a:xfrm>
              <a:off x="1179" y="672"/>
              <a:ext cx="2360" cy="875"/>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graphicFrame>
          <p:nvGraphicFramePr>
            <p:cNvPr id="158748" name="Object 28">
              <a:extLst>
                <a:ext uri="{FF2B5EF4-FFF2-40B4-BE49-F238E27FC236}">
                  <a16:creationId xmlns:a16="http://schemas.microsoft.com/office/drawing/2014/main" id="{E988FC46-6342-4B9C-BA14-C1D0FBDEE044}"/>
                </a:ext>
              </a:extLst>
            </p:cNvPr>
            <p:cNvGraphicFramePr>
              <a:graphicFrameLocks noChangeAspect="1"/>
            </p:cNvGraphicFramePr>
            <p:nvPr>
              <p:extLst>
                <p:ext uri="{D42A27DB-BD31-4B8C-83A1-F6EECF244321}">
                  <p14:modId xmlns:p14="http://schemas.microsoft.com/office/powerpoint/2010/main" val="758410483"/>
                </p:ext>
              </p:extLst>
            </p:nvPr>
          </p:nvGraphicFramePr>
          <p:xfrm>
            <a:off x="1307" y="719"/>
            <a:ext cx="2098" cy="766"/>
          </p:xfrm>
          <a:graphic>
            <a:graphicData uri="http://schemas.openxmlformats.org/presentationml/2006/ole">
              <mc:AlternateContent xmlns:mc="http://schemas.openxmlformats.org/markup-compatibility/2006">
                <mc:Choice xmlns:v="urn:schemas-microsoft-com:vml" Requires="v">
                  <p:oleObj spid="_x0000_s322315" name="Equation" r:id="rId7" imgW="1218960" imgH="444240" progId="Equation.DSMT4">
                    <p:embed/>
                  </p:oleObj>
                </mc:Choice>
                <mc:Fallback>
                  <p:oleObj name="Equation" r:id="rId7" imgW="1218960" imgH="444240" progId="Equation.DSMT4">
                    <p:embed/>
                    <p:pic>
                      <p:nvPicPr>
                        <p:cNvPr id="158748" name="Object 28">
                          <a:extLst>
                            <a:ext uri="{FF2B5EF4-FFF2-40B4-BE49-F238E27FC236}">
                              <a16:creationId xmlns:a16="http://schemas.microsoft.com/office/drawing/2014/main" id="{E988FC46-6342-4B9C-BA14-C1D0FBDEE0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7" y="719"/>
                          <a:ext cx="2098" cy="766"/>
                        </a:xfrm>
                        <a:prstGeom prst="rect">
                          <a:avLst/>
                        </a:prstGeom>
                        <a:noFill/>
                        <a:ln>
                          <a:noFill/>
                        </a:ln>
                        <a:effectLst/>
                      </p:spPr>
                    </p:pic>
                  </p:oleObj>
                </mc:Fallback>
              </mc:AlternateContent>
            </a:graphicData>
          </a:graphic>
        </p:graphicFrame>
      </p:grpSp>
      <p:grpSp>
        <p:nvGrpSpPr>
          <p:cNvPr id="158766" name="Group 46">
            <a:extLst>
              <a:ext uri="{FF2B5EF4-FFF2-40B4-BE49-F238E27FC236}">
                <a16:creationId xmlns:a16="http://schemas.microsoft.com/office/drawing/2014/main" id="{24762E0E-6A8F-4F57-99F2-E760C6FBE482}"/>
              </a:ext>
            </a:extLst>
          </p:cNvPr>
          <p:cNvGrpSpPr>
            <a:grpSpLocks/>
          </p:cNvGrpSpPr>
          <p:nvPr/>
        </p:nvGrpSpPr>
        <p:grpSpPr bwMode="auto">
          <a:xfrm>
            <a:off x="4372523" y="1527682"/>
            <a:ext cx="2845622" cy="1347359"/>
            <a:chOff x="2679" y="964"/>
            <a:chExt cx="2153" cy="875"/>
          </a:xfrm>
        </p:grpSpPr>
        <p:sp>
          <p:nvSpPr>
            <p:cNvPr id="158755" name="Rectangle 35">
              <a:extLst>
                <a:ext uri="{FF2B5EF4-FFF2-40B4-BE49-F238E27FC236}">
                  <a16:creationId xmlns:a16="http://schemas.microsoft.com/office/drawing/2014/main" id="{7795BD7D-AAC0-461C-B5BE-CB98EE1D8AC1}"/>
                </a:ext>
              </a:extLst>
            </p:cNvPr>
            <p:cNvSpPr>
              <a:spLocks noChangeArrowheads="1"/>
            </p:cNvSpPr>
            <p:nvPr/>
          </p:nvSpPr>
          <p:spPr bwMode="auto">
            <a:xfrm>
              <a:off x="2679" y="964"/>
              <a:ext cx="2153" cy="875"/>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graphicFrame>
          <p:nvGraphicFramePr>
            <p:cNvPr id="158757" name="Object 37">
              <a:extLst>
                <a:ext uri="{FF2B5EF4-FFF2-40B4-BE49-F238E27FC236}">
                  <a16:creationId xmlns:a16="http://schemas.microsoft.com/office/drawing/2014/main" id="{1997EE5F-AE28-4B3C-8F44-89C56CB220FC}"/>
                </a:ext>
              </a:extLst>
            </p:cNvPr>
            <p:cNvGraphicFramePr>
              <a:graphicFrameLocks noChangeAspect="1"/>
            </p:cNvGraphicFramePr>
            <p:nvPr>
              <p:extLst>
                <p:ext uri="{D42A27DB-BD31-4B8C-83A1-F6EECF244321}">
                  <p14:modId xmlns:p14="http://schemas.microsoft.com/office/powerpoint/2010/main" val="2354741959"/>
                </p:ext>
              </p:extLst>
            </p:nvPr>
          </p:nvGraphicFramePr>
          <p:xfrm>
            <a:off x="2803" y="984"/>
            <a:ext cx="1891" cy="841"/>
          </p:xfrm>
          <a:graphic>
            <a:graphicData uri="http://schemas.openxmlformats.org/presentationml/2006/ole">
              <mc:AlternateContent xmlns:mc="http://schemas.openxmlformats.org/markup-compatibility/2006">
                <mc:Choice xmlns:v="urn:schemas-microsoft-com:vml" Requires="v">
                  <p:oleObj spid="_x0000_s322316" name="Equation" r:id="rId9" imgW="1054080" imgH="444240" progId="Equation.DSMT4">
                    <p:embed/>
                  </p:oleObj>
                </mc:Choice>
                <mc:Fallback>
                  <p:oleObj name="Equation" r:id="rId9" imgW="1054080" imgH="444240" progId="Equation.DSMT4">
                    <p:embed/>
                    <p:pic>
                      <p:nvPicPr>
                        <p:cNvPr id="158757" name="Object 37">
                          <a:extLst>
                            <a:ext uri="{FF2B5EF4-FFF2-40B4-BE49-F238E27FC236}">
                              <a16:creationId xmlns:a16="http://schemas.microsoft.com/office/drawing/2014/main" id="{1997EE5F-AE28-4B3C-8F44-89C56CB220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3" y="984"/>
                          <a:ext cx="1891" cy="841"/>
                        </a:xfrm>
                        <a:prstGeom prst="rect">
                          <a:avLst/>
                        </a:prstGeom>
                        <a:noFill/>
                      </p:spPr>
                    </p:pic>
                  </p:oleObj>
                </mc:Fallback>
              </mc:AlternateContent>
            </a:graphicData>
          </a:graphic>
        </p:graphicFrame>
      </p:grpSp>
      <p:grpSp>
        <p:nvGrpSpPr>
          <p:cNvPr id="158765" name="Group 45">
            <a:extLst>
              <a:ext uri="{FF2B5EF4-FFF2-40B4-BE49-F238E27FC236}">
                <a16:creationId xmlns:a16="http://schemas.microsoft.com/office/drawing/2014/main" id="{3A70C3B2-F0E4-44F8-9CB7-61E3A7346084}"/>
              </a:ext>
            </a:extLst>
          </p:cNvPr>
          <p:cNvGrpSpPr>
            <a:grpSpLocks/>
          </p:cNvGrpSpPr>
          <p:nvPr/>
        </p:nvGrpSpPr>
        <p:grpSpPr bwMode="auto">
          <a:xfrm>
            <a:off x="733409" y="3311593"/>
            <a:ext cx="5836631" cy="1034772"/>
            <a:chOff x="87" y="2181"/>
            <a:chExt cx="4416" cy="672"/>
          </a:xfrm>
        </p:grpSpPr>
        <p:sp>
          <p:nvSpPr>
            <p:cNvPr id="158764" name="Rectangle 44">
              <a:extLst>
                <a:ext uri="{FF2B5EF4-FFF2-40B4-BE49-F238E27FC236}">
                  <a16:creationId xmlns:a16="http://schemas.microsoft.com/office/drawing/2014/main" id="{919355DE-1C77-47D7-9F40-1CBFDEAF2A12}"/>
                </a:ext>
              </a:extLst>
            </p:cNvPr>
            <p:cNvSpPr>
              <a:spLocks noChangeArrowheads="1"/>
            </p:cNvSpPr>
            <p:nvPr/>
          </p:nvSpPr>
          <p:spPr bwMode="auto">
            <a:xfrm>
              <a:off x="87" y="2181"/>
              <a:ext cx="4416" cy="672"/>
            </a:xfrm>
            <a:prstGeom prst="rect">
              <a:avLst/>
            </a:prstGeom>
            <a:solidFill>
              <a:srgbClr val="00FFFF"/>
            </a:solidFill>
            <a:ln w="3175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grpSp>
          <p:nvGrpSpPr>
            <p:cNvPr id="158761" name="Group 41">
              <a:extLst>
                <a:ext uri="{FF2B5EF4-FFF2-40B4-BE49-F238E27FC236}">
                  <a16:creationId xmlns:a16="http://schemas.microsoft.com/office/drawing/2014/main" id="{00E43995-1E3D-4FA3-977F-63F48EE00F54}"/>
                </a:ext>
              </a:extLst>
            </p:cNvPr>
            <p:cNvGrpSpPr>
              <a:grpSpLocks/>
            </p:cNvGrpSpPr>
            <p:nvPr/>
          </p:nvGrpSpPr>
          <p:grpSpPr bwMode="auto">
            <a:xfrm>
              <a:off x="144" y="2269"/>
              <a:ext cx="4300" cy="467"/>
              <a:chOff x="192" y="1789"/>
              <a:chExt cx="4300" cy="467"/>
            </a:xfrm>
          </p:grpSpPr>
          <p:graphicFrame>
            <p:nvGraphicFramePr>
              <p:cNvPr id="158752" name="Object 32">
                <a:extLst>
                  <a:ext uri="{FF2B5EF4-FFF2-40B4-BE49-F238E27FC236}">
                    <a16:creationId xmlns:a16="http://schemas.microsoft.com/office/drawing/2014/main" id="{C8E26301-70C4-4C21-8B6E-F92327722A5F}"/>
                  </a:ext>
                </a:extLst>
              </p:cNvPr>
              <p:cNvGraphicFramePr>
                <a:graphicFrameLocks noChangeAspect="1"/>
              </p:cNvGraphicFramePr>
              <p:nvPr/>
            </p:nvGraphicFramePr>
            <p:xfrm>
              <a:off x="2304" y="1789"/>
              <a:ext cx="2188" cy="467"/>
            </p:xfrm>
            <a:graphic>
              <a:graphicData uri="http://schemas.openxmlformats.org/presentationml/2006/ole">
                <mc:AlternateContent xmlns:mc="http://schemas.openxmlformats.org/markup-compatibility/2006">
                  <mc:Choice xmlns:v="urn:schemas-microsoft-com:vml" Requires="v">
                    <p:oleObj spid="_x0000_s322317" name="Equation" r:id="rId11" imgW="1130040" imgH="241200" progId="Equation.DSMT4">
                      <p:embed/>
                    </p:oleObj>
                  </mc:Choice>
                  <mc:Fallback>
                    <p:oleObj name="Equation" r:id="rId11" imgW="1130040" imgH="241200" progId="Equation.DSMT4">
                      <p:embed/>
                      <p:pic>
                        <p:nvPicPr>
                          <p:cNvPr id="158752" name="Object 32">
                            <a:extLst>
                              <a:ext uri="{FF2B5EF4-FFF2-40B4-BE49-F238E27FC236}">
                                <a16:creationId xmlns:a16="http://schemas.microsoft.com/office/drawing/2014/main" id="{C8E26301-70C4-4C21-8B6E-F92327722A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4" y="1789"/>
                            <a:ext cx="2188"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58" name="Rectangle 38">
                <a:extLst>
                  <a:ext uri="{FF2B5EF4-FFF2-40B4-BE49-F238E27FC236}">
                    <a16:creationId xmlns:a16="http://schemas.microsoft.com/office/drawing/2014/main" id="{B49C484A-E554-466B-8229-538B15F2F75B}"/>
                  </a:ext>
                </a:extLst>
              </p:cNvPr>
              <p:cNvSpPr>
                <a:spLocks noChangeArrowheads="1"/>
              </p:cNvSpPr>
              <p:nvPr/>
            </p:nvSpPr>
            <p:spPr bwMode="auto">
              <a:xfrm>
                <a:off x="192" y="1881"/>
                <a:ext cx="17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从而得到第</a:t>
                </a:r>
                <a:r>
                  <a:rPr lang="en-US" altLang="zh-CN" sz="24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2</a:t>
                </a:r>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次迭代</a:t>
                </a:r>
              </a:p>
            </p:txBody>
          </p:sp>
        </p:grpSp>
      </p:grpSp>
      <p:sp>
        <p:nvSpPr>
          <p:cNvPr id="158760" name="Rectangle 40">
            <a:extLst>
              <a:ext uri="{FF2B5EF4-FFF2-40B4-BE49-F238E27FC236}">
                <a16:creationId xmlns:a16="http://schemas.microsoft.com/office/drawing/2014/main" id="{D821FAB3-F20B-49B6-AFC1-2A784EF4DEFF}"/>
              </a:ext>
            </a:extLst>
          </p:cNvPr>
          <p:cNvSpPr>
            <a:spLocks noChangeArrowheads="1"/>
          </p:cNvSpPr>
          <p:nvPr/>
        </p:nvSpPr>
        <p:spPr bwMode="auto">
          <a:xfrm>
            <a:off x="808746" y="4794413"/>
            <a:ext cx="6724814" cy="665211"/>
          </a:xfrm>
          <a:prstGeom prst="rect">
            <a:avLst/>
          </a:prstGeom>
          <a:solidFill>
            <a:schemeClr val="accent1">
              <a:alpha val="50000"/>
            </a:scheme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上述迭代思想</a:t>
            </a:r>
            <a:r>
              <a:rPr lang="zh-CN" altLang="en-US" sz="24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推广</a:t>
            </a:r>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到任意次迭代就是</a:t>
            </a:r>
            <a:r>
              <a:rPr lang="zh-CN" altLang="en-US" sz="2400" b="1">
                <a:solidFill>
                  <a:srgbClr val="FF0000"/>
                </a:solidFill>
                <a:latin typeface="华文仿宋" panose="02010600040101010101" pitchFamily="2" charset="-122"/>
                <a:ea typeface="华文仿宋" panose="02010600040101010101" pitchFamily="2" charset="-122"/>
                <a:sym typeface="Wingdings" panose="05000000000000000000" pitchFamily="2" charset="2"/>
              </a:rPr>
              <a:t>共轭梯度</a:t>
            </a:r>
            <a:r>
              <a:rPr lang="zh-CN" altLang="en-US"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法</a:t>
            </a:r>
            <a:endParaRPr lang="zh-CN" altLang="en-US" sz="240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7577148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82" name="Group 14">
            <a:extLst>
              <a:ext uri="{FF2B5EF4-FFF2-40B4-BE49-F238E27FC236}">
                <a16:creationId xmlns:a16="http://schemas.microsoft.com/office/drawing/2014/main" id="{A884BA9B-23C5-4B95-8232-BAB6D5C9AD5C}"/>
              </a:ext>
            </a:extLst>
          </p:cNvPr>
          <p:cNvGrpSpPr>
            <a:grpSpLocks/>
          </p:cNvGrpSpPr>
          <p:nvPr/>
        </p:nvGrpSpPr>
        <p:grpSpPr bwMode="auto">
          <a:xfrm>
            <a:off x="192881" y="122368"/>
            <a:ext cx="7613650" cy="635000"/>
            <a:chOff x="96" y="113"/>
            <a:chExt cx="4796" cy="400"/>
          </a:xfrm>
        </p:grpSpPr>
        <p:sp>
          <p:nvSpPr>
            <p:cNvPr id="160779" name="Rectangle 11">
              <a:extLst>
                <a:ext uri="{FF2B5EF4-FFF2-40B4-BE49-F238E27FC236}">
                  <a16:creationId xmlns:a16="http://schemas.microsoft.com/office/drawing/2014/main" id="{7FF86819-52AB-4B6D-A74A-3EF3E4BC1704}"/>
                </a:ext>
              </a:extLst>
            </p:cNvPr>
            <p:cNvSpPr>
              <a:spLocks noChangeArrowheads="1"/>
            </p:cNvSpPr>
            <p:nvPr/>
          </p:nvSpPr>
          <p:spPr bwMode="auto">
            <a:xfrm>
              <a:off x="96" y="206"/>
              <a:ext cx="43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Times New Roman" panose="02020603050405020304" pitchFamily="18" charset="0"/>
                  <a:sym typeface="Wingdings" panose="05000000000000000000" pitchFamily="2" charset="2"/>
                </a:rPr>
                <a:t>设按照上述方法已经得到                                       和</a:t>
              </a:r>
            </a:p>
          </p:txBody>
        </p:sp>
        <p:graphicFrame>
          <p:nvGraphicFramePr>
            <p:cNvPr id="160780" name="Object 12">
              <a:extLst>
                <a:ext uri="{FF2B5EF4-FFF2-40B4-BE49-F238E27FC236}">
                  <a16:creationId xmlns:a16="http://schemas.microsoft.com/office/drawing/2014/main" id="{32916F54-84CF-4FCC-8369-A75C05B17ADB}"/>
                </a:ext>
              </a:extLst>
            </p:cNvPr>
            <p:cNvGraphicFramePr>
              <a:graphicFrameLocks noChangeAspect="1"/>
            </p:cNvGraphicFramePr>
            <p:nvPr>
              <p:extLst>
                <p:ext uri="{D42A27DB-BD31-4B8C-83A1-F6EECF244321}">
                  <p14:modId xmlns:p14="http://schemas.microsoft.com/office/powerpoint/2010/main" val="2250065100"/>
                </p:ext>
              </p:extLst>
            </p:nvPr>
          </p:nvGraphicFramePr>
          <p:xfrm>
            <a:off x="2320" y="163"/>
            <a:ext cx="1736" cy="350"/>
          </p:xfrm>
          <a:graphic>
            <a:graphicData uri="http://schemas.openxmlformats.org/presentationml/2006/ole">
              <mc:AlternateContent xmlns:mc="http://schemas.openxmlformats.org/markup-compatibility/2006">
                <mc:Choice xmlns:v="urn:schemas-microsoft-com:vml" Requires="v">
                  <p:oleObj spid="_x0000_s354832" name="Equation" r:id="rId3" imgW="1130040" imgH="228600" progId="Equation.DSMT4">
                    <p:embed/>
                  </p:oleObj>
                </mc:Choice>
                <mc:Fallback>
                  <p:oleObj name="Equation" r:id="rId3" imgW="1130040" imgH="228600" progId="Equation.DSMT4">
                    <p:embed/>
                    <p:pic>
                      <p:nvPicPr>
                        <p:cNvPr id="160780" name="Object 12">
                          <a:extLst>
                            <a:ext uri="{FF2B5EF4-FFF2-40B4-BE49-F238E27FC236}">
                              <a16:creationId xmlns:a16="http://schemas.microsoft.com/office/drawing/2014/main" id="{32916F54-84CF-4FCC-8369-A75C05B17A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0" y="163"/>
                          <a:ext cx="1736" cy="350"/>
                        </a:xfrm>
                        <a:prstGeom prst="rect">
                          <a:avLst/>
                        </a:prstGeom>
                        <a:noFill/>
                        <a:ln>
                          <a:noFill/>
                        </a:ln>
                        <a:effectLst/>
                      </p:spPr>
                    </p:pic>
                  </p:oleObj>
                </mc:Fallback>
              </mc:AlternateContent>
            </a:graphicData>
          </a:graphic>
        </p:graphicFrame>
        <p:graphicFrame>
          <p:nvGraphicFramePr>
            <p:cNvPr id="160781" name="Object 13">
              <a:extLst>
                <a:ext uri="{FF2B5EF4-FFF2-40B4-BE49-F238E27FC236}">
                  <a16:creationId xmlns:a16="http://schemas.microsoft.com/office/drawing/2014/main" id="{CE9C0AE4-3AD9-422D-832B-01DB7CEDB112}"/>
                </a:ext>
              </a:extLst>
            </p:cNvPr>
            <p:cNvGraphicFramePr>
              <a:graphicFrameLocks noChangeAspect="1"/>
            </p:cNvGraphicFramePr>
            <p:nvPr>
              <p:extLst>
                <p:ext uri="{D42A27DB-BD31-4B8C-83A1-F6EECF244321}">
                  <p14:modId xmlns:p14="http://schemas.microsoft.com/office/powerpoint/2010/main" val="2575303253"/>
                </p:ext>
              </p:extLst>
            </p:nvPr>
          </p:nvGraphicFramePr>
          <p:xfrm>
            <a:off x="4376" y="113"/>
            <a:ext cx="516" cy="394"/>
          </p:xfrm>
          <a:graphic>
            <a:graphicData uri="http://schemas.openxmlformats.org/presentationml/2006/ole">
              <mc:AlternateContent xmlns:mc="http://schemas.openxmlformats.org/markup-compatibility/2006">
                <mc:Choice xmlns:v="urn:schemas-microsoft-com:vml" Requires="v">
                  <p:oleObj spid="_x0000_s354833" name="Equation" r:id="rId5" imgW="266400" imgH="203040" progId="Equation.DSMT4">
                    <p:embed/>
                  </p:oleObj>
                </mc:Choice>
                <mc:Fallback>
                  <p:oleObj name="Equation" r:id="rId5" imgW="266400" imgH="203040" progId="Equation.DSMT4">
                    <p:embed/>
                    <p:pic>
                      <p:nvPicPr>
                        <p:cNvPr id="160781" name="Object 13">
                          <a:extLst>
                            <a:ext uri="{FF2B5EF4-FFF2-40B4-BE49-F238E27FC236}">
                              <a16:creationId xmlns:a16="http://schemas.microsoft.com/office/drawing/2014/main" id="{CE9C0AE4-3AD9-422D-832B-01DB7CEDB1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6" y="113"/>
                          <a:ext cx="516"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0790" name="Group 22">
            <a:extLst>
              <a:ext uri="{FF2B5EF4-FFF2-40B4-BE49-F238E27FC236}">
                <a16:creationId xmlns:a16="http://schemas.microsoft.com/office/drawing/2014/main" id="{009F9406-FA7E-4494-93FB-74CD4B560446}"/>
              </a:ext>
            </a:extLst>
          </p:cNvPr>
          <p:cNvGrpSpPr>
            <a:grpSpLocks/>
          </p:cNvGrpSpPr>
          <p:nvPr/>
        </p:nvGrpSpPr>
        <p:grpSpPr bwMode="auto">
          <a:xfrm>
            <a:off x="429549" y="1036479"/>
            <a:ext cx="8001000" cy="1066800"/>
            <a:chOff x="432" y="816"/>
            <a:chExt cx="5040" cy="672"/>
          </a:xfrm>
        </p:grpSpPr>
        <p:sp>
          <p:nvSpPr>
            <p:cNvPr id="160784" name="Rectangle 16">
              <a:extLst>
                <a:ext uri="{FF2B5EF4-FFF2-40B4-BE49-F238E27FC236}">
                  <a16:creationId xmlns:a16="http://schemas.microsoft.com/office/drawing/2014/main" id="{59081E31-67DD-4B7C-910F-D6699941A498}"/>
                </a:ext>
              </a:extLst>
            </p:cNvPr>
            <p:cNvSpPr>
              <a:spLocks noChangeArrowheads="1"/>
            </p:cNvSpPr>
            <p:nvPr/>
          </p:nvSpPr>
          <p:spPr bwMode="auto">
            <a:xfrm>
              <a:off x="432" y="816"/>
              <a:ext cx="5040" cy="672"/>
            </a:xfrm>
            <a:prstGeom prst="rect">
              <a:avLst/>
            </a:prstGeom>
            <a:solidFill>
              <a:srgbClr val="00FFFF"/>
            </a:solidFill>
            <a:ln w="3175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aphicFrame>
          <p:nvGraphicFramePr>
            <p:cNvPr id="160786" name="Object 18">
              <a:extLst>
                <a:ext uri="{FF2B5EF4-FFF2-40B4-BE49-F238E27FC236}">
                  <a16:creationId xmlns:a16="http://schemas.microsoft.com/office/drawing/2014/main" id="{39603803-AA54-4C18-86E9-4F9DE3BD5071}"/>
                </a:ext>
              </a:extLst>
            </p:cNvPr>
            <p:cNvGraphicFramePr>
              <a:graphicFrameLocks noChangeAspect="1"/>
            </p:cNvGraphicFramePr>
            <p:nvPr>
              <p:extLst>
                <p:ext uri="{D42A27DB-BD31-4B8C-83A1-F6EECF244321}">
                  <p14:modId xmlns:p14="http://schemas.microsoft.com/office/powerpoint/2010/main" val="2600214644"/>
                </p:ext>
              </p:extLst>
            </p:nvPr>
          </p:nvGraphicFramePr>
          <p:xfrm>
            <a:off x="2496" y="967"/>
            <a:ext cx="2201" cy="410"/>
          </p:xfrm>
          <a:graphic>
            <a:graphicData uri="http://schemas.openxmlformats.org/presentationml/2006/ole">
              <mc:AlternateContent xmlns:mc="http://schemas.openxmlformats.org/markup-compatibility/2006">
                <mc:Choice xmlns:v="urn:schemas-microsoft-com:vml" Requires="v">
                  <p:oleObj spid="_x0000_s354834" name="Equation" r:id="rId7" imgW="1295280" imgH="241200" progId="Equation.DSMT4">
                    <p:embed/>
                  </p:oleObj>
                </mc:Choice>
                <mc:Fallback>
                  <p:oleObj name="Equation" r:id="rId7" imgW="1295280" imgH="241200" progId="Equation.DSMT4">
                    <p:embed/>
                    <p:pic>
                      <p:nvPicPr>
                        <p:cNvPr id="160786" name="Object 18">
                          <a:extLst>
                            <a:ext uri="{FF2B5EF4-FFF2-40B4-BE49-F238E27FC236}">
                              <a16:creationId xmlns:a16="http://schemas.microsoft.com/office/drawing/2014/main" id="{39603803-AA54-4C18-86E9-4F9DE3BD50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6" y="967"/>
                          <a:ext cx="2201" cy="410"/>
                        </a:xfrm>
                        <a:prstGeom prst="rect">
                          <a:avLst/>
                        </a:prstGeom>
                        <a:noFill/>
                        <a:ln>
                          <a:noFill/>
                        </a:ln>
                        <a:effectLst/>
                      </p:spPr>
                    </p:pic>
                  </p:oleObj>
                </mc:Fallback>
              </mc:AlternateContent>
            </a:graphicData>
          </a:graphic>
        </p:graphicFrame>
        <p:sp>
          <p:nvSpPr>
            <p:cNvPr id="160787" name="Rectangle 19">
              <a:extLst>
                <a:ext uri="{FF2B5EF4-FFF2-40B4-BE49-F238E27FC236}">
                  <a16:creationId xmlns:a16="http://schemas.microsoft.com/office/drawing/2014/main" id="{D12B6F38-328A-4639-BF11-DDA8F36F899E}"/>
                </a:ext>
              </a:extLst>
            </p:cNvPr>
            <p:cNvSpPr>
              <a:spLocks noChangeArrowheads="1"/>
            </p:cNvSpPr>
            <p:nvPr/>
          </p:nvSpPr>
          <p:spPr bwMode="auto">
            <a:xfrm>
              <a:off x="452" y="993"/>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latin typeface="华文仿宋" panose="02010600040101010101" pitchFamily="2" charset="-122"/>
                  <a:ea typeface="华文仿宋" panose="02010600040101010101" pitchFamily="2" charset="-122"/>
                  <a:sym typeface="Wingdings" panose="05000000000000000000" pitchFamily="2" charset="2"/>
                </a:rPr>
                <a:t>下面确定     和     ，计算</a:t>
              </a:r>
            </a:p>
          </p:txBody>
        </p:sp>
        <p:graphicFrame>
          <p:nvGraphicFramePr>
            <p:cNvPr id="160788" name="Object 20">
              <a:extLst>
                <a:ext uri="{FF2B5EF4-FFF2-40B4-BE49-F238E27FC236}">
                  <a16:creationId xmlns:a16="http://schemas.microsoft.com/office/drawing/2014/main" id="{B366A37F-46FE-45BD-8DD9-5A1A3C928830}"/>
                </a:ext>
              </a:extLst>
            </p:cNvPr>
            <p:cNvGraphicFramePr>
              <a:graphicFrameLocks noChangeAspect="1"/>
            </p:cNvGraphicFramePr>
            <p:nvPr>
              <p:extLst>
                <p:ext uri="{D42A27DB-BD31-4B8C-83A1-F6EECF244321}">
                  <p14:modId xmlns:p14="http://schemas.microsoft.com/office/powerpoint/2010/main" val="4174830992"/>
                </p:ext>
              </p:extLst>
            </p:nvPr>
          </p:nvGraphicFramePr>
          <p:xfrm>
            <a:off x="1249" y="918"/>
            <a:ext cx="360" cy="432"/>
          </p:xfrm>
          <a:graphic>
            <a:graphicData uri="http://schemas.openxmlformats.org/presentationml/2006/ole">
              <mc:AlternateContent xmlns:mc="http://schemas.openxmlformats.org/markup-compatibility/2006">
                <mc:Choice xmlns:v="urn:schemas-microsoft-com:vml" Requires="v">
                  <p:oleObj spid="_x0000_s354835" name="Equation" r:id="rId9" imgW="190440" imgH="228600" progId="Equation.DSMT4">
                    <p:embed/>
                  </p:oleObj>
                </mc:Choice>
                <mc:Fallback>
                  <p:oleObj name="Equation" r:id="rId9" imgW="190440" imgH="228600" progId="Equation.DSMT4">
                    <p:embed/>
                    <p:pic>
                      <p:nvPicPr>
                        <p:cNvPr id="160788" name="Object 20">
                          <a:extLst>
                            <a:ext uri="{FF2B5EF4-FFF2-40B4-BE49-F238E27FC236}">
                              <a16:creationId xmlns:a16="http://schemas.microsoft.com/office/drawing/2014/main" id="{B366A37F-46FE-45BD-8DD9-5A1A3C9288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9" y="918"/>
                          <a:ext cx="36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89" name="Object 21">
              <a:extLst>
                <a:ext uri="{FF2B5EF4-FFF2-40B4-BE49-F238E27FC236}">
                  <a16:creationId xmlns:a16="http://schemas.microsoft.com/office/drawing/2014/main" id="{85A259D0-0FE8-444E-87D2-EC5A413FEE18}"/>
                </a:ext>
              </a:extLst>
            </p:cNvPr>
            <p:cNvGraphicFramePr>
              <a:graphicFrameLocks noChangeAspect="1"/>
            </p:cNvGraphicFramePr>
            <p:nvPr>
              <p:extLst>
                <p:ext uri="{D42A27DB-BD31-4B8C-83A1-F6EECF244321}">
                  <p14:modId xmlns:p14="http://schemas.microsoft.com/office/powerpoint/2010/main" val="3272767159"/>
                </p:ext>
              </p:extLst>
            </p:nvPr>
          </p:nvGraphicFramePr>
          <p:xfrm>
            <a:off x="1710" y="922"/>
            <a:ext cx="294" cy="353"/>
          </p:xfrm>
          <a:graphic>
            <a:graphicData uri="http://schemas.openxmlformats.org/presentationml/2006/ole">
              <mc:AlternateContent xmlns:mc="http://schemas.openxmlformats.org/markup-compatibility/2006">
                <mc:Choice xmlns:v="urn:schemas-microsoft-com:vml" Requires="v">
                  <p:oleObj spid="_x0000_s354836" name="Equation" r:id="rId11" imgW="190440" imgH="228600" progId="Equation.DSMT4">
                    <p:embed/>
                  </p:oleObj>
                </mc:Choice>
                <mc:Fallback>
                  <p:oleObj name="Equation" r:id="rId11" imgW="190440" imgH="228600" progId="Equation.DSMT4">
                    <p:embed/>
                    <p:pic>
                      <p:nvPicPr>
                        <p:cNvPr id="160789" name="Object 21">
                          <a:extLst>
                            <a:ext uri="{FF2B5EF4-FFF2-40B4-BE49-F238E27FC236}">
                              <a16:creationId xmlns:a16="http://schemas.microsoft.com/office/drawing/2014/main" id="{85A259D0-0FE8-444E-87D2-EC5A413FEE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0" y="922"/>
                          <a:ext cx="294" cy="353"/>
                        </a:xfrm>
                        <a:prstGeom prst="rect">
                          <a:avLst/>
                        </a:prstGeom>
                        <a:noFill/>
                        <a:ln>
                          <a:noFill/>
                        </a:ln>
                        <a:effectLst/>
                      </p:spPr>
                    </p:pic>
                  </p:oleObj>
                </mc:Fallback>
              </mc:AlternateContent>
            </a:graphicData>
          </a:graphic>
        </p:graphicFrame>
      </p:grpSp>
      <p:sp>
        <p:nvSpPr>
          <p:cNvPr id="160791" name="Rectangle 23">
            <a:extLst>
              <a:ext uri="{FF2B5EF4-FFF2-40B4-BE49-F238E27FC236}">
                <a16:creationId xmlns:a16="http://schemas.microsoft.com/office/drawing/2014/main" id="{DC663215-6FF8-4B8E-B8BE-CCFA532A181D}"/>
              </a:ext>
            </a:extLst>
          </p:cNvPr>
          <p:cNvSpPr>
            <a:spLocks noChangeArrowheads="1"/>
          </p:cNvSpPr>
          <p:nvPr/>
        </p:nvSpPr>
        <p:spPr bwMode="auto">
          <a:xfrm>
            <a:off x="320991" y="2291601"/>
            <a:ext cx="29546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通过</a:t>
            </a:r>
            <a:r>
              <a:rPr lang="zh-CN" altLang="en-US" sz="2400" b="1" dirty="0">
                <a:solidFill>
                  <a:srgbClr val="FF0000"/>
                </a:solidFill>
                <a:latin typeface="华文仿宋" panose="02010600040101010101" pitchFamily="2" charset="-122"/>
                <a:ea typeface="华文仿宋" panose="02010600040101010101" pitchFamily="2" charset="-122"/>
                <a:sym typeface="Wingdings" panose="05000000000000000000" pitchFamily="2" charset="2"/>
              </a:rPr>
              <a:t>一维极小</a:t>
            </a:r>
            <a:r>
              <a:rPr lang="zh-CN" altLang="en-US" sz="24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搜索：</a:t>
            </a:r>
          </a:p>
        </p:txBody>
      </p:sp>
      <p:graphicFrame>
        <p:nvGraphicFramePr>
          <p:cNvPr id="160792" name="Object 24">
            <a:extLst>
              <a:ext uri="{FF2B5EF4-FFF2-40B4-BE49-F238E27FC236}">
                <a16:creationId xmlns:a16="http://schemas.microsoft.com/office/drawing/2014/main" id="{E8522773-C56F-4A2D-A9B3-2DA0E8B1899A}"/>
              </a:ext>
            </a:extLst>
          </p:cNvPr>
          <p:cNvGraphicFramePr>
            <a:graphicFrameLocks noChangeAspect="1"/>
          </p:cNvGraphicFramePr>
          <p:nvPr>
            <p:extLst>
              <p:ext uri="{D42A27DB-BD31-4B8C-83A1-F6EECF244321}">
                <p14:modId xmlns:p14="http://schemas.microsoft.com/office/powerpoint/2010/main" val="593303289"/>
              </p:ext>
            </p:extLst>
          </p:nvPr>
        </p:nvGraphicFramePr>
        <p:xfrm>
          <a:off x="419101" y="2775966"/>
          <a:ext cx="3325044" cy="940715"/>
        </p:xfrm>
        <a:graphic>
          <a:graphicData uri="http://schemas.openxmlformats.org/presentationml/2006/ole">
            <mc:AlternateContent xmlns:mc="http://schemas.openxmlformats.org/markup-compatibility/2006">
              <mc:Choice xmlns:v="urn:schemas-microsoft-com:vml" Requires="v">
                <p:oleObj spid="_x0000_s354837" name="Equation" r:id="rId13" imgW="1434960" imgH="406080" progId="Equation.DSMT4">
                  <p:embed/>
                </p:oleObj>
              </mc:Choice>
              <mc:Fallback>
                <p:oleObj name="Equation" r:id="rId13" imgW="1434960" imgH="406080" progId="Equation.DSMT4">
                  <p:embed/>
                  <p:pic>
                    <p:nvPicPr>
                      <p:cNvPr id="160792" name="Object 24">
                        <a:extLst>
                          <a:ext uri="{FF2B5EF4-FFF2-40B4-BE49-F238E27FC236}">
                            <a16:creationId xmlns:a16="http://schemas.microsoft.com/office/drawing/2014/main" id="{E8522773-C56F-4A2D-A9B3-2DA0E8B189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1" y="2775966"/>
                        <a:ext cx="3325044" cy="940715"/>
                      </a:xfrm>
                      <a:prstGeom prst="rect">
                        <a:avLst/>
                      </a:prstGeom>
                      <a:noFill/>
                    </p:spPr>
                  </p:pic>
                </p:oleObj>
              </mc:Fallback>
            </mc:AlternateContent>
          </a:graphicData>
        </a:graphic>
      </p:graphicFrame>
      <p:grpSp>
        <p:nvGrpSpPr>
          <p:cNvPr id="160796" name="Group 28">
            <a:extLst>
              <a:ext uri="{FF2B5EF4-FFF2-40B4-BE49-F238E27FC236}">
                <a16:creationId xmlns:a16="http://schemas.microsoft.com/office/drawing/2014/main" id="{99BCF714-A397-48B2-BA48-10099C4C3F19}"/>
              </a:ext>
            </a:extLst>
          </p:cNvPr>
          <p:cNvGrpSpPr>
            <a:grpSpLocks/>
          </p:cNvGrpSpPr>
          <p:nvPr/>
        </p:nvGrpSpPr>
        <p:grpSpPr bwMode="auto">
          <a:xfrm>
            <a:off x="3940334" y="2493341"/>
            <a:ext cx="3206750" cy="1384300"/>
            <a:chOff x="3117" y="1793"/>
            <a:chExt cx="2020" cy="872"/>
          </a:xfrm>
        </p:grpSpPr>
        <p:sp>
          <p:nvSpPr>
            <p:cNvPr id="160794" name="Rectangle 26">
              <a:extLst>
                <a:ext uri="{FF2B5EF4-FFF2-40B4-BE49-F238E27FC236}">
                  <a16:creationId xmlns:a16="http://schemas.microsoft.com/office/drawing/2014/main" id="{C7A5DD6C-70B0-491C-81BA-81CCE6F0CF1A}"/>
                </a:ext>
              </a:extLst>
            </p:cNvPr>
            <p:cNvSpPr>
              <a:spLocks noChangeArrowheads="1"/>
            </p:cNvSpPr>
            <p:nvPr/>
          </p:nvSpPr>
          <p:spPr bwMode="auto">
            <a:xfrm>
              <a:off x="3117" y="1793"/>
              <a:ext cx="2020" cy="872"/>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aphicFrame>
          <p:nvGraphicFramePr>
            <p:cNvPr id="160795" name="Object 27">
              <a:extLst>
                <a:ext uri="{FF2B5EF4-FFF2-40B4-BE49-F238E27FC236}">
                  <a16:creationId xmlns:a16="http://schemas.microsoft.com/office/drawing/2014/main" id="{76D6C94B-760F-46BE-B967-8EF695665B26}"/>
                </a:ext>
              </a:extLst>
            </p:cNvPr>
            <p:cNvGraphicFramePr>
              <a:graphicFrameLocks noChangeAspect="1"/>
            </p:cNvGraphicFramePr>
            <p:nvPr>
              <p:extLst>
                <p:ext uri="{D42A27DB-BD31-4B8C-83A1-F6EECF244321}">
                  <p14:modId xmlns:p14="http://schemas.microsoft.com/office/powerpoint/2010/main" val="2029525921"/>
                </p:ext>
              </p:extLst>
            </p:nvPr>
          </p:nvGraphicFramePr>
          <p:xfrm>
            <a:off x="3179" y="1812"/>
            <a:ext cx="1896" cy="786"/>
          </p:xfrm>
          <a:graphic>
            <a:graphicData uri="http://schemas.openxmlformats.org/presentationml/2006/ole">
              <mc:AlternateContent xmlns:mc="http://schemas.openxmlformats.org/markup-compatibility/2006">
                <mc:Choice xmlns:v="urn:schemas-microsoft-com:vml" Requires="v">
                  <p:oleObj spid="_x0000_s354838" name="Equation" r:id="rId15" imgW="1130040" imgH="444240" progId="Equation.DSMT4">
                    <p:embed/>
                  </p:oleObj>
                </mc:Choice>
                <mc:Fallback>
                  <p:oleObj name="Equation" r:id="rId15" imgW="1130040" imgH="444240" progId="Equation.DSMT4">
                    <p:embed/>
                    <p:pic>
                      <p:nvPicPr>
                        <p:cNvPr id="160795" name="Object 27">
                          <a:extLst>
                            <a:ext uri="{FF2B5EF4-FFF2-40B4-BE49-F238E27FC236}">
                              <a16:creationId xmlns:a16="http://schemas.microsoft.com/office/drawing/2014/main" id="{76D6C94B-760F-46BE-B967-8EF695665B2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79" y="1812"/>
                          <a:ext cx="1896" cy="786"/>
                        </a:xfrm>
                        <a:prstGeom prst="rect">
                          <a:avLst/>
                        </a:prstGeom>
                        <a:noFill/>
                      </p:spPr>
                    </p:pic>
                  </p:oleObj>
                </mc:Fallback>
              </mc:AlternateContent>
            </a:graphicData>
          </a:graphic>
        </p:graphicFrame>
      </p:grpSp>
      <p:grpSp>
        <p:nvGrpSpPr>
          <p:cNvPr id="160802" name="Group 34">
            <a:extLst>
              <a:ext uri="{FF2B5EF4-FFF2-40B4-BE49-F238E27FC236}">
                <a16:creationId xmlns:a16="http://schemas.microsoft.com/office/drawing/2014/main" id="{B3DEA946-5228-44BE-B084-F38BD44A081B}"/>
              </a:ext>
            </a:extLst>
          </p:cNvPr>
          <p:cNvGrpSpPr>
            <a:grpSpLocks/>
          </p:cNvGrpSpPr>
          <p:nvPr/>
        </p:nvGrpSpPr>
        <p:grpSpPr bwMode="auto">
          <a:xfrm>
            <a:off x="324985" y="3869195"/>
            <a:ext cx="4098925" cy="641351"/>
            <a:chOff x="48" y="2701"/>
            <a:chExt cx="2582" cy="404"/>
          </a:xfrm>
        </p:grpSpPr>
        <p:sp>
          <p:nvSpPr>
            <p:cNvPr id="160800" name="Rectangle 32">
              <a:extLst>
                <a:ext uri="{FF2B5EF4-FFF2-40B4-BE49-F238E27FC236}">
                  <a16:creationId xmlns:a16="http://schemas.microsoft.com/office/drawing/2014/main" id="{9CB69EFF-CFE8-46E1-A6AD-742467E600B6}"/>
                </a:ext>
              </a:extLst>
            </p:cNvPr>
            <p:cNvSpPr>
              <a:spLocks noChangeArrowheads="1"/>
            </p:cNvSpPr>
            <p:nvPr/>
          </p:nvSpPr>
          <p:spPr bwMode="auto">
            <a:xfrm>
              <a:off x="48" y="2814"/>
              <a:ext cx="16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为了讨论方便，令</a:t>
              </a:r>
            </a:p>
          </p:txBody>
        </p:sp>
        <p:graphicFrame>
          <p:nvGraphicFramePr>
            <p:cNvPr id="160801" name="Object 33">
              <a:extLst>
                <a:ext uri="{FF2B5EF4-FFF2-40B4-BE49-F238E27FC236}">
                  <a16:creationId xmlns:a16="http://schemas.microsoft.com/office/drawing/2014/main" id="{D6C4F085-EF47-4A07-B151-57C4A0A27AA8}"/>
                </a:ext>
              </a:extLst>
            </p:cNvPr>
            <p:cNvGraphicFramePr>
              <a:graphicFrameLocks noChangeAspect="1"/>
            </p:cNvGraphicFramePr>
            <p:nvPr>
              <p:extLst>
                <p:ext uri="{D42A27DB-BD31-4B8C-83A1-F6EECF244321}">
                  <p14:modId xmlns:p14="http://schemas.microsoft.com/office/powerpoint/2010/main" val="720862092"/>
                </p:ext>
              </p:extLst>
            </p:nvPr>
          </p:nvGraphicFramePr>
          <p:xfrm>
            <a:off x="1647" y="2701"/>
            <a:ext cx="983" cy="393"/>
          </p:xfrm>
          <a:graphic>
            <a:graphicData uri="http://schemas.openxmlformats.org/presentationml/2006/ole">
              <mc:AlternateContent xmlns:mc="http://schemas.openxmlformats.org/markup-compatibility/2006">
                <mc:Choice xmlns:v="urn:schemas-microsoft-com:vml" Requires="v">
                  <p:oleObj spid="_x0000_s354839" name="Equation" r:id="rId17" imgW="507960" imgH="203040" progId="Equation.DSMT4">
                    <p:embed/>
                  </p:oleObj>
                </mc:Choice>
                <mc:Fallback>
                  <p:oleObj name="Equation" r:id="rId17" imgW="507960" imgH="203040" progId="Equation.DSMT4">
                    <p:embed/>
                    <p:pic>
                      <p:nvPicPr>
                        <p:cNvPr id="160801" name="Object 33">
                          <a:extLst>
                            <a:ext uri="{FF2B5EF4-FFF2-40B4-BE49-F238E27FC236}">
                              <a16:creationId xmlns:a16="http://schemas.microsoft.com/office/drawing/2014/main" id="{D6C4F085-EF47-4A07-B151-57C4A0A27AA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47" y="2701"/>
                          <a:ext cx="983"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0807" name="Group 39">
            <a:extLst>
              <a:ext uri="{FF2B5EF4-FFF2-40B4-BE49-F238E27FC236}">
                <a16:creationId xmlns:a16="http://schemas.microsoft.com/office/drawing/2014/main" id="{6827254C-6B1C-4CC1-99F7-F4D21BB61153}"/>
              </a:ext>
            </a:extLst>
          </p:cNvPr>
          <p:cNvGrpSpPr>
            <a:grpSpLocks/>
          </p:cNvGrpSpPr>
          <p:nvPr/>
        </p:nvGrpSpPr>
        <p:grpSpPr bwMode="auto">
          <a:xfrm>
            <a:off x="1259681" y="4718091"/>
            <a:ext cx="6858000" cy="914400"/>
            <a:chOff x="192" y="2976"/>
            <a:chExt cx="4320" cy="576"/>
          </a:xfrm>
        </p:grpSpPr>
        <p:sp>
          <p:nvSpPr>
            <p:cNvPr id="160804" name="Rectangle 36">
              <a:extLst>
                <a:ext uri="{FF2B5EF4-FFF2-40B4-BE49-F238E27FC236}">
                  <a16:creationId xmlns:a16="http://schemas.microsoft.com/office/drawing/2014/main" id="{9168F9CF-8C36-46EB-8F87-84FFBD19C5A9}"/>
                </a:ext>
              </a:extLst>
            </p:cNvPr>
            <p:cNvSpPr>
              <a:spLocks noChangeArrowheads="1"/>
            </p:cNvSpPr>
            <p:nvPr/>
          </p:nvSpPr>
          <p:spPr bwMode="auto">
            <a:xfrm>
              <a:off x="192" y="2976"/>
              <a:ext cx="4320" cy="576"/>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aphicFrame>
          <p:nvGraphicFramePr>
            <p:cNvPr id="160805" name="Object 37">
              <a:extLst>
                <a:ext uri="{FF2B5EF4-FFF2-40B4-BE49-F238E27FC236}">
                  <a16:creationId xmlns:a16="http://schemas.microsoft.com/office/drawing/2014/main" id="{64595926-E108-40F7-8173-AAFBDE6C8281}"/>
                </a:ext>
              </a:extLst>
            </p:cNvPr>
            <p:cNvGraphicFramePr>
              <a:graphicFrameLocks noChangeAspect="1"/>
            </p:cNvGraphicFramePr>
            <p:nvPr/>
          </p:nvGraphicFramePr>
          <p:xfrm>
            <a:off x="240" y="3024"/>
            <a:ext cx="4230" cy="467"/>
          </p:xfrm>
          <a:graphic>
            <a:graphicData uri="http://schemas.openxmlformats.org/presentationml/2006/ole">
              <mc:AlternateContent xmlns:mc="http://schemas.openxmlformats.org/markup-compatibility/2006">
                <mc:Choice xmlns:v="urn:schemas-microsoft-com:vml" Requires="v">
                  <p:oleObj spid="_x0000_s354840" name="Equation" r:id="rId19" imgW="2184120" imgH="241200" progId="Equation.DSMT4">
                    <p:embed/>
                  </p:oleObj>
                </mc:Choice>
                <mc:Fallback>
                  <p:oleObj name="Equation" r:id="rId19" imgW="2184120" imgH="241200" progId="Equation.DSMT4">
                    <p:embed/>
                    <p:pic>
                      <p:nvPicPr>
                        <p:cNvPr id="160805" name="Object 37">
                          <a:extLst>
                            <a:ext uri="{FF2B5EF4-FFF2-40B4-BE49-F238E27FC236}">
                              <a16:creationId xmlns:a16="http://schemas.microsoft.com/office/drawing/2014/main" id="{64595926-E108-40F7-8173-AAFBDE6C828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0" y="3024"/>
                          <a:ext cx="4230"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0806" name="Object 38">
            <a:extLst>
              <a:ext uri="{FF2B5EF4-FFF2-40B4-BE49-F238E27FC236}">
                <a16:creationId xmlns:a16="http://schemas.microsoft.com/office/drawing/2014/main" id="{38E43479-B43E-4AB3-9F68-2F0BE25E9BDE}"/>
              </a:ext>
            </a:extLst>
          </p:cNvPr>
          <p:cNvGraphicFramePr>
            <a:graphicFrameLocks noChangeAspect="1"/>
          </p:cNvGraphicFramePr>
          <p:nvPr>
            <p:extLst>
              <p:ext uri="{D42A27DB-BD31-4B8C-83A1-F6EECF244321}">
                <p14:modId xmlns:p14="http://schemas.microsoft.com/office/powerpoint/2010/main" val="803990176"/>
              </p:ext>
            </p:extLst>
          </p:nvPr>
        </p:nvGraphicFramePr>
        <p:xfrm>
          <a:off x="1905793" y="5840036"/>
          <a:ext cx="5491163" cy="738188"/>
        </p:xfrm>
        <a:graphic>
          <a:graphicData uri="http://schemas.openxmlformats.org/presentationml/2006/ole">
            <mc:AlternateContent xmlns:mc="http://schemas.openxmlformats.org/markup-compatibility/2006">
              <mc:Choice xmlns:v="urn:schemas-microsoft-com:vml" Requires="v">
                <p:oleObj spid="_x0000_s354841" name="Equation" r:id="rId21" imgW="1701720" imgH="228600" progId="Equation.DSMT4">
                  <p:embed/>
                </p:oleObj>
              </mc:Choice>
              <mc:Fallback>
                <p:oleObj name="Equation" r:id="rId21" imgW="1701720" imgH="228600" progId="Equation.DSMT4">
                  <p:embed/>
                  <p:pic>
                    <p:nvPicPr>
                      <p:cNvPr id="160806" name="Object 38">
                        <a:extLst>
                          <a:ext uri="{FF2B5EF4-FFF2-40B4-BE49-F238E27FC236}">
                            <a16:creationId xmlns:a16="http://schemas.microsoft.com/office/drawing/2014/main" id="{38E43479-B43E-4AB3-9F68-2F0BE25E9BD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5793" y="5840036"/>
                        <a:ext cx="5491163"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715152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795" name="Object 3">
            <a:extLst>
              <a:ext uri="{FF2B5EF4-FFF2-40B4-BE49-F238E27FC236}">
                <a16:creationId xmlns:a16="http://schemas.microsoft.com/office/drawing/2014/main" id="{887C0CB9-CDAA-4DC0-9621-5B70651EE050}"/>
              </a:ext>
            </a:extLst>
          </p:cNvPr>
          <p:cNvGraphicFramePr>
            <a:graphicFrameLocks noChangeAspect="1"/>
          </p:cNvGraphicFramePr>
          <p:nvPr>
            <p:extLst>
              <p:ext uri="{D42A27DB-BD31-4B8C-83A1-F6EECF244321}">
                <p14:modId xmlns:p14="http://schemas.microsoft.com/office/powerpoint/2010/main" val="354592797"/>
              </p:ext>
            </p:extLst>
          </p:nvPr>
        </p:nvGraphicFramePr>
        <p:xfrm>
          <a:off x="1789113" y="1009650"/>
          <a:ext cx="3117775" cy="545671"/>
        </p:xfrm>
        <a:graphic>
          <a:graphicData uri="http://schemas.openxmlformats.org/presentationml/2006/ole">
            <mc:AlternateContent xmlns:mc="http://schemas.openxmlformats.org/markup-compatibility/2006">
              <mc:Choice xmlns:v="urn:schemas-microsoft-com:vml" Requires="v">
                <p:oleObj spid="_x0000_s350764" name="Equation" r:id="rId3" imgW="1282680" imgH="228600" progId="Equation.DSMT4">
                  <p:embed/>
                </p:oleObj>
              </mc:Choice>
              <mc:Fallback>
                <p:oleObj name="Equation" r:id="rId3" imgW="1282680" imgH="228600" progId="Equation.DSMT4">
                  <p:embed/>
                  <p:pic>
                    <p:nvPicPr>
                      <p:cNvPr id="161795" name="Object 3">
                        <a:extLst>
                          <a:ext uri="{FF2B5EF4-FFF2-40B4-BE49-F238E27FC236}">
                            <a16:creationId xmlns:a16="http://schemas.microsoft.com/office/drawing/2014/main" id="{887C0CB9-CDAA-4DC0-9621-5B70651EE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113" y="1009650"/>
                        <a:ext cx="3117775" cy="545671"/>
                      </a:xfrm>
                      <a:prstGeom prst="rect">
                        <a:avLst/>
                      </a:prstGeom>
                      <a:noFill/>
                      <a:ln>
                        <a:noFill/>
                      </a:ln>
                      <a:effectLst/>
                    </p:spPr>
                  </p:pic>
                </p:oleObj>
              </mc:Fallback>
            </mc:AlternateContent>
          </a:graphicData>
        </a:graphic>
      </p:graphicFrame>
      <p:graphicFrame>
        <p:nvGraphicFramePr>
          <p:cNvPr id="161796" name="Object 4">
            <a:extLst>
              <a:ext uri="{FF2B5EF4-FFF2-40B4-BE49-F238E27FC236}">
                <a16:creationId xmlns:a16="http://schemas.microsoft.com/office/drawing/2014/main" id="{BB7AB842-0AE8-404E-AA38-26D50D5F2A26}"/>
              </a:ext>
            </a:extLst>
          </p:cNvPr>
          <p:cNvGraphicFramePr>
            <a:graphicFrameLocks noChangeAspect="1"/>
          </p:cNvGraphicFramePr>
          <p:nvPr>
            <p:extLst>
              <p:ext uri="{D42A27DB-BD31-4B8C-83A1-F6EECF244321}">
                <p14:modId xmlns:p14="http://schemas.microsoft.com/office/powerpoint/2010/main" val="421199768"/>
              </p:ext>
            </p:extLst>
          </p:nvPr>
        </p:nvGraphicFramePr>
        <p:xfrm>
          <a:off x="2626767" y="1365277"/>
          <a:ext cx="6364833" cy="912795"/>
        </p:xfrm>
        <a:graphic>
          <a:graphicData uri="http://schemas.openxmlformats.org/presentationml/2006/ole">
            <mc:AlternateContent xmlns:mc="http://schemas.openxmlformats.org/markup-compatibility/2006">
              <mc:Choice xmlns:v="urn:schemas-microsoft-com:vml" Requires="v">
                <p:oleObj spid="_x0000_s350765" name="Equation" r:id="rId5" imgW="3124080" imgH="419040" progId="Equation.DSMT4">
                  <p:embed/>
                </p:oleObj>
              </mc:Choice>
              <mc:Fallback>
                <p:oleObj name="Equation" r:id="rId5" imgW="3124080" imgH="419040" progId="Equation.DSMT4">
                  <p:embed/>
                  <p:pic>
                    <p:nvPicPr>
                      <p:cNvPr id="161796" name="Object 4">
                        <a:extLst>
                          <a:ext uri="{FF2B5EF4-FFF2-40B4-BE49-F238E27FC236}">
                            <a16:creationId xmlns:a16="http://schemas.microsoft.com/office/drawing/2014/main" id="{BB7AB842-0AE8-404E-AA38-26D50D5F2A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6767" y="1365277"/>
                        <a:ext cx="6364833" cy="912795"/>
                      </a:xfrm>
                      <a:prstGeom prst="rect">
                        <a:avLst/>
                      </a:prstGeom>
                      <a:noFill/>
                      <a:ln>
                        <a:noFill/>
                      </a:ln>
                      <a:effectLst/>
                    </p:spPr>
                  </p:pic>
                </p:oleObj>
              </mc:Fallback>
            </mc:AlternateContent>
          </a:graphicData>
        </a:graphic>
      </p:graphicFrame>
      <p:sp>
        <p:nvSpPr>
          <p:cNvPr id="161797" name="Rectangle 5">
            <a:extLst>
              <a:ext uri="{FF2B5EF4-FFF2-40B4-BE49-F238E27FC236}">
                <a16:creationId xmlns:a16="http://schemas.microsoft.com/office/drawing/2014/main" id="{FE5A7BFC-52E2-4ADF-9534-7B5AE3A00F7E}"/>
              </a:ext>
            </a:extLst>
          </p:cNvPr>
          <p:cNvSpPr>
            <a:spLocks noChangeArrowheads="1"/>
          </p:cNvSpPr>
          <p:nvPr/>
        </p:nvSpPr>
        <p:spPr bwMode="auto">
          <a:xfrm>
            <a:off x="76200" y="1076325"/>
            <a:ext cx="16962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rPr>
              <a:t>由性质</a:t>
            </a:r>
            <a:r>
              <a:rPr lang="zh-CN" altLang="en-US" sz="2400" b="1">
                <a:solidFill>
                  <a:schemeClr val="tx1"/>
                </a:solidFill>
                <a:sym typeface="Wingdings 2" panose="05020102010507070707" pitchFamily="18" charset="2"/>
              </a:rPr>
              <a:t>知</a:t>
            </a:r>
          </a:p>
        </p:txBody>
      </p:sp>
      <p:grpSp>
        <p:nvGrpSpPr>
          <p:cNvPr id="161815" name="Group 23">
            <a:extLst>
              <a:ext uri="{FF2B5EF4-FFF2-40B4-BE49-F238E27FC236}">
                <a16:creationId xmlns:a16="http://schemas.microsoft.com/office/drawing/2014/main" id="{375D5C64-9623-4659-81C2-7142B69D40E4}"/>
              </a:ext>
            </a:extLst>
          </p:cNvPr>
          <p:cNvGrpSpPr>
            <a:grpSpLocks/>
          </p:cNvGrpSpPr>
          <p:nvPr/>
        </p:nvGrpSpPr>
        <p:grpSpPr bwMode="auto">
          <a:xfrm>
            <a:off x="171450" y="2304769"/>
            <a:ext cx="6915150" cy="620713"/>
            <a:chOff x="48" y="1622"/>
            <a:chExt cx="4356" cy="391"/>
          </a:xfrm>
        </p:grpSpPr>
        <p:sp>
          <p:nvSpPr>
            <p:cNvPr id="161799" name="Rectangle 7">
              <a:extLst>
                <a:ext uri="{FF2B5EF4-FFF2-40B4-BE49-F238E27FC236}">
                  <a16:creationId xmlns:a16="http://schemas.microsoft.com/office/drawing/2014/main" id="{8691EE1A-4C82-4FFD-99C0-A82D5D07CC76}"/>
                </a:ext>
              </a:extLst>
            </p:cNvPr>
            <p:cNvSpPr>
              <a:spLocks noChangeArrowheads="1"/>
            </p:cNvSpPr>
            <p:nvPr/>
          </p:nvSpPr>
          <p:spPr bwMode="auto">
            <a:xfrm>
              <a:off x="48" y="1717"/>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rPr>
                <a:t>令</a:t>
              </a:r>
            </a:p>
          </p:txBody>
        </p:sp>
        <p:graphicFrame>
          <p:nvGraphicFramePr>
            <p:cNvPr id="161800" name="Object 8">
              <a:extLst>
                <a:ext uri="{FF2B5EF4-FFF2-40B4-BE49-F238E27FC236}">
                  <a16:creationId xmlns:a16="http://schemas.microsoft.com/office/drawing/2014/main" id="{B07DCC12-B5C1-4114-9A16-EA802CB1DC7A}"/>
                </a:ext>
              </a:extLst>
            </p:cNvPr>
            <p:cNvGraphicFramePr>
              <a:graphicFrameLocks noChangeAspect="1"/>
            </p:cNvGraphicFramePr>
            <p:nvPr>
              <p:extLst>
                <p:ext uri="{D42A27DB-BD31-4B8C-83A1-F6EECF244321}">
                  <p14:modId xmlns:p14="http://schemas.microsoft.com/office/powerpoint/2010/main" val="1715520243"/>
                </p:ext>
              </p:extLst>
            </p:nvPr>
          </p:nvGraphicFramePr>
          <p:xfrm>
            <a:off x="313" y="1669"/>
            <a:ext cx="1263" cy="344"/>
          </p:xfrm>
          <a:graphic>
            <a:graphicData uri="http://schemas.openxmlformats.org/presentationml/2006/ole">
              <mc:AlternateContent xmlns:mc="http://schemas.openxmlformats.org/markup-compatibility/2006">
                <mc:Choice xmlns:v="urn:schemas-microsoft-com:vml" Requires="v">
                  <p:oleObj spid="_x0000_s350766" name="Equation" r:id="rId7" imgW="876240" imgH="228600" progId="Equation.DSMT4">
                    <p:embed/>
                  </p:oleObj>
                </mc:Choice>
                <mc:Fallback>
                  <p:oleObj name="Equation" r:id="rId7" imgW="876240" imgH="228600" progId="Equation.DSMT4">
                    <p:embed/>
                    <p:pic>
                      <p:nvPicPr>
                        <p:cNvPr id="161800" name="Object 8">
                          <a:extLst>
                            <a:ext uri="{FF2B5EF4-FFF2-40B4-BE49-F238E27FC236}">
                              <a16:creationId xmlns:a16="http://schemas.microsoft.com/office/drawing/2014/main" id="{B07DCC12-B5C1-4114-9A16-EA802CB1DC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669"/>
                          <a:ext cx="1263" cy="344"/>
                        </a:xfrm>
                        <a:prstGeom prst="rect">
                          <a:avLst/>
                        </a:prstGeom>
                        <a:noFill/>
                        <a:ln>
                          <a:noFill/>
                        </a:ln>
                        <a:effectLst/>
                      </p:spPr>
                    </p:pic>
                  </p:oleObj>
                </mc:Fallback>
              </mc:AlternateContent>
            </a:graphicData>
          </a:graphic>
        </p:graphicFrame>
        <p:graphicFrame>
          <p:nvGraphicFramePr>
            <p:cNvPr id="161801" name="Object 9">
              <a:extLst>
                <a:ext uri="{FF2B5EF4-FFF2-40B4-BE49-F238E27FC236}">
                  <a16:creationId xmlns:a16="http://schemas.microsoft.com/office/drawing/2014/main" id="{07E722EA-20C1-453C-80EB-6307ECA8B7C8}"/>
                </a:ext>
              </a:extLst>
            </p:cNvPr>
            <p:cNvGraphicFramePr>
              <a:graphicFrameLocks noChangeAspect="1"/>
            </p:cNvGraphicFramePr>
            <p:nvPr>
              <p:extLst>
                <p:ext uri="{D42A27DB-BD31-4B8C-83A1-F6EECF244321}">
                  <p14:modId xmlns:p14="http://schemas.microsoft.com/office/powerpoint/2010/main" val="2610579390"/>
                </p:ext>
              </p:extLst>
            </p:nvPr>
          </p:nvGraphicFramePr>
          <p:xfrm>
            <a:off x="1561" y="1622"/>
            <a:ext cx="2843" cy="344"/>
          </p:xfrm>
          <a:graphic>
            <a:graphicData uri="http://schemas.openxmlformats.org/presentationml/2006/ole">
              <mc:AlternateContent xmlns:mc="http://schemas.openxmlformats.org/markup-compatibility/2006">
                <mc:Choice xmlns:v="urn:schemas-microsoft-com:vml" Requires="v">
                  <p:oleObj spid="_x0000_s350767" name="Equation" r:id="rId9" imgW="1892160" imgH="228600" progId="Equation.DSMT4">
                    <p:embed/>
                  </p:oleObj>
                </mc:Choice>
                <mc:Fallback>
                  <p:oleObj name="Equation" r:id="rId9" imgW="1892160" imgH="228600" progId="Equation.DSMT4">
                    <p:embed/>
                    <p:pic>
                      <p:nvPicPr>
                        <p:cNvPr id="161801" name="Object 9">
                          <a:extLst>
                            <a:ext uri="{FF2B5EF4-FFF2-40B4-BE49-F238E27FC236}">
                              <a16:creationId xmlns:a16="http://schemas.microsoft.com/office/drawing/2014/main" id="{07E722EA-20C1-453C-80EB-6307ECA8B7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1" y="1622"/>
                          <a:ext cx="2843" cy="344"/>
                        </a:xfrm>
                        <a:prstGeom prst="rect">
                          <a:avLst/>
                        </a:prstGeom>
                        <a:noFill/>
                        <a:ln>
                          <a:noFill/>
                        </a:ln>
                        <a:effectLst/>
                      </p:spPr>
                    </p:pic>
                  </p:oleObj>
                </mc:Fallback>
              </mc:AlternateContent>
            </a:graphicData>
          </a:graphic>
        </p:graphicFrame>
      </p:grpSp>
      <p:grpSp>
        <p:nvGrpSpPr>
          <p:cNvPr id="161816" name="Group 24">
            <a:extLst>
              <a:ext uri="{FF2B5EF4-FFF2-40B4-BE49-F238E27FC236}">
                <a16:creationId xmlns:a16="http://schemas.microsoft.com/office/drawing/2014/main" id="{7268DFAA-C945-4BD6-BC25-E9FD2478D8D5}"/>
              </a:ext>
            </a:extLst>
          </p:cNvPr>
          <p:cNvGrpSpPr>
            <a:grpSpLocks/>
          </p:cNvGrpSpPr>
          <p:nvPr/>
        </p:nvGrpSpPr>
        <p:grpSpPr bwMode="auto">
          <a:xfrm>
            <a:off x="228600" y="3111824"/>
            <a:ext cx="5537200" cy="574675"/>
            <a:chOff x="144" y="2576"/>
            <a:chExt cx="3488" cy="362"/>
          </a:xfrm>
        </p:grpSpPr>
        <p:sp>
          <p:nvSpPr>
            <p:cNvPr id="161803" name="Rectangle 11">
              <a:extLst>
                <a:ext uri="{FF2B5EF4-FFF2-40B4-BE49-F238E27FC236}">
                  <a16:creationId xmlns:a16="http://schemas.microsoft.com/office/drawing/2014/main" id="{FB9C37F6-450D-4C18-BD1F-64D9CD70DB16}"/>
                </a:ext>
              </a:extLst>
            </p:cNvPr>
            <p:cNvSpPr>
              <a:spLocks noChangeArrowheads="1"/>
            </p:cNvSpPr>
            <p:nvPr/>
          </p:nvSpPr>
          <p:spPr bwMode="auto">
            <a:xfrm>
              <a:off x="144" y="2647"/>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rPr>
                <a:t>即</a:t>
              </a:r>
            </a:p>
          </p:txBody>
        </p:sp>
        <p:graphicFrame>
          <p:nvGraphicFramePr>
            <p:cNvPr id="161804" name="Object 12">
              <a:extLst>
                <a:ext uri="{FF2B5EF4-FFF2-40B4-BE49-F238E27FC236}">
                  <a16:creationId xmlns:a16="http://schemas.microsoft.com/office/drawing/2014/main" id="{4D1A0700-C933-4496-ABDB-D11583A8C9BE}"/>
                </a:ext>
              </a:extLst>
            </p:cNvPr>
            <p:cNvGraphicFramePr>
              <a:graphicFrameLocks noChangeAspect="1"/>
            </p:cNvGraphicFramePr>
            <p:nvPr>
              <p:extLst>
                <p:ext uri="{D42A27DB-BD31-4B8C-83A1-F6EECF244321}">
                  <p14:modId xmlns:p14="http://schemas.microsoft.com/office/powerpoint/2010/main" val="580944138"/>
                </p:ext>
              </p:extLst>
            </p:nvPr>
          </p:nvGraphicFramePr>
          <p:xfrm>
            <a:off x="455" y="2576"/>
            <a:ext cx="3177" cy="362"/>
          </p:xfrm>
          <a:graphic>
            <a:graphicData uri="http://schemas.openxmlformats.org/presentationml/2006/ole">
              <mc:AlternateContent xmlns:mc="http://schemas.openxmlformats.org/markup-compatibility/2006">
                <mc:Choice xmlns:v="urn:schemas-microsoft-com:vml" Requires="v">
                  <p:oleObj spid="_x0000_s350768" name="Equation" r:id="rId11" imgW="2095200" imgH="228600" progId="Equation.DSMT4">
                    <p:embed/>
                  </p:oleObj>
                </mc:Choice>
                <mc:Fallback>
                  <p:oleObj name="Equation" r:id="rId11" imgW="2095200" imgH="228600" progId="Equation.DSMT4">
                    <p:embed/>
                    <p:pic>
                      <p:nvPicPr>
                        <p:cNvPr id="161804" name="Object 12">
                          <a:extLst>
                            <a:ext uri="{FF2B5EF4-FFF2-40B4-BE49-F238E27FC236}">
                              <a16:creationId xmlns:a16="http://schemas.microsoft.com/office/drawing/2014/main" id="{4D1A0700-C933-4496-ABDB-D11583A8C9B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 y="2576"/>
                          <a:ext cx="3177" cy="362"/>
                        </a:xfrm>
                        <a:prstGeom prst="rect">
                          <a:avLst/>
                        </a:prstGeom>
                        <a:noFill/>
                        <a:ln>
                          <a:noFill/>
                        </a:ln>
                        <a:effectLst/>
                      </p:spPr>
                    </p:pic>
                  </p:oleObj>
                </mc:Fallback>
              </mc:AlternateContent>
            </a:graphicData>
          </a:graphic>
        </p:graphicFrame>
      </p:grpSp>
      <p:grpSp>
        <p:nvGrpSpPr>
          <p:cNvPr id="161817" name="Group 25">
            <a:extLst>
              <a:ext uri="{FF2B5EF4-FFF2-40B4-BE49-F238E27FC236}">
                <a16:creationId xmlns:a16="http://schemas.microsoft.com/office/drawing/2014/main" id="{AFAB9169-BB14-4CAB-AB57-CBD372D2A982}"/>
              </a:ext>
            </a:extLst>
          </p:cNvPr>
          <p:cNvGrpSpPr>
            <a:grpSpLocks/>
          </p:cNvGrpSpPr>
          <p:nvPr/>
        </p:nvGrpSpPr>
        <p:grpSpPr bwMode="auto">
          <a:xfrm>
            <a:off x="152400" y="4007136"/>
            <a:ext cx="5740400" cy="681038"/>
            <a:chOff x="462" y="3042"/>
            <a:chExt cx="3616" cy="429"/>
          </a:xfrm>
        </p:grpSpPr>
        <p:sp>
          <p:nvSpPr>
            <p:cNvPr id="161806" name="Rectangle 14">
              <a:extLst>
                <a:ext uri="{FF2B5EF4-FFF2-40B4-BE49-F238E27FC236}">
                  <a16:creationId xmlns:a16="http://schemas.microsoft.com/office/drawing/2014/main" id="{6FEB3673-1E75-4B8F-AB60-A49293AD6327}"/>
                </a:ext>
              </a:extLst>
            </p:cNvPr>
            <p:cNvSpPr>
              <a:spLocks noChangeArrowheads="1"/>
            </p:cNvSpPr>
            <p:nvPr/>
          </p:nvSpPr>
          <p:spPr bwMode="auto">
            <a:xfrm>
              <a:off x="462" y="3042"/>
              <a:ext cx="3568" cy="429"/>
            </a:xfrm>
            <a:prstGeom prst="rect">
              <a:avLst/>
            </a:prstGeom>
            <a:solidFill>
              <a:srgbClr val="00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endParaRPr>
            </a:p>
          </p:txBody>
        </p:sp>
        <p:graphicFrame>
          <p:nvGraphicFramePr>
            <p:cNvPr id="161807" name="Object 15">
              <a:extLst>
                <a:ext uri="{FF2B5EF4-FFF2-40B4-BE49-F238E27FC236}">
                  <a16:creationId xmlns:a16="http://schemas.microsoft.com/office/drawing/2014/main" id="{E6547F12-C685-4B31-964B-89C96CD6BC9B}"/>
                </a:ext>
              </a:extLst>
            </p:cNvPr>
            <p:cNvGraphicFramePr>
              <a:graphicFrameLocks noChangeAspect="1"/>
            </p:cNvGraphicFramePr>
            <p:nvPr>
              <p:extLst>
                <p:ext uri="{D42A27DB-BD31-4B8C-83A1-F6EECF244321}">
                  <p14:modId xmlns:p14="http://schemas.microsoft.com/office/powerpoint/2010/main" val="3027259256"/>
                </p:ext>
              </p:extLst>
            </p:nvPr>
          </p:nvGraphicFramePr>
          <p:xfrm>
            <a:off x="800" y="3072"/>
            <a:ext cx="1630" cy="359"/>
          </p:xfrm>
          <a:graphic>
            <a:graphicData uri="http://schemas.openxmlformats.org/presentationml/2006/ole">
              <mc:AlternateContent xmlns:mc="http://schemas.openxmlformats.org/markup-compatibility/2006">
                <mc:Choice xmlns:v="urn:schemas-microsoft-com:vml" Requires="v">
                  <p:oleObj spid="_x0000_s350769" name="Equation" r:id="rId13" imgW="1041120" imgH="228600" progId="Equation.DSMT4">
                    <p:embed/>
                  </p:oleObj>
                </mc:Choice>
                <mc:Fallback>
                  <p:oleObj name="Equation" r:id="rId13" imgW="1041120" imgH="228600" progId="Equation.DSMT4">
                    <p:embed/>
                    <p:pic>
                      <p:nvPicPr>
                        <p:cNvPr id="161807" name="Object 15">
                          <a:extLst>
                            <a:ext uri="{FF2B5EF4-FFF2-40B4-BE49-F238E27FC236}">
                              <a16:creationId xmlns:a16="http://schemas.microsoft.com/office/drawing/2014/main" id="{E6547F12-C685-4B31-964B-89C96CD6BC9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0" y="3072"/>
                          <a:ext cx="1630" cy="359"/>
                        </a:xfrm>
                        <a:prstGeom prst="rect">
                          <a:avLst/>
                        </a:prstGeom>
                        <a:noFill/>
                        <a:ln>
                          <a:noFill/>
                        </a:ln>
                        <a:effectLst/>
                      </p:spPr>
                    </p:pic>
                  </p:oleObj>
                </mc:Fallback>
              </mc:AlternateContent>
            </a:graphicData>
          </a:graphic>
        </p:graphicFrame>
        <p:sp>
          <p:nvSpPr>
            <p:cNvPr id="161808" name="Rectangle 16">
              <a:extLst>
                <a:ext uri="{FF2B5EF4-FFF2-40B4-BE49-F238E27FC236}">
                  <a16:creationId xmlns:a16="http://schemas.microsoft.com/office/drawing/2014/main" id="{1D8A3520-6B7E-427D-B5C0-9E55045BA2E9}"/>
                </a:ext>
              </a:extLst>
            </p:cNvPr>
            <p:cNvSpPr>
              <a:spLocks noChangeArrowheads="1"/>
            </p:cNvSpPr>
            <p:nvPr/>
          </p:nvSpPr>
          <p:spPr bwMode="auto">
            <a:xfrm>
              <a:off x="510" y="3161"/>
              <a:ext cx="35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Arial" panose="020B0604020202020204" pitchFamily="34" charset="0"/>
                </a:rPr>
                <a:t>则                               是        共轭向量组</a:t>
              </a:r>
            </a:p>
          </p:txBody>
        </p:sp>
        <p:graphicFrame>
          <p:nvGraphicFramePr>
            <p:cNvPr id="161809" name="Object 17">
              <a:extLst>
                <a:ext uri="{FF2B5EF4-FFF2-40B4-BE49-F238E27FC236}">
                  <a16:creationId xmlns:a16="http://schemas.microsoft.com/office/drawing/2014/main" id="{262D46D8-70D8-4FD2-BB21-3F68BF866A9C}"/>
                </a:ext>
              </a:extLst>
            </p:cNvPr>
            <p:cNvGraphicFramePr>
              <a:graphicFrameLocks noChangeAspect="1"/>
            </p:cNvGraphicFramePr>
            <p:nvPr>
              <p:extLst>
                <p:ext uri="{D42A27DB-BD31-4B8C-83A1-F6EECF244321}">
                  <p14:modId xmlns:p14="http://schemas.microsoft.com/office/powerpoint/2010/main" val="1182601302"/>
                </p:ext>
              </p:extLst>
            </p:nvPr>
          </p:nvGraphicFramePr>
          <p:xfrm>
            <a:off x="2573" y="3135"/>
            <a:ext cx="536" cy="317"/>
          </p:xfrm>
          <a:graphic>
            <a:graphicData uri="http://schemas.openxmlformats.org/presentationml/2006/ole">
              <mc:AlternateContent xmlns:mc="http://schemas.openxmlformats.org/markup-compatibility/2006">
                <mc:Choice xmlns:v="urn:schemas-microsoft-com:vml" Requires="v">
                  <p:oleObj spid="_x0000_s350770" name="Equation" r:id="rId15" imgW="279360" imgH="164880" progId="Equation.DSMT4">
                    <p:embed/>
                  </p:oleObj>
                </mc:Choice>
                <mc:Fallback>
                  <p:oleObj name="Equation" r:id="rId15" imgW="279360" imgH="164880" progId="Equation.DSMT4">
                    <p:embed/>
                    <p:pic>
                      <p:nvPicPr>
                        <p:cNvPr id="161809" name="Object 17">
                          <a:extLst>
                            <a:ext uri="{FF2B5EF4-FFF2-40B4-BE49-F238E27FC236}">
                              <a16:creationId xmlns:a16="http://schemas.microsoft.com/office/drawing/2014/main" id="{262D46D8-70D8-4FD2-BB21-3F68BF866A9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3" y="3135"/>
                          <a:ext cx="53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1814" name="Group 22">
            <a:extLst>
              <a:ext uri="{FF2B5EF4-FFF2-40B4-BE49-F238E27FC236}">
                <a16:creationId xmlns:a16="http://schemas.microsoft.com/office/drawing/2014/main" id="{7420377A-02E3-4296-ACB7-5465F44832DF}"/>
              </a:ext>
            </a:extLst>
          </p:cNvPr>
          <p:cNvGrpSpPr>
            <a:grpSpLocks/>
          </p:cNvGrpSpPr>
          <p:nvPr/>
        </p:nvGrpSpPr>
        <p:grpSpPr bwMode="auto">
          <a:xfrm>
            <a:off x="76200" y="398462"/>
            <a:ext cx="6677025" cy="520700"/>
            <a:chOff x="144" y="203"/>
            <a:chExt cx="4206" cy="328"/>
          </a:xfrm>
        </p:grpSpPr>
        <p:graphicFrame>
          <p:nvGraphicFramePr>
            <p:cNvPr id="161794" name="Object 2">
              <a:extLst>
                <a:ext uri="{FF2B5EF4-FFF2-40B4-BE49-F238E27FC236}">
                  <a16:creationId xmlns:a16="http://schemas.microsoft.com/office/drawing/2014/main" id="{E0952CDF-FD05-4D7D-B16D-40C40351EA1D}"/>
                </a:ext>
              </a:extLst>
            </p:cNvPr>
            <p:cNvGraphicFramePr>
              <a:graphicFrameLocks noChangeAspect="1"/>
            </p:cNvGraphicFramePr>
            <p:nvPr>
              <p:extLst>
                <p:ext uri="{D42A27DB-BD31-4B8C-83A1-F6EECF244321}">
                  <p14:modId xmlns:p14="http://schemas.microsoft.com/office/powerpoint/2010/main" val="151495181"/>
                </p:ext>
              </p:extLst>
            </p:nvPr>
          </p:nvGraphicFramePr>
          <p:xfrm>
            <a:off x="454" y="203"/>
            <a:ext cx="3896" cy="328"/>
          </p:xfrm>
          <a:graphic>
            <a:graphicData uri="http://schemas.openxmlformats.org/presentationml/2006/ole">
              <mc:AlternateContent xmlns:mc="http://schemas.openxmlformats.org/markup-compatibility/2006">
                <mc:Choice xmlns:v="urn:schemas-microsoft-com:vml" Requires="v">
                  <p:oleObj spid="_x0000_s350771" name="Equation" r:id="rId17" imgW="2717640" imgH="228600" progId="Equation.DSMT4">
                    <p:embed/>
                  </p:oleObj>
                </mc:Choice>
                <mc:Fallback>
                  <p:oleObj name="Equation" r:id="rId17" imgW="2717640" imgH="228600" progId="Equation.DSMT4">
                    <p:embed/>
                    <p:pic>
                      <p:nvPicPr>
                        <p:cNvPr id="161794" name="Object 2">
                          <a:extLst>
                            <a:ext uri="{FF2B5EF4-FFF2-40B4-BE49-F238E27FC236}">
                              <a16:creationId xmlns:a16="http://schemas.microsoft.com/office/drawing/2014/main" id="{E0952CDF-FD05-4D7D-B16D-40C40351EA1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4" y="203"/>
                          <a:ext cx="3896" cy="328"/>
                        </a:xfrm>
                        <a:prstGeom prst="rect">
                          <a:avLst/>
                        </a:prstGeom>
                        <a:noFill/>
                        <a:ln>
                          <a:noFill/>
                        </a:ln>
                        <a:effectLst/>
                      </p:spPr>
                    </p:pic>
                  </p:oleObj>
                </mc:Fallback>
              </mc:AlternateContent>
            </a:graphicData>
          </a:graphic>
        </p:graphicFrame>
        <p:sp>
          <p:nvSpPr>
            <p:cNvPr id="161813" name="Rectangle 21">
              <a:extLst>
                <a:ext uri="{FF2B5EF4-FFF2-40B4-BE49-F238E27FC236}">
                  <a16:creationId xmlns:a16="http://schemas.microsoft.com/office/drawing/2014/main" id="{76466571-0AA6-4494-B133-9A6F66BCF49C}"/>
                </a:ext>
              </a:extLst>
            </p:cNvPr>
            <p:cNvSpPr>
              <a:spLocks noChangeArrowheads="1"/>
            </p:cNvSpPr>
            <p:nvPr/>
          </p:nvSpPr>
          <p:spPr bwMode="auto">
            <a:xfrm>
              <a:off x="144" y="240"/>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rPr>
                <a:t>记</a:t>
              </a:r>
            </a:p>
          </p:txBody>
        </p:sp>
      </p:grpSp>
      <p:grpSp>
        <p:nvGrpSpPr>
          <p:cNvPr id="161821" name="Group 29">
            <a:extLst>
              <a:ext uri="{FF2B5EF4-FFF2-40B4-BE49-F238E27FC236}">
                <a16:creationId xmlns:a16="http://schemas.microsoft.com/office/drawing/2014/main" id="{4622766B-1E2D-4E32-82FF-4C00FC98125F}"/>
              </a:ext>
            </a:extLst>
          </p:cNvPr>
          <p:cNvGrpSpPr>
            <a:grpSpLocks/>
          </p:cNvGrpSpPr>
          <p:nvPr/>
        </p:nvGrpSpPr>
        <p:grpSpPr bwMode="auto">
          <a:xfrm>
            <a:off x="171450" y="5211033"/>
            <a:ext cx="3459163" cy="539750"/>
            <a:chOff x="144" y="3542"/>
            <a:chExt cx="2179" cy="340"/>
          </a:xfrm>
        </p:grpSpPr>
        <p:sp>
          <p:nvSpPr>
            <p:cNvPr id="161819" name="Rectangle 27">
              <a:extLst>
                <a:ext uri="{FF2B5EF4-FFF2-40B4-BE49-F238E27FC236}">
                  <a16:creationId xmlns:a16="http://schemas.microsoft.com/office/drawing/2014/main" id="{8536A544-31F8-4C00-AE56-4A432FC0501F}"/>
                </a:ext>
              </a:extLst>
            </p:cNvPr>
            <p:cNvSpPr>
              <a:spLocks noChangeArrowheads="1"/>
            </p:cNvSpPr>
            <p:nvPr/>
          </p:nvSpPr>
          <p:spPr bwMode="auto">
            <a:xfrm>
              <a:off x="144" y="3591"/>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rPr>
                <a:t>令</a:t>
              </a:r>
            </a:p>
          </p:txBody>
        </p:sp>
        <p:graphicFrame>
          <p:nvGraphicFramePr>
            <p:cNvPr id="161820" name="Object 28">
              <a:extLst>
                <a:ext uri="{FF2B5EF4-FFF2-40B4-BE49-F238E27FC236}">
                  <a16:creationId xmlns:a16="http://schemas.microsoft.com/office/drawing/2014/main" id="{13629020-816E-4D95-990A-2073C091ED21}"/>
                </a:ext>
              </a:extLst>
            </p:cNvPr>
            <p:cNvGraphicFramePr>
              <a:graphicFrameLocks noChangeAspect="1"/>
            </p:cNvGraphicFramePr>
            <p:nvPr>
              <p:extLst>
                <p:ext uri="{D42A27DB-BD31-4B8C-83A1-F6EECF244321}">
                  <p14:modId xmlns:p14="http://schemas.microsoft.com/office/powerpoint/2010/main" val="3949275954"/>
                </p:ext>
              </p:extLst>
            </p:nvPr>
          </p:nvGraphicFramePr>
          <p:xfrm>
            <a:off x="409" y="3542"/>
            <a:ext cx="1914" cy="340"/>
          </p:xfrm>
          <a:graphic>
            <a:graphicData uri="http://schemas.openxmlformats.org/presentationml/2006/ole">
              <mc:AlternateContent xmlns:mc="http://schemas.openxmlformats.org/markup-compatibility/2006">
                <mc:Choice xmlns:v="urn:schemas-microsoft-com:vml" Requires="v">
                  <p:oleObj spid="_x0000_s350772" name="Equation" r:id="rId19" imgW="1358640" imgH="241200" progId="Equation.DSMT4">
                    <p:embed/>
                  </p:oleObj>
                </mc:Choice>
                <mc:Fallback>
                  <p:oleObj name="Equation" r:id="rId19" imgW="1358640" imgH="241200" progId="Equation.DSMT4">
                    <p:embed/>
                    <p:pic>
                      <p:nvPicPr>
                        <p:cNvPr id="161820" name="Object 28">
                          <a:extLst>
                            <a:ext uri="{FF2B5EF4-FFF2-40B4-BE49-F238E27FC236}">
                              <a16:creationId xmlns:a16="http://schemas.microsoft.com/office/drawing/2014/main" id="{13629020-816E-4D95-990A-2073C091ED2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9" y="3542"/>
                          <a:ext cx="1914" cy="340"/>
                        </a:xfrm>
                        <a:prstGeom prst="rect">
                          <a:avLst/>
                        </a:prstGeom>
                        <a:noFill/>
                        <a:ln>
                          <a:noFill/>
                        </a:ln>
                        <a:effectLst/>
                      </p:spPr>
                    </p:pic>
                  </p:oleObj>
                </mc:Fallback>
              </mc:AlternateContent>
            </a:graphicData>
          </a:graphic>
        </p:graphicFrame>
      </p:grpSp>
      <p:grpSp>
        <p:nvGrpSpPr>
          <p:cNvPr id="161825" name="Group 33">
            <a:extLst>
              <a:ext uri="{FF2B5EF4-FFF2-40B4-BE49-F238E27FC236}">
                <a16:creationId xmlns:a16="http://schemas.microsoft.com/office/drawing/2014/main" id="{7A91A0C0-502B-4414-BB41-ECC496C1CCF4}"/>
              </a:ext>
            </a:extLst>
          </p:cNvPr>
          <p:cNvGrpSpPr>
            <a:grpSpLocks/>
          </p:cNvGrpSpPr>
          <p:nvPr/>
        </p:nvGrpSpPr>
        <p:grpSpPr bwMode="auto">
          <a:xfrm>
            <a:off x="4084549" y="5210940"/>
            <a:ext cx="3444875" cy="633413"/>
            <a:chOff x="3072" y="3595"/>
            <a:chExt cx="2170" cy="399"/>
          </a:xfrm>
        </p:grpSpPr>
        <p:sp>
          <p:nvSpPr>
            <p:cNvPr id="161823" name="Rectangle 31">
              <a:extLst>
                <a:ext uri="{FF2B5EF4-FFF2-40B4-BE49-F238E27FC236}">
                  <a16:creationId xmlns:a16="http://schemas.microsoft.com/office/drawing/2014/main" id="{7E5DA4FC-D5B0-49D4-B196-751C5C9667B3}"/>
                </a:ext>
              </a:extLst>
            </p:cNvPr>
            <p:cNvSpPr>
              <a:spLocks noChangeArrowheads="1"/>
            </p:cNvSpPr>
            <p:nvPr/>
          </p:nvSpPr>
          <p:spPr bwMode="auto">
            <a:xfrm>
              <a:off x="3072" y="3655"/>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rPr>
                <a:t>由</a:t>
              </a:r>
            </a:p>
          </p:txBody>
        </p:sp>
        <p:graphicFrame>
          <p:nvGraphicFramePr>
            <p:cNvPr id="161824" name="Object 32">
              <a:extLst>
                <a:ext uri="{FF2B5EF4-FFF2-40B4-BE49-F238E27FC236}">
                  <a16:creationId xmlns:a16="http://schemas.microsoft.com/office/drawing/2014/main" id="{53058452-5A49-4524-B279-BEE4B9E1DA49}"/>
                </a:ext>
              </a:extLst>
            </p:cNvPr>
            <p:cNvGraphicFramePr>
              <a:graphicFrameLocks noChangeAspect="1"/>
            </p:cNvGraphicFramePr>
            <p:nvPr>
              <p:extLst>
                <p:ext uri="{D42A27DB-BD31-4B8C-83A1-F6EECF244321}">
                  <p14:modId xmlns:p14="http://schemas.microsoft.com/office/powerpoint/2010/main" val="1258549657"/>
                </p:ext>
              </p:extLst>
            </p:nvPr>
          </p:nvGraphicFramePr>
          <p:xfrm>
            <a:off x="3394" y="3595"/>
            <a:ext cx="1848" cy="399"/>
          </p:xfrm>
          <a:graphic>
            <a:graphicData uri="http://schemas.openxmlformats.org/presentationml/2006/ole">
              <mc:AlternateContent xmlns:mc="http://schemas.openxmlformats.org/markup-compatibility/2006">
                <mc:Choice xmlns:v="urn:schemas-microsoft-com:vml" Requires="v">
                  <p:oleObj spid="_x0000_s350773" name="Equation" r:id="rId21" imgW="1104840" imgH="228600" progId="Equation.DSMT4">
                    <p:embed/>
                  </p:oleObj>
                </mc:Choice>
                <mc:Fallback>
                  <p:oleObj name="Equation" r:id="rId21" imgW="1104840" imgH="228600" progId="Equation.DSMT4">
                    <p:embed/>
                    <p:pic>
                      <p:nvPicPr>
                        <p:cNvPr id="161824" name="Object 32">
                          <a:extLst>
                            <a:ext uri="{FF2B5EF4-FFF2-40B4-BE49-F238E27FC236}">
                              <a16:creationId xmlns:a16="http://schemas.microsoft.com/office/drawing/2014/main" id="{53058452-5A49-4524-B279-BEE4B9E1DA4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94" y="3595"/>
                          <a:ext cx="1848" cy="399"/>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8868305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21" name="Group 5">
            <a:extLst>
              <a:ext uri="{FF2B5EF4-FFF2-40B4-BE49-F238E27FC236}">
                <a16:creationId xmlns:a16="http://schemas.microsoft.com/office/drawing/2014/main" id="{C938249B-D587-41C8-8D2C-E43033DE4BFA}"/>
              </a:ext>
            </a:extLst>
          </p:cNvPr>
          <p:cNvGrpSpPr>
            <a:grpSpLocks/>
          </p:cNvGrpSpPr>
          <p:nvPr/>
        </p:nvGrpSpPr>
        <p:grpSpPr bwMode="auto">
          <a:xfrm>
            <a:off x="180975" y="360364"/>
            <a:ext cx="4181475" cy="1192213"/>
            <a:chOff x="0" y="956"/>
            <a:chExt cx="2634" cy="751"/>
          </a:xfrm>
        </p:grpSpPr>
        <p:sp>
          <p:nvSpPr>
            <p:cNvPr id="162819" name="Rectangle 3">
              <a:extLst>
                <a:ext uri="{FF2B5EF4-FFF2-40B4-BE49-F238E27FC236}">
                  <a16:creationId xmlns:a16="http://schemas.microsoft.com/office/drawing/2014/main" id="{CD4EA337-2EED-4B5E-AAF7-8AA30D3CADFF}"/>
                </a:ext>
              </a:extLst>
            </p:cNvPr>
            <p:cNvSpPr>
              <a:spLocks noChangeArrowheads="1"/>
            </p:cNvSpPr>
            <p:nvPr/>
          </p:nvSpPr>
          <p:spPr bwMode="auto">
            <a:xfrm>
              <a:off x="0" y="960"/>
              <a:ext cx="2634" cy="747"/>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mn-ea"/>
                <a:ea typeface="+mn-ea"/>
              </a:endParaRPr>
            </a:p>
          </p:txBody>
        </p:sp>
        <p:graphicFrame>
          <p:nvGraphicFramePr>
            <p:cNvPr id="162820" name="Object 4">
              <a:extLst>
                <a:ext uri="{FF2B5EF4-FFF2-40B4-BE49-F238E27FC236}">
                  <a16:creationId xmlns:a16="http://schemas.microsoft.com/office/drawing/2014/main" id="{6FE72433-612C-4613-A137-3A9B80A11121}"/>
                </a:ext>
              </a:extLst>
            </p:cNvPr>
            <p:cNvGraphicFramePr>
              <a:graphicFrameLocks noChangeAspect="1"/>
            </p:cNvGraphicFramePr>
            <p:nvPr>
              <p:extLst>
                <p:ext uri="{D42A27DB-BD31-4B8C-83A1-F6EECF244321}">
                  <p14:modId xmlns:p14="http://schemas.microsoft.com/office/powerpoint/2010/main" val="800567786"/>
                </p:ext>
              </p:extLst>
            </p:nvPr>
          </p:nvGraphicFramePr>
          <p:xfrm>
            <a:off x="73" y="956"/>
            <a:ext cx="2466" cy="727"/>
          </p:xfrm>
          <a:graphic>
            <a:graphicData uri="http://schemas.openxmlformats.org/presentationml/2006/ole">
              <mc:AlternateContent xmlns:mc="http://schemas.openxmlformats.org/markup-compatibility/2006">
                <mc:Choice xmlns:v="urn:schemas-microsoft-com:vml" Requires="v">
                  <p:oleObj spid="_x0000_s365688" name="Equation" r:id="rId3" imgW="1511280" imgH="444240" progId="Equation.DSMT4">
                    <p:embed/>
                  </p:oleObj>
                </mc:Choice>
                <mc:Fallback>
                  <p:oleObj name="Equation" r:id="rId3" imgW="1511280" imgH="444240" progId="Equation.DSMT4">
                    <p:embed/>
                    <p:pic>
                      <p:nvPicPr>
                        <p:cNvPr id="162820" name="Object 4">
                          <a:extLst>
                            <a:ext uri="{FF2B5EF4-FFF2-40B4-BE49-F238E27FC236}">
                              <a16:creationId xmlns:a16="http://schemas.microsoft.com/office/drawing/2014/main" id="{6FE72433-612C-4613-A137-3A9B80A11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 y="956"/>
                          <a:ext cx="2466" cy="727"/>
                        </a:xfrm>
                        <a:prstGeom prst="rect">
                          <a:avLst/>
                        </a:prstGeom>
                        <a:noFill/>
                        <a:ln>
                          <a:noFill/>
                        </a:ln>
                        <a:effectLst/>
                      </p:spPr>
                    </p:pic>
                  </p:oleObj>
                </mc:Fallback>
              </mc:AlternateContent>
            </a:graphicData>
          </a:graphic>
        </p:graphicFrame>
      </p:grpSp>
      <p:sp>
        <p:nvSpPr>
          <p:cNvPr id="162822" name="Rectangle 6">
            <a:extLst>
              <a:ext uri="{FF2B5EF4-FFF2-40B4-BE49-F238E27FC236}">
                <a16:creationId xmlns:a16="http://schemas.microsoft.com/office/drawing/2014/main" id="{F9A2BFF4-3F9F-4EBB-9E0A-1ADE0FA6E52E}"/>
              </a:ext>
            </a:extLst>
          </p:cNvPr>
          <p:cNvSpPr>
            <a:spLocks noChangeArrowheads="1"/>
          </p:cNvSpPr>
          <p:nvPr/>
        </p:nvSpPr>
        <p:spPr bwMode="auto">
          <a:xfrm>
            <a:off x="88900" y="3010693"/>
            <a:ext cx="1970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latin typeface="+mn-ea"/>
                <a:ea typeface="+mn-ea"/>
                <a:sym typeface="Wingdings" panose="05000000000000000000" pitchFamily="2" charset="2"/>
              </a:rPr>
              <a:t>同时注意到</a:t>
            </a:r>
          </a:p>
        </p:txBody>
      </p:sp>
      <p:grpSp>
        <p:nvGrpSpPr>
          <p:cNvPr id="162825" name="Group 9">
            <a:extLst>
              <a:ext uri="{FF2B5EF4-FFF2-40B4-BE49-F238E27FC236}">
                <a16:creationId xmlns:a16="http://schemas.microsoft.com/office/drawing/2014/main" id="{DC6D088A-3E0C-4B2D-892A-2C34B0033DD9}"/>
              </a:ext>
            </a:extLst>
          </p:cNvPr>
          <p:cNvGrpSpPr>
            <a:grpSpLocks/>
          </p:cNvGrpSpPr>
          <p:nvPr/>
        </p:nvGrpSpPr>
        <p:grpSpPr bwMode="auto">
          <a:xfrm>
            <a:off x="5336113" y="287339"/>
            <a:ext cx="3626912" cy="1522412"/>
            <a:chOff x="3129" y="1724"/>
            <a:chExt cx="2304" cy="955"/>
          </a:xfrm>
        </p:grpSpPr>
        <p:sp>
          <p:nvSpPr>
            <p:cNvPr id="162826" name="Rectangle 10">
              <a:extLst>
                <a:ext uri="{FF2B5EF4-FFF2-40B4-BE49-F238E27FC236}">
                  <a16:creationId xmlns:a16="http://schemas.microsoft.com/office/drawing/2014/main" id="{F600CC95-583C-46DF-B5DA-177543CE24DA}"/>
                </a:ext>
              </a:extLst>
            </p:cNvPr>
            <p:cNvSpPr>
              <a:spLocks noChangeArrowheads="1"/>
            </p:cNvSpPr>
            <p:nvPr/>
          </p:nvSpPr>
          <p:spPr bwMode="auto">
            <a:xfrm>
              <a:off x="3129" y="1763"/>
              <a:ext cx="2304" cy="916"/>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mn-ea"/>
                <a:ea typeface="+mn-ea"/>
              </a:endParaRPr>
            </a:p>
          </p:txBody>
        </p:sp>
        <p:graphicFrame>
          <p:nvGraphicFramePr>
            <p:cNvPr id="162827" name="Object 11">
              <a:extLst>
                <a:ext uri="{FF2B5EF4-FFF2-40B4-BE49-F238E27FC236}">
                  <a16:creationId xmlns:a16="http://schemas.microsoft.com/office/drawing/2014/main" id="{B33EF524-C8A7-4340-87E5-9E7E2511D293}"/>
                </a:ext>
              </a:extLst>
            </p:cNvPr>
            <p:cNvGraphicFramePr>
              <a:graphicFrameLocks noChangeAspect="1"/>
            </p:cNvGraphicFramePr>
            <p:nvPr/>
          </p:nvGraphicFramePr>
          <p:xfrm>
            <a:off x="3151" y="1724"/>
            <a:ext cx="2250" cy="933"/>
          </p:xfrm>
          <a:graphic>
            <a:graphicData uri="http://schemas.openxmlformats.org/presentationml/2006/ole">
              <mc:AlternateContent xmlns:mc="http://schemas.openxmlformats.org/markup-compatibility/2006">
                <mc:Choice xmlns:v="urn:schemas-microsoft-com:vml" Requires="v">
                  <p:oleObj spid="_x0000_s365689" name="Equation" r:id="rId5" imgW="1130040" imgH="444240" progId="Equation.DSMT4">
                    <p:embed/>
                  </p:oleObj>
                </mc:Choice>
                <mc:Fallback>
                  <p:oleObj name="Equation" r:id="rId5" imgW="1130040" imgH="444240" progId="Equation.DSMT4">
                    <p:embed/>
                    <p:pic>
                      <p:nvPicPr>
                        <p:cNvPr id="162827" name="Object 11">
                          <a:extLst>
                            <a:ext uri="{FF2B5EF4-FFF2-40B4-BE49-F238E27FC236}">
                              <a16:creationId xmlns:a16="http://schemas.microsoft.com/office/drawing/2014/main" id="{B33EF524-C8A7-4340-87E5-9E7E2511D2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 y="1724"/>
                          <a:ext cx="225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2836" name="Group 20">
            <a:extLst>
              <a:ext uri="{FF2B5EF4-FFF2-40B4-BE49-F238E27FC236}">
                <a16:creationId xmlns:a16="http://schemas.microsoft.com/office/drawing/2014/main" id="{2D331F49-72E7-45D9-B883-ED8FAD55A93F}"/>
              </a:ext>
            </a:extLst>
          </p:cNvPr>
          <p:cNvGrpSpPr>
            <a:grpSpLocks/>
          </p:cNvGrpSpPr>
          <p:nvPr/>
        </p:nvGrpSpPr>
        <p:grpSpPr bwMode="auto">
          <a:xfrm>
            <a:off x="180975" y="5473701"/>
            <a:ext cx="6911976" cy="908050"/>
            <a:chOff x="81" y="3064"/>
            <a:chExt cx="4354" cy="572"/>
          </a:xfrm>
        </p:grpSpPr>
        <p:sp>
          <p:nvSpPr>
            <p:cNvPr id="162831" name="Rectangle 15">
              <a:extLst>
                <a:ext uri="{FF2B5EF4-FFF2-40B4-BE49-F238E27FC236}">
                  <a16:creationId xmlns:a16="http://schemas.microsoft.com/office/drawing/2014/main" id="{C923FACE-409C-4252-91E9-B0C5C3C8E6F0}"/>
                </a:ext>
              </a:extLst>
            </p:cNvPr>
            <p:cNvSpPr>
              <a:spLocks noChangeArrowheads="1"/>
            </p:cNvSpPr>
            <p:nvPr/>
          </p:nvSpPr>
          <p:spPr bwMode="auto">
            <a:xfrm>
              <a:off x="81" y="3064"/>
              <a:ext cx="4354" cy="572"/>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mn-ea"/>
                <a:ea typeface="+mn-ea"/>
              </a:endParaRPr>
            </a:p>
          </p:txBody>
        </p:sp>
        <p:graphicFrame>
          <p:nvGraphicFramePr>
            <p:cNvPr id="162832" name="Object 16">
              <a:extLst>
                <a:ext uri="{FF2B5EF4-FFF2-40B4-BE49-F238E27FC236}">
                  <a16:creationId xmlns:a16="http://schemas.microsoft.com/office/drawing/2014/main" id="{3D6AA280-67B5-45AE-9292-2FDCBEFBB97D}"/>
                </a:ext>
              </a:extLst>
            </p:cNvPr>
            <p:cNvGraphicFramePr>
              <a:graphicFrameLocks noChangeAspect="1"/>
            </p:cNvGraphicFramePr>
            <p:nvPr>
              <p:extLst>
                <p:ext uri="{D42A27DB-BD31-4B8C-83A1-F6EECF244321}">
                  <p14:modId xmlns:p14="http://schemas.microsoft.com/office/powerpoint/2010/main" val="3012035004"/>
                </p:ext>
              </p:extLst>
            </p:nvPr>
          </p:nvGraphicFramePr>
          <p:xfrm>
            <a:off x="174" y="3168"/>
            <a:ext cx="4169" cy="363"/>
          </p:xfrm>
          <a:graphic>
            <a:graphicData uri="http://schemas.openxmlformats.org/presentationml/2006/ole">
              <mc:AlternateContent xmlns:mc="http://schemas.openxmlformats.org/markup-compatibility/2006">
                <mc:Choice xmlns:v="urn:schemas-microsoft-com:vml" Requires="v">
                  <p:oleObj spid="_x0000_s365690" name="Equation" r:id="rId7" imgW="2869920" imgH="241200" progId="Equation.DSMT4">
                    <p:embed/>
                  </p:oleObj>
                </mc:Choice>
                <mc:Fallback>
                  <p:oleObj name="Equation" r:id="rId7" imgW="2869920" imgH="241200" progId="Equation.DSMT4">
                    <p:embed/>
                    <p:pic>
                      <p:nvPicPr>
                        <p:cNvPr id="162832" name="Object 16">
                          <a:extLst>
                            <a:ext uri="{FF2B5EF4-FFF2-40B4-BE49-F238E27FC236}">
                              <a16:creationId xmlns:a16="http://schemas.microsoft.com/office/drawing/2014/main" id="{3D6AA280-67B5-45AE-9292-2FDCBEFBB9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 y="3168"/>
                          <a:ext cx="4169" cy="363"/>
                        </a:xfrm>
                        <a:prstGeom prst="rect">
                          <a:avLst/>
                        </a:prstGeom>
                        <a:noFill/>
                        <a:ln>
                          <a:noFill/>
                        </a:ln>
                        <a:effectLst/>
                      </p:spPr>
                    </p:pic>
                  </p:oleObj>
                </mc:Fallback>
              </mc:AlternateContent>
            </a:graphicData>
          </a:graphic>
        </p:graphicFrame>
      </p:grpSp>
      <p:grpSp>
        <p:nvGrpSpPr>
          <p:cNvPr id="162835" name="Group 19">
            <a:extLst>
              <a:ext uri="{FF2B5EF4-FFF2-40B4-BE49-F238E27FC236}">
                <a16:creationId xmlns:a16="http://schemas.microsoft.com/office/drawing/2014/main" id="{C80D4897-B60C-4AA1-97AD-6F9ECAF9B41B}"/>
              </a:ext>
            </a:extLst>
          </p:cNvPr>
          <p:cNvGrpSpPr>
            <a:grpSpLocks/>
          </p:cNvGrpSpPr>
          <p:nvPr/>
        </p:nvGrpSpPr>
        <p:grpSpPr bwMode="auto">
          <a:xfrm>
            <a:off x="279991" y="3661589"/>
            <a:ext cx="8542338" cy="1587500"/>
            <a:chOff x="96" y="1719"/>
            <a:chExt cx="5381" cy="1000"/>
          </a:xfrm>
        </p:grpSpPr>
        <p:sp>
          <p:nvSpPr>
            <p:cNvPr id="162828" name="Rectangle 12">
              <a:extLst>
                <a:ext uri="{FF2B5EF4-FFF2-40B4-BE49-F238E27FC236}">
                  <a16:creationId xmlns:a16="http://schemas.microsoft.com/office/drawing/2014/main" id="{AC17F220-4B4A-4D62-AEF4-F0D283E1946F}"/>
                </a:ext>
              </a:extLst>
            </p:cNvPr>
            <p:cNvSpPr>
              <a:spLocks noChangeArrowheads="1"/>
            </p:cNvSpPr>
            <p:nvPr/>
          </p:nvSpPr>
          <p:spPr bwMode="auto">
            <a:xfrm>
              <a:off x="96" y="1719"/>
              <a:ext cx="5381" cy="1000"/>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mn-ea"/>
                <a:ea typeface="+mn-ea"/>
              </a:endParaRPr>
            </a:p>
          </p:txBody>
        </p:sp>
        <p:graphicFrame>
          <p:nvGraphicFramePr>
            <p:cNvPr id="162823" name="Object 7">
              <a:extLst>
                <a:ext uri="{FF2B5EF4-FFF2-40B4-BE49-F238E27FC236}">
                  <a16:creationId xmlns:a16="http://schemas.microsoft.com/office/drawing/2014/main" id="{AC2012B5-04A7-447D-8503-0F2483217ED0}"/>
                </a:ext>
              </a:extLst>
            </p:cNvPr>
            <p:cNvGraphicFramePr>
              <a:graphicFrameLocks noChangeAspect="1"/>
            </p:cNvGraphicFramePr>
            <p:nvPr>
              <p:extLst>
                <p:ext uri="{D42A27DB-BD31-4B8C-83A1-F6EECF244321}">
                  <p14:modId xmlns:p14="http://schemas.microsoft.com/office/powerpoint/2010/main" val="4118655754"/>
                </p:ext>
              </p:extLst>
            </p:nvPr>
          </p:nvGraphicFramePr>
          <p:xfrm>
            <a:off x="152" y="1823"/>
            <a:ext cx="3496" cy="409"/>
          </p:xfrm>
          <a:graphic>
            <a:graphicData uri="http://schemas.openxmlformats.org/presentationml/2006/ole">
              <mc:AlternateContent xmlns:mc="http://schemas.openxmlformats.org/markup-compatibility/2006">
                <mc:Choice xmlns:v="urn:schemas-microsoft-com:vml" Requires="v">
                  <p:oleObj spid="_x0000_s365691" name="Equation" r:id="rId9" imgW="1955520" imgH="228600" progId="Equation.DSMT4">
                    <p:embed/>
                  </p:oleObj>
                </mc:Choice>
                <mc:Fallback>
                  <p:oleObj name="Equation" r:id="rId9" imgW="1955520" imgH="228600" progId="Equation.DSMT4">
                    <p:embed/>
                    <p:pic>
                      <p:nvPicPr>
                        <p:cNvPr id="162823" name="Object 7">
                          <a:extLst>
                            <a:ext uri="{FF2B5EF4-FFF2-40B4-BE49-F238E27FC236}">
                              <a16:creationId xmlns:a16="http://schemas.microsoft.com/office/drawing/2014/main" id="{AC2012B5-04A7-447D-8503-0F2483217E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 y="1823"/>
                          <a:ext cx="3496" cy="409"/>
                        </a:xfrm>
                        <a:prstGeom prst="rect">
                          <a:avLst/>
                        </a:prstGeom>
                        <a:noFill/>
                        <a:ln>
                          <a:noFill/>
                        </a:ln>
                        <a:effectLst/>
                      </p:spPr>
                    </p:pic>
                  </p:oleObj>
                </mc:Fallback>
              </mc:AlternateContent>
            </a:graphicData>
          </a:graphic>
        </p:graphicFrame>
        <p:graphicFrame>
          <p:nvGraphicFramePr>
            <p:cNvPr id="162824" name="Object 8">
              <a:extLst>
                <a:ext uri="{FF2B5EF4-FFF2-40B4-BE49-F238E27FC236}">
                  <a16:creationId xmlns:a16="http://schemas.microsoft.com/office/drawing/2014/main" id="{AFF05CA1-770D-4925-8257-843715084CB9}"/>
                </a:ext>
              </a:extLst>
            </p:cNvPr>
            <p:cNvGraphicFramePr>
              <a:graphicFrameLocks noChangeAspect="1"/>
            </p:cNvGraphicFramePr>
            <p:nvPr>
              <p:extLst>
                <p:ext uri="{D42A27DB-BD31-4B8C-83A1-F6EECF244321}">
                  <p14:modId xmlns:p14="http://schemas.microsoft.com/office/powerpoint/2010/main" val="4267636060"/>
                </p:ext>
              </p:extLst>
            </p:nvPr>
          </p:nvGraphicFramePr>
          <p:xfrm>
            <a:off x="144" y="2256"/>
            <a:ext cx="3588" cy="409"/>
          </p:xfrm>
          <a:graphic>
            <a:graphicData uri="http://schemas.openxmlformats.org/presentationml/2006/ole">
              <mc:AlternateContent xmlns:mc="http://schemas.openxmlformats.org/markup-compatibility/2006">
                <mc:Choice xmlns:v="urn:schemas-microsoft-com:vml" Requires="v">
                  <p:oleObj spid="_x0000_s365692" name="Equation" r:id="rId11" imgW="2006280" imgH="228600" progId="Equation.DSMT4">
                    <p:embed/>
                  </p:oleObj>
                </mc:Choice>
                <mc:Fallback>
                  <p:oleObj name="Equation" r:id="rId11" imgW="2006280" imgH="228600" progId="Equation.DSMT4">
                    <p:embed/>
                    <p:pic>
                      <p:nvPicPr>
                        <p:cNvPr id="162824" name="Object 8">
                          <a:extLst>
                            <a:ext uri="{FF2B5EF4-FFF2-40B4-BE49-F238E27FC236}">
                              <a16:creationId xmlns:a16="http://schemas.microsoft.com/office/drawing/2014/main" id="{AFF05CA1-770D-4925-8257-843715084CB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 y="2256"/>
                          <a:ext cx="3588" cy="409"/>
                        </a:xfrm>
                        <a:prstGeom prst="rect">
                          <a:avLst/>
                        </a:prstGeom>
                        <a:noFill/>
                        <a:ln>
                          <a:noFill/>
                        </a:ln>
                        <a:effectLst/>
                      </p:spPr>
                    </p:pic>
                  </p:oleObj>
                </mc:Fallback>
              </mc:AlternateContent>
            </a:graphicData>
          </a:graphic>
        </p:graphicFrame>
        <p:graphicFrame>
          <p:nvGraphicFramePr>
            <p:cNvPr id="162834" name="Object 18">
              <a:extLst>
                <a:ext uri="{FF2B5EF4-FFF2-40B4-BE49-F238E27FC236}">
                  <a16:creationId xmlns:a16="http://schemas.microsoft.com/office/drawing/2014/main" id="{8785AF84-8EFF-4E97-99F0-2D2B694F47DE}"/>
                </a:ext>
              </a:extLst>
            </p:cNvPr>
            <p:cNvGraphicFramePr>
              <a:graphicFrameLocks noChangeAspect="1"/>
            </p:cNvGraphicFramePr>
            <p:nvPr>
              <p:extLst>
                <p:ext uri="{D42A27DB-BD31-4B8C-83A1-F6EECF244321}">
                  <p14:modId xmlns:p14="http://schemas.microsoft.com/office/powerpoint/2010/main" val="821271006"/>
                </p:ext>
              </p:extLst>
            </p:nvPr>
          </p:nvGraphicFramePr>
          <p:xfrm>
            <a:off x="3893" y="2052"/>
            <a:ext cx="1584" cy="409"/>
          </p:xfrm>
          <a:graphic>
            <a:graphicData uri="http://schemas.openxmlformats.org/presentationml/2006/ole">
              <mc:AlternateContent xmlns:mc="http://schemas.openxmlformats.org/markup-compatibility/2006">
                <mc:Choice xmlns:v="urn:schemas-microsoft-com:vml" Requires="v">
                  <p:oleObj spid="_x0000_s365693" name="Equation" r:id="rId13" imgW="787320" imgH="203040" progId="Equation.DSMT4">
                    <p:embed/>
                  </p:oleObj>
                </mc:Choice>
                <mc:Fallback>
                  <p:oleObj name="Equation" r:id="rId13" imgW="787320" imgH="203040" progId="Equation.DSMT4">
                    <p:embed/>
                    <p:pic>
                      <p:nvPicPr>
                        <p:cNvPr id="162834" name="Object 18">
                          <a:extLst>
                            <a:ext uri="{FF2B5EF4-FFF2-40B4-BE49-F238E27FC236}">
                              <a16:creationId xmlns:a16="http://schemas.microsoft.com/office/drawing/2014/main" id="{8785AF84-8EFF-4E97-99F0-2D2B694F47D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93" y="2052"/>
                          <a:ext cx="1584"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2842" name="Group 26">
            <a:extLst>
              <a:ext uri="{FF2B5EF4-FFF2-40B4-BE49-F238E27FC236}">
                <a16:creationId xmlns:a16="http://schemas.microsoft.com/office/drawing/2014/main" id="{ABEC4C0C-BD05-4AF7-AD37-AC94098E96A4}"/>
              </a:ext>
            </a:extLst>
          </p:cNvPr>
          <p:cNvGrpSpPr>
            <a:grpSpLocks/>
          </p:cNvGrpSpPr>
          <p:nvPr/>
        </p:nvGrpSpPr>
        <p:grpSpPr bwMode="auto">
          <a:xfrm>
            <a:off x="180975" y="1977549"/>
            <a:ext cx="7199313" cy="965200"/>
            <a:chOff x="576" y="1344"/>
            <a:chExt cx="4535" cy="608"/>
          </a:xfrm>
        </p:grpSpPr>
        <p:sp>
          <p:nvSpPr>
            <p:cNvPr id="162838" name="Rectangle 22">
              <a:extLst>
                <a:ext uri="{FF2B5EF4-FFF2-40B4-BE49-F238E27FC236}">
                  <a16:creationId xmlns:a16="http://schemas.microsoft.com/office/drawing/2014/main" id="{FC079294-20D3-43CD-85BF-B85C08A15AB0}"/>
                </a:ext>
              </a:extLst>
            </p:cNvPr>
            <p:cNvSpPr>
              <a:spLocks noChangeArrowheads="1"/>
            </p:cNvSpPr>
            <p:nvPr/>
          </p:nvSpPr>
          <p:spPr bwMode="auto">
            <a:xfrm>
              <a:off x="576" y="1344"/>
              <a:ext cx="4535" cy="608"/>
            </a:xfrm>
            <a:prstGeom prst="rect">
              <a:avLst/>
            </a:prstGeom>
            <a:solidFill>
              <a:srgbClr val="00FFFF"/>
            </a:solidFill>
            <a:ln w="3175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mn-ea"/>
                <a:ea typeface="+mn-ea"/>
              </a:endParaRPr>
            </a:p>
          </p:txBody>
        </p:sp>
        <p:graphicFrame>
          <p:nvGraphicFramePr>
            <p:cNvPr id="162840" name="Object 24">
              <a:extLst>
                <a:ext uri="{FF2B5EF4-FFF2-40B4-BE49-F238E27FC236}">
                  <a16:creationId xmlns:a16="http://schemas.microsoft.com/office/drawing/2014/main" id="{776F689F-B429-4BFA-B075-0E463363082B}"/>
                </a:ext>
              </a:extLst>
            </p:cNvPr>
            <p:cNvGraphicFramePr>
              <a:graphicFrameLocks noChangeAspect="1"/>
            </p:cNvGraphicFramePr>
            <p:nvPr>
              <p:extLst>
                <p:ext uri="{D42A27DB-BD31-4B8C-83A1-F6EECF244321}">
                  <p14:modId xmlns:p14="http://schemas.microsoft.com/office/powerpoint/2010/main" val="3928675942"/>
                </p:ext>
              </p:extLst>
            </p:nvPr>
          </p:nvGraphicFramePr>
          <p:xfrm>
            <a:off x="2537" y="1431"/>
            <a:ext cx="2508" cy="467"/>
          </p:xfrm>
          <a:graphic>
            <a:graphicData uri="http://schemas.openxmlformats.org/presentationml/2006/ole">
              <mc:AlternateContent xmlns:mc="http://schemas.openxmlformats.org/markup-compatibility/2006">
                <mc:Choice xmlns:v="urn:schemas-microsoft-com:vml" Requires="v">
                  <p:oleObj spid="_x0000_s365694" name="Equation" r:id="rId15" imgW="1295280" imgH="241200" progId="Equation.DSMT4">
                    <p:embed/>
                  </p:oleObj>
                </mc:Choice>
                <mc:Fallback>
                  <p:oleObj name="Equation" r:id="rId15" imgW="1295280" imgH="241200" progId="Equation.DSMT4">
                    <p:embed/>
                    <p:pic>
                      <p:nvPicPr>
                        <p:cNvPr id="162840" name="Object 24">
                          <a:extLst>
                            <a:ext uri="{FF2B5EF4-FFF2-40B4-BE49-F238E27FC236}">
                              <a16:creationId xmlns:a16="http://schemas.microsoft.com/office/drawing/2014/main" id="{776F689F-B429-4BFA-B075-0E463363082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37" y="1431"/>
                          <a:ext cx="2508"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41" name="Rectangle 25">
              <a:extLst>
                <a:ext uri="{FF2B5EF4-FFF2-40B4-BE49-F238E27FC236}">
                  <a16:creationId xmlns:a16="http://schemas.microsoft.com/office/drawing/2014/main" id="{BF9ABBA5-4528-49A2-B777-50972AA7FD65}"/>
                </a:ext>
              </a:extLst>
            </p:cNvPr>
            <p:cNvSpPr>
              <a:spLocks noChangeArrowheads="1"/>
            </p:cNvSpPr>
            <p:nvPr/>
          </p:nvSpPr>
          <p:spPr bwMode="auto">
            <a:xfrm>
              <a:off x="633" y="1524"/>
              <a:ext cx="19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n-ea"/>
                  <a:ea typeface="+mn-ea"/>
                  <a:sym typeface="Wingdings" panose="05000000000000000000" pitchFamily="2" charset="2"/>
                </a:rPr>
                <a:t>从而得到第</a:t>
              </a:r>
              <a:r>
                <a:rPr lang="en-US" altLang="zh-CN" sz="2400" b="1" dirty="0">
                  <a:solidFill>
                    <a:srgbClr val="FF0000"/>
                  </a:solidFill>
                  <a:latin typeface="+mn-ea"/>
                  <a:ea typeface="+mn-ea"/>
                  <a:sym typeface="Wingdings" panose="05000000000000000000" pitchFamily="2" charset="2"/>
                </a:rPr>
                <a:t>k+1</a:t>
              </a:r>
              <a:r>
                <a:rPr lang="zh-CN" altLang="en-US" sz="2400" b="1" dirty="0">
                  <a:solidFill>
                    <a:srgbClr val="0000FF"/>
                  </a:solidFill>
                  <a:latin typeface="+mn-ea"/>
                  <a:ea typeface="+mn-ea"/>
                  <a:sym typeface="Wingdings" panose="05000000000000000000" pitchFamily="2" charset="2"/>
                </a:rPr>
                <a:t>次迭代</a:t>
              </a:r>
            </a:p>
          </p:txBody>
        </p:sp>
      </p:grpSp>
    </p:spTree>
    <p:extLst>
      <p:ext uri="{BB962C8B-B14F-4D97-AF65-F5344CB8AC3E}">
        <p14:creationId xmlns:p14="http://schemas.microsoft.com/office/powerpoint/2010/main" val="25441919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75" name="Object 35">
            <a:extLst>
              <a:ext uri="{FF2B5EF4-FFF2-40B4-BE49-F238E27FC236}">
                <a16:creationId xmlns:a16="http://schemas.microsoft.com/office/drawing/2014/main" id="{6D79C75B-15AF-4B74-9639-EDAD55BCAF55}"/>
              </a:ext>
            </a:extLst>
          </p:cNvPr>
          <p:cNvGraphicFramePr>
            <a:graphicFrameLocks noChangeAspect="1"/>
          </p:cNvGraphicFramePr>
          <p:nvPr>
            <p:extLst>
              <p:ext uri="{D42A27DB-BD31-4B8C-83A1-F6EECF244321}">
                <p14:modId xmlns:p14="http://schemas.microsoft.com/office/powerpoint/2010/main" val="4269237527"/>
              </p:ext>
            </p:extLst>
          </p:nvPr>
        </p:nvGraphicFramePr>
        <p:xfrm>
          <a:off x="228600" y="307975"/>
          <a:ext cx="3479304" cy="1225147"/>
        </p:xfrm>
        <a:graphic>
          <a:graphicData uri="http://schemas.openxmlformats.org/presentationml/2006/ole">
            <mc:AlternateContent xmlns:mc="http://schemas.openxmlformats.org/markup-compatibility/2006">
              <mc:Choice xmlns:v="urn:schemas-microsoft-com:vml" Requires="v">
                <p:oleObj spid="_x0000_s371803" name="Equation" r:id="rId3" imgW="1307880" imgH="444240" progId="Equation.DSMT4">
                  <p:embed/>
                </p:oleObj>
              </mc:Choice>
              <mc:Fallback>
                <p:oleObj name="Equation" r:id="rId3" imgW="1307880" imgH="444240" progId="Equation.DSMT4">
                  <p:embed/>
                  <p:pic>
                    <p:nvPicPr>
                      <p:cNvPr id="163875" name="Object 35">
                        <a:extLst>
                          <a:ext uri="{FF2B5EF4-FFF2-40B4-BE49-F238E27FC236}">
                            <a16:creationId xmlns:a16="http://schemas.microsoft.com/office/drawing/2014/main" id="{6D79C75B-15AF-4B74-9639-EDAD55BCA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7975"/>
                        <a:ext cx="3479304" cy="1225147"/>
                      </a:xfrm>
                      <a:prstGeom prst="rect">
                        <a:avLst/>
                      </a:prstGeom>
                      <a:noFill/>
                    </p:spPr>
                  </p:pic>
                </p:oleObj>
              </mc:Fallback>
            </mc:AlternateContent>
          </a:graphicData>
        </a:graphic>
      </p:graphicFrame>
      <p:graphicFrame>
        <p:nvGraphicFramePr>
          <p:cNvPr id="163878" name="Object 38">
            <a:extLst>
              <a:ext uri="{FF2B5EF4-FFF2-40B4-BE49-F238E27FC236}">
                <a16:creationId xmlns:a16="http://schemas.microsoft.com/office/drawing/2014/main" id="{AB8CC722-0E06-4331-BABD-AAC31E19AC7B}"/>
              </a:ext>
            </a:extLst>
          </p:cNvPr>
          <p:cNvGraphicFramePr>
            <a:graphicFrameLocks noChangeAspect="1"/>
          </p:cNvGraphicFramePr>
          <p:nvPr>
            <p:extLst>
              <p:ext uri="{D42A27DB-BD31-4B8C-83A1-F6EECF244321}">
                <p14:modId xmlns:p14="http://schemas.microsoft.com/office/powerpoint/2010/main" val="1012829264"/>
              </p:ext>
            </p:extLst>
          </p:nvPr>
        </p:nvGraphicFramePr>
        <p:xfrm>
          <a:off x="3695288" y="318341"/>
          <a:ext cx="4592638" cy="1301827"/>
        </p:xfrm>
        <a:graphic>
          <a:graphicData uri="http://schemas.openxmlformats.org/presentationml/2006/ole">
            <mc:AlternateContent xmlns:mc="http://schemas.openxmlformats.org/markup-compatibility/2006">
              <mc:Choice xmlns:v="urn:schemas-microsoft-com:vml" Requires="v">
                <p:oleObj spid="_x0000_s371804" name="Equation" r:id="rId5" imgW="1739880" imgH="444240" progId="Equation.DSMT4">
                  <p:embed/>
                </p:oleObj>
              </mc:Choice>
              <mc:Fallback>
                <p:oleObj name="Equation" r:id="rId5" imgW="1739880" imgH="444240" progId="Equation.DSMT4">
                  <p:embed/>
                  <p:pic>
                    <p:nvPicPr>
                      <p:cNvPr id="163878" name="Object 38">
                        <a:extLst>
                          <a:ext uri="{FF2B5EF4-FFF2-40B4-BE49-F238E27FC236}">
                            <a16:creationId xmlns:a16="http://schemas.microsoft.com/office/drawing/2014/main" id="{AB8CC722-0E06-4331-BABD-AAC31E19AC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288" y="318341"/>
                        <a:ext cx="4592638" cy="1301827"/>
                      </a:xfrm>
                      <a:prstGeom prst="rect">
                        <a:avLst/>
                      </a:prstGeom>
                      <a:noFill/>
                    </p:spPr>
                  </p:pic>
                </p:oleObj>
              </mc:Fallback>
            </mc:AlternateContent>
          </a:graphicData>
        </a:graphic>
      </p:graphicFrame>
      <p:graphicFrame>
        <p:nvGraphicFramePr>
          <p:cNvPr id="163880" name="Object 40">
            <a:extLst>
              <a:ext uri="{FF2B5EF4-FFF2-40B4-BE49-F238E27FC236}">
                <a16:creationId xmlns:a16="http://schemas.microsoft.com/office/drawing/2014/main" id="{3138F828-3F77-4C83-A994-CECE06E3D887}"/>
              </a:ext>
            </a:extLst>
          </p:cNvPr>
          <p:cNvGraphicFramePr>
            <a:graphicFrameLocks noChangeAspect="1"/>
          </p:cNvGraphicFramePr>
          <p:nvPr>
            <p:extLst>
              <p:ext uri="{D42A27DB-BD31-4B8C-83A1-F6EECF244321}">
                <p14:modId xmlns:p14="http://schemas.microsoft.com/office/powerpoint/2010/main" val="2915181831"/>
              </p:ext>
            </p:extLst>
          </p:nvPr>
        </p:nvGraphicFramePr>
        <p:xfrm>
          <a:off x="304800" y="1851026"/>
          <a:ext cx="3403104" cy="1299314"/>
        </p:xfrm>
        <a:graphic>
          <a:graphicData uri="http://schemas.openxmlformats.org/presentationml/2006/ole">
            <mc:AlternateContent xmlns:mc="http://schemas.openxmlformats.org/markup-compatibility/2006">
              <mc:Choice xmlns:v="urn:schemas-microsoft-com:vml" Requires="v">
                <p:oleObj spid="_x0000_s371805" name="Equation" r:id="rId7" imgW="1168200" imgH="444240" progId="Equation.DSMT4">
                  <p:embed/>
                </p:oleObj>
              </mc:Choice>
              <mc:Fallback>
                <p:oleObj name="Equation" r:id="rId7" imgW="1168200" imgH="444240" progId="Equation.DSMT4">
                  <p:embed/>
                  <p:pic>
                    <p:nvPicPr>
                      <p:cNvPr id="163880" name="Object 40">
                        <a:extLst>
                          <a:ext uri="{FF2B5EF4-FFF2-40B4-BE49-F238E27FC236}">
                            <a16:creationId xmlns:a16="http://schemas.microsoft.com/office/drawing/2014/main" id="{3138F828-3F77-4C83-A994-CECE06E3D8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1851026"/>
                        <a:ext cx="3403104" cy="1299314"/>
                      </a:xfrm>
                      <a:prstGeom prst="rect">
                        <a:avLst/>
                      </a:prstGeom>
                      <a:noFill/>
                    </p:spPr>
                  </p:pic>
                </p:oleObj>
              </mc:Fallback>
            </mc:AlternateContent>
          </a:graphicData>
        </a:graphic>
      </p:graphicFrame>
      <p:grpSp>
        <p:nvGrpSpPr>
          <p:cNvPr id="163884" name="Group 44">
            <a:extLst>
              <a:ext uri="{FF2B5EF4-FFF2-40B4-BE49-F238E27FC236}">
                <a16:creationId xmlns:a16="http://schemas.microsoft.com/office/drawing/2014/main" id="{62B40255-BDA1-4706-8713-7749C03E8405}"/>
              </a:ext>
            </a:extLst>
          </p:cNvPr>
          <p:cNvGrpSpPr>
            <a:grpSpLocks/>
          </p:cNvGrpSpPr>
          <p:nvPr/>
        </p:nvGrpSpPr>
        <p:grpSpPr bwMode="auto">
          <a:xfrm>
            <a:off x="4471492" y="1982712"/>
            <a:ext cx="3732213" cy="1379538"/>
            <a:chOff x="2853" y="1095"/>
            <a:chExt cx="2351" cy="869"/>
          </a:xfrm>
        </p:grpSpPr>
        <p:sp>
          <p:nvSpPr>
            <p:cNvPr id="163869" name="Rectangle 29">
              <a:extLst>
                <a:ext uri="{FF2B5EF4-FFF2-40B4-BE49-F238E27FC236}">
                  <a16:creationId xmlns:a16="http://schemas.microsoft.com/office/drawing/2014/main" id="{9FB2E598-3F34-48C5-8A78-5E1CAA7F1605}"/>
                </a:ext>
              </a:extLst>
            </p:cNvPr>
            <p:cNvSpPr>
              <a:spLocks noChangeArrowheads="1"/>
            </p:cNvSpPr>
            <p:nvPr/>
          </p:nvSpPr>
          <p:spPr bwMode="auto">
            <a:xfrm>
              <a:off x="2853" y="1095"/>
              <a:ext cx="2351" cy="869"/>
            </a:xfrm>
            <a:prstGeom prst="rect">
              <a:avLst/>
            </a:prstGeom>
            <a:solidFill>
              <a:srgbClr val="00FF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3882" name="Object 42">
              <a:extLst>
                <a:ext uri="{FF2B5EF4-FFF2-40B4-BE49-F238E27FC236}">
                  <a16:creationId xmlns:a16="http://schemas.microsoft.com/office/drawing/2014/main" id="{44E20A9B-33BD-42A2-9D7E-305924639832}"/>
                </a:ext>
              </a:extLst>
            </p:cNvPr>
            <p:cNvGraphicFramePr>
              <a:graphicFrameLocks noChangeAspect="1"/>
            </p:cNvGraphicFramePr>
            <p:nvPr>
              <p:extLst>
                <p:ext uri="{D42A27DB-BD31-4B8C-83A1-F6EECF244321}">
                  <p14:modId xmlns:p14="http://schemas.microsoft.com/office/powerpoint/2010/main" val="1438213548"/>
                </p:ext>
              </p:extLst>
            </p:nvPr>
          </p:nvGraphicFramePr>
          <p:xfrm>
            <a:off x="2928" y="1104"/>
            <a:ext cx="2122" cy="815"/>
          </p:xfrm>
          <a:graphic>
            <a:graphicData uri="http://schemas.openxmlformats.org/presentationml/2006/ole">
              <mc:AlternateContent xmlns:mc="http://schemas.openxmlformats.org/markup-compatibility/2006">
                <mc:Choice xmlns:v="urn:schemas-microsoft-com:vml" Requires="v">
                  <p:oleObj spid="_x0000_s371806" name="Equation" r:id="rId9" imgW="1155600" imgH="444240" progId="Equation.DSMT4">
                    <p:embed/>
                  </p:oleObj>
                </mc:Choice>
                <mc:Fallback>
                  <p:oleObj name="Equation" r:id="rId9" imgW="1155600" imgH="444240" progId="Equation.DSMT4">
                    <p:embed/>
                    <p:pic>
                      <p:nvPicPr>
                        <p:cNvPr id="163882" name="Object 42">
                          <a:extLst>
                            <a:ext uri="{FF2B5EF4-FFF2-40B4-BE49-F238E27FC236}">
                              <a16:creationId xmlns:a16="http://schemas.microsoft.com/office/drawing/2014/main" id="{44E20A9B-33BD-42A2-9D7E-30592463983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104"/>
                          <a:ext cx="2122" cy="815"/>
                        </a:xfrm>
                        <a:prstGeom prst="rect">
                          <a:avLst/>
                        </a:prstGeom>
                        <a:noFill/>
                      </p:spPr>
                    </p:pic>
                  </p:oleObj>
                </mc:Fallback>
              </mc:AlternateContent>
            </a:graphicData>
          </a:graphic>
        </p:graphicFrame>
      </p:grpSp>
      <p:grpSp>
        <p:nvGrpSpPr>
          <p:cNvPr id="163886" name="Group 46">
            <a:extLst>
              <a:ext uri="{FF2B5EF4-FFF2-40B4-BE49-F238E27FC236}">
                <a16:creationId xmlns:a16="http://schemas.microsoft.com/office/drawing/2014/main" id="{57F1DEC2-9675-44D1-A83B-772211A52CC6}"/>
              </a:ext>
            </a:extLst>
          </p:cNvPr>
          <p:cNvGrpSpPr>
            <a:grpSpLocks/>
          </p:cNvGrpSpPr>
          <p:nvPr/>
        </p:nvGrpSpPr>
        <p:grpSpPr bwMode="auto">
          <a:xfrm>
            <a:off x="245690" y="3560257"/>
            <a:ext cx="7221538" cy="2716213"/>
            <a:chOff x="108" y="2137"/>
            <a:chExt cx="4549" cy="1711"/>
          </a:xfrm>
        </p:grpSpPr>
        <p:sp>
          <p:nvSpPr>
            <p:cNvPr id="163855" name="Rectangle 15">
              <a:extLst>
                <a:ext uri="{FF2B5EF4-FFF2-40B4-BE49-F238E27FC236}">
                  <a16:creationId xmlns:a16="http://schemas.microsoft.com/office/drawing/2014/main" id="{70394347-AB30-4F0F-98FF-F82A0C327054}"/>
                </a:ext>
              </a:extLst>
            </p:cNvPr>
            <p:cNvSpPr>
              <a:spLocks noChangeArrowheads="1"/>
            </p:cNvSpPr>
            <p:nvPr/>
          </p:nvSpPr>
          <p:spPr bwMode="auto">
            <a:xfrm>
              <a:off x="108" y="2137"/>
              <a:ext cx="4549" cy="1711"/>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163858" name="Rectangle 18">
              <a:extLst>
                <a:ext uri="{FF2B5EF4-FFF2-40B4-BE49-F238E27FC236}">
                  <a16:creationId xmlns:a16="http://schemas.microsoft.com/office/drawing/2014/main" id="{F03FE70D-0BA6-40B9-8726-58C7F2C50955}"/>
                </a:ext>
              </a:extLst>
            </p:cNvPr>
            <p:cNvSpPr>
              <a:spLocks noChangeArrowheads="1"/>
            </p:cNvSpPr>
            <p:nvPr/>
          </p:nvSpPr>
          <p:spPr bwMode="auto">
            <a:xfrm>
              <a:off x="888" y="2231"/>
              <a:ext cx="36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华文仿宋" panose="02010600040101010101" pitchFamily="2" charset="-122"/>
                  <a:ea typeface="华文仿宋" panose="02010600040101010101" pitchFamily="2" charset="-122"/>
                </a:rPr>
                <a:t>按照上述方法定义的算法具有如下性质：</a:t>
              </a:r>
            </a:p>
          </p:txBody>
        </p:sp>
        <p:sp>
          <p:nvSpPr>
            <p:cNvPr id="163864" name="Rectangle 24">
              <a:extLst>
                <a:ext uri="{FF2B5EF4-FFF2-40B4-BE49-F238E27FC236}">
                  <a16:creationId xmlns:a16="http://schemas.microsoft.com/office/drawing/2014/main" id="{A07EC23F-59DC-4C4F-8A67-E61A1E8320D8}"/>
                </a:ext>
              </a:extLst>
            </p:cNvPr>
            <p:cNvSpPr>
              <a:spLocks noChangeArrowheads="1"/>
            </p:cNvSpPr>
            <p:nvPr/>
          </p:nvSpPr>
          <p:spPr bwMode="auto">
            <a:xfrm>
              <a:off x="192" y="2570"/>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0000"/>
                  </a:solidFill>
                  <a:latin typeface="华文仿宋" panose="02010600040101010101" pitchFamily="2" charset="-122"/>
                  <a:ea typeface="华文仿宋" panose="02010600040101010101" pitchFamily="2" charset="-122"/>
                  <a:sym typeface="Wingdings 2" panose="05020102010507070707" pitchFamily="18" charset="2"/>
                </a:rPr>
                <a:t></a:t>
              </a:r>
              <a:endParaRPr lang="en-US" altLang="zh-CN" sz="2400" b="1">
                <a:solidFill>
                  <a:srgbClr val="0000FF"/>
                </a:solidFill>
                <a:latin typeface="华文仿宋" panose="02010600040101010101" pitchFamily="2" charset="-122"/>
                <a:ea typeface="华文仿宋" panose="02010600040101010101" pitchFamily="2" charset="-122"/>
              </a:endParaRPr>
            </a:p>
          </p:txBody>
        </p:sp>
        <p:graphicFrame>
          <p:nvGraphicFramePr>
            <p:cNvPr id="163865" name="Object 25">
              <a:extLst>
                <a:ext uri="{FF2B5EF4-FFF2-40B4-BE49-F238E27FC236}">
                  <a16:creationId xmlns:a16="http://schemas.microsoft.com/office/drawing/2014/main" id="{BCF0C07A-19CF-4080-8BE9-BB14B42EAA81}"/>
                </a:ext>
              </a:extLst>
            </p:cNvPr>
            <p:cNvGraphicFramePr>
              <a:graphicFrameLocks noChangeAspect="1"/>
            </p:cNvGraphicFramePr>
            <p:nvPr>
              <p:extLst>
                <p:ext uri="{D42A27DB-BD31-4B8C-83A1-F6EECF244321}">
                  <p14:modId xmlns:p14="http://schemas.microsoft.com/office/powerpoint/2010/main" val="2925949281"/>
                </p:ext>
              </p:extLst>
            </p:nvPr>
          </p:nvGraphicFramePr>
          <p:xfrm>
            <a:off x="510" y="2548"/>
            <a:ext cx="1832" cy="327"/>
          </p:xfrm>
          <a:graphic>
            <a:graphicData uri="http://schemas.openxmlformats.org/presentationml/2006/ole">
              <mc:AlternateContent xmlns:mc="http://schemas.openxmlformats.org/markup-compatibility/2006">
                <mc:Choice xmlns:v="urn:schemas-microsoft-com:vml" Requires="v">
                  <p:oleObj spid="_x0000_s371807" name="Equation" r:id="rId11" imgW="1180800" imgH="228600" progId="Equation.DSMT4">
                    <p:embed/>
                  </p:oleObj>
                </mc:Choice>
                <mc:Fallback>
                  <p:oleObj name="Equation" r:id="rId11" imgW="1180800" imgH="228600" progId="Equation.DSMT4">
                    <p:embed/>
                    <p:pic>
                      <p:nvPicPr>
                        <p:cNvPr id="163865" name="Object 25">
                          <a:extLst>
                            <a:ext uri="{FF2B5EF4-FFF2-40B4-BE49-F238E27FC236}">
                              <a16:creationId xmlns:a16="http://schemas.microsoft.com/office/drawing/2014/main" id="{BCF0C07A-19CF-4080-8BE9-BB14B42EAA8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 y="2548"/>
                          <a:ext cx="1832" cy="327"/>
                        </a:xfrm>
                        <a:prstGeom prst="rect">
                          <a:avLst/>
                        </a:prstGeom>
                        <a:noFill/>
                        <a:ln>
                          <a:noFill/>
                        </a:ln>
                        <a:effectLst/>
                      </p:spPr>
                    </p:pic>
                  </p:oleObj>
                </mc:Fallback>
              </mc:AlternateContent>
            </a:graphicData>
          </a:graphic>
        </p:graphicFrame>
        <p:grpSp>
          <p:nvGrpSpPr>
            <p:cNvPr id="163873" name="Group 33">
              <a:extLst>
                <a:ext uri="{FF2B5EF4-FFF2-40B4-BE49-F238E27FC236}">
                  <a16:creationId xmlns:a16="http://schemas.microsoft.com/office/drawing/2014/main" id="{2076FCE5-31A9-45D9-A6E5-1D80DEF4A660}"/>
                </a:ext>
              </a:extLst>
            </p:cNvPr>
            <p:cNvGrpSpPr>
              <a:grpSpLocks/>
            </p:cNvGrpSpPr>
            <p:nvPr/>
          </p:nvGrpSpPr>
          <p:grpSpPr bwMode="auto">
            <a:xfrm>
              <a:off x="192" y="2975"/>
              <a:ext cx="4382" cy="343"/>
              <a:chOff x="336" y="2093"/>
              <a:chExt cx="4382" cy="343"/>
            </a:xfrm>
          </p:grpSpPr>
          <p:sp>
            <p:nvSpPr>
              <p:cNvPr id="163867" name="Rectangle 27">
                <a:extLst>
                  <a:ext uri="{FF2B5EF4-FFF2-40B4-BE49-F238E27FC236}">
                    <a16:creationId xmlns:a16="http://schemas.microsoft.com/office/drawing/2014/main" id="{A3A52771-F2CC-4998-9EAB-44AAB7063957}"/>
                  </a:ext>
                </a:extLst>
              </p:cNvPr>
              <p:cNvSpPr>
                <a:spLocks noChangeArrowheads="1"/>
              </p:cNvSpPr>
              <p:nvPr/>
            </p:nvSpPr>
            <p:spPr bwMode="auto">
              <a:xfrm>
                <a:off x="336" y="2111"/>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0000"/>
                    </a:solidFill>
                    <a:latin typeface="华文仿宋" panose="02010600040101010101" pitchFamily="2" charset="-122"/>
                    <a:ea typeface="华文仿宋" panose="02010600040101010101" pitchFamily="2" charset="-122"/>
                    <a:sym typeface="Wingdings 2" panose="05020102010507070707" pitchFamily="18" charset="2"/>
                  </a:rPr>
                  <a:t></a:t>
                </a:r>
                <a:endParaRPr lang="en-US" altLang="zh-CN" sz="2400" b="1">
                  <a:solidFill>
                    <a:srgbClr val="0000FF"/>
                  </a:solidFill>
                  <a:latin typeface="华文仿宋" panose="02010600040101010101" pitchFamily="2" charset="-122"/>
                  <a:ea typeface="华文仿宋" panose="02010600040101010101" pitchFamily="2" charset="-122"/>
                </a:endParaRPr>
              </a:p>
            </p:txBody>
          </p:sp>
          <p:graphicFrame>
            <p:nvGraphicFramePr>
              <p:cNvPr id="163870" name="Object 30">
                <a:extLst>
                  <a:ext uri="{FF2B5EF4-FFF2-40B4-BE49-F238E27FC236}">
                    <a16:creationId xmlns:a16="http://schemas.microsoft.com/office/drawing/2014/main" id="{BA02EA1D-08BF-4107-93F8-1DAE1001CF4A}"/>
                  </a:ext>
                </a:extLst>
              </p:cNvPr>
              <p:cNvGraphicFramePr>
                <a:graphicFrameLocks noChangeAspect="1"/>
              </p:cNvGraphicFramePr>
              <p:nvPr>
                <p:extLst>
                  <p:ext uri="{D42A27DB-BD31-4B8C-83A1-F6EECF244321}">
                    <p14:modId xmlns:p14="http://schemas.microsoft.com/office/powerpoint/2010/main" val="4260912269"/>
                  </p:ext>
                </p:extLst>
              </p:nvPr>
            </p:nvGraphicFramePr>
            <p:xfrm>
              <a:off x="595" y="2093"/>
              <a:ext cx="1484" cy="327"/>
            </p:xfrm>
            <a:graphic>
              <a:graphicData uri="http://schemas.openxmlformats.org/presentationml/2006/ole">
                <mc:AlternateContent xmlns:mc="http://schemas.openxmlformats.org/markup-compatibility/2006">
                  <mc:Choice xmlns:v="urn:schemas-microsoft-com:vml" Requires="v">
                    <p:oleObj spid="_x0000_s371808" name="Equation" r:id="rId13" imgW="1041120" imgH="228600" progId="Equation.DSMT4">
                      <p:embed/>
                    </p:oleObj>
                  </mc:Choice>
                  <mc:Fallback>
                    <p:oleObj name="Equation" r:id="rId13" imgW="1041120" imgH="228600" progId="Equation.DSMT4">
                      <p:embed/>
                      <p:pic>
                        <p:nvPicPr>
                          <p:cNvPr id="163870" name="Object 30">
                            <a:extLst>
                              <a:ext uri="{FF2B5EF4-FFF2-40B4-BE49-F238E27FC236}">
                                <a16:creationId xmlns:a16="http://schemas.microsoft.com/office/drawing/2014/main" id="{BA02EA1D-08BF-4107-93F8-1DAE1001CF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5" y="2093"/>
                            <a:ext cx="1484" cy="327"/>
                          </a:xfrm>
                          <a:prstGeom prst="rect">
                            <a:avLst/>
                          </a:prstGeom>
                          <a:noFill/>
                          <a:ln>
                            <a:noFill/>
                          </a:ln>
                          <a:effectLst/>
                        </p:spPr>
                      </p:pic>
                    </p:oleObj>
                  </mc:Fallback>
                </mc:AlternateContent>
              </a:graphicData>
            </a:graphic>
          </p:graphicFrame>
          <p:sp>
            <p:nvSpPr>
              <p:cNvPr id="163871" name="Rectangle 31">
                <a:extLst>
                  <a:ext uri="{FF2B5EF4-FFF2-40B4-BE49-F238E27FC236}">
                    <a16:creationId xmlns:a16="http://schemas.microsoft.com/office/drawing/2014/main" id="{1C2B8075-CB40-4D35-8AF2-D14C2969BE08}"/>
                  </a:ext>
                </a:extLst>
              </p:cNvPr>
              <p:cNvSpPr>
                <a:spLocks noChangeArrowheads="1"/>
              </p:cNvSpPr>
              <p:nvPr/>
            </p:nvSpPr>
            <p:spPr bwMode="auto">
              <a:xfrm>
                <a:off x="590" y="2145"/>
                <a:ext cx="41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0000FF"/>
                    </a:solidFill>
                    <a:latin typeface="华文仿宋" panose="02010600040101010101" pitchFamily="2" charset="-122"/>
                    <a:ea typeface="华文仿宋" panose="02010600040101010101" pitchFamily="2" charset="-122"/>
                  </a:rPr>
                  <a:t>                              </a:t>
                </a:r>
                <a:r>
                  <a:rPr lang="zh-CN" altLang="en-US" sz="2400" b="1" dirty="0">
                    <a:solidFill>
                      <a:srgbClr val="0000FF"/>
                    </a:solidFill>
                    <a:latin typeface="华文仿宋" panose="02010600040101010101" pitchFamily="2" charset="-122"/>
                    <a:ea typeface="华文仿宋" panose="02010600040101010101" pitchFamily="2" charset="-122"/>
                  </a:rPr>
                  <a:t>是        </a:t>
                </a:r>
                <a:r>
                  <a:rPr lang="zh-CN" altLang="en-US" sz="2400" b="1" dirty="0">
                    <a:solidFill>
                      <a:srgbClr val="FF0000"/>
                    </a:solidFill>
                    <a:latin typeface="华文仿宋" panose="02010600040101010101" pitchFamily="2" charset="-122"/>
                    <a:ea typeface="华文仿宋" panose="02010600040101010101" pitchFamily="2" charset="-122"/>
                  </a:rPr>
                  <a:t>共轭</a:t>
                </a:r>
                <a:r>
                  <a:rPr lang="zh-CN" altLang="en-US" sz="2400" b="1" dirty="0">
                    <a:solidFill>
                      <a:srgbClr val="0000FF"/>
                    </a:solidFill>
                    <a:latin typeface="华文仿宋" panose="02010600040101010101" pitchFamily="2" charset="-122"/>
                    <a:ea typeface="华文仿宋" panose="02010600040101010101" pitchFamily="2" charset="-122"/>
                  </a:rPr>
                  <a:t>向量组；</a:t>
                </a:r>
              </a:p>
            </p:txBody>
          </p:sp>
          <p:graphicFrame>
            <p:nvGraphicFramePr>
              <p:cNvPr id="163872" name="Object 32">
                <a:extLst>
                  <a:ext uri="{FF2B5EF4-FFF2-40B4-BE49-F238E27FC236}">
                    <a16:creationId xmlns:a16="http://schemas.microsoft.com/office/drawing/2014/main" id="{E80D552D-87EC-400A-B508-DC6C22F44C4D}"/>
                  </a:ext>
                </a:extLst>
              </p:cNvPr>
              <p:cNvGraphicFramePr>
                <a:graphicFrameLocks noChangeAspect="1"/>
              </p:cNvGraphicFramePr>
              <p:nvPr>
                <p:extLst>
                  <p:ext uri="{D42A27DB-BD31-4B8C-83A1-F6EECF244321}">
                    <p14:modId xmlns:p14="http://schemas.microsoft.com/office/powerpoint/2010/main" val="1489279613"/>
                  </p:ext>
                </p:extLst>
              </p:nvPr>
            </p:nvGraphicFramePr>
            <p:xfrm>
              <a:off x="2270" y="2161"/>
              <a:ext cx="433" cy="256"/>
            </p:xfrm>
            <a:graphic>
              <a:graphicData uri="http://schemas.openxmlformats.org/presentationml/2006/ole">
                <mc:AlternateContent xmlns:mc="http://schemas.openxmlformats.org/markup-compatibility/2006">
                  <mc:Choice xmlns:v="urn:schemas-microsoft-com:vml" Requires="v">
                    <p:oleObj spid="_x0000_s371809" name="Equation" r:id="rId15" imgW="279360" imgH="164880" progId="Equation.DSMT4">
                      <p:embed/>
                    </p:oleObj>
                  </mc:Choice>
                  <mc:Fallback>
                    <p:oleObj name="Equation" r:id="rId15" imgW="279360" imgH="164880" progId="Equation.DSMT4">
                      <p:embed/>
                      <p:pic>
                        <p:nvPicPr>
                          <p:cNvPr id="163872" name="Object 32">
                            <a:extLst>
                              <a:ext uri="{FF2B5EF4-FFF2-40B4-BE49-F238E27FC236}">
                                <a16:creationId xmlns:a16="http://schemas.microsoft.com/office/drawing/2014/main" id="{E80D552D-87EC-400A-B508-DC6C22F44C4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70" y="2161"/>
                            <a:ext cx="433" cy="256"/>
                          </a:xfrm>
                          <a:prstGeom prst="rect">
                            <a:avLst/>
                          </a:prstGeom>
                          <a:noFill/>
                          <a:ln>
                            <a:noFill/>
                          </a:ln>
                          <a:effectLst/>
                        </p:spPr>
                      </p:pic>
                    </p:oleObj>
                  </mc:Fallback>
                </mc:AlternateContent>
              </a:graphicData>
            </a:graphic>
          </p:graphicFrame>
        </p:grpSp>
        <p:sp>
          <p:nvSpPr>
            <p:cNvPr id="163885" name="Rectangle 45">
              <a:extLst>
                <a:ext uri="{FF2B5EF4-FFF2-40B4-BE49-F238E27FC236}">
                  <a16:creationId xmlns:a16="http://schemas.microsoft.com/office/drawing/2014/main" id="{248D6489-81F4-4454-8801-1D05F94F9FE1}"/>
                </a:ext>
              </a:extLst>
            </p:cNvPr>
            <p:cNvSpPr>
              <a:spLocks noChangeArrowheads="1"/>
            </p:cNvSpPr>
            <p:nvPr/>
          </p:nvSpPr>
          <p:spPr bwMode="auto">
            <a:xfrm>
              <a:off x="206" y="3390"/>
              <a:ext cx="4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solidFill>
                    <a:srgbClr val="FF0000"/>
                  </a:solidFill>
                  <a:latin typeface="华文仿宋" panose="02010600040101010101" pitchFamily="2" charset="-122"/>
                  <a:ea typeface="华文仿宋" panose="02010600040101010101" pitchFamily="2" charset="-122"/>
                  <a:sym typeface="Wingdings 2" panose="05020102010507070707" pitchFamily="18" charset="2"/>
                </a:rPr>
                <a:t></a:t>
              </a:r>
              <a:r>
                <a:rPr lang="zh-CN" altLang="en-US" sz="2400" b="1" dirty="0">
                  <a:solidFill>
                    <a:srgbClr val="0000FF"/>
                  </a:solidFill>
                  <a:latin typeface="华文仿宋" panose="02010600040101010101" pitchFamily="2" charset="-122"/>
                  <a:ea typeface="华文仿宋" panose="02010600040101010101" pitchFamily="2" charset="-122"/>
                </a:rPr>
                <a:t>用</a:t>
              </a:r>
              <a:r>
                <a:rPr lang="en-US" altLang="zh-CN" sz="2400" b="1" dirty="0">
                  <a:solidFill>
                    <a:srgbClr val="FF0000"/>
                  </a:solidFill>
                  <a:latin typeface="华文仿宋" panose="02010600040101010101" pitchFamily="2" charset="-122"/>
                  <a:ea typeface="华文仿宋" panose="02010600040101010101" pitchFamily="2" charset="-122"/>
                </a:rPr>
                <a:t>C-G</a:t>
              </a:r>
              <a:r>
                <a:rPr lang="zh-CN" altLang="en-US" sz="2400" b="1" dirty="0">
                  <a:solidFill>
                    <a:srgbClr val="0000FF"/>
                  </a:solidFill>
                  <a:latin typeface="华文仿宋" panose="02010600040101010101" pitchFamily="2" charset="-122"/>
                  <a:ea typeface="华文仿宋" panose="02010600040101010101" pitchFamily="2" charset="-122"/>
                </a:rPr>
                <a:t>法求解</a:t>
              </a:r>
              <a:r>
                <a:rPr lang="en-US" altLang="zh-CN" sz="2400" b="1" dirty="0">
                  <a:solidFill>
                    <a:srgbClr val="FF0000"/>
                  </a:solidFill>
                  <a:latin typeface="华文仿宋" panose="02010600040101010101" pitchFamily="2" charset="-122"/>
                  <a:ea typeface="华文仿宋" panose="02010600040101010101" pitchFamily="2" charset="-122"/>
                </a:rPr>
                <a:t>n</a:t>
              </a:r>
              <a:r>
                <a:rPr lang="zh-CN" altLang="en-US" sz="2400" b="1" dirty="0">
                  <a:solidFill>
                    <a:srgbClr val="0000FF"/>
                  </a:solidFill>
                  <a:latin typeface="华文仿宋" panose="02010600040101010101" pitchFamily="2" charset="-122"/>
                  <a:ea typeface="华文仿宋" panose="02010600040101010101" pitchFamily="2" charset="-122"/>
                </a:rPr>
                <a:t>阶方程组，理论上最多迭代</a:t>
              </a:r>
              <a:r>
                <a:rPr lang="en-US" altLang="zh-CN" sz="2400" b="1" dirty="0">
                  <a:solidFill>
                    <a:srgbClr val="FF0000"/>
                  </a:solidFill>
                  <a:latin typeface="华文仿宋" panose="02010600040101010101" pitchFamily="2" charset="-122"/>
                  <a:ea typeface="华文仿宋" panose="02010600040101010101" pitchFamily="2" charset="-122"/>
                </a:rPr>
                <a:t>n</a:t>
              </a:r>
              <a:r>
                <a:rPr lang="zh-CN" altLang="en-US" sz="2400" b="1" dirty="0">
                  <a:solidFill>
                    <a:srgbClr val="0000FF"/>
                  </a:solidFill>
                  <a:latin typeface="华文仿宋" panose="02010600040101010101" pitchFamily="2" charset="-122"/>
                  <a:ea typeface="华文仿宋" panose="02010600040101010101" pitchFamily="2" charset="-122"/>
                </a:rPr>
                <a:t>步。</a:t>
              </a:r>
            </a:p>
          </p:txBody>
        </p:sp>
      </p:grpSp>
      <p:sp>
        <p:nvSpPr>
          <p:cNvPr id="2" name="文本框 1">
            <a:extLst>
              <a:ext uri="{FF2B5EF4-FFF2-40B4-BE49-F238E27FC236}">
                <a16:creationId xmlns:a16="http://schemas.microsoft.com/office/drawing/2014/main" id="{7F2485F5-3AE3-4459-BF86-E8A144551744}"/>
              </a:ext>
            </a:extLst>
          </p:cNvPr>
          <p:cNvSpPr txBox="1"/>
          <p:nvPr/>
        </p:nvSpPr>
        <p:spPr>
          <a:xfrm>
            <a:off x="611560" y="3724794"/>
            <a:ext cx="115212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p>
        </p:txBody>
      </p:sp>
    </p:spTree>
    <p:extLst>
      <p:ext uri="{BB962C8B-B14F-4D97-AF65-F5344CB8AC3E}">
        <p14:creationId xmlns:p14="http://schemas.microsoft.com/office/powerpoint/2010/main" val="40449756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a:extLst>
              <a:ext uri="{FF2B5EF4-FFF2-40B4-BE49-F238E27FC236}">
                <a16:creationId xmlns:a16="http://schemas.microsoft.com/office/drawing/2014/main" id="{FADF0C16-8385-4EC5-9153-F8A80B220956}"/>
              </a:ext>
            </a:extLst>
          </p:cNvPr>
          <p:cNvSpPr>
            <a:spLocks noChangeArrowheads="1"/>
          </p:cNvSpPr>
          <p:nvPr/>
        </p:nvSpPr>
        <p:spPr bwMode="auto">
          <a:xfrm>
            <a:off x="221725" y="334529"/>
            <a:ext cx="365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dirty="0">
                <a:solidFill>
                  <a:srgbClr val="0000FF"/>
                </a:solidFill>
                <a:latin typeface="+mj-ea"/>
                <a:ea typeface="+mj-ea"/>
                <a:sym typeface="Wingdings" panose="05000000000000000000" pitchFamily="2" charset="2"/>
              </a:rPr>
              <a:t></a:t>
            </a:r>
            <a:r>
              <a:rPr lang="zh-CN" altLang="en-US" sz="2800" b="1" dirty="0">
                <a:solidFill>
                  <a:srgbClr val="FF0000"/>
                </a:solidFill>
                <a:latin typeface="+mj-ea"/>
                <a:ea typeface="+mj-ea"/>
                <a:sym typeface="Wingdings" panose="05000000000000000000" pitchFamily="2" charset="2"/>
              </a:rPr>
              <a:t>共轭梯度</a:t>
            </a:r>
            <a:r>
              <a:rPr lang="zh-CN" altLang="en-US" sz="2800" b="1" dirty="0">
                <a:solidFill>
                  <a:srgbClr val="0000FF"/>
                </a:solidFill>
                <a:latin typeface="+mj-ea"/>
                <a:ea typeface="+mj-ea"/>
                <a:sym typeface="Wingdings" panose="05000000000000000000" pitchFamily="2" charset="2"/>
              </a:rPr>
              <a:t>法的算法</a:t>
            </a:r>
          </a:p>
        </p:txBody>
      </p:sp>
      <p:grpSp>
        <p:nvGrpSpPr>
          <p:cNvPr id="159795" name="Group 51">
            <a:extLst>
              <a:ext uri="{FF2B5EF4-FFF2-40B4-BE49-F238E27FC236}">
                <a16:creationId xmlns:a16="http://schemas.microsoft.com/office/drawing/2014/main" id="{3CA06630-674E-41F1-AE43-DF617762066E}"/>
              </a:ext>
            </a:extLst>
          </p:cNvPr>
          <p:cNvGrpSpPr>
            <a:grpSpLocks/>
          </p:cNvGrpSpPr>
          <p:nvPr/>
        </p:nvGrpSpPr>
        <p:grpSpPr bwMode="auto">
          <a:xfrm>
            <a:off x="180975" y="1066800"/>
            <a:ext cx="4419600" cy="4953000"/>
            <a:chOff x="114" y="576"/>
            <a:chExt cx="2784" cy="3120"/>
          </a:xfrm>
        </p:grpSpPr>
        <p:sp>
          <p:nvSpPr>
            <p:cNvPr id="159749" name="Rectangle 5">
              <a:extLst>
                <a:ext uri="{FF2B5EF4-FFF2-40B4-BE49-F238E27FC236}">
                  <a16:creationId xmlns:a16="http://schemas.microsoft.com/office/drawing/2014/main" id="{E63CDF7C-AC1B-498A-9737-359976318CA1}"/>
                </a:ext>
              </a:extLst>
            </p:cNvPr>
            <p:cNvSpPr>
              <a:spLocks noChangeArrowheads="1"/>
            </p:cNvSpPr>
            <p:nvPr/>
          </p:nvSpPr>
          <p:spPr bwMode="auto">
            <a:xfrm>
              <a:off x="114" y="576"/>
              <a:ext cx="2784" cy="3120"/>
            </a:xfrm>
            <a:prstGeom prst="rect">
              <a:avLst/>
            </a:prstGeom>
            <a:solidFill>
              <a:srgbClr val="00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mj-ea"/>
                <a:ea typeface="+mj-ea"/>
              </a:endParaRPr>
            </a:p>
          </p:txBody>
        </p:sp>
        <p:grpSp>
          <p:nvGrpSpPr>
            <p:cNvPr id="159750" name="Group 6">
              <a:extLst>
                <a:ext uri="{FF2B5EF4-FFF2-40B4-BE49-F238E27FC236}">
                  <a16:creationId xmlns:a16="http://schemas.microsoft.com/office/drawing/2014/main" id="{1A5DA087-1D4D-4665-9015-5751CE699E06}"/>
                </a:ext>
              </a:extLst>
            </p:cNvPr>
            <p:cNvGrpSpPr>
              <a:grpSpLocks/>
            </p:cNvGrpSpPr>
            <p:nvPr/>
          </p:nvGrpSpPr>
          <p:grpSpPr bwMode="auto">
            <a:xfrm>
              <a:off x="159" y="624"/>
              <a:ext cx="1905" cy="344"/>
              <a:chOff x="285" y="886"/>
              <a:chExt cx="1905" cy="344"/>
            </a:xfrm>
          </p:grpSpPr>
          <p:sp>
            <p:nvSpPr>
              <p:cNvPr id="159751" name="Rectangle 7">
                <a:extLst>
                  <a:ext uri="{FF2B5EF4-FFF2-40B4-BE49-F238E27FC236}">
                    <a16:creationId xmlns:a16="http://schemas.microsoft.com/office/drawing/2014/main" id="{F92C4E70-E2E0-42F8-B432-F4586685734C}"/>
                  </a:ext>
                </a:extLst>
              </p:cNvPr>
              <p:cNvSpPr>
                <a:spLocks noChangeArrowheads="1"/>
              </p:cNvSpPr>
              <p:nvPr/>
            </p:nvSpPr>
            <p:spPr bwMode="auto">
              <a:xfrm>
                <a:off x="285" y="925"/>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j-ea"/>
                    <a:ea typeface="+mj-ea"/>
                    <a:sym typeface="Wingdings" panose="05000000000000000000" pitchFamily="2" charset="2"/>
                  </a:rPr>
                  <a:t>选取初值</a:t>
                </a:r>
              </a:p>
            </p:txBody>
          </p:sp>
          <p:graphicFrame>
            <p:nvGraphicFramePr>
              <p:cNvPr id="159752" name="Object 8">
                <a:extLst>
                  <a:ext uri="{FF2B5EF4-FFF2-40B4-BE49-F238E27FC236}">
                    <a16:creationId xmlns:a16="http://schemas.microsoft.com/office/drawing/2014/main" id="{6E28768E-5133-4748-9F75-E34EA90E6137}"/>
                  </a:ext>
                </a:extLst>
              </p:cNvPr>
              <p:cNvGraphicFramePr>
                <a:graphicFrameLocks noChangeAspect="1"/>
              </p:cNvGraphicFramePr>
              <p:nvPr>
                <p:extLst>
                  <p:ext uri="{D42A27DB-BD31-4B8C-83A1-F6EECF244321}">
                    <p14:modId xmlns:p14="http://schemas.microsoft.com/office/powerpoint/2010/main" val="3291003567"/>
                  </p:ext>
                </p:extLst>
              </p:nvPr>
            </p:nvGraphicFramePr>
            <p:xfrm>
              <a:off x="1181" y="886"/>
              <a:ext cx="1009" cy="344"/>
            </p:xfrm>
            <a:graphic>
              <a:graphicData uri="http://schemas.openxmlformats.org/presentationml/2006/ole">
                <mc:AlternateContent xmlns:mc="http://schemas.openxmlformats.org/markup-compatibility/2006">
                  <mc:Choice xmlns:v="urn:schemas-microsoft-com:vml" Requires="v">
                    <p:oleObj spid="_x0000_s359797" name="Equation" r:id="rId3" imgW="596880" imgH="203040" progId="Equation.DSMT4">
                      <p:embed/>
                    </p:oleObj>
                  </mc:Choice>
                  <mc:Fallback>
                    <p:oleObj name="Equation" r:id="rId3" imgW="596880" imgH="203040" progId="Equation.DSMT4">
                      <p:embed/>
                      <p:pic>
                        <p:nvPicPr>
                          <p:cNvPr id="159752" name="Object 8">
                            <a:extLst>
                              <a:ext uri="{FF2B5EF4-FFF2-40B4-BE49-F238E27FC236}">
                                <a16:creationId xmlns:a16="http://schemas.microsoft.com/office/drawing/2014/main" id="{6E28768E-5133-4748-9F75-E34EA90E6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 y="886"/>
                            <a:ext cx="1009" cy="344"/>
                          </a:xfrm>
                          <a:prstGeom prst="rect">
                            <a:avLst/>
                          </a:prstGeom>
                          <a:noFill/>
                          <a:ln>
                            <a:noFill/>
                          </a:ln>
                          <a:effectLst/>
                        </p:spPr>
                      </p:pic>
                    </p:oleObj>
                  </mc:Fallback>
                </mc:AlternateContent>
              </a:graphicData>
            </a:graphic>
          </p:graphicFrame>
        </p:grpSp>
        <p:sp>
          <p:nvSpPr>
            <p:cNvPr id="159753" name="Rectangle 9">
              <a:extLst>
                <a:ext uri="{FF2B5EF4-FFF2-40B4-BE49-F238E27FC236}">
                  <a16:creationId xmlns:a16="http://schemas.microsoft.com/office/drawing/2014/main" id="{5C5EE344-FDB5-4C98-B55C-60DCA689FCA6}"/>
                </a:ext>
              </a:extLst>
            </p:cNvPr>
            <p:cNvSpPr>
              <a:spLocks noChangeArrowheads="1"/>
            </p:cNvSpPr>
            <p:nvPr/>
          </p:nvSpPr>
          <p:spPr bwMode="auto">
            <a:xfrm>
              <a:off x="192" y="1881"/>
              <a:ext cx="24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00FF"/>
                  </a:solidFill>
                  <a:latin typeface="+mj-ea"/>
                  <a:ea typeface="+mj-ea"/>
                  <a:sym typeface="Wingdings" panose="05000000000000000000" pitchFamily="2" charset="2"/>
                </a:rPr>
                <a:t>For </a:t>
              </a:r>
              <a:r>
                <a:rPr lang="en-US" altLang="zh-CN" sz="2400" b="1">
                  <a:solidFill>
                    <a:srgbClr val="FF0000"/>
                  </a:solidFill>
                  <a:latin typeface="+mj-ea"/>
                  <a:ea typeface="+mj-ea"/>
                  <a:sym typeface="Wingdings" panose="05000000000000000000" pitchFamily="2" charset="2"/>
                </a:rPr>
                <a:t>k=0 , 1 , 2 , … , n</a:t>
              </a:r>
            </a:p>
          </p:txBody>
        </p:sp>
        <p:graphicFrame>
          <p:nvGraphicFramePr>
            <p:cNvPr id="159754" name="Object 10">
              <a:extLst>
                <a:ext uri="{FF2B5EF4-FFF2-40B4-BE49-F238E27FC236}">
                  <a16:creationId xmlns:a16="http://schemas.microsoft.com/office/drawing/2014/main" id="{F2B5BF49-9E35-47C6-9B13-5FD5BAD1C690}"/>
                </a:ext>
              </a:extLst>
            </p:cNvPr>
            <p:cNvGraphicFramePr>
              <a:graphicFrameLocks noChangeAspect="1"/>
            </p:cNvGraphicFramePr>
            <p:nvPr/>
          </p:nvGraphicFramePr>
          <p:xfrm>
            <a:off x="673" y="1416"/>
            <a:ext cx="1265" cy="456"/>
          </p:xfrm>
          <a:graphic>
            <a:graphicData uri="http://schemas.openxmlformats.org/presentationml/2006/ole">
              <mc:AlternateContent xmlns:mc="http://schemas.openxmlformats.org/markup-compatibility/2006">
                <mc:Choice xmlns:v="urn:schemas-microsoft-com:vml" Requires="v">
                  <p:oleObj spid="_x0000_s359798" name="Equation" r:id="rId5" imgW="634680" imgH="228600" progId="Equation.DSMT4">
                    <p:embed/>
                  </p:oleObj>
                </mc:Choice>
                <mc:Fallback>
                  <p:oleObj name="Equation" r:id="rId5" imgW="634680" imgH="228600" progId="Equation.DSMT4">
                    <p:embed/>
                    <p:pic>
                      <p:nvPicPr>
                        <p:cNvPr id="159754" name="Object 10">
                          <a:extLst>
                            <a:ext uri="{FF2B5EF4-FFF2-40B4-BE49-F238E27FC236}">
                              <a16:creationId xmlns:a16="http://schemas.microsoft.com/office/drawing/2014/main" id="{F2B5BF49-9E35-47C6-9B13-5FD5BAD1C6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 y="1416"/>
                          <a:ext cx="1265"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60" name="Object 16">
              <a:extLst>
                <a:ext uri="{FF2B5EF4-FFF2-40B4-BE49-F238E27FC236}">
                  <a16:creationId xmlns:a16="http://schemas.microsoft.com/office/drawing/2014/main" id="{226DEFA0-55B5-487A-80CF-2C8A19C1F641}"/>
                </a:ext>
              </a:extLst>
            </p:cNvPr>
            <p:cNvGraphicFramePr>
              <a:graphicFrameLocks noChangeAspect="1"/>
            </p:cNvGraphicFramePr>
            <p:nvPr>
              <p:extLst>
                <p:ext uri="{D42A27DB-BD31-4B8C-83A1-F6EECF244321}">
                  <p14:modId xmlns:p14="http://schemas.microsoft.com/office/powerpoint/2010/main" val="496169838"/>
                </p:ext>
              </p:extLst>
            </p:nvPr>
          </p:nvGraphicFramePr>
          <p:xfrm>
            <a:off x="751" y="1035"/>
            <a:ext cx="1693" cy="366"/>
          </p:xfrm>
          <a:graphic>
            <a:graphicData uri="http://schemas.openxmlformats.org/presentationml/2006/ole">
              <mc:AlternateContent xmlns:mc="http://schemas.openxmlformats.org/markup-compatibility/2006">
                <mc:Choice xmlns:v="urn:schemas-microsoft-com:vml" Requires="v">
                  <p:oleObj spid="_x0000_s359799" name="Equation" r:id="rId7" imgW="939600" imgH="203040" progId="Equation.DSMT4">
                    <p:embed/>
                  </p:oleObj>
                </mc:Choice>
                <mc:Fallback>
                  <p:oleObj name="Equation" r:id="rId7" imgW="939600" imgH="203040" progId="Equation.DSMT4">
                    <p:embed/>
                    <p:pic>
                      <p:nvPicPr>
                        <p:cNvPr id="159760" name="Object 16">
                          <a:extLst>
                            <a:ext uri="{FF2B5EF4-FFF2-40B4-BE49-F238E27FC236}">
                              <a16:creationId xmlns:a16="http://schemas.microsoft.com/office/drawing/2014/main" id="{226DEFA0-55B5-487A-80CF-2C8A19C1F6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 y="1035"/>
                          <a:ext cx="1693" cy="366"/>
                        </a:xfrm>
                        <a:prstGeom prst="rect">
                          <a:avLst/>
                        </a:prstGeom>
                        <a:noFill/>
                        <a:ln>
                          <a:noFill/>
                        </a:ln>
                        <a:effectLst/>
                      </p:spPr>
                    </p:pic>
                  </p:oleObj>
                </mc:Fallback>
              </mc:AlternateContent>
            </a:graphicData>
          </a:graphic>
        </p:graphicFrame>
        <p:sp>
          <p:nvSpPr>
            <p:cNvPr id="159761" name="Rectangle 17">
              <a:extLst>
                <a:ext uri="{FF2B5EF4-FFF2-40B4-BE49-F238E27FC236}">
                  <a16:creationId xmlns:a16="http://schemas.microsoft.com/office/drawing/2014/main" id="{B3AB25D8-D097-460E-81A2-CA0052B2BDF9}"/>
                </a:ext>
              </a:extLst>
            </p:cNvPr>
            <p:cNvSpPr>
              <a:spLocks noChangeArrowheads="1"/>
            </p:cNvSpPr>
            <p:nvPr/>
          </p:nvSpPr>
          <p:spPr bwMode="auto">
            <a:xfrm>
              <a:off x="192" y="1086"/>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0000FF"/>
                  </a:solidFill>
                  <a:latin typeface="+mj-ea"/>
                  <a:ea typeface="+mj-ea"/>
                  <a:sym typeface="Wingdings" panose="05000000000000000000" pitchFamily="2" charset="2"/>
                </a:rPr>
                <a:t>计算</a:t>
              </a:r>
            </a:p>
          </p:txBody>
        </p:sp>
        <p:sp>
          <p:nvSpPr>
            <p:cNvPr id="159771" name="Rectangle 27">
              <a:extLst>
                <a:ext uri="{FF2B5EF4-FFF2-40B4-BE49-F238E27FC236}">
                  <a16:creationId xmlns:a16="http://schemas.microsoft.com/office/drawing/2014/main" id="{098776DC-A5E2-4C6E-A0CE-40CE51B2CD67}"/>
                </a:ext>
              </a:extLst>
            </p:cNvPr>
            <p:cNvSpPr>
              <a:spLocks noChangeArrowheads="1"/>
            </p:cNvSpPr>
            <p:nvPr/>
          </p:nvSpPr>
          <p:spPr bwMode="auto">
            <a:xfrm>
              <a:off x="144" y="2514"/>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0000FF"/>
                  </a:solidFill>
                  <a:latin typeface="+mj-ea"/>
                  <a:ea typeface="+mj-ea"/>
                  <a:sym typeface="Wingdings" panose="05000000000000000000" pitchFamily="2" charset="2"/>
                </a:rPr>
                <a:t>计算</a:t>
              </a:r>
            </a:p>
          </p:txBody>
        </p:sp>
        <p:graphicFrame>
          <p:nvGraphicFramePr>
            <p:cNvPr id="159765" name="Object 21">
              <a:extLst>
                <a:ext uri="{FF2B5EF4-FFF2-40B4-BE49-F238E27FC236}">
                  <a16:creationId xmlns:a16="http://schemas.microsoft.com/office/drawing/2014/main" id="{6939AA6F-ACF5-4705-83FE-48C9D89619CF}"/>
                </a:ext>
              </a:extLst>
            </p:cNvPr>
            <p:cNvGraphicFramePr>
              <a:graphicFrameLocks noChangeAspect="1"/>
            </p:cNvGraphicFramePr>
            <p:nvPr>
              <p:extLst>
                <p:ext uri="{D42A27DB-BD31-4B8C-83A1-F6EECF244321}">
                  <p14:modId xmlns:p14="http://schemas.microsoft.com/office/powerpoint/2010/main" val="2663601843"/>
                </p:ext>
              </p:extLst>
            </p:nvPr>
          </p:nvGraphicFramePr>
          <p:xfrm>
            <a:off x="663" y="2239"/>
            <a:ext cx="1802" cy="747"/>
          </p:xfrm>
          <a:graphic>
            <a:graphicData uri="http://schemas.openxmlformats.org/presentationml/2006/ole">
              <mc:AlternateContent xmlns:mc="http://schemas.openxmlformats.org/markup-compatibility/2006">
                <mc:Choice xmlns:v="urn:schemas-microsoft-com:vml" Requires="v">
                  <p:oleObj spid="_x0000_s359800" name="Equation" r:id="rId9" imgW="1130040" imgH="444240" progId="Equation.DSMT4">
                    <p:embed/>
                  </p:oleObj>
                </mc:Choice>
                <mc:Fallback>
                  <p:oleObj name="Equation" r:id="rId9" imgW="1130040" imgH="444240" progId="Equation.DSMT4">
                    <p:embed/>
                    <p:pic>
                      <p:nvPicPr>
                        <p:cNvPr id="159765" name="Object 21">
                          <a:extLst>
                            <a:ext uri="{FF2B5EF4-FFF2-40B4-BE49-F238E27FC236}">
                              <a16:creationId xmlns:a16="http://schemas.microsoft.com/office/drawing/2014/main" id="{6939AA6F-ACF5-4705-83FE-48C9D89619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 y="2239"/>
                          <a:ext cx="1802" cy="747"/>
                        </a:xfrm>
                        <a:prstGeom prst="rect">
                          <a:avLst/>
                        </a:prstGeom>
                        <a:noFill/>
                      </p:spPr>
                    </p:pic>
                  </p:oleObj>
                </mc:Fallback>
              </mc:AlternateContent>
            </a:graphicData>
          </a:graphic>
        </p:graphicFrame>
        <p:graphicFrame>
          <p:nvGraphicFramePr>
            <p:cNvPr id="159766" name="Object 22">
              <a:extLst>
                <a:ext uri="{FF2B5EF4-FFF2-40B4-BE49-F238E27FC236}">
                  <a16:creationId xmlns:a16="http://schemas.microsoft.com/office/drawing/2014/main" id="{F65213A5-1202-4F36-9776-AABA22FF44FC}"/>
                </a:ext>
              </a:extLst>
            </p:cNvPr>
            <p:cNvGraphicFramePr>
              <a:graphicFrameLocks noChangeAspect="1"/>
            </p:cNvGraphicFramePr>
            <p:nvPr>
              <p:extLst>
                <p:ext uri="{D42A27DB-BD31-4B8C-83A1-F6EECF244321}">
                  <p14:modId xmlns:p14="http://schemas.microsoft.com/office/powerpoint/2010/main" val="340911936"/>
                </p:ext>
              </p:extLst>
            </p:nvPr>
          </p:nvGraphicFramePr>
          <p:xfrm>
            <a:off x="267" y="3095"/>
            <a:ext cx="2478" cy="465"/>
          </p:xfrm>
          <a:graphic>
            <a:graphicData uri="http://schemas.openxmlformats.org/presentationml/2006/ole">
              <mc:AlternateContent xmlns:mc="http://schemas.openxmlformats.org/markup-compatibility/2006">
                <mc:Choice xmlns:v="urn:schemas-microsoft-com:vml" Requires="v">
                  <p:oleObj spid="_x0000_s359801" name="Equation" r:id="rId11" imgW="1295280" imgH="241200" progId="Equation.DSMT4">
                    <p:embed/>
                  </p:oleObj>
                </mc:Choice>
                <mc:Fallback>
                  <p:oleObj name="Equation" r:id="rId11" imgW="1295280" imgH="241200" progId="Equation.DSMT4">
                    <p:embed/>
                    <p:pic>
                      <p:nvPicPr>
                        <p:cNvPr id="159766" name="Object 22">
                          <a:extLst>
                            <a:ext uri="{FF2B5EF4-FFF2-40B4-BE49-F238E27FC236}">
                              <a16:creationId xmlns:a16="http://schemas.microsoft.com/office/drawing/2014/main" id="{F65213A5-1202-4F36-9776-AABA22FF44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 y="3095"/>
                          <a:ext cx="2478" cy="465"/>
                        </a:xfrm>
                        <a:prstGeom prst="rect">
                          <a:avLst/>
                        </a:prstGeom>
                        <a:noFill/>
                      </p:spPr>
                    </p:pic>
                  </p:oleObj>
                </mc:Fallback>
              </mc:AlternateContent>
            </a:graphicData>
          </a:graphic>
        </p:graphicFrame>
      </p:grpSp>
      <p:grpSp>
        <p:nvGrpSpPr>
          <p:cNvPr id="159794" name="Group 50">
            <a:extLst>
              <a:ext uri="{FF2B5EF4-FFF2-40B4-BE49-F238E27FC236}">
                <a16:creationId xmlns:a16="http://schemas.microsoft.com/office/drawing/2014/main" id="{C363B734-B7E6-4FE4-8185-807C1C6AB511}"/>
              </a:ext>
            </a:extLst>
          </p:cNvPr>
          <p:cNvGrpSpPr>
            <a:grpSpLocks/>
          </p:cNvGrpSpPr>
          <p:nvPr/>
        </p:nvGrpSpPr>
        <p:grpSpPr bwMode="auto">
          <a:xfrm>
            <a:off x="4719638" y="1066800"/>
            <a:ext cx="4267200" cy="4953000"/>
            <a:chOff x="2946" y="576"/>
            <a:chExt cx="2688" cy="3120"/>
          </a:xfrm>
        </p:grpSpPr>
        <p:sp>
          <p:nvSpPr>
            <p:cNvPr id="159778" name="Rectangle 34">
              <a:extLst>
                <a:ext uri="{FF2B5EF4-FFF2-40B4-BE49-F238E27FC236}">
                  <a16:creationId xmlns:a16="http://schemas.microsoft.com/office/drawing/2014/main" id="{AAFBC365-F5BB-4B02-A325-DA152FDD8A6C}"/>
                </a:ext>
              </a:extLst>
            </p:cNvPr>
            <p:cNvSpPr>
              <a:spLocks noChangeArrowheads="1"/>
            </p:cNvSpPr>
            <p:nvPr/>
          </p:nvSpPr>
          <p:spPr bwMode="auto">
            <a:xfrm>
              <a:off x="2946" y="576"/>
              <a:ext cx="2688" cy="3120"/>
            </a:xfrm>
            <a:prstGeom prst="rect">
              <a:avLst/>
            </a:prstGeom>
            <a:solidFill>
              <a:srgbClr val="00FFFF"/>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mj-ea"/>
                <a:ea typeface="+mj-ea"/>
              </a:endParaRPr>
            </a:p>
          </p:txBody>
        </p:sp>
        <p:graphicFrame>
          <p:nvGraphicFramePr>
            <p:cNvPr id="159784" name="Object 40">
              <a:extLst>
                <a:ext uri="{FF2B5EF4-FFF2-40B4-BE49-F238E27FC236}">
                  <a16:creationId xmlns:a16="http://schemas.microsoft.com/office/drawing/2014/main" id="{52265B7D-09D7-4948-A446-28043FC117C8}"/>
                </a:ext>
              </a:extLst>
            </p:cNvPr>
            <p:cNvGraphicFramePr>
              <a:graphicFrameLocks noChangeAspect="1"/>
            </p:cNvGraphicFramePr>
            <p:nvPr>
              <p:extLst>
                <p:ext uri="{D42A27DB-BD31-4B8C-83A1-F6EECF244321}">
                  <p14:modId xmlns:p14="http://schemas.microsoft.com/office/powerpoint/2010/main" val="675652022"/>
                </p:ext>
              </p:extLst>
            </p:nvPr>
          </p:nvGraphicFramePr>
          <p:xfrm>
            <a:off x="3054" y="645"/>
            <a:ext cx="2326" cy="421"/>
          </p:xfrm>
          <a:graphic>
            <a:graphicData uri="http://schemas.openxmlformats.org/presentationml/2006/ole">
              <mc:AlternateContent xmlns:mc="http://schemas.openxmlformats.org/markup-compatibility/2006">
                <mc:Choice xmlns:v="urn:schemas-microsoft-com:vml" Requires="v">
                  <p:oleObj spid="_x0000_s359802" name="Equation" r:id="rId13" imgW="1333440" imgH="241200" progId="Equation.DSMT4">
                    <p:embed/>
                  </p:oleObj>
                </mc:Choice>
                <mc:Fallback>
                  <p:oleObj name="Equation" r:id="rId13" imgW="1333440" imgH="241200" progId="Equation.DSMT4">
                    <p:embed/>
                    <p:pic>
                      <p:nvPicPr>
                        <p:cNvPr id="159784" name="Object 40">
                          <a:extLst>
                            <a:ext uri="{FF2B5EF4-FFF2-40B4-BE49-F238E27FC236}">
                              <a16:creationId xmlns:a16="http://schemas.microsoft.com/office/drawing/2014/main" id="{52265B7D-09D7-4948-A446-28043FC117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4" y="645"/>
                          <a:ext cx="2326" cy="421"/>
                        </a:xfrm>
                        <a:prstGeom prst="rect">
                          <a:avLst/>
                        </a:prstGeom>
                        <a:noFill/>
                        <a:ln>
                          <a:noFill/>
                        </a:ln>
                        <a:effectLst/>
                      </p:spPr>
                    </p:pic>
                  </p:oleObj>
                </mc:Fallback>
              </mc:AlternateContent>
            </a:graphicData>
          </a:graphic>
        </p:graphicFrame>
        <p:graphicFrame>
          <p:nvGraphicFramePr>
            <p:cNvPr id="159769" name="Object 25">
              <a:extLst>
                <a:ext uri="{FF2B5EF4-FFF2-40B4-BE49-F238E27FC236}">
                  <a16:creationId xmlns:a16="http://schemas.microsoft.com/office/drawing/2014/main" id="{8C1BDBBF-63B3-43EC-A242-E3FC171F002D}"/>
                </a:ext>
              </a:extLst>
            </p:cNvPr>
            <p:cNvGraphicFramePr>
              <a:graphicFrameLocks noChangeAspect="1"/>
            </p:cNvGraphicFramePr>
            <p:nvPr>
              <p:extLst>
                <p:ext uri="{D42A27DB-BD31-4B8C-83A1-F6EECF244321}">
                  <p14:modId xmlns:p14="http://schemas.microsoft.com/office/powerpoint/2010/main" val="841440913"/>
                </p:ext>
              </p:extLst>
            </p:nvPr>
          </p:nvGraphicFramePr>
          <p:xfrm>
            <a:off x="3065" y="1845"/>
            <a:ext cx="1923" cy="750"/>
          </p:xfrm>
          <a:graphic>
            <a:graphicData uri="http://schemas.openxmlformats.org/presentationml/2006/ole">
              <mc:AlternateContent xmlns:mc="http://schemas.openxmlformats.org/markup-compatibility/2006">
                <mc:Choice xmlns:v="urn:schemas-microsoft-com:vml" Requires="v">
                  <p:oleObj spid="_x0000_s359803" name="Equation" r:id="rId15" imgW="1269720" imgH="444240" progId="Equation.DSMT4">
                    <p:embed/>
                  </p:oleObj>
                </mc:Choice>
                <mc:Fallback>
                  <p:oleObj name="Equation" r:id="rId15" imgW="1269720" imgH="444240" progId="Equation.DSMT4">
                    <p:embed/>
                    <p:pic>
                      <p:nvPicPr>
                        <p:cNvPr id="159769" name="Object 25">
                          <a:extLst>
                            <a:ext uri="{FF2B5EF4-FFF2-40B4-BE49-F238E27FC236}">
                              <a16:creationId xmlns:a16="http://schemas.microsoft.com/office/drawing/2014/main" id="{8C1BDBBF-63B3-43EC-A242-E3FC171F002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5" y="1845"/>
                          <a:ext cx="1923" cy="750"/>
                        </a:xfrm>
                        <a:prstGeom prst="rect">
                          <a:avLst/>
                        </a:prstGeom>
                        <a:noFill/>
                        <a:ln>
                          <a:noFill/>
                        </a:ln>
                        <a:effectLst/>
                      </p:spPr>
                    </p:pic>
                  </p:oleObj>
                </mc:Fallback>
              </mc:AlternateContent>
            </a:graphicData>
          </a:graphic>
        </p:graphicFrame>
        <p:graphicFrame>
          <p:nvGraphicFramePr>
            <p:cNvPr id="159774" name="Object 30">
              <a:extLst>
                <a:ext uri="{FF2B5EF4-FFF2-40B4-BE49-F238E27FC236}">
                  <a16:creationId xmlns:a16="http://schemas.microsoft.com/office/drawing/2014/main" id="{5733EADD-AE5C-4CC2-B694-D2615AE6C8E2}"/>
                </a:ext>
              </a:extLst>
            </p:cNvPr>
            <p:cNvGraphicFramePr>
              <a:graphicFrameLocks noChangeAspect="1"/>
            </p:cNvGraphicFramePr>
            <p:nvPr>
              <p:extLst>
                <p:ext uri="{D42A27DB-BD31-4B8C-83A1-F6EECF244321}">
                  <p14:modId xmlns:p14="http://schemas.microsoft.com/office/powerpoint/2010/main" val="3114391092"/>
                </p:ext>
              </p:extLst>
            </p:nvPr>
          </p:nvGraphicFramePr>
          <p:xfrm>
            <a:off x="2976" y="2697"/>
            <a:ext cx="2326" cy="414"/>
          </p:xfrm>
          <a:graphic>
            <a:graphicData uri="http://schemas.openxmlformats.org/presentationml/2006/ole">
              <mc:AlternateContent xmlns:mc="http://schemas.openxmlformats.org/markup-compatibility/2006">
                <mc:Choice xmlns:v="urn:schemas-microsoft-com:vml" Requires="v">
                  <p:oleObj spid="_x0000_s359804" name="Equation" r:id="rId17" imgW="1358640" imgH="241200" progId="Equation.DSMT4">
                    <p:embed/>
                  </p:oleObj>
                </mc:Choice>
                <mc:Fallback>
                  <p:oleObj name="Equation" r:id="rId17" imgW="1358640" imgH="241200" progId="Equation.DSMT4">
                    <p:embed/>
                    <p:pic>
                      <p:nvPicPr>
                        <p:cNvPr id="159774" name="Object 30">
                          <a:extLst>
                            <a:ext uri="{FF2B5EF4-FFF2-40B4-BE49-F238E27FC236}">
                              <a16:creationId xmlns:a16="http://schemas.microsoft.com/office/drawing/2014/main" id="{5733EADD-AE5C-4CC2-B694-D2615AE6C8E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6" y="2697"/>
                          <a:ext cx="2326" cy="414"/>
                        </a:xfrm>
                        <a:prstGeom prst="rect">
                          <a:avLst/>
                        </a:prstGeom>
                        <a:noFill/>
                        <a:ln>
                          <a:noFill/>
                        </a:ln>
                        <a:effectLst/>
                      </p:spPr>
                    </p:pic>
                  </p:oleObj>
                </mc:Fallback>
              </mc:AlternateContent>
            </a:graphicData>
          </a:graphic>
        </p:graphicFrame>
        <p:sp>
          <p:nvSpPr>
            <p:cNvPr id="159790" name="Rectangle 46">
              <a:extLst>
                <a:ext uri="{FF2B5EF4-FFF2-40B4-BE49-F238E27FC236}">
                  <a16:creationId xmlns:a16="http://schemas.microsoft.com/office/drawing/2014/main" id="{0CE42310-1C2D-4681-935E-26ED175F96FC}"/>
                </a:ext>
              </a:extLst>
            </p:cNvPr>
            <p:cNvSpPr>
              <a:spLocks noChangeArrowheads="1"/>
            </p:cNvSpPr>
            <p:nvPr/>
          </p:nvSpPr>
          <p:spPr bwMode="auto">
            <a:xfrm>
              <a:off x="2999" y="1136"/>
              <a:ext cx="22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j-ea"/>
                  <a:ea typeface="+mj-ea"/>
                  <a:sym typeface="Wingdings" panose="05000000000000000000" pitchFamily="2" charset="2"/>
                </a:rPr>
                <a:t>如果                       ，</a:t>
              </a:r>
              <a:r>
                <a:rPr lang="zh-CN" altLang="en-US" sz="2400" b="1" dirty="0">
                  <a:solidFill>
                    <a:srgbClr val="FF0000"/>
                  </a:solidFill>
                  <a:latin typeface="+mj-ea"/>
                  <a:ea typeface="+mj-ea"/>
                  <a:sym typeface="Wingdings" panose="05000000000000000000" pitchFamily="2" charset="2"/>
                </a:rPr>
                <a:t>停止</a:t>
              </a:r>
            </a:p>
          </p:txBody>
        </p:sp>
        <p:graphicFrame>
          <p:nvGraphicFramePr>
            <p:cNvPr id="159791" name="Object 47">
              <a:extLst>
                <a:ext uri="{FF2B5EF4-FFF2-40B4-BE49-F238E27FC236}">
                  <a16:creationId xmlns:a16="http://schemas.microsoft.com/office/drawing/2014/main" id="{B74A03F6-C5D9-4D18-926D-74D3C67D5699}"/>
                </a:ext>
              </a:extLst>
            </p:cNvPr>
            <p:cNvGraphicFramePr>
              <a:graphicFrameLocks noChangeAspect="1"/>
            </p:cNvGraphicFramePr>
            <p:nvPr>
              <p:extLst>
                <p:ext uri="{D42A27DB-BD31-4B8C-83A1-F6EECF244321}">
                  <p14:modId xmlns:p14="http://schemas.microsoft.com/office/powerpoint/2010/main" val="3064206622"/>
                </p:ext>
              </p:extLst>
            </p:nvPr>
          </p:nvGraphicFramePr>
          <p:xfrm>
            <a:off x="3500" y="1083"/>
            <a:ext cx="1016" cy="357"/>
          </p:xfrm>
          <a:graphic>
            <a:graphicData uri="http://schemas.openxmlformats.org/presentationml/2006/ole">
              <mc:AlternateContent xmlns:mc="http://schemas.openxmlformats.org/markup-compatibility/2006">
                <mc:Choice xmlns:v="urn:schemas-microsoft-com:vml" Requires="v">
                  <p:oleObj spid="_x0000_s359805" name="Equation" r:id="rId19" imgW="583920" imgH="203040" progId="Equation.DSMT4">
                    <p:embed/>
                  </p:oleObj>
                </mc:Choice>
                <mc:Fallback>
                  <p:oleObj name="Equation" r:id="rId19" imgW="583920" imgH="203040" progId="Equation.DSMT4">
                    <p:embed/>
                    <p:pic>
                      <p:nvPicPr>
                        <p:cNvPr id="159791" name="Object 47">
                          <a:extLst>
                            <a:ext uri="{FF2B5EF4-FFF2-40B4-BE49-F238E27FC236}">
                              <a16:creationId xmlns:a16="http://schemas.microsoft.com/office/drawing/2014/main" id="{B74A03F6-C5D9-4D18-926D-74D3C67D569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00" y="1083"/>
                          <a:ext cx="1016" cy="357"/>
                        </a:xfrm>
                        <a:prstGeom prst="rect">
                          <a:avLst/>
                        </a:prstGeom>
                        <a:noFill/>
                      </p:spPr>
                    </p:pic>
                  </p:oleObj>
                </mc:Fallback>
              </mc:AlternateContent>
            </a:graphicData>
          </a:graphic>
        </p:graphicFrame>
        <p:sp>
          <p:nvSpPr>
            <p:cNvPr id="159792" name="Rectangle 48">
              <a:extLst>
                <a:ext uri="{FF2B5EF4-FFF2-40B4-BE49-F238E27FC236}">
                  <a16:creationId xmlns:a16="http://schemas.microsoft.com/office/drawing/2014/main" id="{0C223D44-1851-4E0B-BF3F-D27A491DBA2E}"/>
                </a:ext>
              </a:extLst>
            </p:cNvPr>
            <p:cNvSpPr>
              <a:spLocks noChangeArrowheads="1"/>
            </p:cNvSpPr>
            <p:nvPr/>
          </p:nvSpPr>
          <p:spPr bwMode="auto">
            <a:xfrm>
              <a:off x="2989" y="1497"/>
              <a:ext cx="10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0000FF"/>
                  </a:solidFill>
                  <a:latin typeface="+mj-ea"/>
                  <a:ea typeface="+mj-ea"/>
                  <a:sym typeface="Wingdings" panose="05000000000000000000" pitchFamily="2" charset="2"/>
                </a:rPr>
                <a:t>否则，计算</a:t>
              </a:r>
            </a:p>
          </p:txBody>
        </p:sp>
        <p:sp>
          <p:nvSpPr>
            <p:cNvPr id="159793" name="Rectangle 49">
              <a:extLst>
                <a:ext uri="{FF2B5EF4-FFF2-40B4-BE49-F238E27FC236}">
                  <a16:creationId xmlns:a16="http://schemas.microsoft.com/office/drawing/2014/main" id="{E6B69F00-9AC4-4B54-B56E-D0F83411EB44}"/>
                </a:ext>
              </a:extLst>
            </p:cNvPr>
            <p:cNvSpPr>
              <a:spLocks noChangeArrowheads="1"/>
            </p:cNvSpPr>
            <p:nvPr/>
          </p:nvSpPr>
          <p:spPr bwMode="auto">
            <a:xfrm>
              <a:off x="2976" y="3168"/>
              <a:ext cx="16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j-ea"/>
                  <a:ea typeface="+mj-ea"/>
                  <a:sym typeface="Wingdings" panose="05000000000000000000" pitchFamily="2" charset="2"/>
                </a:rPr>
                <a:t>进行下一次循环；</a:t>
              </a:r>
            </a:p>
          </p:txBody>
        </p:sp>
      </p:grpSp>
    </p:spTree>
    <p:extLst>
      <p:ext uri="{BB962C8B-B14F-4D97-AF65-F5344CB8AC3E}">
        <p14:creationId xmlns:p14="http://schemas.microsoft.com/office/powerpoint/2010/main" val="9634648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descr="Image000041">
            <a:extLst>
              <a:ext uri="{FF2B5EF4-FFF2-40B4-BE49-F238E27FC236}">
                <a16:creationId xmlns:a16="http://schemas.microsoft.com/office/drawing/2014/main" id="{FEB3BF6E-3C58-4CAB-AFEF-6F0288BC0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34988"/>
            <a:ext cx="73120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56677" name="AutoShape 5">
            <a:hlinkClick r:id="rId3" action="ppaction://hlinksldjump" highlightClick="1"/>
            <a:extLst>
              <a:ext uri="{FF2B5EF4-FFF2-40B4-BE49-F238E27FC236}">
                <a16:creationId xmlns:a16="http://schemas.microsoft.com/office/drawing/2014/main" id="{4F7D80B3-C8A0-4759-88F1-8CC505F6EB87}"/>
              </a:ext>
            </a:extLst>
          </p:cNvPr>
          <p:cNvSpPr>
            <a:spLocks noChangeArrowheads="1"/>
          </p:cNvSpPr>
          <p:nvPr/>
        </p:nvSpPr>
        <p:spPr bwMode="auto">
          <a:xfrm>
            <a:off x="8181975" y="6272213"/>
            <a:ext cx="838200" cy="457200"/>
          </a:xfrm>
          <a:prstGeom prst="actionButtonBlank">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FF0000"/>
                </a:solidFill>
              </a:rPr>
              <a:t>返回</a:t>
            </a:r>
          </a:p>
        </p:txBody>
      </p:sp>
    </p:spTree>
    <p:extLst>
      <p:ext uri="{BB962C8B-B14F-4D97-AF65-F5344CB8AC3E}">
        <p14:creationId xmlns:p14="http://schemas.microsoft.com/office/powerpoint/2010/main" val="39012398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66561">
            <a:extLst>
              <a:ext uri="{FF2B5EF4-FFF2-40B4-BE49-F238E27FC236}">
                <a16:creationId xmlns:a16="http://schemas.microsoft.com/office/drawing/2014/main" id="{EE96A278-3F16-4F52-8CB9-D322D3F2428C}"/>
              </a:ext>
            </a:extLst>
          </p:cNvPr>
          <p:cNvSpPr>
            <a:spLocks noGrp="1" noChangeArrowheads="1"/>
          </p:cNvSpPr>
          <p:nvPr>
            <p:ph type="title"/>
          </p:nvPr>
        </p:nvSpPr>
        <p:spPr/>
        <p:txBody>
          <a:bodyPr/>
          <a:lstStyle/>
          <a:p>
            <a:r>
              <a:rPr lang="zh-CN" altLang="en-US" b="1">
                <a:solidFill>
                  <a:srgbClr val="FF3300"/>
                </a:solidFill>
                <a:latin typeface="黑体" panose="02010609060101010101" pitchFamily="49" charset="-122"/>
                <a:ea typeface="黑体" panose="02010609060101010101" pitchFamily="49" charset="-122"/>
              </a:rPr>
              <a:t>本章教学要求及重点难点</a:t>
            </a:r>
          </a:p>
        </p:txBody>
      </p:sp>
      <p:sp>
        <p:nvSpPr>
          <p:cNvPr id="67586" name="文本占位符 66562">
            <a:extLst>
              <a:ext uri="{FF2B5EF4-FFF2-40B4-BE49-F238E27FC236}">
                <a16:creationId xmlns:a16="http://schemas.microsoft.com/office/drawing/2014/main" id="{3D0EBD8C-6AF0-4FA1-AB7F-D700A6D6C7EB}"/>
              </a:ext>
            </a:extLst>
          </p:cNvPr>
          <p:cNvSpPr>
            <a:spLocks noGrp="1" noChangeArrowheads="1"/>
          </p:cNvSpPr>
          <p:nvPr>
            <p:ph idx="1"/>
          </p:nvPr>
        </p:nvSpPr>
        <p:spPr>
          <a:xfrm>
            <a:off x="197768" y="1690689"/>
            <a:ext cx="8748464" cy="4582287"/>
          </a:xfrm>
        </p:spPr>
        <p:txBody>
          <a:bodyPr>
            <a:noAutofit/>
          </a:bodyPr>
          <a:lstStyle/>
          <a:p>
            <a:pPr>
              <a:lnSpc>
                <a:spcPct val="90000"/>
              </a:lnSpc>
            </a:pPr>
            <a:r>
              <a:rPr lang="zh-CN" altLang="en-US" sz="2800" b="1" dirty="0">
                <a:solidFill>
                  <a:srgbClr val="0000FF"/>
                </a:solidFill>
                <a:latin typeface="+mn-ea"/>
              </a:rPr>
              <a:t>回顾线性代数基本知识</a:t>
            </a:r>
            <a:endParaRPr lang="en-US" altLang="zh-CN" sz="2800" b="1" dirty="0">
              <a:solidFill>
                <a:srgbClr val="0000FF"/>
              </a:solidFill>
              <a:latin typeface="+mn-ea"/>
            </a:endParaRPr>
          </a:p>
          <a:p>
            <a:r>
              <a:rPr lang="zh-CN" altLang="en-US" sz="2800" b="1" dirty="0">
                <a:solidFill>
                  <a:srgbClr val="0000FF"/>
                </a:solidFill>
                <a:latin typeface="+mn-ea"/>
              </a:rPr>
              <a:t>掌握</a:t>
            </a:r>
            <a:r>
              <a:rPr lang="en-US" altLang="zh-CN" sz="2800" b="1" dirty="0">
                <a:solidFill>
                  <a:srgbClr val="0000FF"/>
                </a:solidFill>
                <a:latin typeface="+mn-ea"/>
              </a:rPr>
              <a:t>Gauss</a:t>
            </a:r>
            <a:r>
              <a:rPr lang="zh-CN" altLang="en-US" sz="2800" b="1" dirty="0">
                <a:solidFill>
                  <a:srgbClr val="0000FF"/>
                </a:solidFill>
                <a:latin typeface="+mn-ea"/>
              </a:rPr>
              <a:t>消去法、三角分解法及其误差分析</a:t>
            </a:r>
          </a:p>
          <a:p>
            <a:pPr>
              <a:lnSpc>
                <a:spcPct val="90000"/>
              </a:lnSpc>
            </a:pPr>
            <a:r>
              <a:rPr lang="zh-CN" altLang="en-US" sz="2800" b="1" dirty="0">
                <a:solidFill>
                  <a:srgbClr val="0000FF"/>
                </a:solidFill>
                <a:latin typeface="+mn-ea"/>
              </a:rPr>
              <a:t>掌握迭代过程的稳定性、敛散性证明</a:t>
            </a:r>
          </a:p>
          <a:p>
            <a:pPr>
              <a:lnSpc>
                <a:spcPct val="90000"/>
              </a:lnSpc>
            </a:pPr>
            <a:r>
              <a:rPr lang="zh-CN" altLang="en-US" sz="2800" b="1" dirty="0">
                <a:solidFill>
                  <a:srgbClr val="0000FF"/>
                </a:solidFill>
                <a:latin typeface="+mn-ea"/>
              </a:rPr>
              <a:t>掌握迭代法的基本思想</a:t>
            </a:r>
          </a:p>
          <a:p>
            <a:r>
              <a:rPr lang="zh-CN" altLang="en-US" sz="2800" b="1" dirty="0">
                <a:solidFill>
                  <a:srgbClr val="0000FF"/>
                </a:solidFill>
                <a:latin typeface="+mn-ea"/>
              </a:rPr>
              <a:t>重点：</a:t>
            </a:r>
            <a:r>
              <a:rPr lang="en-US" altLang="zh-CN" sz="2800" b="1" dirty="0">
                <a:solidFill>
                  <a:srgbClr val="0000FF"/>
                </a:solidFill>
                <a:latin typeface="+mn-ea"/>
              </a:rPr>
              <a:t> Jacobi</a:t>
            </a:r>
            <a:r>
              <a:rPr lang="zh-CN" altLang="en-US" sz="2800" b="1" dirty="0">
                <a:solidFill>
                  <a:srgbClr val="0000FF"/>
                </a:solidFill>
                <a:latin typeface="+mn-ea"/>
              </a:rPr>
              <a:t>迭代法、</a:t>
            </a:r>
            <a:r>
              <a:rPr lang="en-US" altLang="zh-CN" sz="2800" b="1" dirty="0">
                <a:solidFill>
                  <a:srgbClr val="0000FF"/>
                </a:solidFill>
                <a:latin typeface="+mn-ea"/>
              </a:rPr>
              <a:t>Gauss-Seidel</a:t>
            </a:r>
            <a:r>
              <a:rPr lang="zh-CN" altLang="en-US" sz="2800" b="1" dirty="0">
                <a:solidFill>
                  <a:srgbClr val="0000FF"/>
                </a:solidFill>
                <a:latin typeface="+mn-ea"/>
              </a:rPr>
              <a:t>迭代法</a:t>
            </a:r>
            <a:endParaRPr lang="en-US" altLang="zh-CN" sz="2800" b="1" dirty="0">
              <a:solidFill>
                <a:srgbClr val="0000FF"/>
              </a:solidFill>
              <a:latin typeface="+mn-ea"/>
            </a:endParaRPr>
          </a:p>
          <a:p>
            <a:pPr marL="0" indent="0">
              <a:buNone/>
            </a:pPr>
            <a:r>
              <a:rPr lang="en-US" altLang="zh-CN" sz="2800" b="1" dirty="0">
                <a:solidFill>
                  <a:srgbClr val="0000FF"/>
                </a:solidFill>
                <a:latin typeface="+mn-ea"/>
              </a:rPr>
              <a:t>              </a:t>
            </a:r>
            <a:r>
              <a:rPr lang="zh-CN" altLang="en-US" sz="2800" b="1" dirty="0">
                <a:solidFill>
                  <a:srgbClr val="0000FF"/>
                </a:solidFill>
                <a:latin typeface="+mn-ea"/>
              </a:rPr>
              <a:t>的基本原理</a:t>
            </a:r>
            <a:endParaRPr lang="en-US" altLang="zh-CN" sz="2800" b="1" dirty="0">
              <a:solidFill>
                <a:srgbClr val="0000FF"/>
              </a:solidFill>
              <a:latin typeface="+mn-ea"/>
            </a:endParaRPr>
          </a:p>
          <a:p>
            <a:r>
              <a:rPr lang="zh-CN" altLang="en-US" sz="2800" b="1" dirty="0">
                <a:solidFill>
                  <a:srgbClr val="0000FF"/>
                </a:solidFill>
                <a:latin typeface="+mn-ea"/>
              </a:rPr>
              <a:t>难点：迭代法的收敛性分析与证明</a:t>
            </a:r>
            <a:endParaRPr lang="en-US" altLang="zh-CN" sz="2800" b="1" dirty="0">
              <a:solidFill>
                <a:srgbClr val="0000FF"/>
              </a:solidFill>
              <a:latin typeface="+mn-ea"/>
            </a:endParaRPr>
          </a:p>
          <a:p>
            <a:r>
              <a:rPr lang="zh-CN" altLang="en-US" sz="2800" b="1" dirty="0">
                <a:solidFill>
                  <a:srgbClr val="0000FF"/>
                </a:solidFill>
                <a:latin typeface="+mn-ea"/>
              </a:rPr>
              <a:t>了解超松弛</a:t>
            </a:r>
            <a:r>
              <a:rPr lang="en-US" altLang="zh-CN" sz="2800" b="1" dirty="0">
                <a:solidFill>
                  <a:srgbClr val="0000FF"/>
                </a:solidFill>
                <a:latin typeface="+mn-ea"/>
              </a:rPr>
              <a:t>(SOR)</a:t>
            </a:r>
            <a:r>
              <a:rPr lang="zh-CN" altLang="en-US" sz="2800" b="1" dirty="0">
                <a:solidFill>
                  <a:srgbClr val="0000FF"/>
                </a:solidFill>
                <a:latin typeface="+mn-ea"/>
              </a:rPr>
              <a:t>迭代法、梯度下降法以及共轭梯度法</a:t>
            </a:r>
          </a:p>
        </p:txBody>
      </p:sp>
    </p:spTree>
    <p:extLst>
      <p:ext uri="{BB962C8B-B14F-4D97-AF65-F5344CB8AC3E}">
        <p14:creationId xmlns:p14="http://schemas.microsoft.com/office/powerpoint/2010/main" val="4783258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60.5"/>
  <p:tag name="LATEXADDIN" val="\documentclass{article}&#10;\usepackage{amsmath}&#10;\pagestyle{empty}&#10;\begin{document}&#10;&#10;&#10;$f(x)=0$&#10;&#10;\end{document}"/>
  <p:tag name="IGUANATEXSIZE" val="40"/>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1.5"/>
  <p:tag name="ORIGINALWIDTH" val="135"/>
  <p:tag name="LATEXADDIN" val="\documentclass{article}&#10;\usepackage{amsmath}&#10;\pagestyle{empty}&#10;\begin{document}&#10;&#10;&#10;$a_{ij}$&#10;&#10;\end{document}"/>
  <p:tag name="IGUANATEXSIZE" val="24"/>
  <p:tag name="IGUANATEXCURSOR" val="88"/>
  <p:tag name="TRANSPARENCY" val="True"/>
  <p:tag name="FILENAME" val=""/>
  <p:tag name="LATEXENGINEID" val="0"/>
  <p:tag name="TEMPFOLDER" val="d:\Soft\charulatex\"/>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435"/>
  <p:tag name="ORIGINALWIDTH" val="2937.75"/>
  <p:tag name="LATEXADDIN" val="\documentclass{article}&#10;\usepackage{amsmath}&#10;\pagestyle{empty}&#10;\begin{document}&#10;&#10;&#10;$cA=\left[ca_{ij}\right]_{M\times N},$~~  $1\leq i\leq M,$ $1\leq j\leq N$\\&#10;&#10;$pA+qB=\left[pa_{ij}+qb_{ij}\right]_{M\times N},$~~  $1\leq i\leq M,$ $1\leq j\leq N$&#10;\end{document}"/>
  <p:tag name="IGUANATEXSIZE" val="28"/>
  <p:tag name="IGUANATEXCURSOR" val="158"/>
  <p:tag name="TRANSPARENCY" val="True"/>
  <p:tag name="FILENAME" val=""/>
  <p:tag name="LATEXENGINEID" val="0"/>
  <p:tag name="TEMPFOLDER" val="d:\Soft\charulatex\"/>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99.25"/>
  <p:tag name="ORIGINALWIDTH" val="2157"/>
  <p:tag name="LATEXADDIN" val="\documentclass{article}&#10;\usepackage{amsmath}&#10;\pagestyle{empty}&#10;\begin{document}&#10;&#10;&#10;$A=\left(&#10;  \begin{array}{cc}&#10;    1 &amp; 1\\&#10;    -1 &amp; -1 \\&#10;  \end{array}&#10;\right)$,~~&#10;$B=\left(&#10;  \begin{array}{cc}&#10;    1 &amp; -1\\&#10;    -1 &amp; 1 \\&#10;  \end{array}&#10;\right)$&#10;&#10;\end{document}"/>
  <p:tag name="IGUANATEXSIZE" val="28"/>
  <p:tag name="IGUANATEXCURSOR" val="162"/>
  <p:tag name="TRANSPARENCY" val="True"/>
  <p:tag name="FILENAME" val=""/>
  <p:tag name="LATEXENGINEID" val="0"/>
  <p:tag name="TEMPFOLDER" val="d:\Soft\charulatex\"/>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99.25"/>
  <p:tag name="ORIGINALWIDTH" val="939"/>
  <p:tag name="LATEXADDIN" val="\documentclass{article}&#10;\usepackage{amsmath}&#10;\pagestyle{empty}&#10;\begin{document}&#10;&#10;&#10;$AB=\left(&#10;  \begin{array}{cc}&#10;    0 &amp; 0\\&#10;    0 &amp; 0 \\&#10;  \end{array}&#10;\right)$,&#10;&#10;\end{document}"/>
  <p:tag name="IGUANATEXSIZE" val="28"/>
  <p:tag name="IGUANATEXCURSOR" val="161"/>
  <p:tag name="TRANSPARENCY" val="True"/>
  <p:tag name="FILENAME" val=""/>
  <p:tag name="LATEXENGINEID" val="0"/>
  <p:tag name="TEMPFOLDER" val="d:\Soft\charulatex\"/>
  <p:tag name="LATEXFORMHEIGHT" val="468.75"/>
  <p:tag name="LATEXFORMWIDTH" val="545.2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99.25"/>
  <p:tag name="ORIGINALWIDTH" val="1080.75"/>
  <p:tag name="LATEXADDIN" val="\documentclass{article}&#10;\usepackage{amsmath}&#10;\pagestyle{empty}&#10;\begin{document}&#10;&#10;&#10; &#10;$BA=\left(&#10;  \begin{array}{cc}&#10;    2 &amp; 2\\&#10;    -2&amp; -2 \\&#10;  \end{array}&#10;\right)$&#10;&#10;\end{document}"/>
  <p:tag name="IGUANATEXSIZE" val="28"/>
  <p:tag name="IGUANATEXCURSOR" val="83"/>
  <p:tag name="TRANSPARENCY" val="True"/>
  <p:tag name="FILENAME" val=""/>
  <p:tag name="LATEXENGINEID" val="0"/>
  <p:tag name="TEMPFOLDER" val="d:\Soft\charulatex\"/>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57"/>
  <p:tag name="ORIGINALWIDTH" val="111"/>
  <p:tag name="LATEXADDIN" val="\documentclass{article}&#10;\usepackage{amsmath}&#10;\pagestyle{empty}&#10;\begin{document}&#10;&#10;&#10;$\infty$&#10;&#10;\end{document}"/>
  <p:tag name="IGUANATEXSIZE" val="18"/>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57"/>
  <p:tag name="ORIGINALWIDTH" val="111"/>
  <p:tag name="LATEXADDIN" val="\documentclass{article}&#10;\usepackage{amsmath}&#10;\pagestyle{empty}&#10;\begin{document}&#10;&#10;&#10;$\infty$&#10;&#10;\end{document}"/>
  <p:tag name="IGUANATEXSIZE" val="18"/>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57"/>
  <p:tag name="ORIGINALWIDTH" val="111"/>
  <p:tag name="LATEXADDIN" val="\documentclass{article}&#10;\usepackage{amsmath}&#10;\pagestyle{empty}&#10;\begin{document}&#10;&#10;&#10;$\infty$&#10;&#10;\end{document}"/>
  <p:tag name="IGUANATEXSIZE" val="18"/>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84.75"/>
  <p:tag name="ORIGINALWIDTH" val="372"/>
  <p:tag name="LATEXADDIN" val="\documentclass{article}&#10;\usepackage{amsmath}&#10;\pagestyle{empty}&#10;\begin{document}&#10;&#10;&#10;$N\times N$&#10;&#10;\end{document}"/>
  <p:tag name="IGUANATEXSIZE" val="24"/>
  <p:tag name="IGUANATEXCURSOR" val="92"/>
  <p:tag name="TRANSPARENCY" val="True"/>
  <p:tag name="FILENAME" val=""/>
  <p:tag name="LATEXENGINEID" val="0"/>
  <p:tag name="TEMPFOLDER" val="d:\Soft\charulatex\"/>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89.5"/>
  <p:tag name="ORIGINALWIDTH" val="2082.75"/>
  <p:tag name="LATEXADDIN" val="\documentclass{article}&#10;\usepackage{amsmath}&#10;\pagestyle{empty}&#10;\begin{document}&#10;&#10;&#10;$N_1=\sum\limits_{k=1}^{n-1} \left(n-k \right)\left(n-k +1\right)=\frac{n^3}{3}-\frac{n}{3}$&#10;&#10;\end{document}"/>
  <p:tag name="IGUANATEXSIZE" val="28"/>
  <p:tag name="IGUANATEXCURSOR" val="110"/>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0.75"/>
  <p:tag name="ORIGINALWIDTH" val="378.75"/>
  <p:tag name="LATEXADDIN" val="\documentclass{article}&#10;\usepackage{amsmath}&#10;\pagestyle{empty}&#10;\begin{document}&#10;&#10;&#10;$Ax=b$&#10;&#10;\end{document}"/>
  <p:tag name="IGUANATEXSIZE" val="40"/>
  <p:tag name="IGUANATEXCURSOR" val="87"/>
  <p:tag name="TRANSPARENCY" val="True"/>
  <p:tag name="FILENAME" val=""/>
  <p:tag name="LATEXENGINEID" val="0"/>
  <p:tag name="TEMPFOLDER" val="d:\Soft\charulatex\"/>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71"/>
  <p:tag name="ORIGINALWIDTH" val="2051.25"/>
  <p:tag name="LATEXADDIN" val="\documentclass{article}&#10;\usepackage{amsmath}&#10;\pagestyle{empty}&#10;\begin{document}&#10;&#10;&#10;$1^2+2^2+3^2+\cdots+n^2=\frac{n(n+1)(2n+1)}{6}$&#10;&#10;\end{document}"/>
  <p:tag name="IGUANATEXSIZE" val="28"/>
  <p:tag name="IGUANATEXCURSOR" val="124"/>
  <p:tag name="TRANSPARENCY" val="True"/>
  <p:tag name="FILENAME" val=""/>
  <p:tag name="LATEXENGINEID" val="0"/>
  <p:tag name="TEMPFOLDER" val="d:\Soft\charulatex\"/>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72.5"/>
  <p:tag name="ORIGINALWIDTH" val="1606.5"/>
  <p:tag name="LATEXADDIN" val="\documentclass{article}&#10;\usepackage{amsmath}&#10;\pagestyle{empty}&#10;\begin{document}&#10;&#10;&#10;$N=N_1+N_2=\frac{n^3}{3}+\frac{n^2}{2}-\frac{n}{6}$,&#10;&#10;\end{document}"/>
  <p:tag name="IGUANATEXSIZE" val="28"/>
  <p:tag name="IGUANATEXCURSOR" val="134"/>
  <p:tag name="TRANSPARENCY" val="True"/>
  <p:tag name="FILENAME" val=""/>
  <p:tag name="LATEXENGINEID" val="0"/>
  <p:tag name="TEMPFOLDER" val="d:\Soft\charulatex\"/>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289.5"/>
  <p:tag name="ORIGINALWIDTH" val="871.5"/>
  <p:tag name="LATEXADDIN" val="\documentclass{article}&#10;\usepackage{amsmath}&#10;\pagestyle{empty}&#10;\begin{document}&#10;&#10;&#10;$\left[x_1, x_2, x_3,x_4\right]$\\&#10;$~~~=\left[1,-3 ,-2,1 \right]^T$&#10;&#10;\end{document}"/>
  <p:tag name="IGUANATEXSIZE" val="28"/>
  <p:tag name="IGUANATEXCURSOR" val="118"/>
  <p:tag name="TRANSPARENCY" val="True"/>
  <p:tag name="FILENAME" val=""/>
  <p:tag name="LATEXENGINEID" val="0"/>
  <p:tag name="TEMPFOLDER" val="d:\Soft\charulatex\"/>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02"/>
  <p:tag name="ORIGINALWIDTH" val="862.5"/>
  <p:tag name="LATEXADDIN" val="\documentclass{article}&#10;\usepackage{amsmath}&#10;\pagestyle{empty}&#10;\begin{document}&#10;&#10;&#10;$x_1=x_2=1.000$&#10;&#10;\end{document}"/>
  <p:tag name="IGUANATEXSIZE" val="24"/>
  <p:tag name="IGUANATEXCURSOR" val="96"/>
  <p:tag name="TRANSPARENCY" val="True"/>
  <p:tag name="FILENAME" val=""/>
  <p:tag name="LATEXENGINEID" val="0"/>
  <p:tag name="TEMPFOLDER" val="d:\Soft\charulatex\"/>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02"/>
  <p:tag name="ORIGINALWIDTH" val="651.75"/>
  <p:tag name="LATEXADDIN" val="\documentclass{article}&#10;\usepackage{amsmath}&#10;\pagestyle{empty}&#10;\begin{document}&#10;&#10;&#10;$m_{21}=21.31$&#10;&#10;\end{document}"/>
  <p:tag name="IGUANATEXSIZE" val="24"/>
  <p:tag name="IGUANATEXCURSOR" val="95"/>
  <p:tag name="TRANSPARENCY" val="True"/>
  <p:tag name="FILENAME" val=""/>
  <p:tag name="LATEXENGINEID" val="0"/>
  <p:tag name="TEMPFOLDER" val="d:\Soft\charulatex\"/>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73.5"/>
  <p:tag name="ORIGINALWIDTH" val="197.25"/>
  <p:tag name="LATEXADDIN" val="\documentclass{article}&#10;\usepackage{amsmath}&#10;\pagestyle{empty}&#10;\begin{document}&#10;&#10;&#10;$m_{21}$&#10;&#10;\end{document}"/>
  <p:tag name="IGUANATEXSIZE" val="24"/>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90.75"/>
  <p:tag name="ORIGINALWIDTH" val="378.75"/>
  <p:tag name="LATEXADDIN" val="\documentclass{article}&#10;\usepackage{amsmath}&#10;\pagestyle{empty}&#10;\begin{document}&#10;&#10;&#10;$Ax=b$&#10;&#10;\end{document}"/>
  <p:tag name="IGUANATEXSIZE" val="40"/>
  <p:tag name="IGUANATEXCURSOR" val="87"/>
  <p:tag name="TRANSPARENCY" val="True"/>
  <p:tag name="FILENAME" val=""/>
  <p:tag name="LATEXENGINEID" val="0"/>
  <p:tag name="TEMPFOLDER" val="d:\Soft\charulatex\"/>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57"/>
  <p:tag name="ORIGINALWIDTH" val="111"/>
  <p:tag name="LATEXADDIN" val="\documentclass{article}&#10;\usepackage{amsmath}&#10;\pagestyle{empty}&#10;\begin{document}&#10;&#10;&#10;$\infty$&#10;&#10;\end{document}"/>
  <p:tag name="IGUANATEXSIZE" val="18"/>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84.75"/>
  <p:tag name="ORIGINALWIDTH" val="270.75"/>
  <p:tag name="LATEXADDIN" val="\documentclass{article}&#10;\usepackage{amsmath}&#10;\pagestyle{empty}&#10;\begin{document}&#10;&#10;&#10;$4\times 4$&#10;&#10;\end{document}"/>
  <p:tag name="IGUANATEXSIZE" val="24"/>
  <p:tag name="IGUANATEXCURSOR" val="85"/>
  <p:tag name="TRANSPARENCY" val="True"/>
  <p:tag name="FILENAME" val=""/>
  <p:tag name="LATEXENGINEID" val="0"/>
  <p:tag name="TEMPFOLDER" val="d:\Soft\charulatex\"/>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16.25"/>
  <p:tag name="ORIGINALWIDTH" val="408.75"/>
  <p:tag name="LATEXADDIN" val="\documentclass{article}&#10;\usepackage{amsmath}&#10;\pagestyle{empty}&#10;\begin{document}&#10;&#10;&#10;$u_{kk}\neq 0$&#10;&#10;\end{document}"/>
  <p:tag name="IGUANATEXSIZE" val="28"/>
  <p:tag name="IGUANATEXCURSOR" val="95"/>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78.75"/>
  <p:tag name="ORIGINALWIDTH" val="732.75"/>
  <p:tag name="LATEXADDIN" val="\documentclass{article}&#10;\usepackage{amsmath}&#10;\pagestyle{empty}&#10;\begin{document}&#10;&#10;&#10;$x_1, x_2,\cdots, x_n$&#10;&#10;\end{document}"/>
  <p:tag name="IGUANATEXSIZE" val="28"/>
  <p:tag name="IGUANATEXCURSOR" val="103"/>
  <p:tag name="TRANSPARENCY" val="True"/>
  <p:tag name="FILENAME" val=""/>
  <p:tag name="LATEXENGINEID" val="0"/>
  <p:tag name="TEMPFOLDER" val="d:\Soft\charulatex\"/>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372"/>
  <p:tag name="LATEXADDIN" val="\documentclass{article}&#10;\usepackage{amsmath}&#10;\pagestyle{empty}&#10;\begin{document}&#10;&#10;&#10;$|A|\neq 0$&#10;&#10;\end{document}"/>
  <p:tag name="IGUANATEXSIZE" val="28"/>
  <p:tag name="IGUANATEXCURSOR" val="92"/>
  <p:tag name="TRANSPARENCY" val="True"/>
  <p:tag name="FILENAME" val=""/>
  <p:tag name="LATEXENGINEID" val="0"/>
  <p:tag name="TEMPFOLDER" val="d:\Soft\charulatex\"/>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52.25"/>
  <p:tag name="ORIGINALWIDTH" val="1084.5"/>
  <p:tag name="LATEXADDIN" val="\documentclass{article}&#10;\usepackage{amsmath}&#10;\pagestyle{empty}&#10;\begin{document}&#10;&#10;&#10;$d=\left( d_1,d_2，\cdots, d_n\right)^T$&#10;&#10;\end{document}"/>
  <p:tag name="IGUANATEXSIZE" val="24"/>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046.25"/>
  <p:tag name="ORIGINALWIDTH" val="2268.75"/>
  <p:tag name="LATEXADDIN" val="\documentclass{article}&#10;\usepackage{amsmath}&#10;\usepackage{color}&#10;\pagestyle{empty}&#10;\begin{document}&#10;&#10;\begin{eqnarray*} &#10;\left\{{\begin{array}{*{20}{l}}&#10;{u_{11}=1; ~u_{12}=2,~u_{13}=6;}\\&#10;{m_{21} u_{11} =m_{21} =4,}\\&#10;{m_{21} u_{12}+ u_{22} =8\Rightarrow u_{22}=0,}\\&#10;{m_{21} u_{13}+ u_{23} =-1\Rightarrow u_{23}=-25;}\\&#10;{m_{31} u_{11} =m_{31}=-2,}\\&#10;{m_{31} u_{12}+ m_{32}u_{22} =3\Rightarrow  -4=3 ~~\mbox{\textcolor[rgb]{1.00,0.00,0.00}{error}},}\\&#10;{m_{31} u_{13}+ m_{32}u_{23}+ u_{33} =5;}\\&#10;\end{array}}&#10;\right. &#10;\end{eqnarray*}&#10;\end{document}"/>
  <p:tag name="IGUANATEXSIZE" val="28"/>
  <p:tag name="IGUANATEXCURSOR" val="62"/>
  <p:tag name="TRANSPARENCY" val="True"/>
  <p:tag name="FILENAME" val=""/>
  <p:tag name="LATEXENGINEID" val="0"/>
  <p:tag name="TEMPFOLDER" val="d:\Soft\charulatex\"/>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448.5"/>
  <p:tag name="ORIGINALWIDTH" val="2086.5"/>
  <p:tag name="LATEXADDIN" val="\documentclass{article}&#10;\usepackage{amsmath}&#10;\pagestyle{empty}&#10;\begin{document}&#10;&#10; $PA=\left(&#10;       \begin{array}{ccc}&#10;         1 &amp; 0&amp; 0 \\&#10;         0 &amp; 1 &amp; 0 \\&#10;         0&amp; 0&amp; 1\\&#10;       \end{array}&#10;     \right)&#10;     \left(&#10;       \begin{array}{ccc}&#10;         1 &amp; 2&amp; 6 \\&#10;         -2 &amp; 3 &amp; 5\\&#10;        4&amp; 8&amp; -1\\&#10;       \end{array}&#10;     \right) $&#10;\end{document}"/>
  <p:tag name="IGUANATEXSIZE" val="28"/>
  <p:tag name="IGUANATEXCURSOR" val="81"/>
  <p:tag name="TRANSPARENCY" val="True"/>
  <p:tag name="FILENAME" val=""/>
  <p:tag name="LATEXENGINEID" val="0"/>
  <p:tag name="TEMPFOLDER" val="d:\Soft\charulatex\"/>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448.5"/>
  <p:tag name="ORIGINALWIDTH" val="2304"/>
  <p:tag name="LATEXADDIN" val="\documentclass{article}&#10;\usepackage{amsmath}&#10;\pagestyle{empty}&#10;\begin{document}&#10;&#10;&#10;  $&#10;     = \left(&#10;       \begin{array}{ccc}&#10;         1 &amp; 0&amp; 0 \\&#10;         2&amp; 1 &amp; 0 \\&#10;         -4&amp; 0&amp; 1\\&#10;       \end{array}&#10;     \right)&#10;     \left(&#10;       \begin{array}{ccc}&#10;         1 &amp; 2&amp; 6 \\&#10;        0&amp; 7 &amp; 17\\&#10;       0&amp; 0&amp; -25\\&#10;       \end{array}&#10;     \right)=LU $&#10;&#10;\end{document}"/>
  <p:tag name="IGUANATEXSIZE" val="28"/>
  <p:tag name="IGUANATEXCURSOR" val="354"/>
  <p:tag name="TRANSPARENCY" val="True"/>
  <p:tag name="FILENAME" val=""/>
  <p:tag name="LATEXENGINEID" val="0"/>
  <p:tag name="TEMPFOLDER" val="d:\Soft\charulatex\"/>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90.75"/>
  <p:tag name="ORIGINALWIDTH" val="145.5"/>
  <p:tag name="LATEXADDIN" val="\documentclass{article}&#10;\usepackage{amsmath}&#10;\pagestyle{empty}&#10;\begin{document}&#10;&#10;&#10;$\delta A$&#10;&#10;\end{document}"/>
  <p:tag name="IGUANATEXSIZE" val="24"/>
  <p:tag name="IGUANATEXCURSOR" val="91"/>
  <p:tag name="TRANSPARENCY" val="True"/>
  <p:tag name="FILENAME" val=""/>
  <p:tag name="LATEXENGINEID" val="0"/>
  <p:tag name="TEMPFOLDER" val="d:\Soft\charulatex\"/>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90"/>
  <p:tag name="ORIGINALWIDTH" val="107.25"/>
  <p:tag name="LATEXADDIN" val="\documentclass{article}&#10;\usepackage{amsmath}&#10;\pagestyle{empty}&#10;\begin{document}&#10;&#10;&#10;$\delta b$&#10;&#10;\end{document}"/>
  <p:tag name="IGUANATEXSIZE" val="24"/>
  <p:tag name="IGUANATEXCURSOR" val="91"/>
  <p:tag name="TRANSPARENCY" val="True"/>
  <p:tag name="FILENAME" val=""/>
  <p:tag name="LATEXENGINEID" val="0"/>
  <p:tag name="TEMPFOLDER" val="d:\Soft\charulatex\"/>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90"/>
  <p:tag name="ORIGINALWIDTH" val="121.5"/>
  <p:tag name="LATEXADDIN" val="\documentclass{article}&#10;\usepackage{amsmath}&#10;\pagestyle{empty}&#10;\begin{document}&#10;&#10;&#10;$\delta x$&#10;&#10;\end{document}"/>
  <p:tag name="IGUANATEXSIZE" val="24"/>
  <p:tag name="IGUANATEXCURSOR" val="91"/>
  <p:tag name="TRANSPARENCY" val="True"/>
  <p:tag name="FILENAME" val=""/>
  <p:tag name="LATEXENGINEID" val="0"/>
  <p:tag name="TEMPFOLDER" val="d:\Soft\charulatex\"/>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55.25"/>
  <p:tag name="ORIGINALWIDTH" val="1227"/>
  <p:tag name="LATEXADDIN" val="\documentclass{article}&#10;\usepackage{amsmath}&#10;\pagestyle{empty}&#10;\begin{document}&#10;&#10;&#10;$cond(A):=\|A\|\left\|A^{-1}\right\|$&#10;&#10;\end{document}"/>
  <p:tag name="IGUANATEXSIZE" val="24"/>
  <p:tag name="IGUANATEXCURSOR" val="102"/>
  <p:tag name="TRANSPARENCY" val="True"/>
  <p:tag name="FILENAME" val=""/>
  <p:tag name="LATEXENGINEID" val="0"/>
  <p:tag name="TEMPFOLDER" val="d:\Soft\charulatex\"/>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25.25"/>
  <p:tag name="ORIGINALWIDTH" val="182.25"/>
  <p:tag name="LATEXADDIN" val="\documentclass{article}&#10;\usepackage{amsmath}&#10;\pagestyle{empty}&#10;\begin{document}&#10;&#10;&#10;$\|\cdot\|$&#10;&#10;\end{document}"/>
  <p:tag name="IGUANATEXSIZE" val="28"/>
  <p:tag name="IGUANATEXCURSOR" val="93"/>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75.5"/>
  <p:tag name="LATEXADDIN" val="\documentclass{article}&#10;\usepackage{amsmath}&#10;\pagestyle{empty}&#10;\begin{document}&#10;&#10;&#10;$|A_i|$&#10;&#10;\end{document}"/>
  <p:tag name="IGUANATEXSIZE" val="28"/>
  <p:tag name="IGUANATEXCURSOR" val="87"/>
  <p:tag name="TRANSPARENCY" val="True"/>
  <p:tag name="FILENAME" val=""/>
  <p:tag name="LATEXENGINEID" val="0"/>
  <p:tag name="TEMPFOLDER" val="d:\Soft\charulatex\"/>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25.25"/>
  <p:tag name="ORIGINALWIDTH" val="182.25"/>
  <p:tag name="LATEXADDIN" val="\documentclass{article}&#10;\usepackage{amsmath}&#10;\pagestyle{empty}&#10;\begin{document}&#10;&#10;&#10;$\|\cdot\|$&#10;&#10;\end{document}"/>
  <p:tag name="IGUANATEXSIZE" val="24"/>
  <p:tag name="IGUANATEXCURSOR" val="83"/>
  <p:tag name="TRANSPARENCY" val="True"/>
  <p:tag name="FILENAME" val=""/>
  <p:tag name="LATEXENGINEID" val="0"/>
  <p:tag name="TEMPFOLDER" val="d:\Soft\charulatex\"/>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25.25"/>
  <p:tag name="ORIGINALWIDTH" val="428.25"/>
  <p:tag name="LATEXADDIN" val="\documentclass{article}&#10;\usepackage{amsmath}&#10;\pagestyle{empty}&#10;\begin{document}&#10;&#10;&#10;$\|B\|&lt;1$&#10;&#10;\end{document}"/>
  <p:tag name="IGUANATEXSIZE" val="24"/>
  <p:tag name="IGUANATEXCURSOR" val="90"/>
  <p:tag name="TRANSPARENCY" val="True"/>
  <p:tag name="FILENAME" val=""/>
  <p:tag name="LATEXENGINEID" val="0"/>
  <p:tag name="TEMPFOLDER" val="d:\Soft\charulatex\"/>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90.75"/>
  <p:tag name="ORIGINALWIDTH" val="378.75"/>
  <p:tag name="LATEXADDIN" val="\documentclass{article}&#10;\usepackage{amsmath}&#10;\pagestyle{empty}&#10;\begin{document}&#10;&#10;&#10;$Ax=b$&#10;&#10;\end{document}"/>
  <p:tag name="IGUANATEXSIZE" val="40"/>
  <p:tag name="IGUANATEXCURSOR" val="87"/>
  <p:tag name="TRANSPARENCY" val="True"/>
  <p:tag name="FILENAME" val=""/>
  <p:tag name="LATEXENGINEID" val="0"/>
  <p:tag name="TEMPFOLDER" val="d:\Soft\charulatex\"/>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123.5"/>
  <p:tag name="LATEXADDIN" val="\documentclass{article}&#10;\usepackage{amsmath}&#10;\pagestyle{empty}&#10;\begin{document}&#10;&#10;&#10;$\det(S)=\lambda_1\lambda_2\cdots\lambda_n.$&#10;&#10;\end{document}"/>
  <p:tag name="IGUANATEXSIZE" val="28"/>
  <p:tag name="IGUANATEXCURSOR" val="125"/>
  <p:tag name="TRANSPARENCY" val="True"/>
  <p:tag name="FILENAME" val=""/>
  <p:tag name="LATEXENGINEID" val="0"/>
  <p:tag name="TEMPFOLDER" val="d:\Soft\charulatex\"/>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32"/>
  <p:tag name="ORIGINALWIDTH" val="1362.75"/>
  <p:tag name="LATEXADDIN" val="\documentclass{article}&#10;\usepackage{amsmath}&#10;\pagestyle{empty}&#10;\begin{document}&#10;&#10;&#10;$\left|1-\omega\right|^n\leq |\lambda_1||\lambda_2|\cdots|\lambda_n|$&#10;&#10;\end{document}"/>
  <p:tag name="IGUANATEXSIZE" val="28"/>
  <p:tag name="IGUANATEXCURSOR" val="140"/>
  <p:tag name="TRANSPARENCY" val="True"/>
  <p:tag name="FILENAME" val=""/>
  <p:tag name="LATEXENGINEID" val="0"/>
  <p:tag name="TEMPFOLDER" val="d:\Soft\charul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064.25"/>
  <p:tag name="LATEXADDIN" val="\documentclass{article}&#10;\usepackage{amsmath}&#10;\pagestyle{empty}&#10;\begin{document}&#10;&#10;&#10;$x=\left(x_1,x_2,\cdots,x_n   \right)$&#10;&#10;\end{document}"/>
  <p:tag name="IGUANATEXSIZE" val="28"/>
  <p:tag name="IGUANATEXCURSOR" val="109"/>
  <p:tag name="TRANSPARENCY" val="True"/>
  <p:tag name="FILENAME" val=""/>
  <p:tag name="LATEXENGINEID" val="0"/>
  <p:tag name="TEMPFOLDER" val="d:\Soft\charul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78.75"/>
  <p:tag name="ORIGINALWIDTH" val="732.75"/>
  <p:tag name="LATEXADDIN" val="\documentclass{article}&#10;\usepackage{amsmath}&#10;\pagestyle{empty}&#10;\begin{document}&#10;&#10;&#10;$x_1, x_2, \cdots, x_n$&#10;&#10;\end{document}"/>
  <p:tag name="IGUANATEXSIZE" val="28"/>
  <p:tag name="IGUANATEXCURSOR" val="104"/>
  <p:tag name="TRANSPARENCY" val="True"/>
  <p:tag name="FILENAME" val=""/>
  <p:tag name="LATEXENGINEID" val="0"/>
  <p:tag name="TEMPFOLDER" val="d:\Soft\charul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36.5"/>
  <p:tag name="ORIGINALWIDTH" val="2138.25"/>
  <p:tag name="LATEXADDIN" val="\documentclass{article}&#10;\usepackage{amsmath}&#10;\pagestyle{empty}&#10;\begin{document}&#10;&#10;&#10;$A=\left[a_{ij}\right]_{M\times N},$~~  $1\leq i\leq M,$ $1\leq j\leq N$&#10; &#10;\end{document}"/>
  <p:tag name="IGUANATEXSIZE" val="28"/>
  <p:tag name="IGUANATEXCURSOR" val="120"/>
  <p:tag name="TRANSPARENCY" val="True"/>
  <p:tag name="FILENAME" val=""/>
  <p:tag name="LATEXENGINEID" val="0"/>
  <p:tag name="TEMPFOLDER" val="d:\Soft\charulatex\"/>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84.75"/>
  <p:tag name="ORIGINALWIDTH" val="392.25"/>
  <p:tag name="LATEXADDIN" val="\documentclass{article}&#10;\usepackage{amsmath}&#10;\pagestyle{empty}&#10;\begin{document}&#10;&#10;&#10;$M\times N$&#10;&#10;\end{document}"/>
  <p:tag name="IGUANATEXSIZE" val="24"/>
  <p:tag name="IGUANATEXCURSOR" val="85"/>
  <p:tag name="TRANSPARENCY" val="True"/>
  <p:tag name="FILENAME" val=""/>
  <p:tag name="LATEXENGINEID" val="0"/>
  <p:tag name="TEMPFOLDER" val="d:\Soft\charulatex\"/>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1.5"/>
  <p:tag name="ORIGINALWIDTH" val="135"/>
  <p:tag name="LATEXADDIN" val="\documentclass{article}&#10;\usepackage{amsmath}&#10;\pagestyle{empty}&#10;\begin{document}&#10;&#10;&#10;$a_{ij}$&#10;&#10;\end{document}"/>
  <p:tag name="IGUANATEXSIZE" val="24"/>
  <p:tag name="IGUANATEXCURSOR" val="88"/>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400" b="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14857</TotalTime>
  <Words>5035</Words>
  <Application>Microsoft Office PowerPoint</Application>
  <PresentationFormat>全屏显示(4:3)</PresentationFormat>
  <Paragraphs>738</Paragraphs>
  <Slides>98</Slides>
  <Notes>4</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98</vt:i4>
      </vt:variant>
    </vt:vector>
  </HeadingPairs>
  <TitlesOfParts>
    <vt:vector size="112" baseType="lpstr">
      <vt:lpstr>仿宋</vt:lpstr>
      <vt:lpstr>黑体</vt:lpstr>
      <vt:lpstr>华文仿宋</vt:lpstr>
      <vt:lpstr>楷体_GB2312</vt:lpstr>
      <vt:lpstr>Arial</vt:lpstr>
      <vt:lpstr>Calibri</vt:lpstr>
      <vt:lpstr>Tahoma</vt:lpstr>
      <vt:lpstr>Times New Roman</vt:lpstr>
      <vt:lpstr>Tw Cen MT</vt:lpstr>
      <vt:lpstr>Verdana</vt:lpstr>
      <vt:lpstr>Wingdings</vt:lpstr>
      <vt:lpstr>1_很不错的模版</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矩阵乘</vt:lpstr>
      <vt:lpstr>PowerPoint 演示文稿</vt:lpstr>
      <vt:lpstr>Matlab实现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本章教学要求及重点难点</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1956</cp:revision>
  <dcterms:created xsi:type="dcterms:W3CDTF">2008-11-26T09:45:55Z</dcterms:created>
  <dcterms:modified xsi:type="dcterms:W3CDTF">2019-05-08T01:00:09Z</dcterms:modified>
</cp:coreProperties>
</file>